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wma" ContentType="audio/x-ms-wma"/>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wav" ContentType="audio/wav"/>
  <Override PartName="/ppt/notesSlides/notesSlide3.xml" ContentType="application/vnd.openxmlformats-officedocument.presentationml.notesSlide+xml"/>
  <Override PartName="/ppt/media/audio2.wav" ContentType="audio/wav"/>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tags/tag2.xml" ContentType="application/vnd.openxmlformats-officedocument.presentationml.tags+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 Type="http://schemas.microsoft.com/office/2006/relationships/ui/extensibility" Target="/customUI/customUI.xml" Id="R15891360f3704562"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409" r:id="rId4"/>
    <p:sldId id="437" r:id="rId5"/>
    <p:sldId id="452" r:id="rId6"/>
    <p:sldId id="259" r:id="rId7"/>
    <p:sldId id="432" r:id="rId8"/>
    <p:sldId id="433" r:id="rId9"/>
    <p:sldId id="434" r:id="rId10"/>
    <p:sldId id="435" r:id="rId11"/>
    <p:sldId id="436" r:id="rId12"/>
    <p:sldId id="276" r:id="rId13"/>
    <p:sldId id="453" r:id="rId14"/>
    <p:sldId id="450" r:id="rId15"/>
    <p:sldId id="326" r:id="rId16"/>
    <p:sldId id="439" r:id="rId17"/>
    <p:sldId id="441" r:id="rId18"/>
    <p:sldId id="323" r:id="rId19"/>
    <p:sldId id="451" r:id="rId20"/>
    <p:sldId id="442" r:id="rId21"/>
    <p:sldId id="443" r:id="rId22"/>
    <p:sldId id="454" r:id="rId23"/>
    <p:sldId id="281" r:id="rId24"/>
    <p:sldId id="446" r:id="rId25"/>
    <p:sldId id="455" r:id="rId26"/>
    <p:sldId id="447" r:id="rId27"/>
    <p:sldId id="449" r:id="rId28"/>
    <p:sldId id="325"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3" clrIdx="0"/>
  <p:cmAuthor id="2" name="Hung Pham" initials="HP" lastIdx="8" clrIdx="1">
    <p:extLst>
      <p:ext uri="{19B8F6BF-5375-455C-9EA6-DF929625EA0E}">
        <p15:presenceInfo xmlns:p15="http://schemas.microsoft.com/office/powerpoint/2012/main" userId="e50903cc352feb4f" providerId="Windows Live"/>
      </p:ext>
    </p:extLst>
  </p:cmAuthor>
  <p:cmAuthor id="3" name="Nhữ Tiến Lâm" initials="NTL" lastIdx="7" clrIdx="2">
    <p:extLst>
      <p:ext uri="{19B8F6BF-5375-455C-9EA6-DF929625EA0E}">
        <p15:presenceInfo xmlns:p15="http://schemas.microsoft.com/office/powerpoint/2012/main" userId="Nhữ Tiến Lâ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7E382"/>
    <a:srgbClr val="30AB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C6360D-F557-43BD-AAB5-25E77B6052DD}" v="70" dt="2021-12-02T13:51:09.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021" autoAdjust="0"/>
  </p:normalViewPr>
  <p:slideViewPr>
    <p:cSldViewPr snapToGrid="0">
      <p:cViewPr varScale="1">
        <p:scale>
          <a:sx n="55" d="100"/>
          <a:sy n="55" d="100"/>
        </p:scale>
        <p:origin x="1060"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1-17T21:30:49.806" idx="2">
    <p:pos x="10" y="10"/>
    <p:text>đáp án bị lỗi phông  nhé</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11-17T21:34:47.221" idx="8">
    <p:pos x="10" y="10"/>
    <p:text>Yêu cầu đáp án hiện ra từng bước chứ k ra cả hết 1 cục vy</p:text>
    <p:extLst>
      <p:ext uri="{C676402C-5697-4E1C-873F-D02D1690AC5C}">
        <p15:threadingInfo xmlns:p15="http://schemas.microsoft.com/office/powerpoint/2012/main" timeZoneBias="-420"/>
      </p:ext>
    </p:extLst>
  </p:cm>
  <p:cm authorId="3" dt="2021-11-18T21:31:43.965" idx="7">
    <p:pos x="10" y="106"/>
    <p:text>đã sửa</p:text>
    <p:extLst>
      <p:ext uri="{C676402C-5697-4E1C-873F-D02D1690AC5C}">
        <p15:threadingInfo xmlns:p15="http://schemas.microsoft.com/office/powerpoint/2012/main" timeZoneBias="-420">
          <p15:parentCm authorId="2" idx="8"/>
        </p15:threadingInfo>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image" Target="../media/image79.wmf"/><Relationship Id="rId7" Type="http://schemas.openxmlformats.org/officeDocument/2006/relationships/image" Target="../media/image83.wmf"/><Relationship Id="rId2" Type="http://schemas.openxmlformats.org/officeDocument/2006/relationships/image" Target="../media/image78.wmf"/><Relationship Id="rId1" Type="http://schemas.openxmlformats.org/officeDocument/2006/relationships/image" Target="../media/image77.wmf"/><Relationship Id="rId6" Type="http://schemas.openxmlformats.org/officeDocument/2006/relationships/image" Target="../media/image82.wmf"/><Relationship Id="rId5" Type="http://schemas.openxmlformats.org/officeDocument/2006/relationships/image" Target="../media/image81.wmf"/><Relationship Id="rId4" Type="http://schemas.openxmlformats.org/officeDocument/2006/relationships/image" Target="../media/image8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wmf"/><Relationship Id="rId1" Type="http://schemas.openxmlformats.org/officeDocument/2006/relationships/image" Target="../media/image5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51.wmf"/><Relationship Id="rId1" Type="http://schemas.openxmlformats.org/officeDocument/2006/relationships/image" Target="../media/image86.emf"/><Relationship Id="rId5" Type="http://schemas.openxmlformats.org/officeDocument/2006/relationships/image" Target="../media/image92.wmf"/><Relationship Id="rId4" Type="http://schemas.openxmlformats.org/officeDocument/2006/relationships/image" Target="../media/image9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 Id="rId5" Type="http://schemas.openxmlformats.org/officeDocument/2006/relationships/image" Target="../media/image102.wmf"/><Relationship Id="rId4" Type="http://schemas.openxmlformats.org/officeDocument/2006/relationships/image" Target="../media/image10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wmf"/><Relationship Id="rId1" Type="http://schemas.openxmlformats.org/officeDocument/2006/relationships/image" Target="../media/image108.wmf"/><Relationship Id="rId5" Type="http://schemas.openxmlformats.org/officeDocument/2006/relationships/image" Target="../media/image112.wmf"/><Relationship Id="rId4" Type="http://schemas.openxmlformats.org/officeDocument/2006/relationships/image" Target="../media/image11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image" Target="../media/image114.wmf"/><Relationship Id="rId5" Type="http://schemas.openxmlformats.org/officeDocument/2006/relationships/image" Target="../media/image118.wmf"/><Relationship Id="rId4" Type="http://schemas.openxmlformats.org/officeDocument/2006/relationships/image" Target="../media/image11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5" Type="http://schemas.openxmlformats.org/officeDocument/2006/relationships/image" Target="../media/image40.wmf"/><Relationship Id="rId4"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1.wmf"/><Relationship Id="rId5" Type="http://schemas.openxmlformats.org/officeDocument/2006/relationships/image" Target="../media/image60.wmf"/><Relationship Id="rId4" Type="http://schemas.openxmlformats.org/officeDocument/2006/relationships/image" Target="../media/image59.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62.wmf"/><Relationship Id="rId7" Type="http://schemas.openxmlformats.org/officeDocument/2006/relationships/image" Target="../media/image66.wmf"/><Relationship Id="rId2" Type="http://schemas.openxmlformats.org/officeDocument/2006/relationships/image" Target="../media/image61.wmf"/><Relationship Id="rId1" Type="http://schemas.openxmlformats.org/officeDocument/2006/relationships/image" Target="../media/image51.wmf"/><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0C80F-496F-4F95-BE43-043EF65C9D1D}" type="datetimeFigureOut">
              <a:rPr lang="en-US" smtClean="0"/>
              <a:t>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B5262-52E7-48ED-8931-445C545A9415}" type="slidenum">
              <a:rPr lang="en-US" smtClean="0"/>
              <a:t>‹#›</a:t>
            </a:fld>
            <a:endParaRPr lang="en-US"/>
          </a:p>
        </p:txBody>
      </p:sp>
    </p:spTree>
    <p:extLst>
      <p:ext uri="{BB962C8B-B14F-4D97-AF65-F5344CB8AC3E}">
        <p14:creationId xmlns:p14="http://schemas.microsoft.com/office/powerpoint/2010/main" val="3464122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1</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3482550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GV chia </a:t>
            </a:r>
            <a:r>
              <a:rPr lang="en-US" dirty="0" err="1"/>
              <a:t>lớp</a:t>
            </a:r>
            <a:r>
              <a:rPr lang="en-US" dirty="0"/>
              <a:t> </a:t>
            </a:r>
            <a:r>
              <a:rPr lang="en-US" dirty="0" err="1"/>
              <a:t>thành</a:t>
            </a:r>
            <a:r>
              <a:rPr lang="en-US" dirty="0"/>
              <a:t> 4 </a:t>
            </a:r>
            <a:r>
              <a:rPr lang="en-US" dirty="0" err="1"/>
              <a:t>nhóm</a:t>
            </a:r>
            <a:endParaRPr lang="en-US" dirty="0"/>
          </a:p>
          <a:p>
            <a:r>
              <a:rPr lang="en-US" dirty="0" err="1"/>
              <a:t>Các</a:t>
            </a:r>
            <a:r>
              <a:rPr lang="en-US" dirty="0"/>
              <a:t> </a:t>
            </a:r>
            <a:r>
              <a:rPr lang="en-US" dirty="0" err="1"/>
              <a:t>nhóm</a:t>
            </a:r>
            <a:r>
              <a:rPr lang="en-US" dirty="0"/>
              <a:t> </a:t>
            </a:r>
            <a:r>
              <a:rPr lang="en-US" dirty="0" err="1"/>
              <a:t>hoạt</a:t>
            </a:r>
            <a:r>
              <a:rPr lang="en-US" dirty="0"/>
              <a:t> </a:t>
            </a:r>
            <a:r>
              <a:rPr lang="en-US" dirty="0" err="1"/>
              <a:t>động</a:t>
            </a:r>
            <a:r>
              <a:rPr lang="en-US" dirty="0"/>
              <a:t> </a:t>
            </a:r>
            <a:r>
              <a:rPr lang="en-US" dirty="0" err="1"/>
              <a:t>trong</a:t>
            </a:r>
            <a:r>
              <a:rPr lang="en-US" dirty="0"/>
              <a:t> 3 </a:t>
            </a:r>
            <a:r>
              <a:rPr lang="en-US" dirty="0" err="1"/>
              <a:t>phút</a:t>
            </a:r>
            <a:endParaRPr lang="en-US" dirty="0"/>
          </a:p>
          <a:p>
            <a:r>
              <a:rPr lang="en-US" dirty="0" err="1"/>
              <a:t>Đại</a:t>
            </a:r>
            <a:r>
              <a:rPr lang="en-US" dirty="0"/>
              <a:t> </a:t>
            </a:r>
            <a:r>
              <a:rPr lang="en-US" dirty="0" err="1"/>
              <a:t>diện</a:t>
            </a:r>
            <a:r>
              <a:rPr lang="en-US" dirty="0"/>
              <a:t> </a:t>
            </a:r>
            <a:r>
              <a:rPr lang="en-US" dirty="0" err="1"/>
              <a:t>nhóm</a:t>
            </a:r>
            <a:r>
              <a:rPr lang="en-US" dirty="0"/>
              <a:t> nhận xét </a:t>
            </a:r>
            <a:r>
              <a:rPr lang="en-US" dirty="0" err="1"/>
              <a:t>chéo</a:t>
            </a:r>
            <a:endParaRPr lang="en-US" dirty="0"/>
          </a:p>
          <a:p>
            <a:r>
              <a:rPr lang="en-US" dirty="0"/>
              <a:t>GV </a:t>
            </a:r>
            <a:r>
              <a:rPr lang="en-US" dirty="0" err="1"/>
              <a:t>sửa</a:t>
            </a:r>
            <a:r>
              <a:rPr lang="en-US" dirty="0"/>
              <a:t> </a:t>
            </a:r>
            <a:r>
              <a:rPr lang="en-US" dirty="0" err="1"/>
              <a:t>bài</a:t>
            </a:r>
            <a:r>
              <a:rPr lang="en-US" dirty="0"/>
              <a:t> cho HS</a:t>
            </a:r>
          </a:p>
        </p:txBody>
      </p:sp>
      <p:sp>
        <p:nvSpPr>
          <p:cNvPr id="4" name="Chỗ dành sẵn cho Số hiệu Bản chiếu 3"/>
          <p:cNvSpPr>
            <a:spLocks noGrp="1"/>
          </p:cNvSpPr>
          <p:nvPr>
            <p:ph type="sldNum" sz="quarter" idx="5"/>
          </p:nvPr>
        </p:nvSpPr>
        <p:spPr/>
        <p:txBody>
          <a:bodyPr/>
          <a:lstStyle/>
          <a:p>
            <a:fld id="{2EEB5262-52E7-48ED-8931-445C545A9415}" type="slidenum">
              <a:rPr lang="en-US" smtClean="0"/>
              <a:t>23</a:t>
            </a:fld>
            <a:endParaRPr lang="en-US"/>
          </a:p>
        </p:txBody>
      </p:sp>
    </p:spTree>
    <p:extLst>
      <p:ext uri="{BB962C8B-B14F-4D97-AF65-F5344CB8AC3E}">
        <p14:creationId xmlns:p14="http://schemas.microsoft.com/office/powerpoint/2010/main" val="2141920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GV chia </a:t>
            </a:r>
            <a:r>
              <a:rPr lang="en-US" dirty="0" err="1"/>
              <a:t>lớp</a:t>
            </a:r>
            <a:r>
              <a:rPr lang="en-US" dirty="0"/>
              <a:t> </a:t>
            </a:r>
            <a:r>
              <a:rPr lang="en-US" dirty="0" err="1"/>
              <a:t>thành</a:t>
            </a:r>
            <a:r>
              <a:rPr lang="en-US" dirty="0"/>
              <a:t> 4 </a:t>
            </a:r>
            <a:r>
              <a:rPr lang="en-US" dirty="0" err="1"/>
              <a:t>nhóm</a:t>
            </a:r>
            <a:endParaRPr lang="en-US" dirty="0"/>
          </a:p>
          <a:p>
            <a:r>
              <a:rPr lang="en-US" dirty="0" err="1"/>
              <a:t>Các</a:t>
            </a:r>
            <a:r>
              <a:rPr lang="en-US" dirty="0"/>
              <a:t> </a:t>
            </a:r>
            <a:r>
              <a:rPr lang="en-US" dirty="0" err="1"/>
              <a:t>nhóm</a:t>
            </a:r>
            <a:r>
              <a:rPr lang="en-US" dirty="0"/>
              <a:t> </a:t>
            </a:r>
            <a:r>
              <a:rPr lang="en-US" dirty="0" err="1"/>
              <a:t>hoạt</a:t>
            </a:r>
            <a:r>
              <a:rPr lang="en-US" dirty="0"/>
              <a:t> </a:t>
            </a:r>
            <a:r>
              <a:rPr lang="en-US" dirty="0" err="1"/>
              <a:t>động</a:t>
            </a:r>
            <a:r>
              <a:rPr lang="en-US" dirty="0"/>
              <a:t> </a:t>
            </a:r>
            <a:r>
              <a:rPr lang="en-US" dirty="0" err="1"/>
              <a:t>trong</a:t>
            </a:r>
            <a:r>
              <a:rPr lang="en-US" dirty="0"/>
              <a:t> 3 </a:t>
            </a:r>
            <a:r>
              <a:rPr lang="en-US" dirty="0" err="1"/>
              <a:t>phút</a:t>
            </a:r>
            <a:endParaRPr lang="en-US" dirty="0"/>
          </a:p>
          <a:p>
            <a:r>
              <a:rPr lang="en-US" dirty="0" err="1"/>
              <a:t>Đại</a:t>
            </a:r>
            <a:r>
              <a:rPr lang="en-US" dirty="0"/>
              <a:t> </a:t>
            </a:r>
            <a:r>
              <a:rPr lang="en-US" dirty="0" err="1"/>
              <a:t>diện</a:t>
            </a:r>
            <a:r>
              <a:rPr lang="en-US" dirty="0"/>
              <a:t> </a:t>
            </a:r>
            <a:r>
              <a:rPr lang="en-US" dirty="0" err="1"/>
              <a:t>nhóm</a:t>
            </a:r>
            <a:r>
              <a:rPr lang="en-US" dirty="0"/>
              <a:t> nhận xét </a:t>
            </a:r>
            <a:r>
              <a:rPr lang="en-US" dirty="0" err="1"/>
              <a:t>chéo</a:t>
            </a:r>
            <a:endParaRPr lang="en-US" dirty="0"/>
          </a:p>
          <a:p>
            <a:r>
              <a:rPr lang="en-US" dirty="0"/>
              <a:t>GV </a:t>
            </a:r>
            <a:r>
              <a:rPr lang="en-US" dirty="0" err="1"/>
              <a:t>sửa</a:t>
            </a:r>
            <a:r>
              <a:rPr lang="en-US" dirty="0"/>
              <a:t> </a:t>
            </a:r>
            <a:r>
              <a:rPr lang="en-US" dirty="0" err="1"/>
              <a:t>bài</a:t>
            </a:r>
            <a:r>
              <a:rPr lang="en-US" dirty="0"/>
              <a:t> cho HS</a:t>
            </a:r>
          </a:p>
        </p:txBody>
      </p:sp>
      <p:sp>
        <p:nvSpPr>
          <p:cNvPr id="4" name="Chỗ dành sẵn cho Số hiệu Bản chiếu 3"/>
          <p:cNvSpPr>
            <a:spLocks noGrp="1"/>
          </p:cNvSpPr>
          <p:nvPr>
            <p:ph type="sldNum" sz="quarter" idx="5"/>
          </p:nvPr>
        </p:nvSpPr>
        <p:spPr/>
        <p:txBody>
          <a:bodyPr/>
          <a:lstStyle/>
          <a:p>
            <a:fld id="{2EEB5262-52E7-48ED-8931-445C545A9415}" type="slidenum">
              <a:rPr lang="en-US" smtClean="0"/>
              <a:t>24</a:t>
            </a:fld>
            <a:endParaRPr lang="en-US"/>
          </a:p>
        </p:txBody>
      </p:sp>
    </p:spTree>
    <p:extLst>
      <p:ext uri="{BB962C8B-B14F-4D97-AF65-F5344CB8AC3E}">
        <p14:creationId xmlns:p14="http://schemas.microsoft.com/office/powerpoint/2010/main" val="549322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yêu </a:t>
            </a:r>
            <a:r>
              <a:rPr lang="vi-V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hsinh</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quan </a:t>
            </a:r>
            <a:r>
              <a:rPr lang="vi-V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đôi.</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bảng làm bai tập</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dirty="0"/>
              <a:t>GV </a:t>
            </a:r>
            <a:r>
              <a:rPr lang="en-US" dirty="0" err="1"/>
              <a:t>chiều</a:t>
            </a:r>
            <a:r>
              <a:rPr lang="en-US" dirty="0"/>
              <a:t> slide </a:t>
            </a:r>
            <a:r>
              <a:rPr lang="en-US" dirty="0" err="1"/>
              <a:t>đáp</a:t>
            </a:r>
            <a:r>
              <a:rPr lang="en-US" dirty="0"/>
              <a:t> </a:t>
            </a:r>
            <a:r>
              <a:rPr lang="en-US" dirty="0" err="1"/>
              <a:t>án</a:t>
            </a:r>
            <a:endParaRPr lang="en-US" dirty="0"/>
          </a:p>
        </p:txBody>
      </p:sp>
      <p:sp>
        <p:nvSpPr>
          <p:cNvPr id="4" name="Chỗ dành sẵn cho Số hiệu Bản chiếu 3"/>
          <p:cNvSpPr>
            <a:spLocks noGrp="1"/>
          </p:cNvSpPr>
          <p:nvPr>
            <p:ph type="sldNum" sz="quarter" idx="5"/>
          </p:nvPr>
        </p:nvSpPr>
        <p:spPr/>
        <p:txBody>
          <a:bodyPr/>
          <a:lstStyle/>
          <a:p>
            <a:fld id="{2EEB5262-52E7-48ED-8931-445C545A9415}" type="slidenum">
              <a:rPr lang="en-US" smtClean="0"/>
              <a:t>26</a:t>
            </a:fld>
            <a:endParaRPr lang="en-US"/>
          </a:p>
        </p:txBody>
      </p:sp>
    </p:spTree>
    <p:extLst>
      <p:ext uri="{BB962C8B-B14F-4D97-AF65-F5344CB8AC3E}">
        <p14:creationId xmlns:p14="http://schemas.microsoft.com/office/powerpoint/2010/main" val="3091785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EC4B0-6465-4865-B691-AA972597E4B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6158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 Gv giới thiệu về Ta-lét sau khi HS đoán được tên của ông hoặc sau khi lật miếng ghép cuối cùng lên.</a:t>
            </a:r>
          </a:p>
          <a:p>
            <a:pPr algn="just"/>
            <a:r>
              <a:rPr lang="en-US" dirty="0"/>
              <a:t>Ta-lét (Thalès) là một trong những nhà hình học đầu tiên của Hi Lạp. Ông sinh vào khoảng năm 624 và mất vào khoảng năm 547 trước Công nguyên, tại thành phố Mi-lê một thành phố giàu có nhất thời cổ Hi Lạp, nằm trên bờ biển Địa Trung Hải ấm </a:t>
            </a:r>
            <a:r>
              <a:rPr lang="en-US" dirty="0" err="1"/>
              <a:t>áp</a:t>
            </a:r>
            <a:r>
              <a:rPr lang="en-US" dirty="0"/>
              <a:t> và thơ mộng. Ta-lét đã giải được bài toán đo chiều cao của một Kim tự tháp Ai Cập bằng một phương pháp hết sức đơn giản, đó là </a:t>
            </a:r>
            <a:r>
              <a:rPr lang="en-US" dirty="0" err="1"/>
              <a:t>áp</a:t>
            </a:r>
            <a:r>
              <a:rPr lang="en-US" dirty="0"/>
              <a:t> </a:t>
            </a:r>
            <a:r>
              <a:rPr lang="vi-VN" noProof="0" dirty="0"/>
              <a:t>dung</a:t>
            </a:r>
            <a:r>
              <a:rPr lang="en-US" dirty="0"/>
              <a:t> tính chất của tam giác đồng dạng. Ta-lét đã chọn đúng thời điểm các tia nắng mặt trời tạo với mặt đất một góc 45</a:t>
            </a:r>
            <a:r>
              <a:rPr lang="en-US" baseline="30000" dirty="0"/>
              <a:t>0 </a:t>
            </a:r>
            <a:r>
              <a:rPr lang="en-US" baseline="0" dirty="0"/>
              <a:t> để tính chiều cao của tháp. Tại thời điểm này độ dài bóng của một vật đặt thẳng đứng trên mặt đất bằng chính chiều cao của vật đó.. Ta-lét chỉ việc đo độ dài bóng của tháp, từ đó suy ra được  chiều cao của tháp. Một công việc có ý nghĩa vĩ đại lúc bấy giờ.</a:t>
            </a:r>
            <a:endParaRPr lang="en-US" dirty="0"/>
          </a:p>
        </p:txBody>
      </p:sp>
      <p:sp>
        <p:nvSpPr>
          <p:cNvPr id="4" name="Chỗ dành sẵn cho Số hiệu Bản chiếu 3"/>
          <p:cNvSpPr>
            <a:spLocks noGrp="1"/>
          </p:cNvSpPr>
          <p:nvPr>
            <p:ph type="sldNum" sz="quarter" idx="5"/>
          </p:nvPr>
        </p:nvSpPr>
        <p:spPr/>
        <p:txBody>
          <a:bodyPr/>
          <a:lstStyle/>
          <a:p>
            <a:fld id="{2EEB5262-52E7-48ED-8931-445C545A9415}" type="slidenum">
              <a:rPr lang="en-US" smtClean="0"/>
              <a:t>7</a:t>
            </a:fld>
            <a:endParaRPr lang="en-US" dirty="0"/>
          </a:p>
        </p:txBody>
      </p:sp>
    </p:spTree>
    <p:extLst>
      <p:ext uri="{BB962C8B-B14F-4D97-AF65-F5344CB8AC3E}">
        <p14:creationId xmlns:p14="http://schemas.microsoft.com/office/powerpoint/2010/main" val="275325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2EEB5262-52E7-48ED-8931-445C545A9415}" type="slidenum">
              <a:rPr lang="en-US" smtClean="0"/>
              <a:t>8</a:t>
            </a:fld>
            <a:endParaRPr lang="en-US"/>
          </a:p>
        </p:txBody>
      </p:sp>
    </p:spTree>
    <p:extLst>
      <p:ext uri="{BB962C8B-B14F-4D97-AF65-F5344CB8AC3E}">
        <p14:creationId xmlns:p14="http://schemas.microsoft.com/office/powerpoint/2010/main" val="2422918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GV yêu cầu HS: </a:t>
            </a:r>
            <a:r>
              <a:rPr lang="en-US" sz="1800" dirty="0">
                <a:effectLst/>
                <a:latin typeface="Times New Roman" panose="02020603050405020304" pitchFamily="18" charset="0"/>
                <a:ea typeface="Calibri" panose="020F0502020204030204" pitchFamily="34" charset="0"/>
              </a:rPr>
              <a:t>Tính tỉ số của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đoạn thẳng có độ dài cho trước</a:t>
            </a:r>
          </a:p>
          <a:p>
            <a:r>
              <a:rPr lang="en-US" dirty="0"/>
              <a:t>2HS lên bảng làm ?1.</a:t>
            </a:r>
          </a:p>
          <a:p>
            <a:pPr algn="just">
              <a:lnSpc>
                <a:spcPct val="107000"/>
              </a:lnSpc>
              <a:spcAft>
                <a:spcPts val="800"/>
              </a:spcAft>
              <a:tabLst>
                <a:tab pos="228600" algn="l"/>
                <a:tab pos="457200" algn="l"/>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HS nhận xét.</a:t>
            </a:r>
          </a:p>
          <a:p>
            <a:pPr algn="just">
              <a:lnSpc>
                <a:spcPct val="107000"/>
              </a:lnSpc>
              <a:spcAft>
                <a:spcPts val="800"/>
              </a:spcAft>
              <a:tabLst>
                <a:tab pos="228600" algn="l"/>
                <a:tab pos="457200" algn="l"/>
                <a:tab pos="91440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GV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chốt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Định nghĩa tỉ số của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đoạn thẳng và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tỉ số của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đoạn thẳng.</a:t>
            </a:r>
          </a:p>
          <a:p>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ý: </a:t>
            </a:r>
            <a:r>
              <a:rPr lang="nl-NL" sz="1800" b="1" dirty="0">
                <a:effectLst/>
                <a:latin typeface="Times New Roman" panose="02020603050405020304" pitchFamily="18" charset="0"/>
                <a:ea typeface="Calibri" panose="020F0502020204030204" pitchFamily="34" charset="0"/>
              </a:rPr>
              <a:t>- </a:t>
            </a:r>
            <a:r>
              <a:rPr lang="nl-NL" sz="1800" dirty="0">
                <a:effectLst/>
                <a:latin typeface="Times New Roman" panose="02020603050405020304" pitchFamily="18" charset="0"/>
                <a:ea typeface="Calibri" panose="020F0502020204030204" pitchFamily="34" charset="0"/>
              </a:rPr>
              <a:t>Tỉ số của hai đoạn thẳng không phụ thuộc vào cách chọn đơn vị đo.</a:t>
            </a:r>
            <a:endParaRPr lang="en-US" dirty="0"/>
          </a:p>
          <a:p>
            <a:endParaRPr lang="en-US" dirty="0"/>
          </a:p>
          <a:p>
            <a:endParaRPr lang="en-US" dirty="0"/>
          </a:p>
        </p:txBody>
      </p:sp>
      <p:sp>
        <p:nvSpPr>
          <p:cNvPr id="4" name="Chỗ dành sẵn cho Số hiệu Bản chiếu 3"/>
          <p:cNvSpPr>
            <a:spLocks noGrp="1"/>
          </p:cNvSpPr>
          <p:nvPr>
            <p:ph type="sldNum" sz="quarter" idx="5"/>
          </p:nvPr>
        </p:nvSpPr>
        <p:spPr/>
        <p:txBody>
          <a:bodyPr/>
          <a:lstStyle/>
          <a:p>
            <a:fld id="{2EEB5262-52E7-48ED-8931-445C545A9415}" type="slidenum">
              <a:rPr lang="en-US" smtClean="0"/>
              <a:t>15</a:t>
            </a:fld>
            <a:endParaRPr lang="en-US"/>
          </a:p>
        </p:txBody>
      </p:sp>
    </p:spTree>
    <p:extLst>
      <p:ext uri="{BB962C8B-B14F-4D97-AF65-F5344CB8AC3E}">
        <p14:creationId xmlns:p14="http://schemas.microsoft.com/office/powerpoint/2010/main" val="116444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0" dirty="0"/>
              <a:t>2HS lên bảng làm bai tập 1</a:t>
            </a:r>
          </a:p>
          <a:p>
            <a:pPr algn="just">
              <a:lnSpc>
                <a:spcPct val="107000"/>
              </a:lnSpc>
              <a:spcAft>
                <a:spcPts val="800"/>
              </a:spcAft>
              <a:tabLst>
                <a:tab pos="228600" algn="l"/>
                <a:tab pos="457200" algn="l"/>
                <a:tab pos="914400" algn="l"/>
              </a:tabLs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HS nhận xét.</a:t>
            </a:r>
          </a:p>
          <a:p>
            <a:pPr algn="just">
              <a:lnSpc>
                <a:spcPct val="107000"/>
              </a:lnSpc>
              <a:spcAft>
                <a:spcPts val="800"/>
              </a:spcAft>
              <a:tabLst>
                <a:tab pos="228600" algn="l"/>
                <a:tab pos="457200" algn="l"/>
                <a:tab pos="914400" algn="l"/>
              </a:tabLs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GV </a:t>
            </a:r>
            <a:r>
              <a:rPr lang="en-US" sz="1800" b="0" dirty="0" err="1">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err="1">
                <a:effectLst/>
                <a:latin typeface="Times New Roman" panose="02020603050405020304" pitchFamily="18" charset="0"/>
                <a:ea typeface="Calibri" panose="020F0502020204030204" pitchFamily="34" charset="0"/>
                <a:cs typeface="Times New Roman" panose="02020603050405020304" pitchFamily="18" charset="0"/>
              </a:rPr>
              <a:t>án</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Chỗ dành sẵn cho Số hiệu Bản chiếu 3"/>
          <p:cNvSpPr>
            <a:spLocks noGrp="1"/>
          </p:cNvSpPr>
          <p:nvPr>
            <p:ph type="sldNum" sz="quarter" idx="5"/>
          </p:nvPr>
        </p:nvSpPr>
        <p:spPr/>
        <p:txBody>
          <a:bodyPr/>
          <a:lstStyle/>
          <a:p>
            <a:fld id="{2EEB5262-52E7-48ED-8931-445C545A9415}" type="slidenum">
              <a:rPr lang="en-US" smtClean="0"/>
              <a:t>16</a:t>
            </a:fld>
            <a:endParaRPr lang="en-US"/>
          </a:p>
        </p:txBody>
      </p:sp>
    </p:spTree>
    <p:extLst>
      <p:ext uri="{BB962C8B-B14F-4D97-AF65-F5344CB8AC3E}">
        <p14:creationId xmlns:p14="http://schemas.microsoft.com/office/powerpoint/2010/main" val="1615357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0" dirty="0"/>
              <a:t>GV yêu cầu 1HS lên bảng làm ?2.</a:t>
            </a:r>
          </a:p>
          <a:p>
            <a:pPr algn="just">
              <a:lnSpc>
                <a:spcPct val="107000"/>
              </a:lnSpc>
              <a:spcAft>
                <a:spcPts val="800"/>
              </a:spcAft>
              <a:tabLst>
                <a:tab pos="228600" algn="l"/>
                <a:tab pos="457200" algn="l"/>
                <a:tab pos="914400" algn="l"/>
              </a:tabLs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HS nhận xét.</a:t>
            </a:r>
          </a:p>
          <a:p>
            <a:pPr algn="just">
              <a:lnSpc>
                <a:spcPct val="107000"/>
              </a:lnSpc>
              <a:spcBef>
                <a:spcPts val="100"/>
              </a:spcBef>
              <a:spcAft>
                <a:spcPts val="100"/>
              </a:spcAft>
            </a:pPr>
            <a:r>
              <a:rPr lang="nl-NL" sz="1800" b="0" dirty="0">
                <a:effectLst/>
                <a:latin typeface="Times New Roman" panose="02020603050405020304" pitchFamily="18" charset="0"/>
                <a:ea typeface="Calibri" panose="020F0502020204030204" pitchFamily="34" charset="0"/>
                <a:cs typeface="Times New Roman" panose="02020603050405020304" pitchFamily="18" charset="0"/>
              </a:rPr>
              <a:t>GV giới thiệu: Hai đoạn thẳng AB và CD gọi là tỉ lệ với hai đoạn thẳng A'B' và C'D'.</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100"/>
              </a:spcBef>
              <a:spcAft>
                <a:spcPts val="100"/>
              </a:spcAft>
            </a:pPr>
            <a:r>
              <a:rPr lang="nl-NL" sz="1800" b="0" dirty="0">
                <a:effectLst/>
                <a:latin typeface="Times New Roman" panose="02020603050405020304" pitchFamily="18" charset="0"/>
                <a:ea typeface="Calibri" panose="020F0502020204030204" pitchFamily="34" charset="0"/>
                <a:cs typeface="Times New Roman" panose="02020603050405020304" pitchFamily="18" charset="0"/>
              </a:rPr>
              <a:t>GV giao nhiệm vụ 2:</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100"/>
              </a:spcBef>
              <a:spcAft>
                <a:spcPts val="100"/>
              </a:spcAft>
            </a:pPr>
            <a:r>
              <a:rPr lang="nl-NL" sz="1800" b="0" dirty="0">
                <a:effectLst/>
                <a:latin typeface="Times New Roman" panose="02020603050405020304" pitchFamily="18" charset="0"/>
                <a:ea typeface="Calibri" panose="020F0502020204030204" pitchFamily="34" charset="0"/>
                <a:cs typeface="Times New Roman" panose="02020603050405020304" pitchFamily="18" charset="0"/>
              </a:rPr>
              <a:t>Hãy cho biết thế nào là hai đoạn thẳng tỉ lệ ?</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Chỗ dành sẵn cho Số hiệu Bản chiếu 3"/>
          <p:cNvSpPr>
            <a:spLocks noGrp="1"/>
          </p:cNvSpPr>
          <p:nvPr>
            <p:ph type="sldNum" sz="quarter" idx="5"/>
          </p:nvPr>
        </p:nvSpPr>
        <p:spPr/>
        <p:txBody>
          <a:bodyPr/>
          <a:lstStyle/>
          <a:p>
            <a:fld id="{2EEB5262-52E7-48ED-8931-445C545A9415}" type="slidenum">
              <a:rPr lang="en-US" smtClean="0"/>
              <a:t>17</a:t>
            </a:fld>
            <a:endParaRPr lang="en-US"/>
          </a:p>
        </p:txBody>
      </p:sp>
    </p:spTree>
    <p:extLst>
      <p:ext uri="{BB962C8B-B14F-4D97-AF65-F5344CB8AC3E}">
        <p14:creationId xmlns:p14="http://schemas.microsoft.com/office/powerpoint/2010/main" val="1645500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HS </a:t>
            </a:r>
            <a:r>
              <a:rPr lang="en-US" dirty="0" err="1"/>
              <a:t>thảo</a:t>
            </a:r>
            <a:r>
              <a:rPr lang="en-US" dirty="0"/>
              <a:t> </a:t>
            </a:r>
            <a:r>
              <a:rPr lang="en-US" dirty="0" err="1"/>
              <a:t>luận</a:t>
            </a:r>
            <a:r>
              <a:rPr lang="en-US" dirty="0"/>
              <a:t> </a:t>
            </a:r>
            <a:r>
              <a:rPr lang="en-US" dirty="0" err="1"/>
              <a:t>nhóm</a:t>
            </a:r>
            <a:r>
              <a:rPr lang="en-US" dirty="0"/>
              <a:t> </a:t>
            </a:r>
            <a:r>
              <a:rPr lang="en-US" dirty="0" err="1"/>
              <a:t>trong</a:t>
            </a:r>
            <a:r>
              <a:rPr lang="en-US" dirty="0"/>
              <a:t> </a:t>
            </a:r>
            <a:r>
              <a:rPr lang="en-US" dirty="0" err="1"/>
              <a:t>vòng</a:t>
            </a:r>
            <a:r>
              <a:rPr lang="en-US" dirty="0"/>
              <a:t> 2 </a:t>
            </a:r>
            <a:r>
              <a:rPr lang="en-US" dirty="0" err="1"/>
              <a:t>phút</a:t>
            </a:r>
            <a:endParaRPr lang="en-US" dirty="0"/>
          </a:p>
          <a:p>
            <a:r>
              <a:rPr lang="en-US" dirty="0" err="1"/>
              <a:t>Các</a:t>
            </a:r>
            <a:r>
              <a:rPr lang="en-US" dirty="0"/>
              <a:t> </a:t>
            </a:r>
            <a:r>
              <a:rPr lang="en-US" dirty="0" err="1"/>
              <a:t>nhóm</a:t>
            </a:r>
            <a:r>
              <a:rPr lang="en-US" dirty="0"/>
              <a:t> nhận xét </a:t>
            </a:r>
            <a:r>
              <a:rPr lang="en-US" dirty="0" err="1"/>
              <a:t>chéo</a:t>
            </a:r>
            <a:endParaRPr lang="en-US" dirty="0"/>
          </a:p>
          <a:p>
            <a:r>
              <a:rPr lang="en-US" dirty="0"/>
              <a:t>GV </a:t>
            </a:r>
            <a:r>
              <a:rPr lang="en-US" dirty="0" err="1"/>
              <a:t>chốt</a:t>
            </a:r>
            <a:r>
              <a:rPr lang="en-US" dirty="0"/>
              <a:t> </a:t>
            </a:r>
            <a:r>
              <a:rPr lang="en-US" dirty="0" err="1"/>
              <a:t>kiến</a:t>
            </a:r>
            <a:r>
              <a:rPr lang="en-US" dirty="0"/>
              <a:t> </a:t>
            </a:r>
            <a:r>
              <a:rPr lang="en-US" dirty="0" err="1"/>
              <a:t>thức</a:t>
            </a:r>
            <a:r>
              <a:rPr lang="en-US" dirty="0"/>
              <a:t>, </a:t>
            </a:r>
            <a:r>
              <a:rPr lang="en-US" dirty="0" err="1"/>
              <a:t>khẳng</a:t>
            </a:r>
            <a:r>
              <a:rPr lang="en-US" dirty="0"/>
              <a:t> định </a:t>
            </a:r>
            <a:r>
              <a:rPr lang="en-US" dirty="0" err="1"/>
              <a:t>nội</a:t>
            </a:r>
            <a:r>
              <a:rPr lang="en-US" dirty="0"/>
              <a:t> dung nhận xét </a:t>
            </a:r>
            <a:r>
              <a:rPr lang="en-US" dirty="0" err="1"/>
              <a:t>chính</a:t>
            </a:r>
            <a:r>
              <a:rPr lang="en-US" dirty="0"/>
              <a:t> </a:t>
            </a:r>
            <a:r>
              <a:rPr lang="en-US" dirty="0" err="1"/>
              <a:t>là</a:t>
            </a:r>
            <a:r>
              <a:rPr lang="en-US" dirty="0"/>
              <a:t> </a:t>
            </a:r>
            <a:r>
              <a:rPr lang="en-US" dirty="0" err="1"/>
              <a:t>nội</a:t>
            </a:r>
            <a:r>
              <a:rPr lang="en-US" dirty="0"/>
              <a:t> dung </a:t>
            </a:r>
            <a:r>
              <a:rPr lang="en-US" dirty="0" err="1"/>
              <a:t>của</a:t>
            </a:r>
            <a:r>
              <a:rPr lang="en-US" dirty="0"/>
              <a:t> định lí Ta-</a:t>
            </a:r>
            <a:r>
              <a:rPr lang="en-US" dirty="0" err="1"/>
              <a:t>lét</a:t>
            </a:r>
            <a:endParaRPr lang="en-US" dirty="0"/>
          </a:p>
          <a:p>
            <a:r>
              <a:rPr lang="en-US" dirty="0"/>
              <a:t>HS </a:t>
            </a:r>
            <a:r>
              <a:rPr lang="en-US" dirty="0" err="1"/>
              <a:t>phát</a:t>
            </a:r>
            <a:r>
              <a:rPr lang="en-US" dirty="0"/>
              <a:t> </a:t>
            </a:r>
            <a:r>
              <a:rPr lang="en-US" dirty="0" err="1"/>
              <a:t>biểu</a:t>
            </a:r>
            <a:r>
              <a:rPr lang="en-US" dirty="0"/>
              <a:t> </a:t>
            </a:r>
            <a:r>
              <a:rPr lang="en-US" dirty="0" err="1"/>
              <a:t>nội</a:t>
            </a:r>
            <a:r>
              <a:rPr lang="en-US" dirty="0"/>
              <a:t> dung định lí</a:t>
            </a:r>
          </a:p>
          <a:p>
            <a:r>
              <a:rPr lang="en-US" dirty="0"/>
              <a:t>GV yêu cầu HS </a:t>
            </a:r>
            <a:r>
              <a:rPr lang="en-US" dirty="0" err="1"/>
              <a:t>viết</a:t>
            </a:r>
            <a:r>
              <a:rPr lang="en-US" dirty="0"/>
              <a:t> GT-KL cho định lí</a:t>
            </a:r>
          </a:p>
        </p:txBody>
      </p:sp>
      <p:sp>
        <p:nvSpPr>
          <p:cNvPr id="4" name="Chỗ dành sẵn cho Số hiệu Bản chiếu 3"/>
          <p:cNvSpPr>
            <a:spLocks noGrp="1"/>
          </p:cNvSpPr>
          <p:nvPr>
            <p:ph type="sldNum" sz="quarter" idx="5"/>
          </p:nvPr>
        </p:nvSpPr>
        <p:spPr/>
        <p:txBody>
          <a:bodyPr/>
          <a:lstStyle/>
          <a:p>
            <a:fld id="{2EEB5262-52E7-48ED-8931-445C545A9415}" type="slidenum">
              <a:rPr lang="en-US" smtClean="0"/>
              <a:t>18</a:t>
            </a:fld>
            <a:endParaRPr lang="en-US"/>
          </a:p>
        </p:txBody>
      </p:sp>
    </p:spTree>
    <p:extLst>
      <p:ext uri="{BB962C8B-B14F-4D97-AF65-F5344CB8AC3E}">
        <p14:creationId xmlns:p14="http://schemas.microsoft.com/office/powerpoint/2010/main" val="3489781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0" dirty="0"/>
              <a:t>GV yêu cầu 1HS lên bảng làm ?2.</a:t>
            </a:r>
          </a:p>
          <a:p>
            <a:pPr algn="just">
              <a:lnSpc>
                <a:spcPct val="107000"/>
              </a:lnSpc>
              <a:spcAft>
                <a:spcPts val="800"/>
              </a:spcAft>
              <a:tabLst>
                <a:tab pos="228600" algn="l"/>
                <a:tab pos="457200" algn="l"/>
                <a:tab pos="914400" algn="l"/>
              </a:tabLs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HS nhận xét.</a:t>
            </a:r>
          </a:p>
          <a:p>
            <a:pPr algn="just">
              <a:lnSpc>
                <a:spcPct val="107000"/>
              </a:lnSpc>
              <a:spcBef>
                <a:spcPts val="100"/>
              </a:spcBef>
              <a:spcAft>
                <a:spcPts val="100"/>
              </a:spcAft>
            </a:pPr>
            <a:r>
              <a:rPr lang="nl-NL" sz="1800" b="0" dirty="0">
                <a:effectLst/>
                <a:latin typeface="Times New Roman" panose="02020603050405020304" pitchFamily="18" charset="0"/>
                <a:ea typeface="Calibri" panose="020F0502020204030204" pitchFamily="34" charset="0"/>
                <a:cs typeface="Times New Roman" panose="02020603050405020304" pitchFamily="18" charset="0"/>
              </a:rPr>
              <a:t>GV giới thiệu: Hai đoạn thẳng AB và CD gọi là tỉ lệ với hai đoạn thẳng A'B' và C'D'.</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100"/>
              </a:spcBef>
              <a:spcAft>
                <a:spcPts val="100"/>
              </a:spcAft>
            </a:pPr>
            <a:r>
              <a:rPr lang="nl-NL" sz="1800" b="0" dirty="0">
                <a:effectLst/>
                <a:latin typeface="Times New Roman" panose="02020603050405020304" pitchFamily="18" charset="0"/>
                <a:ea typeface="Calibri" panose="020F0502020204030204" pitchFamily="34" charset="0"/>
                <a:cs typeface="Times New Roman" panose="02020603050405020304" pitchFamily="18" charset="0"/>
              </a:rPr>
              <a:t>GV giao nhiệm vụ 2:</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100"/>
              </a:spcBef>
              <a:spcAft>
                <a:spcPts val="100"/>
              </a:spcAft>
            </a:pPr>
            <a:r>
              <a:rPr lang="nl-NL" sz="1800" b="0" dirty="0">
                <a:effectLst/>
                <a:latin typeface="Times New Roman" panose="02020603050405020304" pitchFamily="18" charset="0"/>
                <a:ea typeface="Calibri" panose="020F0502020204030204" pitchFamily="34" charset="0"/>
                <a:cs typeface="Times New Roman" panose="02020603050405020304" pitchFamily="18" charset="0"/>
              </a:rPr>
              <a:t>Hãy cho biết thế nào là hai đoạn thẳng tỉ lệ ?</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Chỗ dành sẵn cho Số hiệu Bản chiếu 3"/>
          <p:cNvSpPr>
            <a:spLocks noGrp="1"/>
          </p:cNvSpPr>
          <p:nvPr>
            <p:ph type="sldNum" sz="quarter" idx="5"/>
          </p:nvPr>
        </p:nvSpPr>
        <p:spPr/>
        <p:txBody>
          <a:bodyPr/>
          <a:lstStyle/>
          <a:p>
            <a:fld id="{2EEB5262-52E7-48ED-8931-445C545A9415}" type="slidenum">
              <a:rPr lang="en-US" smtClean="0"/>
              <a:t>20</a:t>
            </a:fld>
            <a:endParaRPr lang="en-US"/>
          </a:p>
        </p:txBody>
      </p:sp>
    </p:spTree>
    <p:extLst>
      <p:ext uri="{BB962C8B-B14F-4D97-AF65-F5344CB8AC3E}">
        <p14:creationId xmlns:p14="http://schemas.microsoft.com/office/powerpoint/2010/main" val="3551793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lnSpc>
                <a:spcPct val="100000"/>
              </a:lnSpc>
              <a:spcAft>
                <a:spcPts val="800"/>
              </a:spcAft>
            </a:pPr>
            <a:r>
              <a:rPr lang="nl-NL" sz="1800" b="0" dirty="0">
                <a:effectLst/>
                <a:latin typeface="Times New Roman" panose="02020603050405020304" pitchFamily="18" charset="0"/>
                <a:ea typeface="Calibri" panose="020F0502020204030204" pitchFamily="34" charset="0"/>
                <a:cs typeface="Times New Roman" panose="02020603050405020304" pitchFamily="18" charset="0"/>
              </a:rPr>
              <a:t>GV giao nhiệm vụ : Tính độ dài x trong Hình 4/SGK/58 </a:t>
            </a:r>
            <a:br>
              <a:rPr lang="en-US" b="0" dirty="0">
                <a:effectLst/>
              </a:rPr>
            </a:br>
            <a:r>
              <a:rPr lang="nl-NL" sz="1800" b="0" dirty="0">
                <a:effectLst/>
                <a:latin typeface="Times New Roman" panose="02020603050405020304" pitchFamily="18" charset="0"/>
                <a:ea typeface="Calibri" panose="020F0502020204030204" pitchFamily="34" charset="0"/>
                <a:cs typeface="Times New Roman" panose="02020603050405020304" pitchFamily="18" charset="0"/>
              </a:rPr>
              <a:t>HS thực hiện nhiệm vụ:  Áp dụng Định lí Ta – let để tìm x.</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800"/>
              </a:spcAft>
            </a:pPr>
            <a:r>
              <a:rPr lang="nl-NL" sz="1800" b="0" dirty="0">
                <a:effectLst/>
                <a:latin typeface="Times New Roman" panose="02020603050405020304" pitchFamily="18" charset="0"/>
                <a:ea typeface="Calibri" panose="020F0502020204030204" pitchFamily="34" charset="0"/>
                <a:cs typeface="Times New Roman" panose="02020603050405020304" pitchFamily="18" charset="0"/>
              </a:rPr>
              <a:t>Phương thức hoạt động: cá nhân.</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Chỗ dành sẵn cho Số hiệu Bản chiếu 3"/>
          <p:cNvSpPr>
            <a:spLocks noGrp="1"/>
          </p:cNvSpPr>
          <p:nvPr>
            <p:ph type="sldNum" sz="quarter" idx="5"/>
          </p:nvPr>
        </p:nvSpPr>
        <p:spPr/>
        <p:txBody>
          <a:bodyPr/>
          <a:lstStyle/>
          <a:p>
            <a:fld id="{2EEB5262-52E7-48ED-8931-445C545A9415}" type="slidenum">
              <a:rPr lang="en-US" smtClean="0"/>
              <a:t>21</a:t>
            </a:fld>
            <a:endParaRPr lang="en-US"/>
          </a:p>
        </p:txBody>
      </p:sp>
    </p:spTree>
    <p:extLst>
      <p:ext uri="{BB962C8B-B14F-4D97-AF65-F5344CB8AC3E}">
        <p14:creationId xmlns:p14="http://schemas.microsoft.com/office/powerpoint/2010/main" val="1386909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A655-7747-4457-B5D7-514601A61A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FB0D88-B8ED-49C8-BC97-789A02D40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2674A1-A31A-4FC0-8D43-19F535BA0854}"/>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63F92DE4-4E14-47F8-965C-1BD57B195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EB5F6-CAB4-4F64-A086-5762F4C406D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794180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9694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961021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817553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53275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515378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719802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792115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922673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322383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836072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769623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005998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714805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762505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023557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421800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480767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74170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877130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111654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768044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645599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4052222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139134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772351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98259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821798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085801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3322778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583485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200911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75060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726000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913122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512412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8436-9696-43BA-AB3B-4B03898D39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8B45A6-5A2C-4D5C-8D20-2B57CAD4DF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7A5ABC-8729-4766-BFD6-C9ABF126EF5F}"/>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74151413-12DC-4716-9A10-D4B3A03B0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F1B00-B252-4DCE-8CD9-43120EB40C9B}"/>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714323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6A4E-7AE1-4B96-8E44-6F7056B60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AF454E-88E4-4F31-8310-D8CCFDE0EF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59782-6E25-4CDF-9D21-31E536195A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2F4D60-32D4-4F15-85B3-C64061E833ED}"/>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6" name="Footer Placeholder 5">
            <a:extLst>
              <a:ext uri="{FF2B5EF4-FFF2-40B4-BE49-F238E27FC236}">
                <a16:creationId xmlns:a16="http://schemas.microsoft.com/office/drawing/2014/main" id="{F1724263-6E4A-4BAF-AEC0-AB221AD47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D775F-F3EC-43BC-A1F9-119582FF3ABA}"/>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034968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9EC3-9986-4F32-8525-E7F8581EB0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FADEA9-926D-4B6D-BB0A-7D01272DE4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8AFB39-AFBB-42B2-8319-6000170C2C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8AA075-C693-45A7-94C5-693B171EA1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BB63C-B77F-450C-BE04-D68216E6D2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CA7656-ECA8-4A12-ADDE-A68BFF2E3AD4}"/>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8" name="Footer Placeholder 7">
            <a:extLst>
              <a:ext uri="{FF2B5EF4-FFF2-40B4-BE49-F238E27FC236}">
                <a16:creationId xmlns:a16="http://schemas.microsoft.com/office/drawing/2014/main" id="{F895881D-B750-4EB4-A85B-3CCEC7F70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5DCFE6-6AD6-4C71-914D-4681C6CB42DF}"/>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3539366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F3CD-55E8-4EA6-9E1C-081E439577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9ECCE-EF13-4815-9EFA-E59181357C56}"/>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4" name="Footer Placeholder 3">
            <a:extLst>
              <a:ext uri="{FF2B5EF4-FFF2-40B4-BE49-F238E27FC236}">
                <a16:creationId xmlns:a16="http://schemas.microsoft.com/office/drawing/2014/main" id="{623FF631-D361-4423-A8A4-96ED41E832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C6A34D-3819-42AE-A140-2DF7C4D80BB4}"/>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9465807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483209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793297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4128204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055527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8088607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406981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521907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569833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377688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313162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704559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372573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616293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5584613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122877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40893348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28213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2188374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4082763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322102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1846857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513312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6270690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2369483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8083299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908108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5955619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9320767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8391971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7147589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2356A-EE9C-4CF5-BDFA-5DB1420EA50C}"/>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3" name="Footer Placeholder 2">
            <a:extLst>
              <a:ext uri="{FF2B5EF4-FFF2-40B4-BE49-F238E27FC236}">
                <a16:creationId xmlns:a16="http://schemas.microsoft.com/office/drawing/2014/main" id="{738EBD8E-1972-4817-A646-1F439CCAB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2B714E-441F-423E-BE03-AF19F74F3380}"/>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985372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9997-B0C4-4F43-950E-5F853FCEBE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851974-B8E8-4365-B9D7-3976F7A992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873E65-2A84-4E68-B97C-8A690FB292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CE216-0AFF-4CB7-9C3E-50C8A88AAC3A}"/>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6" name="Footer Placeholder 5">
            <a:extLst>
              <a:ext uri="{FF2B5EF4-FFF2-40B4-BE49-F238E27FC236}">
                <a16:creationId xmlns:a16="http://schemas.microsoft.com/office/drawing/2014/main" id="{BE749FF0-947A-4C18-A887-8C6DE7286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C766B-A78B-417E-82F6-1FA662B2F973}"/>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16438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182A-723E-4B31-B462-D818F82653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EBD83D-4021-45A1-B8BB-B666E3F85C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F910DF-618E-40AE-9E17-C616E81E3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1AA98-8ECC-4E68-A11B-1534A35D8B39}"/>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6" name="Footer Placeholder 5">
            <a:extLst>
              <a:ext uri="{FF2B5EF4-FFF2-40B4-BE49-F238E27FC236}">
                <a16:creationId xmlns:a16="http://schemas.microsoft.com/office/drawing/2014/main" id="{0E53002A-5718-453F-9B10-BC388DF1F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5751E-2896-4F93-8D18-E0B487961DF8}"/>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676610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E853-2719-4E39-B141-EE09D51EE6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FD51B4-18C4-48E7-810E-2D800E2D2D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46F1C-7F39-44A0-B53F-9A626790DB3D}"/>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32692B30-2AFE-4373-B59D-EEE28B71B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A2F9C-D903-4C00-B1B1-49879600AC04}"/>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558226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D9BE56-D6F6-4041-8DC6-3287A17F73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FC0F4C-EEF5-4D93-AE95-B2B6A24C05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1C1DA-E85B-4016-B5B7-7BC2F4764623}"/>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E7EA1B1E-71D2-4950-895E-7E6033250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D16FC-32A3-4112-A7D4-2122D049D95F}"/>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3880616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7343919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100454-4566-4886-9CC7-FA29DF7400D2}" type="slidenum">
              <a:rPr lang="en-US"/>
              <a:pPr>
                <a:defRPr/>
              </a:pPr>
              <a:t>‹#›</a:t>
            </a:fld>
            <a:endParaRPr lang="en-US"/>
          </a:p>
        </p:txBody>
      </p:sp>
    </p:spTree>
    <p:extLst>
      <p:ext uri="{BB962C8B-B14F-4D97-AF65-F5344CB8AC3E}">
        <p14:creationId xmlns:p14="http://schemas.microsoft.com/office/powerpoint/2010/main" val="3596911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6172669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p:cNvSpPr/>
          <p:nvPr userDrawn="1"/>
        </p:nvSpPr>
        <p:spPr>
          <a:xfrm>
            <a:off x="474664" y="266700"/>
            <a:ext cx="11242675"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p>
        </p:txBody>
      </p:sp>
      <p:sp>
        <p:nvSpPr>
          <p:cNvPr id="3" name="矩形: 圆角 11"/>
          <p:cNvSpPr/>
          <p:nvPr userDrawn="1"/>
        </p:nvSpPr>
        <p:spPr>
          <a:xfrm>
            <a:off x="646113" y="404812"/>
            <a:ext cx="10852151" cy="599916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p>
        </p:txBody>
      </p:sp>
      <p:sp>
        <p:nvSpPr>
          <p:cNvPr id="4" name="矩形: 圆角 59"/>
          <p:cNvSpPr/>
          <p:nvPr userDrawn="1"/>
        </p:nvSpPr>
        <p:spPr>
          <a:xfrm>
            <a:off x="706439" y="457202"/>
            <a:ext cx="10728325"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p>
        </p:txBody>
      </p:sp>
      <p:grpSp>
        <p:nvGrpSpPr>
          <p:cNvPr id="5" name="组合 10"/>
          <p:cNvGrpSpPr>
            <a:grpSpLocks/>
          </p:cNvGrpSpPr>
          <p:nvPr userDrawn="1"/>
        </p:nvGrpSpPr>
        <p:grpSpPr bwMode="auto">
          <a:xfrm>
            <a:off x="958851" y="133350"/>
            <a:ext cx="10148888" cy="615951"/>
            <a:chOff x="1509" y="211"/>
            <a:chExt cx="15984" cy="968"/>
          </a:xfrm>
        </p:grpSpPr>
        <p:sp>
          <p:nvSpPr>
            <p:cNvPr id="6"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7" name="空心弧 18"/>
            <p:cNvSpPr/>
            <p:nvPr/>
          </p:nvSpPr>
          <p:spPr>
            <a:xfrm rot="5400000">
              <a:off x="1469" y="294"/>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8"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9" name="空心弧 18"/>
            <p:cNvSpPr/>
            <p:nvPr/>
          </p:nvSpPr>
          <p:spPr>
            <a:xfrm rot="5400000">
              <a:off x="3339" y="294"/>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10"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11" name="空心弧 18"/>
            <p:cNvSpPr/>
            <p:nvPr/>
          </p:nvSpPr>
          <p:spPr>
            <a:xfrm rot="5400000">
              <a:off x="5174" y="299"/>
              <a:ext cx="701" cy="555"/>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12" name="流程图: 接点 47"/>
            <p:cNvSpPr/>
            <p:nvPr/>
          </p:nvSpPr>
          <p:spPr>
            <a:xfrm>
              <a:off x="7392" y="717"/>
              <a:ext cx="455"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13" name="空心弧 18"/>
            <p:cNvSpPr/>
            <p:nvPr/>
          </p:nvSpPr>
          <p:spPr>
            <a:xfrm rot="5400000">
              <a:off x="7352" y="291"/>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14" name="流程图: 接点 49"/>
            <p:cNvSpPr/>
            <p:nvPr/>
          </p:nvSpPr>
          <p:spPr>
            <a:xfrm>
              <a:off x="9260"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15" name="空心弧 18"/>
            <p:cNvSpPr/>
            <p:nvPr/>
          </p:nvSpPr>
          <p:spPr>
            <a:xfrm rot="5400000">
              <a:off x="9219" y="291"/>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16" name="流程图: 接点 51"/>
            <p:cNvSpPr/>
            <p:nvPr/>
          </p:nvSpPr>
          <p:spPr>
            <a:xfrm>
              <a:off x="11092"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17" name="空心弧 18"/>
            <p:cNvSpPr/>
            <p:nvPr/>
          </p:nvSpPr>
          <p:spPr>
            <a:xfrm rot="5400000">
              <a:off x="11052" y="296"/>
              <a:ext cx="704"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18"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19" name="空心弧 18"/>
            <p:cNvSpPr/>
            <p:nvPr/>
          </p:nvSpPr>
          <p:spPr>
            <a:xfrm rot="5400000">
              <a:off x="13163" y="283"/>
              <a:ext cx="701" cy="55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20" name="流程图: 接点 55"/>
            <p:cNvSpPr/>
            <p:nvPr/>
          </p:nvSpPr>
          <p:spPr>
            <a:xfrm>
              <a:off x="15070" y="710"/>
              <a:ext cx="458"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21" name="空心弧 18"/>
            <p:cNvSpPr/>
            <p:nvPr/>
          </p:nvSpPr>
          <p:spPr>
            <a:xfrm rot="5400000">
              <a:off x="15031"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22" name="流程图: 接点 57"/>
            <p:cNvSpPr/>
            <p:nvPr/>
          </p:nvSpPr>
          <p:spPr>
            <a:xfrm>
              <a:off x="16905"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sp>
          <p:nvSpPr>
            <p:cNvPr id="23"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chemeClr val="tx1"/>
                </a:solidFill>
              </a:endParaRPr>
            </a:p>
          </p:txBody>
        </p:sp>
      </p:grpSp>
      <p:sp>
        <p:nvSpPr>
          <p:cNvPr id="24" name="矩形: 一个圆顶角，剪去另一个顶角 64"/>
          <p:cNvSpPr/>
          <p:nvPr userDrawn="1"/>
        </p:nvSpPr>
        <p:spPr>
          <a:xfrm rot="16200000" flipV="1">
            <a:off x="11200607" y="1769269"/>
            <a:ext cx="900112" cy="4318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667" b="1">
              <a:latin typeface="思源黑体 Heavy" panose="020B0A00000000000000" pitchFamily="34" charset="-122"/>
              <a:ea typeface="思源黑体 Heavy" panose="020B0A00000000000000" pitchFamily="34" charset="-122"/>
            </a:endParaRPr>
          </a:p>
        </p:txBody>
      </p:sp>
      <p:sp>
        <p:nvSpPr>
          <p:cNvPr id="25" name="矩形: 一个圆顶角，剪去另一个顶角 65"/>
          <p:cNvSpPr/>
          <p:nvPr userDrawn="1"/>
        </p:nvSpPr>
        <p:spPr>
          <a:xfrm rot="16200000" flipV="1">
            <a:off x="11164097" y="2756697"/>
            <a:ext cx="900113" cy="3587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667" b="1">
              <a:latin typeface="思源黑体 Heavy" panose="020B0A00000000000000" pitchFamily="34" charset="-122"/>
              <a:ea typeface="思源黑体 Heavy" panose="020B0A00000000000000" pitchFamily="34" charset="-122"/>
            </a:endParaRPr>
          </a:p>
        </p:txBody>
      </p:sp>
      <p:sp>
        <p:nvSpPr>
          <p:cNvPr id="26" name="矩形: 一个圆顶角，剪去另一个顶角 66"/>
          <p:cNvSpPr/>
          <p:nvPr userDrawn="1"/>
        </p:nvSpPr>
        <p:spPr>
          <a:xfrm rot="16200000" flipV="1">
            <a:off x="11164097" y="3709196"/>
            <a:ext cx="900113" cy="3587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667">
              <a:latin typeface="思源黑体 Heavy" panose="020B0A00000000000000" pitchFamily="34" charset="-122"/>
              <a:ea typeface="思源黑体 Heavy" panose="020B0A00000000000000" pitchFamily="34" charset="-122"/>
            </a:endParaRPr>
          </a:p>
        </p:txBody>
      </p:sp>
      <p:sp>
        <p:nvSpPr>
          <p:cNvPr id="27" name="矩形: 一个圆顶角，剪去另一个顶角 67"/>
          <p:cNvSpPr/>
          <p:nvPr userDrawn="1"/>
        </p:nvSpPr>
        <p:spPr>
          <a:xfrm rot="16200000" flipV="1">
            <a:off x="11164095" y="4660109"/>
            <a:ext cx="900112" cy="358775"/>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667">
              <a:latin typeface="思源黑体 Heavy" panose="020B0A00000000000000" pitchFamily="34" charset="-122"/>
              <a:ea typeface="思源黑体 Heavy" panose="020B0A00000000000000" pitchFamily="34" charset="-122"/>
            </a:endParaRPr>
          </a:p>
        </p:txBody>
      </p:sp>
      <p:sp>
        <p:nvSpPr>
          <p:cNvPr id="28" name="矩形: 一个圆顶角，剪去另一个顶角 68"/>
          <p:cNvSpPr/>
          <p:nvPr userDrawn="1"/>
        </p:nvSpPr>
        <p:spPr>
          <a:xfrm rot="16200000" flipV="1">
            <a:off x="11164095" y="5612609"/>
            <a:ext cx="900112" cy="3587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667">
              <a:latin typeface="思源黑体 Heavy" panose="020B0A00000000000000" pitchFamily="34" charset="-122"/>
              <a:ea typeface="思源黑体 Heavy" panose="020B0A00000000000000" pitchFamily="34" charset="-122"/>
            </a:endParaRPr>
          </a:p>
        </p:txBody>
      </p:sp>
      <p:sp>
        <p:nvSpPr>
          <p:cNvPr id="29" name="矩形: 一个圆顶角，剪去另一个顶角 34"/>
          <p:cNvSpPr/>
          <p:nvPr userDrawn="1"/>
        </p:nvSpPr>
        <p:spPr>
          <a:xfrm rot="5400000" flipV="1">
            <a:off x="73820" y="875507"/>
            <a:ext cx="898525" cy="360363"/>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667"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84379464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70E0-18B7-4E9F-807A-9ED86FC6C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E5EAAA-5A9E-426B-9034-BF700D0A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76820-DA51-440E-9E04-43B2B3B338F0}"/>
              </a:ext>
            </a:extLst>
          </p:cNvPr>
          <p:cNvSpPr>
            <a:spLocks noGrp="1"/>
          </p:cNvSpPr>
          <p:nvPr>
            <p:ph type="dt" sz="half" idx="10"/>
          </p:nvPr>
        </p:nvSpPr>
        <p:spPr/>
        <p:txBody>
          <a:body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1DC4C432-76B0-4A8F-8331-A75175F80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B93EF-9D6A-43E1-91BD-55D517C943FC}"/>
              </a:ext>
            </a:extLst>
          </p:cNvPr>
          <p:cNvSpPr>
            <a:spLocks noGrp="1"/>
          </p:cNvSpPr>
          <p:nvPr>
            <p:ph type="sldNum" sz="quarter" idx="12"/>
          </p:nvPr>
        </p:nvSpPr>
        <p:spPr/>
        <p:txBody>
          <a:bodyPr/>
          <a:lstStyle/>
          <a:p>
            <a:fld id="{86A0795B-E7A7-4096-9B77-7B96995C0273}" type="slidenum">
              <a:rPr lang="en-US" smtClean="0"/>
              <a:t>‹#›</a:t>
            </a:fld>
            <a:endParaRPr lang="en-US"/>
          </a:p>
        </p:txBody>
      </p:sp>
    </p:spTree>
    <p:extLst>
      <p:ext uri="{BB962C8B-B14F-4D97-AF65-F5344CB8AC3E}">
        <p14:creationId xmlns:p14="http://schemas.microsoft.com/office/powerpoint/2010/main" val="25904123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44F7CF-71FF-426B-9764-862E1238A9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028DBB-E792-42FB-BF7E-5DD3A0E7B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DF4BE-A088-4458-943C-C4182B2D2A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3C535-1563-4FF4-BF59-F4941609857D}" type="datetimeFigureOut">
              <a:rPr lang="en-US" smtClean="0"/>
              <a:t>12/2/2021</a:t>
            </a:fld>
            <a:endParaRPr lang="en-US"/>
          </a:p>
        </p:txBody>
      </p:sp>
      <p:sp>
        <p:nvSpPr>
          <p:cNvPr id="5" name="Footer Placeholder 4">
            <a:extLst>
              <a:ext uri="{FF2B5EF4-FFF2-40B4-BE49-F238E27FC236}">
                <a16:creationId xmlns:a16="http://schemas.microsoft.com/office/drawing/2014/main" id="{F2FA4D7C-5426-4195-8A71-12E13844AC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0BF939-9D23-457F-8AD7-6BA9313E9E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0795B-E7A7-4096-9B77-7B96995C0273}" type="slidenum">
              <a:rPr lang="en-US" smtClean="0"/>
              <a:t>‹#›</a:t>
            </a:fld>
            <a:endParaRPr lang="en-US"/>
          </a:p>
        </p:txBody>
      </p:sp>
    </p:spTree>
    <p:extLst>
      <p:ext uri="{BB962C8B-B14F-4D97-AF65-F5344CB8AC3E}">
        <p14:creationId xmlns:p14="http://schemas.microsoft.com/office/powerpoint/2010/main" val="2576975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42" r:id="rId3"/>
    <p:sldLayoutId id="2147483741" r:id="rId4"/>
    <p:sldLayoutId id="2147483740" r:id="rId5"/>
    <p:sldLayoutId id="2147483739" r:id="rId6"/>
    <p:sldLayoutId id="2147483738" r:id="rId7"/>
    <p:sldLayoutId id="2147483736" r:id="rId8"/>
    <p:sldLayoutId id="2147483734" r:id="rId9"/>
    <p:sldLayoutId id="2147483729" r:id="rId10"/>
    <p:sldLayoutId id="2147483720" r:id="rId11"/>
    <p:sldLayoutId id="2147483714" r:id="rId12"/>
    <p:sldLayoutId id="2147483713" r:id="rId13"/>
    <p:sldLayoutId id="2147483712" r:id="rId14"/>
    <p:sldLayoutId id="2147483711" r:id="rId15"/>
    <p:sldLayoutId id="2147483710" r:id="rId16"/>
    <p:sldLayoutId id="2147483709" r:id="rId17"/>
    <p:sldLayoutId id="2147483708" r:id="rId18"/>
    <p:sldLayoutId id="2147483706" r:id="rId19"/>
    <p:sldLayoutId id="2147483705" r:id="rId20"/>
    <p:sldLayoutId id="2147483704" r:id="rId21"/>
    <p:sldLayoutId id="2147483703"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89" r:id="rId33"/>
    <p:sldLayoutId id="2147483688" r:id="rId34"/>
    <p:sldLayoutId id="2147483686" r:id="rId35"/>
    <p:sldLayoutId id="2147483685" r:id="rId36"/>
    <p:sldLayoutId id="2147483684" r:id="rId37"/>
    <p:sldLayoutId id="2147483683" r:id="rId38"/>
    <p:sldLayoutId id="2147483682" r:id="rId39"/>
    <p:sldLayoutId id="2147483681" r:id="rId40"/>
    <p:sldLayoutId id="2147483678" r:id="rId41"/>
    <p:sldLayoutId id="2147483651" r:id="rId42"/>
    <p:sldLayoutId id="2147483652" r:id="rId43"/>
    <p:sldLayoutId id="2147483653" r:id="rId44"/>
    <p:sldLayoutId id="2147483654" r:id="rId45"/>
    <p:sldLayoutId id="2147483655" r:id="rId46"/>
    <p:sldLayoutId id="2147483737" r:id="rId47"/>
    <p:sldLayoutId id="2147483735" r:id="rId48"/>
    <p:sldLayoutId id="2147483733" r:id="rId49"/>
    <p:sldLayoutId id="2147483732" r:id="rId50"/>
    <p:sldLayoutId id="2147483731" r:id="rId51"/>
    <p:sldLayoutId id="2147483730" r:id="rId52"/>
    <p:sldLayoutId id="2147483728" r:id="rId53"/>
    <p:sldLayoutId id="2147483727" r:id="rId54"/>
    <p:sldLayoutId id="2147483726" r:id="rId55"/>
    <p:sldLayoutId id="2147483725" r:id="rId56"/>
    <p:sldLayoutId id="2147483724" r:id="rId57"/>
    <p:sldLayoutId id="2147483723" r:id="rId58"/>
    <p:sldLayoutId id="2147483722" r:id="rId59"/>
    <p:sldLayoutId id="2147483721" r:id="rId60"/>
    <p:sldLayoutId id="2147483719" r:id="rId61"/>
    <p:sldLayoutId id="2147483718" r:id="rId62"/>
    <p:sldLayoutId id="2147483717" r:id="rId63"/>
    <p:sldLayoutId id="2147483716" r:id="rId64"/>
    <p:sldLayoutId id="2147483715" r:id="rId65"/>
    <p:sldLayoutId id="2147483707" r:id="rId66"/>
    <p:sldLayoutId id="2147483702" r:id="rId67"/>
    <p:sldLayoutId id="2147483691" r:id="rId68"/>
    <p:sldLayoutId id="2147483690" r:id="rId69"/>
    <p:sldLayoutId id="2147483680" r:id="rId70"/>
    <p:sldLayoutId id="2147483679" r:id="rId71"/>
    <p:sldLayoutId id="2147483677" r:id="rId72"/>
    <p:sldLayoutId id="2147483676" r:id="rId73"/>
    <p:sldLayoutId id="2147483656" r:id="rId74"/>
    <p:sldLayoutId id="2147483657" r:id="rId75"/>
    <p:sldLayoutId id="2147483658" r:id="rId76"/>
    <p:sldLayoutId id="2147483659" r:id="rId77"/>
    <p:sldLayoutId id="2147483660" r:id="rId78"/>
    <p:sldLayoutId id="2147483665" r:id="rId79"/>
    <p:sldLayoutId id="2147483743" r:id="rId8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slide" Target="slide7.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1.wmf"/><Relationship Id="rId5" Type="http://schemas.openxmlformats.org/officeDocument/2006/relationships/oleObject" Target="../embeddings/oleObject7.bin"/><Relationship Id="rId10" Type="http://schemas.openxmlformats.org/officeDocument/2006/relationships/image" Target="../media/image43.wmf"/><Relationship Id="rId4" Type="http://schemas.openxmlformats.org/officeDocument/2006/relationships/image" Target="../media/image35.png"/><Relationship Id="rId9"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slide" Target="slide7.xml"/><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4.wmf"/><Relationship Id="rId5" Type="http://schemas.openxmlformats.org/officeDocument/2006/relationships/oleObject" Target="../embeddings/oleObject10.bin"/><Relationship Id="rId4" Type="http://schemas.openxmlformats.org/officeDocument/2006/relationships/image" Target="../media/image35.png"/><Relationship Id="rId9"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12.bin"/><Relationship Id="rId7" Type="http://schemas.openxmlformats.org/officeDocument/2006/relationships/image" Target="../media/image50.emf"/><Relationship Id="rId12" Type="http://schemas.openxmlformats.org/officeDocument/2006/relationships/image" Target="../media/image49.wmf"/><Relationship Id="rId2" Type="http://schemas.openxmlformats.org/officeDocument/2006/relationships/slideLayout" Target="../slideLayouts/slideLayout80.xml"/><Relationship Id="rId1" Type="http://schemas.openxmlformats.org/officeDocument/2006/relationships/vmlDrawing" Target="../drawings/vmlDrawing5.vml"/><Relationship Id="rId6" Type="http://schemas.openxmlformats.org/officeDocument/2006/relationships/image" Target="../media/image47.wmf"/><Relationship Id="rId11" Type="http://schemas.openxmlformats.org/officeDocument/2006/relationships/oleObject" Target="../embeddings/oleObject15.bin"/><Relationship Id="rId5" Type="http://schemas.openxmlformats.org/officeDocument/2006/relationships/oleObject" Target="../embeddings/oleObject13.bin"/><Relationship Id="rId10" Type="http://schemas.openxmlformats.org/officeDocument/2006/relationships/image" Target="../media/image48.wmf"/><Relationship Id="rId4" Type="http://schemas.openxmlformats.org/officeDocument/2006/relationships/image" Target="../media/image46.wmf"/><Relationship Id="rId9"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55.wmf"/><Relationship Id="rId3" Type="http://schemas.openxmlformats.org/officeDocument/2006/relationships/notesSlide" Target="../notesSlides/notesSlide4.xml"/><Relationship Id="rId7" Type="http://schemas.openxmlformats.org/officeDocument/2006/relationships/image" Target="../media/image52.wmf"/><Relationship Id="rId12" Type="http://schemas.openxmlformats.org/officeDocument/2006/relationships/oleObject" Target="../embeddings/oleObject20.bin"/><Relationship Id="rId2" Type="http://schemas.openxmlformats.org/officeDocument/2006/relationships/slideLayout" Target="../slideLayouts/slideLayout2.xml"/><Relationship Id="rId16" Type="http://schemas.openxmlformats.org/officeDocument/2006/relationships/image" Target="../media/image56.wmf"/><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image" Target="../media/image54.wmf"/><Relationship Id="rId5" Type="http://schemas.openxmlformats.org/officeDocument/2006/relationships/image" Target="../media/image51.wmf"/><Relationship Id="rId15" Type="http://schemas.openxmlformats.org/officeDocument/2006/relationships/oleObject" Target="../embeddings/oleObject21.bin"/><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53.wmf"/><Relationship Id="rId1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60.wmf"/><Relationship Id="rId3" Type="http://schemas.openxmlformats.org/officeDocument/2006/relationships/notesSlide" Target="../notesSlides/notesSlide5.xml"/><Relationship Id="rId7" Type="http://schemas.openxmlformats.org/officeDocument/2006/relationships/image" Target="../media/image57.wmf"/><Relationship Id="rId12"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3.bin"/><Relationship Id="rId11" Type="http://schemas.openxmlformats.org/officeDocument/2006/relationships/image" Target="../media/image59.wmf"/><Relationship Id="rId5" Type="http://schemas.openxmlformats.org/officeDocument/2006/relationships/image" Target="../media/image51.w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58.wmf"/><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image" Target="../media/image63.wmf"/><Relationship Id="rId18" Type="http://schemas.openxmlformats.org/officeDocument/2006/relationships/oleObject" Target="../embeddings/oleObject33.bin"/><Relationship Id="rId3" Type="http://schemas.openxmlformats.org/officeDocument/2006/relationships/notesSlide" Target="../notesSlides/notesSlide6.xml"/><Relationship Id="rId21" Type="http://schemas.openxmlformats.org/officeDocument/2006/relationships/image" Target="../media/image67.wmf"/><Relationship Id="rId7" Type="http://schemas.openxmlformats.org/officeDocument/2006/relationships/oleObject" Target="../embeddings/oleObject28.bin"/><Relationship Id="rId12" Type="http://schemas.openxmlformats.org/officeDocument/2006/relationships/oleObject" Target="../embeddings/oleObject30.bin"/><Relationship Id="rId17" Type="http://schemas.openxmlformats.org/officeDocument/2006/relationships/image" Target="../media/image65.wmf"/><Relationship Id="rId2" Type="http://schemas.openxmlformats.org/officeDocument/2006/relationships/slideLayout" Target="../slideLayouts/slideLayout2.xml"/><Relationship Id="rId16" Type="http://schemas.openxmlformats.org/officeDocument/2006/relationships/oleObject" Target="../embeddings/oleObject32.bin"/><Relationship Id="rId20" Type="http://schemas.openxmlformats.org/officeDocument/2006/relationships/oleObject" Target="../embeddings/oleObject34.bin"/><Relationship Id="rId1" Type="http://schemas.openxmlformats.org/officeDocument/2006/relationships/vmlDrawing" Target="../drawings/vmlDrawing8.vml"/><Relationship Id="rId6" Type="http://schemas.openxmlformats.org/officeDocument/2006/relationships/image" Target="../media/image51.wmf"/><Relationship Id="rId11" Type="http://schemas.openxmlformats.org/officeDocument/2006/relationships/image" Target="../media/image68.png"/><Relationship Id="rId5" Type="http://schemas.openxmlformats.org/officeDocument/2006/relationships/oleObject" Target="../embeddings/oleObject27.bin"/><Relationship Id="rId15" Type="http://schemas.openxmlformats.org/officeDocument/2006/relationships/image" Target="../media/image64.wmf"/><Relationship Id="rId10" Type="http://schemas.openxmlformats.org/officeDocument/2006/relationships/image" Target="../media/image62.wmf"/><Relationship Id="rId19" Type="http://schemas.openxmlformats.org/officeDocument/2006/relationships/image" Target="../media/image66.wmf"/><Relationship Id="rId4" Type="http://schemas.openxmlformats.org/officeDocument/2006/relationships/image" Target="../media/image8.png"/><Relationship Id="rId9" Type="http://schemas.openxmlformats.org/officeDocument/2006/relationships/oleObject" Target="../embeddings/oleObject29.bin"/><Relationship Id="rId14" Type="http://schemas.openxmlformats.org/officeDocument/2006/relationships/oleObject" Target="../embeddings/oleObject31.bin"/></Relationships>
</file>

<file path=ppt/slides/_rels/slide18.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oleObject" Target="../embeddings/oleObject38.bin"/><Relationship Id="rId18" Type="http://schemas.openxmlformats.org/officeDocument/2006/relationships/image" Target="../media/image74.wmf"/><Relationship Id="rId3" Type="http://schemas.openxmlformats.org/officeDocument/2006/relationships/video" Target="../media/media3.mp4"/><Relationship Id="rId7" Type="http://schemas.openxmlformats.org/officeDocument/2006/relationships/oleObject" Target="../embeddings/oleObject35.bin"/><Relationship Id="rId12" Type="http://schemas.openxmlformats.org/officeDocument/2006/relationships/image" Target="../media/image71.wmf"/><Relationship Id="rId17" Type="http://schemas.openxmlformats.org/officeDocument/2006/relationships/oleObject" Target="../embeddings/oleObject40.bin"/><Relationship Id="rId2" Type="http://schemas.microsoft.com/office/2007/relationships/media" Target="../media/media3.mp4"/><Relationship Id="rId16" Type="http://schemas.openxmlformats.org/officeDocument/2006/relationships/image" Target="../media/image73.wmf"/><Relationship Id="rId1" Type="http://schemas.openxmlformats.org/officeDocument/2006/relationships/vmlDrawing" Target="../drawings/vmlDrawing9.vml"/><Relationship Id="rId6" Type="http://schemas.openxmlformats.org/officeDocument/2006/relationships/image" Target="../media/image75.png"/><Relationship Id="rId11" Type="http://schemas.openxmlformats.org/officeDocument/2006/relationships/oleObject" Target="../embeddings/oleObject37.bin"/><Relationship Id="rId5" Type="http://schemas.openxmlformats.org/officeDocument/2006/relationships/notesSlide" Target="../notesSlides/notesSlide7.xml"/><Relationship Id="rId15" Type="http://schemas.openxmlformats.org/officeDocument/2006/relationships/oleObject" Target="../embeddings/oleObject39.bin"/><Relationship Id="rId10" Type="http://schemas.openxmlformats.org/officeDocument/2006/relationships/image" Target="../media/image70.wmf"/><Relationship Id="rId19" Type="http://schemas.openxmlformats.org/officeDocument/2006/relationships/image" Target="../media/image76.png"/><Relationship Id="rId4" Type="http://schemas.openxmlformats.org/officeDocument/2006/relationships/slideLayout" Target="../slideLayouts/slideLayout80.xml"/><Relationship Id="rId9" Type="http://schemas.openxmlformats.org/officeDocument/2006/relationships/oleObject" Target="../embeddings/oleObject36.bin"/><Relationship Id="rId14" Type="http://schemas.openxmlformats.org/officeDocument/2006/relationships/image" Target="../media/image72.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81.wmf"/><Relationship Id="rId18" Type="http://schemas.openxmlformats.org/officeDocument/2006/relationships/oleObject" Target="../embeddings/oleObject48.bin"/><Relationship Id="rId3" Type="http://schemas.openxmlformats.org/officeDocument/2006/relationships/image" Target="../media/image76.png"/><Relationship Id="rId7" Type="http://schemas.openxmlformats.org/officeDocument/2006/relationships/image" Target="../media/image78.wmf"/><Relationship Id="rId12" Type="http://schemas.openxmlformats.org/officeDocument/2006/relationships/oleObject" Target="../embeddings/oleObject45.bin"/><Relationship Id="rId17" Type="http://schemas.openxmlformats.org/officeDocument/2006/relationships/image" Target="../media/image83.wmf"/><Relationship Id="rId2" Type="http://schemas.openxmlformats.org/officeDocument/2006/relationships/slideLayout" Target="../slideLayouts/slideLayout80.xml"/><Relationship Id="rId16" Type="http://schemas.openxmlformats.org/officeDocument/2006/relationships/oleObject" Target="../embeddings/oleObject47.bin"/><Relationship Id="rId1" Type="http://schemas.openxmlformats.org/officeDocument/2006/relationships/vmlDrawing" Target="../drawings/vmlDrawing10.vml"/><Relationship Id="rId6" Type="http://schemas.openxmlformats.org/officeDocument/2006/relationships/oleObject" Target="../embeddings/oleObject42.bin"/><Relationship Id="rId11" Type="http://schemas.openxmlformats.org/officeDocument/2006/relationships/image" Target="../media/image80.wmf"/><Relationship Id="rId5" Type="http://schemas.openxmlformats.org/officeDocument/2006/relationships/image" Target="../media/image77.wmf"/><Relationship Id="rId15" Type="http://schemas.openxmlformats.org/officeDocument/2006/relationships/image" Target="../media/image82.wmf"/><Relationship Id="rId10" Type="http://schemas.openxmlformats.org/officeDocument/2006/relationships/oleObject" Target="../embeddings/oleObject44.bin"/><Relationship Id="rId19" Type="http://schemas.openxmlformats.org/officeDocument/2006/relationships/image" Target="../media/image84.wmf"/><Relationship Id="rId4" Type="http://schemas.openxmlformats.org/officeDocument/2006/relationships/oleObject" Target="../embeddings/oleObject41.bin"/><Relationship Id="rId9" Type="http://schemas.openxmlformats.org/officeDocument/2006/relationships/image" Target="../media/image79.wmf"/><Relationship Id="rId14" Type="http://schemas.openxmlformats.org/officeDocument/2006/relationships/oleObject" Target="../embeddings/oleObject46.bin"/></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8" Type="http://schemas.openxmlformats.org/officeDocument/2006/relationships/image" Target="../media/image85.wmf"/><Relationship Id="rId13" Type="http://schemas.openxmlformats.org/officeDocument/2006/relationships/image" Target="../media/image89.wmf"/><Relationship Id="rId3" Type="http://schemas.openxmlformats.org/officeDocument/2006/relationships/notesSlide" Target="../notesSlides/notesSlide8.xml"/><Relationship Id="rId7" Type="http://schemas.openxmlformats.org/officeDocument/2006/relationships/oleObject" Target="../embeddings/oleObject49.bin"/><Relationship Id="rId12" Type="http://schemas.openxmlformats.org/officeDocument/2006/relationships/image" Target="../media/image88.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76.png"/><Relationship Id="rId11" Type="http://schemas.openxmlformats.org/officeDocument/2006/relationships/image" Target="../media/image87.wmf"/><Relationship Id="rId5" Type="http://schemas.openxmlformats.org/officeDocument/2006/relationships/image" Target="../media/image51.wmf"/><Relationship Id="rId10" Type="http://schemas.openxmlformats.org/officeDocument/2006/relationships/image" Target="../media/image86.emf"/><Relationship Id="rId4" Type="http://schemas.openxmlformats.org/officeDocument/2006/relationships/oleObject" Target="../embeddings/oleObject27.bin"/><Relationship Id="rId9" Type="http://schemas.openxmlformats.org/officeDocument/2006/relationships/oleObject" Target="../embeddings/oleObject50.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91.wmf"/><Relationship Id="rId3" Type="http://schemas.openxmlformats.org/officeDocument/2006/relationships/notesSlide" Target="../notesSlides/notesSlide9.xml"/><Relationship Id="rId7" Type="http://schemas.openxmlformats.org/officeDocument/2006/relationships/image" Target="../media/image8.png"/><Relationship Id="rId12" Type="http://schemas.openxmlformats.org/officeDocument/2006/relationships/oleObject" Target="../embeddings/oleObject54.bin"/><Relationship Id="rId2" Type="http://schemas.openxmlformats.org/officeDocument/2006/relationships/slideLayout" Target="../slideLayouts/slideLayout57.xml"/><Relationship Id="rId1" Type="http://schemas.openxmlformats.org/officeDocument/2006/relationships/vmlDrawing" Target="../drawings/vmlDrawing12.vml"/><Relationship Id="rId6" Type="http://schemas.openxmlformats.org/officeDocument/2006/relationships/image" Target="../media/image93.png"/><Relationship Id="rId11" Type="http://schemas.openxmlformats.org/officeDocument/2006/relationships/image" Target="../media/image90.wmf"/><Relationship Id="rId5" Type="http://schemas.openxmlformats.org/officeDocument/2006/relationships/image" Target="../media/image86.emf"/><Relationship Id="rId15" Type="http://schemas.openxmlformats.org/officeDocument/2006/relationships/image" Target="../media/image92.wmf"/><Relationship Id="rId10" Type="http://schemas.openxmlformats.org/officeDocument/2006/relationships/oleObject" Target="../embeddings/oleObject53.bin"/><Relationship Id="rId4" Type="http://schemas.openxmlformats.org/officeDocument/2006/relationships/oleObject" Target="../embeddings/oleObject51.bin"/><Relationship Id="rId9" Type="http://schemas.openxmlformats.org/officeDocument/2006/relationships/image" Target="../media/image51.wmf"/><Relationship Id="rId14" Type="http://schemas.openxmlformats.org/officeDocument/2006/relationships/oleObject" Target="../embeddings/oleObject55.bin"/></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10.xml"/><Relationship Id="rId1" Type="http://schemas.openxmlformats.org/officeDocument/2006/relationships/slideLayout" Target="../slideLayouts/slideLayout8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8" Type="http://schemas.openxmlformats.org/officeDocument/2006/relationships/image" Target="../media/image99.wmf"/><Relationship Id="rId13" Type="http://schemas.openxmlformats.org/officeDocument/2006/relationships/image" Target="../media/image10.png"/><Relationship Id="rId18" Type="http://schemas.openxmlformats.org/officeDocument/2006/relationships/image" Target="../media/image102.wmf"/><Relationship Id="rId3" Type="http://schemas.openxmlformats.org/officeDocument/2006/relationships/notesSlide" Target="../notesSlides/notesSlide11.xml"/><Relationship Id="rId7" Type="http://schemas.openxmlformats.org/officeDocument/2006/relationships/oleObject" Target="../embeddings/oleObject57.bin"/><Relationship Id="rId12" Type="http://schemas.openxmlformats.org/officeDocument/2006/relationships/image" Target="../media/image104.emf"/><Relationship Id="rId17" Type="http://schemas.openxmlformats.org/officeDocument/2006/relationships/oleObject" Target="../embeddings/oleObject60.bin"/><Relationship Id="rId2" Type="http://schemas.openxmlformats.org/officeDocument/2006/relationships/slideLayout" Target="../slideLayouts/slideLayout80.xml"/><Relationship Id="rId16" Type="http://schemas.openxmlformats.org/officeDocument/2006/relationships/image" Target="../media/image105.png"/><Relationship Id="rId20" Type="http://schemas.openxmlformats.org/officeDocument/2006/relationships/image" Target="../media/image107.emf"/><Relationship Id="rId1" Type="http://schemas.openxmlformats.org/officeDocument/2006/relationships/vmlDrawing" Target="../drawings/vmlDrawing13.vml"/><Relationship Id="rId6" Type="http://schemas.openxmlformats.org/officeDocument/2006/relationships/image" Target="../media/image98.wmf"/><Relationship Id="rId11" Type="http://schemas.openxmlformats.org/officeDocument/2006/relationships/image" Target="../media/image103.emf"/><Relationship Id="rId5" Type="http://schemas.openxmlformats.org/officeDocument/2006/relationships/oleObject" Target="../embeddings/oleObject56.bin"/><Relationship Id="rId15" Type="http://schemas.openxmlformats.org/officeDocument/2006/relationships/image" Target="../media/image101.wmf"/><Relationship Id="rId10" Type="http://schemas.openxmlformats.org/officeDocument/2006/relationships/image" Target="../media/image100.wmf"/><Relationship Id="rId19" Type="http://schemas.openxmlformats.org/officeDocument/2006/relationships/image" Target="../media/image106.emf"/><Relationship Id="rId4" Type="http://schemas.openxmlformats.org/officeDocument/2006/relationships/image" Target="../media/image95.png"/><Relationship Id="rId9" Type="http://schemas.openxmlformats.org/officeDocument/2006/relationships/oleObject" Target="../embeddings/oleObject58.bin"/><Relationship Id="rId14" Type="http://schemas.openxmlformats.org/officeDocument/2006/relationships/oleObject" Target="../embeddings/oleObject59.bin"/></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8" Type="http://schemas.openxmlformats.org/officeDocument/2006/relationships/image" Target="../media/image109.wmf"/><Relationship Id="rId13" Type="http://schemas.openxmlformats.org/officeDocument/2006/relationships/image" Target="../media/image111.wmf"/><Relationship Id="rId3" Type="http://schemas.openxmlformats.org/officeDocument/2006/relationships/notesSlide" Target="../notesSlides/notesSlide12.xml"/><Relationship Id="rId7" Type="http://schemas.openxmlformats.org/officeDocument/2006/relationships/oleObject" Target="../embeddings/oleObject62.bin"/><Relationship Id="rId12" Type="http://schemas.openxmlformats.org/officeDocument/2006/relationships/oleObject" Target="../embeddings/oleObject64.bin"/><Relationship Id="rId2" Type="http://schemas.openxmlformats.org/officeDocument/2006/relationships/slideLayout" Target="../slideLayouts/slideLayout46.xml"/><Relationship Id="rId16" Type="http://schemas.openxmlformats.org/officeDocument/2006/relationships/comments" Target="../comments/comment2.xml"/><Relationship Id="rId1" Type="http://schemas.openxmlformats.org/officeDocument/2006/relationships/vmlDrawing" Target="../drawings/vmlDrawing14.vml"/><Relationship Id="rId6" Type="http://schemas.openxmlformats.org/officeDocument/2006/relationships/image" Target="../media/image108.wmf"/><Relationship Id="rId11" Type="http://schemas.openxmlformats.org/officeDocument/2006/relationships/image" Target="../media/image11.png"/><Relationship Id="rId5" Type="http://schemas.openxmlformats.org/officeDocument/2006/relationships/oleObject" Target="../embeddings/oleObject61.bin"/><Relationship Id="rId15" Type="http://schemas.openxmlformats.org/officeDocument/2006/relationships/image" Target="../media/image112.wmf"/><Relationship Id="rId10" Type="http://schemas.openxmlformats.org/officeDocument/2006/relationships/image" Target="../media/image110.emf"/><Relationship Id="rId4" Type="http://schemas.openxmlformats.org/officeDocument/2006/relationships/image" Target="../media/image113.png"/><Relationship Id="rId9" Type="http://schemas.openxmlformats.org/officeDocument/2006/relationships/oleObject" Target="../embeddings/oleObject63.bin"/><Relationship Id="rId14" Type="http://schemas.openxmlformats.org/officeDocument/2006/relationships/oleObject" Target="../embeddings/oleObject65.bin"/></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115.wmf"/><Relationship Id="rId12" Type="http://schemas.openxmlformats.org/officeDocument/2006/relationships/image" Target="../media/image117.wmf"/><Relationship Id="rId2" Type="http://schemas.openxmlformats.org/officeDocument/2006/relationships/slideLayout" Target="../slideLayouts/slideLayout80.xml"/><Relationship Id="rId16" Type="http://schemas.openxmlformats.org/officeDocument/2006/relationships/image" Target="../media/image118.wmf"/><Relationship Id="rId1" Type="http://schemas.openxmlformats.org/officeDocument/2006/relationships/vmlDrawing" Target="../drawings/vmlDrawing15.vml"/><Relationship Id="rId6" Type="http://schemas.openxmlformats.org/officeDocument/2006/relationships/oleObject" Target="../embeddings/oleObject67.bin"/><Relationship Id="rId11" Type="http://schemas.openxmlformats.org/officeDocument/2006/relationships/oleObject" Target="../embeddings/oleObject69.bin"/><Relationship Id="rId5" Type="http://schemas.openxmlformats.org/officeDocument/2006/relationships/image" Target="../media/image114.wmf"/><Relationship Id="rId15" Type="http://schemas.openxmlformats.org/officeDocument/2006/relationships/oleObject" Target="../embeddings/oleObject70.bin"/><Relationship Id="rId10" Type="http://schemas.openxmlformats.org/officeDocument/2006/relationships/image" Target="../media/image116.wmf"/><Relationship Id="rId4" Type="http://schemas.openxmlformats.org/officeDocument/2006/relationships/oleObject" Target="../embeddings/oleObject66.bin"/><Relationship Id="rId9" Type="http://schemas.openxmlformats.org/officeDocument/2006/relationships/oleObject" Target="../embeddings/oleObject68.bin"/><Relationship Id="rId14" Type="http://schemas.openxmlformats.org/officeDocument/2006/relationships/image" Target="../media/image11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8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slideLayout" Target="../slideLayouts/slideLayout2.xml"/><Relationship Id="rId21" Type="http://schemas.openxmlformats.org/officeDocument/2006/relationships/slide" Target="slide10.xml"/><Relationship Id="rId7" Type="http://schemas.openxmlformats.org/officeDocument/2006/relationships/image" Target="../media/image21.png"/><Relationship Id="rId12" Type="http://schemas.openxmlformats.org/officeDocument/2006/relationships/slide" Target="slide12.xml"/><Relationship Id="rId17" Type="http://schemas.openxmlformats.org/officeDocument/2006/relationships/slide" Target="slide8.xml"/><Relationship Id="rId2" Type="http://schemas.openxmlformats.org/officeDocument/2006/relationships/audio" Target="../media/media2.wma"/><Relationship Id="rId16" Type="http://schemas.openxmlformats.org/officeDocument/2006/relationships/image" Target="../media/image29.gif"/><Relationship Id="rId20" Type="http://schemas.openxmlformats.org/officeDocument/2006/relationships/image" Target="../media/image31.png"/><Relationship Id="rId1" Type="http://schemas.microsoft.com/office/2007/relationships/media" Target="../media/media2.wma"/><Relationship Id="rId6" Type="http://schemas.openxmlformats.org/officeDocument/2006/relationships/image" Target="../media/image20.jfif"/><Relationship Id="rId11" Type="http://schemas.openxmlformats.org/officeDocument/2006/relationships/image" Target="../media/image25.gif"/><Relationship Id="rId24" Type="http://schemas.openxmlformats.org/officeDocument/2006/relationships/image" Target="../media/image33.png"/><Relationship Id="rId5" Type="http://schemas.openxmlformats.org/officeDocument/2006/relationships/audio" Target="../media/audio1.wav"/><Relationship Id="rId15" Type="http://schemas.openxmlformats.org/officeDocument/2006/relationships/image" Target="../media/image28.gif"/><Relationship Id="rId23" Type="http://schemas.openxmlformats.org/officeDocument/2006/relationships/slide" Target="slide11.xml"/><Relationship Id="rId10" Type="http://schemas.openxmlformats.org/officeDocument/2006/relationships/image" Target="../media/image24.png"/><Relationship Id="rId19" Type="http://schemas.openxmlformats.org/officeDocument/2006/relationships/slide" Target="slide9.xml"/><Relationship Id="rId4" Type="http://schemas.openxmlformats.org/officeDocument/2006/relationships/notesSlide" Target="../notesSlides/notesSlide2.xml"/><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62.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slide" Target="slide7.xml"/><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oleObject" Target="../embeddings/oleObject6.bin"/><Relationship Id="rId3" Type="http://schemas.openxmlformats.org/officeDocument/2006/relationships/slide" Target="slide7.xml"/><Relationship Id="rId7" Type="http://schemas.openxmlformats.org/officeDocument/2006/relationships/oleObject" Target="../embeddings/oleObject3.bin"/><Relationship Id="rId12" Type="http://schemas.openxmlformats.org/officeDocument/2006/relationships/image" Target="../media/image3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6.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38.wmf"/><Relationship Id="rId4" Type="http://schemas.openxmlformats.org/officeDocument/2006/relationships/image" Target="../media/image35.png"/><Relationship Id="rId9" Type="http://schemas.openxmlformats.org/officeDocument/2006/relationships/oleObject" Target="../embeddings/oleObject4.bin"/><Relationship Id="rId14" Type="http://schemas.openxmlformats.org/officeDocument/2006/relationships/image" Target="../media/image4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708125" y="4203019"/>
            <a:ext cx="5413117" cy="975765"/>
            <a:chOff x="2457449" y="2397117"/>
            <a:chExt cx="6181540" cy="433384"/>
          </a:xfrm>
        </p:grpSpPr>
        <p:sp>
          <p:nvSpPr>
            <p:cNvPr id="7" name="对角圆角矩形 6"/>
            <p:cNvSpPr/>
            <p:nvPr/>
          </p:nvSpPr>
          <p:spPr>
            <a:xfrm>
              <a:off x="2457449" y="2397117"/>
              <a:ext cx="6181540" cy="433384"/>
            </a:xfrm>
            <a:prstGeom prst="round2DiagRect">
              <a:avLst>
                <a:gd name="adj1" fmla="val 33621"/>
                <a:gd name="adj2" fmla="val 0"/>
              </a:avLst>
            </a:prstGeom>
            <a:solidFill>
              <a:srgbClr val="81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字魂59号-创粗黑" panose="00000500000000000000" pitchFamily="2" charset="-122"/>
                <a:ea typeface="字魂59号-创粗黑" panose="00000500000000000000" pitchFamily="2" charset="-122"/>
              </a:endParaRPr>
            </a:p>
          </p:txBody>
        </p:sp>
        <p:sp>
          <p:nvSpPr>
            <p:cNvPr id="8" name="文本框 7"/>
            <p:cNvSpPr txBox="1"/>
            <p:nvPr/>
          </p:nvSpPr>
          <p:spPr>
            <a:xfrm>
              <a:off x="2505349" y="2459604"/>
              <a:ext cx="5981215" cy="369086"/>
            </a:xfrm>
            <a:prstGeom prst="rect">
              <a:avLst/>
            </a:prstGeom>
            <a:noFill/>
          </p:spPr>
          <p:txBody>
            <a:bodyPr wrap="square" rtlCol="0">
              <a:spAutoFit/>
            </a:bodyPr>
            <a:lstStyle/>
            <a:p>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GVSB: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Nguyễn</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Ngọc</a:t>
              </a:r>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59号-创粗黑" panose="00000500000000000000" pitchFamily="2" charset="-122"/>
                  <a:cs typeface="Times New Roman" panose="02020603050405020304" pitchFamily="18" charset="0"/>
                </a:rPr>
                <a:t>Thủy</a:t>
              </a:r>
              <a:endPar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endParaRPr>
            </a:p>
            <a:p>
              <a:r>
                <a:rPr lang="en-US" altLang="zh-CN" sz="2400" dirty="0">
                  <a:latin typeface="Times New Roman" panose="02020603050405020304" pitchFamily="18" charset="0"/>
                  <a:ea typeface="字魂59号-创粗黑" panose="00000500000000000000" pitchFamily="2" charset="-122"/>
                  <a:cs typeface="Times New Roman" panose="02020603050405020304" pitchFamily="18" charset="0"/>
                </a:rPr>
                <a:t>Email: nguyenngocthuy.nq@gmail.com</a:t>
              </a:r>
              <a:endParaRPr lang="zh-CN" altLang="en-US" sz="24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grpSp>
      <p:pic>
        <p:nvPicPr>
          <p:cNvPr id="10" name="清新欢乐节奏流行进取电音乐">
            <a:hlinkClick r:id="" action="ppaction://media"/>
            <a:extLst>
              <a:ext uri="{FF2B5EF4-FFF2-40B4-BE49-F238E27FC236}">
                <a16:creationId xmlns:a16="http://schemas.microsoft.com/office/drawing/2014/main"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9369" y="6218757"/>
            <a:ext cx="639244" cy="639244"/>
          </a:xfrm>
          <a:prstGeom prst="rect">
            <a:avLst/>
          </a:prstGeom>
        </p:spPr>
      </p:pic>
      <p:pic>
        <p:nvPicPr>
          <p:cNvPr id="16" name="Hình ảnh 15">
            <a:extLst>
              <a:ext uri="{FF2B5EF4-FFF2-40B4-BE49-F238E27FC236}">
                <a16:creationId xmlns:a16="http://schemas.microsoft.com/office/drawing/2014/main" id="{16FEC5BF-BEDE-40AA-8066-263F145CE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039" y="410933"/>
            <a:ext cx="10331839" cy="6447067"/>
          </a:xfrm>
          <a:prstGeom prst="rect">
            <a:avLst/>
          </a:prstGeom>
        </p:spPr>
      </p:pic>
      <p:sp>
        <p:nvSpPr>
          <p:cNvPr id="17" name="Hộp Văn bản 16">
            <a:extLst>
              <a:ext uri="{FF2B5EF4-FFF2-40B4-BE49-F238E27FC236}">
                <a16:creationId xmlns:a16="http://schemas.microsoft.com/office/drawing/2014/main" id="{2129EF04-2715-453D-A86F-3F8EB9AB99B2}"/>
              </a:ext>
            </a:extLst>
          </p:cNvPr>
          <p:cNvSpPr txBox="1"/>
          <p:nvPr/>
        </p:nvSpPr>
        <p:spPr>
          <a:xfrm>
            <a:off x="1019187" y="2351782"/>
            <a:ext cx="9526524" cy="1077218"/>
          </a:xfrm>
          <a:prstGeom prst="rect">
            <a:avLst/>
          </a:prstGeom>
          <a:noFill/>
          <a:ln>
            <a:solidFill>
              <a:srgbClr val="30AB05"/>
            </a:solidFill>
          </a:ln>
          <a:effectLst>
            <a:outerShdw blurRad="50800" dist="38100" dir="2700000" algn="tl" rotWithShape="0">
              <a:prstClr val="black">
                <a:alpha val="40000"/>
              </a:prstClr>
            </a:outerShdw>
          </a:effectLst>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CHƯƠNG III</a:t>
            </a:r>
          </a:p>
          <a:p>
            <a:pPr algn="ctr"/>
            <a:r>
              <a:rPr lang="en-US" sz="3200" b="1" dirty="0">
                <a:solidFill>
                  <a:srgbClr val="FF0000"/>
                </a:solidFill>
                <a:latin typeface="Times New Roman" panose="02020603050405020304" pitchFamily="18" charset="0"/>
                <a:cs typeface="Times New Roman" panose="02020603050405020304" pitchFamily="18" charset="0"/>
              </a:rPr>
              <a:t>TIẾT 37: ĐỊNH LÍ TA – LÉT TRONG TAM GIÁC </a:t>
            </a:r>
          </a:p>
        </p:txBody>
      </p:sp>
      <p:sp>
        <p:nvSpPr>
          <p:cNvPr id="18" name="Hộp Văn bản 17">
            <a:extLst>
              <a:ext uri="{FF2B5EF4-FFF2-40B4-BE49-F238E27FC236}">
                <a16:creationId xmlns:a16="http://schemas.microsoft.com/office/drawing/2014/main" id="{9CB3A3C7-DC11-47DE-BCA9-FBAC4F280D87}"/>
              </a:ext>
            </a:extLst>
          </p:cNvPr>
          <p:cNvSpPr txBox="1"/>
          <p:nvPr/>
        </p:nvSpPr>
        <p:spPr>
          <a:xfrm>
            <a:off x="2341248" y="3721382"/>
            <a:ext cx="6410632" cy="1143070"/>
          </a:xfrm>
          <a:prstGeom prst="rect">
            <a:avLst/>
          </a:prstGeom>
          <a:solidFill>
            <a:schemeClr val="accent5">
              <a:lumMod val="60000"/>
              <a:lumOff val="40000"/>
            </a:schemeClr>
          </a:solidFill>
        </p:spPr>
        <p:txBody>
          <a:bodyPr wrap="square" rtlCol="0">
            <a:spAutoFit/>
          </a:bodyPr>
          <a:lstStyle/>
          <a:p>
            <a:pPr>
              <a:lnSpc>
                <a:spcPct val="150000"/>
              </a:lnSpc>
            </a:pPr>
            <a:r>
              <a:rPr lang="en-US" sz="2400" b="1" dirty="0">
                <a:solidFill>
                  <a:srgbClr val="0000FF"/>
                </a:solidFill>
              </a:rPr>
              <a:t>GVSB: NGUYỄN NGỌC THỦY</a:t>
            </a:r>
          </a:p>
          <a:p>
            <a:pPr>
              <a:lnSpc>
                <a:spcPct val="150000"/>
              </a:lnSpc>
            </a:pPr>
            <a:r>
              <a:rPr lang="en-US" sz="2400" b="1" dirty="0">
                <a:solidFill>
                  <a:srgbClr val="0000FF"/>
                </a:solidFill>
              </a:rPr>
              <a:t>GMAIL: nguyenngocthuy.nq@gmail.com</a:t>
            </a:r>
          </a:p>
        </p:txBody>
      </p:sp>
    </p:spTree>
    <p:extLst>
      <p:ext uri="{BB962C8B-B14F-4D97-AF65-F5344CB8AC3E}">
        <p14:creationId xmlns:p14="http://schemas.microsoft.com/office/powerpoint/2010/main" val="1174652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numSld="3" showWhenStopped="0">
                <p:cTn id="2" repeatCount="3000"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1" y="5388207"/>
            <a:ext cx="1800225" cy="1468203"/>
          </a:xfrm>
          <a:prstGeom prst="rect">
            <a:avLst/>
          </a:prstGeom>
        </p:spPr>
      </p:pic>
      <p:grpSp>
        <p:nvGrpSpPr>
          <p:cNvPr id="5" name="Nhóm 4">
            <a:extLst>
              <a:ext uri="{FF2B5EF4-FFF2-40B4-BE49-F238E27FC236}">
                <a16:creationId xmlns:a16="http://schemas.microsoft.com/office/drawing/2014/main" id="{AAEA6E89-F68C-4054-84DE-257E0601B4AC}"/>
              </a:ext>
            </a:extLst>
          </p:cNvPr>
          <p:cNvGrpSpPr/>
          <p:nvPr/>
        </p:nvGrpSpPr>
        <p:grpSpPr>
          <a:xfrm>
            <a:off x="2149930" y="410937"/>
            <a:ext cx="7892143" cy="2227943"/>
            <a:chOff x="2149930" y="410937"/>
            <a:chExt cx="7892143" cy="2227943"/>
          </a:xfrm>
          <a:solidFill>
            <a:srgbClr val="57E382"/>
          </a:solidFill>
        </p:grpSpPr>
        <p:sp>
          <p:nvSpPr>
            <p:cNvPr id="6" name="Snip Diagonal Corner Rectangle 39">
              <a:extLst>
                <a:ext uri="{FF2B5EF4-FFF2-40B4-BE49-F238E27FC236}">
                  <a16:creationId xmlns:a16="http://schemas.microsoft.com/office/drawing/2014/main" id="{F604D6D6-69B1-495B-961D-50E9B02E0A17}"/>
                </a:ext>
              </a:extLst>
            </p:cNvPr>
            <p:cNvSpPr/>
            <p:nvPr/>
          </p:nvSpPr>
          <p:spPr>
            <a:xfrm>
              <a:off x="2149930" y="410937"/>
              <a:ext cx="7892143" cy="2227943"/>
            </a:xfrm>
            <a:prstGeom prst="snip2DiagRect">
              <a:avLst>
                <a:gd name="adj1" fmla="val 14027"/>
                <a:gd name="adj2" fmla="val 16667"/>
              </a:avLst>
            </a:prstGeom>
            <a:grp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3: </a:t>
              </a:r>
              <a:r>
                <a:rPr lang="en-US" sz="2800" b="1" i="1" dirty="0" err="1">
                  <a:solidFill>
                    <a:schemeClr val="tx1"/>
                  </a:solidFill>
                  <a:latin typeface="Times New Roman" panose="02020603050405020304" pitchFamily="18" charset="0"/>
                  <a:cs typeface="Times New Roman" panose="02020603050405020304" pitchFamily="18" charset="0"/>
                </a:rPr>
                <a:t>Tìm</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biết</a:t>
              </a:r>
              <a:r>
                <a:rPr lang="en-US" sz="2800" b="1" i="1" dirty="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a:t>
              </a:r>
            </a:p>
          </p:txBody>
        </p:sp>
        <p:graphicFrame>
          <p:nvGraphicFramePr>
            <p:cNvPr id="7" name="Đối tượng 6">
              <a:extLst>
                <a:ext uri="{FF2B5EF4-FFF2-40B4-BE49-F238E27FC236}">
                  <a16:creationId xmlns:a16="http://schemas.microsoft.com/office/drawing/2014/main" id="{9CDA75BF-28E4-4FC2-88D2-371246143859}"/>
                </a:ext>
              </a:extLst>
            </p:cNvPr>
            <p:cNvGraphicFramePr>
              <a:graphicFrameLocks noChangeAspect="1"/>
            </p:cNvGraphicFramePr>
            <p:nvPr>
              <p:extLst>
                <p:ext uri="{D42A27DB-BD31-4B8C-83A1-F6EECF244321}">
                  <p14:modId xmlns:p14="http://schemas.microsoft.com/office/powerpoint/2010/main" val="151622508"/>
                </p:ext>
              </p:extLst>
            </p:nvPr>
          </p:nvGraphicFramePr>
          <p:xfrm>
            <a:off x="5244763" y="1083780"/>
            <a:ext cx="1702469" cy="1123631"/>
          </p:xfrm>
          <a:graphic>
            <a:graphicData uri="http://schemas.openxmlformats.org/presentationml/2006/ole">
              <mc:AlternateContent xmlns:mc="http://schemas.openxmlformats.org/markup-compatibility/2006">
                <mc:Choice xmlns:v="urn:schemas-microsoft-com:vml" Requires="v">
                  <p:oleObj spid="_x0000_s3083" name="Equation" r:id="rId5" imgW="634680" imgH="419040" progId="Equation.DSMT4">
                    <p:embed/>
                  </p:oleObj>
                </mc:Choice>
                <mc:Fallback>
                  <p:oleObj name="Equation" r:id="rId5" imgW="634680" imgH="419040" progId="Equation.DSMT4">
                    <p:embed/>
                    <p:pic>
                      <p:nvPicPr>
                        <p:cNvPr id="7" name="Đối tượng 6">
                          <a:extLst>
                            <a:ext uri="{FF2B5EF4-FFF2-40B4-BE49-F238E27FC236}">
                              <a16:creationId xmlns:a16="http://schemas.microsoft.com/office/drawing/2014/main" id="{9CDA75BF-28E4-4FC2-88D2-371246143859}"/>
                            </a:ext>
                          </a:extLst>
                        </p:cNvPr>
                        <p:cNvPicPr/>
                        <p:nvPr/>
                      </p:nvPicPr>
                      <p:blipFill>
                        <a:blip r:embed="rId6"/>
                        <a:stretch>
                          <a:fillRect/>
                        </a:stretch>
                      </p:blipFill>
                      <p:spPr>
                        <a:xfrm>
                          <a:off x="5244763" y="1083780"/>
                          <a:ext cx="1702469" cy="1123631"/>
                        </a:xfrm>
                        <a:prstGeom prst="rect">
                          <a:avLst/>
                        </a:prstGeom>
                      </p:spPr>
                    </p:pic>
                  </p:oleObj>
                </mc:Fallback>
              </mc:AlternateContent>
            </a:graphicData>
          </a:graphic>
        </p:graphicFrame>
        <p:graphicFrame>
          <p:nvGraphicFramePr>
            <p:cNvPr id="8" name="Đối tượng 7">
              <a:extLst>
                <a:ext uri="{FF2B5EF4-FFF2-40B4-BE49-F238E27FC236}">
                  <a16:creationId xmlns:a16="http://schemas.microsoft.com/office/drawing/2014/main" id="{1AD22DBC-B25E-4CA5-B173-7D7E7F82A13F}"/>
                </a:ext>
              </a:extLst>
            </p:cNvPr>
            <p:cNvGraphicFramePr>
              <a:graphicFrameLocks noChangeAspect="1"/>
            </p:cNvGraphicFramePr>
            <p:nvPr>
              <p:extLst>
                <p:ext uri="{D42A27DB-BD31-4B8C-83A1-F6EECF244321}">
                  <p14:modId xmlns:p14="http://schemas.microsoft.com/office/powerpoint/2010/main" val="417784780"/>
                </p:ext>
              </p:extLst>
            </p:nvPr>
          </p:nvGraphicFramePr>
          <p:xfrm>
            <a:off x="4242578" y="1392177"/>
            <a:ext cx="333207" cy="439888"/>
          </p:xfrm>
          <a:graphic>
            <a:graphicData uri="http://schemas.openxmlformats.org/presentationml/2006/ole">
              <mc:AlternateContent xmlns:mc="http://schemas.openxmlformats.org/markup-compatibility/2006">
                <mc:Choice xmlns:v="urn:schemas-microsoft-com:vml" Requires="v">
                  <p:oleObj spid="_x0000_s3084" name="Equation" r:id="rId7" imgW="126720" imgH="139680" progId="Equation.DSMT4">
                    <p:embed/>
                  </p:oleObj>
                </mc:Choice>
                <mc:Fallback>
                  <p:oleObj name="Equation" r:id="rId7" imgW="126720" imgH="139680" progId="Equation.DSMT4">
                    <p:embed/>
                    <p:pic>
                      <p:nvPicPr>
                        <p:cNvPr id="8" name="Đối tượng 7">
                          <a:extLst>
                            <a:ext uri="{FF2B5EF4-FFF2-40B4-BE49-F238E27FC236}">
                              <a16:creationId xmlns:a16="http://schemas.microsoft.com/office/drawing/2014/main" id="{1AD22DBC-B25E-4CA5-B173-7D7E7F82A13F}"/>
                            </a:ext>
                          </a:extLst>
                        </p:cNvPr>
                        <p:cNvPicPr/>
                        <p:nvPr/>
                      </p:nvPicPr>
                      <p:blipFill>
                        <a:blip r:embed="rId8"/>
                        <a:stretch>
                          <a:fillRect/>
                        </a:stretch>
                      </p:blipFill>
                      <p:spPr>
                        <a:xfrm>
                          <a:off x="4242578" y="1392177"/>
                          <a:ext cx="333207" cy="439888"/>
                        </a:xfrm>
                        <a:prstGeom prst="rect">
                          <a:avLst/>
                        </a:prstGeom>
                      </p:spPr>
                    </p:pic>
                  </p:oleObj>
                </mc:Fallback>
              </mc:AlternateContent>
            </a:graphicData>
          </a:graphic>
        </p:graphicFrame>
      </p:grpSp>
      <p:grpSp>
        <p:nvGrpSpPr>
          <p:cNvPr id="2" name="Nhóm 1">
            <a:extLst>
              <a:ext uri="{FF2B5EF4-FFF2-40B4-BE49-F238E27FC236}">
                <a16:creationId xmlns:a16="http://schemas.microsoft.com/office/drawing/2014/main" id="{FA542DEB-0FB6-40E4-9D55-BB16A3A46044}"/>
              </a:ext>
            </a:extLst>
          </p:cNvPr>
          <p:cNvGrpSpPr/>
          <p:nvPr/>
        </p:nvGrpSpPr>
        <p:grpSpPr>
          <a:xfrm>
            <a:off x="2149930" y="3003744"/>
            <a:ext cx="7892143" cy="2227943"/>
            <a:chOff x="2149927" y="2899572"/>
            <a:chExt cx="7892143" cy="2227943"/>
          </a:xfrm>
          <a:solidFill>
            <a:srgbClr val="FFFF00"/>
          </a:solidFill>
        </p:grpSpPr>
        <p:sp>
          <p:nvSpPr>
            <p:cNvPr id="10" name="Snip Diagonal Corner Rectangle 49">
              <a:extLst>
                <a:ext uri="{FF2B5EF4-FFF2-40B4-BE49-F238E27FC236}">
                  <a16:creationId xmlns:a16="http://schemas.microsoft.com/office/drawing/2014/main" id="{5E96F121-C0C0-44B3-A074-12B2CD58BD24}"/>
                </a:ext>
              </a:extLst>
            </p:cNvPr>
            <p:cNvSpPr/>
            <p:nvPr/>
          </p:nvSpPr>
          <p:spPr>
            <a:xfrm>
              <a:off x="2149927" y="2899572"/>
              <a:ext cx="7892143" cy="2227943"/>
            </a:xfrm>
            <a:prstGeom prst="snip2DiagRect">
              <a:avLst>
                <a:gd name="adj1" fmla="val 19742"/>
                <a:gd name="adj2" fmla="val 16667"/>
              </a:avLst>
            </a:prstGeom>
            <a:grp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err="1">
                  <a:solidFill>
                    <a:schemeClr val="tx1"/>
                  </a:solidFill>
                  <a:latin typeface="Times New Roman" panose="02020603050405020304" pitchFamily="18" charset="0"/>
                  <a:cs typeface="Times New Roman" panose="02020603050405020304" pitchFamily="18" charset="0"/>
                </a:rPr>
                <a:t>Đáp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án</a:t>
              </a:r>
              <a:r>
                <a:rPr lang="en-US" sz="3200" b="1" dirty="0">
                  <a:solidFill>
                    <a:schemeClr val="tx1"/>
                  </a:solidFill>
                  <a:latin typeface="Times New Roman" panose="02020603050405020304" pitchFamily="18" charset="0"/>
                  <a:cs typeface="Times New Roman" panose="02020603050405020304" pitchFamily="18" charset="0"/>
                </a:rPr>
                <a:t> </a:t>
              </a:r>
            </a:p>
          </p:txBody>
        </p:sp>
        <p:graphicFrame>
          <p:nvGraphicFramePr>
            <p:cNvPr id="11" name="Đối tượng 10">
              <a:extLst>
                <a:ext uri="{FF2B5EF4-FFF2-40B4-BE49-F238E27FC236}">
                  <a16:creationId xmlns:a16="http://schemas.microsoft.com/office/drawing/2014/main" id="{CED30FFC-D402-4C23-817F-4401537DF992}"/>
                </a:ext>
              </a:extLst>
            </p:cNvPr>
            <p:cNvGraphicFramePr>
              <a:graphicFrameLocks noChangeAspect="1"/>
            </p:cNvGraphicFramePr>
            <p:nvPr>
              <p:extLst>
                <p:ext uri="{D42A27DB-BD31-4B8C-83A1-F6EECF244321}">
                  <p14:modId xmlns:p14="http://schemas.microsoft.com/office/powerpoint/2010/main" val="277171097"/>
                </p:ext>
              </p:extLst>
            </p:nvPr>
          </p:nvGraphicFramePr>
          <p:xfrm>
            <a:off x="3726015" y="3579079"/>
            <a:ext cx="3037495" cy="1119188"/>
          </p:xfrm>
          <a:graphic>
            <a:graphicData uri="http://schemas.openxmlformats.org/presentationml/2006/ole">
              <mc:AlternateContent xmlns:mc="http://schemas.openxmlformats.org/markup-compatibility/2006">
                <mc:Choice xmlns:v="urn:schemas-microsoft-com:vml" Requires="v">
                  <p:oleObj spid="_x0000_s3085" name="Equation" r:id="rId9" imgW="1066680" imgH="393480" progId="Equation.DSMT4">
                    <p:embed/>
                  </p:oleObj>
                </mc:Choice>
                <mc:Fallback>
                  <p:oleObj name="Equation" r:id="rId9" imgW="1066680" imgH="393480" progId="Equation.DSMT4">
                    <p:embed/>
                    <p:pic>
                      <p:nvPicPr>
                        <p:cNvPr id="11" name="Đối tượng 10">
                          <a:extLst>
                            <a:ext uri="{FF2B5EF4-FFF2-40B4-BE49-F238E27FC236}">
                              <a16:creationId xmlns:a16="http://schemas.microsoft.com/office/drawing/2014/main" id="{CED30FFC-D402-4C23-817F-4401537DF992}"/>
                            </a:ext>
                          </a:extLst>
                        </p:cNvPr>
                        <p:cNvPicPr/>
                        <p:nvPr/>
                      </p:nvPicPr>
                      <p:blipFill>
                        <a:blip r:embed="rId10"/>
                        <a:stretch>
                          <a:fillRect/>
                        </a:stretch>
                      </p:blipFill>
                      <p:spPr>
                        <a:xfrm>
                          <a:off x="3726015" y="3579079"/>
                          <a:ext cx="3037495" cy="1119188"/>
                        </a:xfrm>
                        <a:prstGeom prst="rect">
                          <a:avLst/>
                        </a:prstGeom>
                      </p:spPr>
                    </p:pic>
                  </p:oleObj>
                </mc:Fallback>
              </mc:AlternateContent>
            </a:graphicData>
          </a:graphic>
        </p:graphicFrame>
      </p:grpSp>
    </p:spTree>
    <p:extLst>
      <p:ext uri="{BB962C8B-B14F-4D97-AF65-F5344CB8AC3E}">
        <p14:creationId xmlns:p14="http://schemas.microsoft.com/office/powerpoint/2010/main" val="267973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8178" y="5281881"/>
            <a:ext cx="1800225" cy="1468203"/>
          </a:xfrm>
          <a:prstGeom prst="rect">
            <a:avLst/>
          </a:prstGeom>
          <a:effectLst>
            <a:glow rad="101600">
              <a:schemeClr val="accent6">
                <a:satMod val="175000"/>
                <a:alpha val="40000"/>
              </a:schemeClr>
            </a:glow>
            <a:reflection blurRad="6350" stA="50000" endA="300" endPos="90000" dist="50800" dir="5400000" sy="-100000" algn="bl" rotWithShape="0"/>
          </a:effectLst>
        </p:spPr>
      </p:pic>
      <p:grpSp>
        <p:nvGrpSpPr>
          <p:cNvPr id="4" name="Nhóm 3">
            <a:extLst>
              <a:ext uri="{FF2B5EF4-FFF2-40B4-BE49-F238E27FC236}">
                <a16:creationId xmlns:a16="http://schemas.microsoft.com/office/drawing/2014/main" id="{A0F38ABD-2A4C-4F58-B7CB-2014CA408A5F}"/>
              </a:ext>
            </a:extLst>
          </p:cNvPr>
          <p:cNvGrpSpPr/>
          <p:nvPr/>
        </p:nvGrpSpPr>
        <p:grpSpPr>
          <a:xfrm>
            <a:off x="2043372" y="243127"/>
            <a:ext cx="7892143" cy="2227943"/>
            <a:chOff x="2043372" y="243127"/>
            <a:chExt cx="7892143" cy="2227943"/>
          </a:xfrm>
          <a:effectLst/>
        </p:grpSpPr>
        <p:sp>
          <p:nvSpPr>
            <p:cNvPr id="40" name="Snip Diagonal Corner Rectangle 39"/>
            <p:cNvSpPr/>
            <p:nvPr/>
          </p:nvSpPr>
          <p:spPr>
            <a:xfrm>
              <a:off x="2043372" y="243127"/>
              <a:ext cx="7892143" cy="2227943"/>
            </a:xfrm>
            <a:prstGeom prst="snip2DiagRect">
              <a:avLst>
                <a:gd name="adj1" fmla="val 19089"/>
                <a:gd name="adj2" fmla="val 21439"/>
              </a:avLst>
            </a:prstGeom>
            <a:solidFill>
              <a:srgbClr val="57E382">
                <a:alpha val="69804"/>
              </a:srgbClr>
            </a:solidFill>
            <a:ln>
              <a:noFill/>
            </a:ln>
            <a:effectLst>
              <a:softEdge rad="31750"/>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en-US" sz="2800" b="1" i="1" dirty="0" err="1">
                  <a:solidFill>
                    <a:schemeClr val="tx1"/>
                  </a:solidFill>
                  <a:latin typeface="Times New Roman" panose="02020603050405020304" pitchFamily="18" charset="0"/>
                  <a:cs typeface="Times New Roman" panose="02020603050405020304" pitchFamily="18" charset="0"/>
                </a:rPr>
                <a:t>Câu</a:t>
              </a:r>
              <a:r>
                <a:rPr lang="en-US" sz="2800" b="1" i="1" dirty="0">
                  <a:solidFill>
                    <a:schemeClr val="tx1"/>
                  </a:solidFill>
                  <a:latin typeface="Times New Roman" panose="02020603050405020304" pitchFamily="18" charset="0"/>
                  <a:cs typeface="Times New Roman" panose="02020603050405020304" pitchFamily="18" charset="0"/>
                </a:rPr>
                <a:t> 4: Từ tỉ </a:t>
              </a:r>
              <a:r>
                <a:rPr lang="en-US" sz="2800" b="1" i="1" dirty="0" err="1">
                  <a:solidFill>
                    <a:schemeClr val="tx1"/>
                  </a:solidFill>
                  <a:latin typeface="Times New Roman" panose="02020603050405020304" pitchFamily="18" charset="0"/>
                  <a:cs typeface="Times New Roman" panose="02020603050405020304" pitchFamily="18" charset="0"/>
                </a:rPr>
                <a:t>lệ</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thức</a:t>
              </a:r>
              <a:r>
                <a:rPr lang="en-US" sz="2800" b="1" i="1" dirty="0">
                  <a:solidFill>
                    <a:schemeClr val="tx1"/>
                  </a:solidFill>
                  <a:latin typeface="Times New Roman" panose="02020603050405020304" pitchFamily="18" charset="0"/>
                  <a:cs typeface="Times New Roman" panose="02020603050405020304" pitchFamily="18" charset="0"/>
                </a:rPr>
                <a:t>                                   ta có </a:t>
              </a:r>
              <a:r>
                <a:rPr lang="en-US" sz="2800" b="1" i="1" dirty="0" err="1">
                  <a:solidFill>
                    <a:schemeClr val="tx1"/>
                  </a:solidFill>
                  <a:latin typeface="Times New Roman" panose="02020603050405020304" pitchFamily="18" charset="0"/>
                  <a:cs typeface="Times New Roman" panose="02020603050405020304" pitchFamily="18" charset="0"/>
                </a:rPr>
                <a:t>thể</a:t>
              </a:r>
              <a:r>
                <a:rPr lang="en-US" sz="2800" b="1" i="1" dirty="0">
                  <a:solidFill>
                    <a:schemeClr val="tx1"/>
                  </a:solidFill>
                  <a:latin typeface="Times New Roman" panose="02020603050405020304" pitchFamily="18" charset="0"/>
                  <a:cs typeface="Times New Roman" panose="02020603050405020304" pitchFamily="18" charset="0"/>
                </a:rPr>
                <a:t> suy ra những tỉ </a:t>
              </a:r>
              <a:r>
                <a:rPr lang="en-US" sz="2800" b="1" i="1" dirty="0" err="1">
                  <a:solidFill>
                    <a:schemeClr val="tx1"/>
                  </a:solidFill>
                  <a:latin typeface="Times New Roman" panose="02020603050405020304" pitchFamily="18" charset="0"/>
                  <a:cs typeface="Times New Roman" panose="02020603050405020304" pitchFamily="18" charset="0"/>
                </a:rPr>
                <a:t>lệ</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thức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nào</a:t>
              </a:r>
              <a:r>
                <a:rPr lang="en-US" sz="2800" b="1" i="1" dirty="0">
                  <a:solidFill>
                    <a:schemeClr val="tx1"/>
                  </a:solidFill>
                  <a:latin typeface="Times New Roman" panose="02020603050405020304" pitchFamily="18" charset="0"/>
                  <a:cs typeface="Times New Roman" panose="02020603050405020304" pitchFamily="18" charset="0"/>
                </a:rPr>
                <a:t>?</a:t>
              </a:r>
            </a:p>
          </p:txBody>
        </p:sp>
        <p:graphicFrame>
          <p:nvGraphicFramePr>
            <p:cNvPr id="2" name="Đối tượng 1">
              <a:extLst>
                <a:ext uri="{FF2B5EF4-FFF2-40B4-BE49-F238E27FC236}">
                  <a16:creationId xmlns:a16="http://schemas.microsoft.com/office/drawing/2014/main" id="{01E3F8C9-8A43-4FE5-A1A8-C1168C6093CF}"/>
                </a:ext>
              </a:extLst>
            </p:cNvPr>
            <p:cNvGraphicFramePr>
              <a:graphicFrameLocks noChangeAspect="1"/>
            </p:cNvGraphicFramePr>
            <p:nvPr>
              <p:extLst>
                <p:ext uri="{D42A27DB-BD31-4B8C-83A1-F6EECF244321}">
                  <p14:modId xmlns:p14="http://schemas.microsoft.com/office/powerpoint/2010/main" val="2064822065"/>
                </p:ext>
              </p:extLst>
            </p:nvPr>
          </p:nvGraphicFramePr>
          <p:xfrm>
            <a:off x="5398561" y="710088"/>
            <a:ext cx="2625725" cy="874712"/>
          </p:xfrm>
          <a:graphic>
            <a:graphicData uri="http://schemas.openxmlformats.org/presentationml/2006/ole">
              <mc:AlternateContent xmlns:mc="http://schemas.openxmlformats.org/markup-compatibility/2006">
                <mc:Choice xmlns:v="urn:schemas-microsoft-com:vml" Requires="v">
                  <p:oleObj spid="_x0000_s4102" name="Equation" r:id="rId5" imgW="1180800" imgH="393480" progId="Equation.DSMT4">
                    <p:embed/>
                  </p:oleObj>
                </mc:Choice>
                <mc:Fallback>
                  <p:oleObj name="Equation" r:id="rId5" imgW="1180800" imgH="393480" progId="Equation.DSMT4">
                    <p:embed/>
                    <p:pic>
                      <p:nvPicPr>
                        <p:cNvPr id="2" name="Đối tượng 1">
                          <a:extLst>
                            <a:ext uri="{FF2B5EF4-FFF2-40B4-BE49-F238E27FC236}">
                              <a16:creationId xmlns:a16="http://schemas.microsoft.com/office/drawing/2014/main" id="{01E3F8C9-8A43-4FE5-A1A8-C1168C6093CF}"/>
                            </a:ext>
                          </a:extLst>
                        </p:cNvPr>
                        <p:cNvPicPr/>
                        <p:nvPr/>
                      </p:nvPicPr>
                      <p:blipFill>
                        <a:blip r:embed="rId6"/>
                        <a:stretch>
                          <a:fillRect/>
                        </a:stretch>
                      </p:blipFill>
                      <p:spPr>
                        <a:xfrm>
                          <a:off x="5398561" y="710088"/>
                          <a:ext cx="2625725" cy="874712"/>
                        </a:xfrm>
                        <a:prstGeom prst="rect">
                          <a:avLst/>
                        </a:prstGeom>
                      </p:spPr>
                    </p:pic>
                  </p:oleObj>
                </mc:Fallback>
              </mc:AlternateContent>
            </a:graphicData>
          </a:graphic>
        </p:graphicFrame>
      </p:grpSp>
      <p:grpSp>
        <p:nvGrpSpPr>
          <p:cNvPr id="5" name="Nhóm 4">
            <a:extLst>
              <a:ext uri="{FF2B5EF4-FFF2-40B4-BE49-F238E27FC236}">
                <a16:creationId xmlns:a16="http://schemas.microsoft.com/office/drawing/2014/main" id="{ED67F30B-3307-4BCF-8774-B2A616523C82}"/>
              </a:ext>
            </a:extLst>
          </p:cNvPr>
          <p:cNvGrpSpPr/>
          <p:nvPr/>
        </p:nvGrpSpPr>
        <p:grpSpPr>
          <a:xfrm>
            <a:off x="2043373" y="2564658"/>
            <a:ext cx="7892143" cy="2227943"/>
            <a:chOff x="2043373" y="2564658"/>
            <a:chExt cx="7892143" cy="2227943"/>
          </a:xfrm>
          <a:solidFill>
            <a:srgbClr val="FFFF00"/>
          </a:solidFill>
        </p:grpSpPr>
        <p:sp>
          <p:nvSpPr>
            <p:cNvPr id="50" name="Snip Diagonal Corner Rectangle 49"/>
            <p:cNvSpPr/>
            <p:nvPr/>
          </p:nvSpPr>
          <p:spPr>
            <a:xfrm>
              <a:off x="2043373" y="2564658"/>
              <a:ext cx="7892143" cy="2227943"/>
            </a:xfrm>
            <a:prstGeom prst="snip2DiagRect">
              <a:avLst>
                <a:gd name="adj1" fmla="val 19089"/>
                <a:gd name="adj2" fmla="val 16667"/>
              </a:avLst>
            </a:prstGeom>
            <a:grp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Ta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ba</a:t>
              </a:r>
              <a:r>
                <a:rPr lang="en-US" sz="2800" b="1" dirty="0">
                  <a:solidFill>
                    <a:schemeClr val="tx1"/>
                  </a:solidFill>
                  <a:latin typeface="Times New Roman" panose="02020603050405020304" pitchFamily="18" charset="0"/>
                  <a:cs typeface="Times New Roman" panose="02020603050405020304" pitchFamily="18" charset="0"/>
                </a:rPr>
                <a:t> tỉ </a:t>
              </a:r>
              <a:r>
                <a:rPr lang="en-US" sz="2800" b="1" dirty="0" err="1">
                  <a:solidFill>
                    <a:schemeClr val="tx1"/>
                  </a:solidFill>
                  <a:latin typeface="Times New Roman" panose="02020603050405020304" pitchFamily="18" charset="0"/>
                  <a:cs typeface="Times New Roman" panose="02020603050405020304" pitchFamily="18" charset="0"/>
                </a:rPr>
                <a:t>lệ</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thức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p>
            <a:p>
              <a:pPr>
                <a:lnSpc>
                  <a:spcPct val="150000"/>
                </a:lnSpc>
                <a:defRPr/>
              </a:pPr>
              <a:r>
                <a:rPr lang="en-US" sz="2800" b="1" dirty="0">
                  <a:solidFill>
                    <a:schemeClr val="tx1"/>
                  </a:solidFill>
                  <a:latin typeface="Times New Roman" panose="02020603050405020304" pitchFamily="18" charset="0"/>
                  <a:cs typeface="Times New Roman" panose="02020603050405020304" pitchFamily="18" charset="0"/>
                </a:rPr>
                <a:t> </a:t>
              </a:r>
            </a:p>
            <a:p>
              <a:pPr>
                <a:lnSpc>
                  <a:spcPct val="150000"/>
                </a:lnSpc>
                <a:defRPr/>
              </a:pPr>
              <a:r>
                <a:rPr lang="en-US" sz="2800" b="1" dirty="0">
                  <a:solidFill>
                    <a:schemeClr val="tx1"/>
                  </a:solidFill>
                  <a:latin typeface="Times New Roman" panose="02020603050405020304" pitchFamily="18" charset="0"/>
                  <a:cs typeface="Times New Roman" panose="02020603050405020304" pitchFamily="18" charset="0"/>
                </a:rPr>
                <a:t>                                            </a:t>
              </a:r>
            </a:p>
          </p:txBody>
        </p:sp>
        <p:graphicFrame>
          <p:nvGraphicFramePr>
            <p:cNvPr id="3" name="Đối tượng 2">
              <a:extLst>
                <a:ext uri="{FF2B5EF4-FFF2-40B4-BE49-F238E27FC236}">
                  <a16:creationId xmlns:a16="http://schemas.microsoft.com/office/drawing/2014/main" id="{FD537C76-7D56-4138-A344-2B7A34529F5B}"/>
                </a:ext>
              </a:extLst>
            </p:cNvPr>
            <p:cNvGraphicFramePr>
              <a:graphicFrameLocks noChangeAspect="1"/>
            </p:cNvGraphicFramePr>
            <p:nvPr>
              <p:extLst>
                <p:ext uri="{D42A27DB-BD31-4B8C-83A1-F6EECF244321}">
                  <p14:modId xmlns:p14="http://schemas.microsoft.com/office/powerpoint/2010/main" val="1150149610"/>
                </p:ext>
              </p:extLst>
            </p:nvPr>
          </p:nvGraphicFramePr>
          <p:xfrm>
            <a:off x="3707419" y="3429000"/>
            <a:ext cx="3084512" cy="927100"/>
          </p:xfrm>
          <a:graphic>
            <a:graphicData uri="http://schemas.openxmlformats.org/presentationml/2006/ole">
              <mc:AlternateContent xmlns:mc="http://schemas.openxmlformats.org/markup-compatibility/2006">
                <mc:Choice xmlns:v="urn:schemas-microsoft-com:vml" Requires="v">
                  <p:oleObj spid="_x0000_s4103" name="Equation" r:id="rId7" imgW="1307880" imgH="393480" progId="Equation.DSMT4">
                    <p:embed/>
                  </p:oleObj>
                </mc:Choice>
                <mc:Fallback>
                  <p:oleObj name="Equation" r:id="rId7" imgW="1307880" imgH="393480" progId="Equation.DSMT4">
                    <p:embed/>
                    <p:pic>
                      <p:nvPicPr>
                        <p:cNvPr id="3" name="Đối tượng 2">
                          <a:extLst>
                            <a:ext uri="{FF2B5EF4-FFF2-40B4-BE49-F238E27FC236}">
                              <a16:creationId xmlns:a16="http://schemas.microsoft.com/office/drawing/2014/main" id="{FD537C76-7D56-4138-A344-2B7A34529F5B}"/>
                            </a:ext>
                          </a:extLst>
                        </p:cNvPr>
                        <p:cNvPicPr/>
                        <p:nvPr/>
                      </p:nvPicPr>
                      <p:blipFill>
                        <a:blip r:embed="rId8"/>
                        <a:stretch>
                          <a:fillRect/>
                        </a:stretch>
                      </p:blipFill>
                      <p:spPr>
                        <a:xfrm>
                          <a:off x="3707419" y="3429000"/>
                          <a:ext cx="3084512" cy="927100"/>
                        </a:xfrm>
                        <a:prstGeom prst="rect">
                          <a:avLst/>
                        </a:prstGeom>
                      </p:spPr>
                    </p:pic>
                  </p:oleObj>
                </mc:Fallback>
              </mc:AlternateContent>
            </a:graphicData>
          </a:graphic>
        </p:graphicFrame>
      </p:grpSp>
    </p:spTree>
    <p:extLst>
      <p:ext uri="{BB962C8B-B14F-4D97-AF65-F5344CB8AC3E}">
        <p14:creationId xmlns:p14="http://schemas.microsoft.com/office/powerpoint/2010/main" val="53993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tự do: Hình 8"/>
          <p:cNvSpPr/>
          <p:nvPr/>
        </p:nvSpPr>
        <p:spPr>
          <a:xfrm rot="16200000">
            <a:off x="1219737" y="1059759"/>
            <a:ext cx="1022350" cy="2081212"/>
          </a:xfrm>
          <a:custGeom>
            <a:avLst/>
            <a:gdLst>
              <a:gd name="connsiteX0" fmla="*/ 0 w 1534790"/>
              <a:gd name="connsiteY0" fmla="*/ 0 h 1074353"/>
              <a:gd name="connsiteX1" fmla="*/ 997614 w 1534790"/>
              <a:gd name="connsiteY1" fmla="*/ 0 h 1074353"/>
              <a:gd name="connsiteX2" fmla="*/ 1534790 w 1534790"/>
              <a:gd name="connsiteY2" fmla="*/ 537177 h 1074353"/>
              <a:gd name="connsiteX3" fmla="*/ 997614 w 1534790"/>
              <a:gd name="connsiteY3" fmla="*/ 1074353 h 1074353"/>
              <a:gd name="connsiteX4" fmla="*/ 0 w 1534790"/>
              <a:gd name="connsiteY4" fmla="*/ 1074353 h 1074353"/>
              <a:gd name="connsiteX5" fmla="*/ 537177 w 1534790"/>
              <a:gd name="connsiteY5" fmla="*/ 537177 h 1074353"/>
              <a:gd name="connsiteX6" fmla="*/ 0 w 1534790"/>
              <a:gd name="connsiteY6" fmla="*/ 0 h 10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90" h="1074353">
                <a:moveTo>
                  <a:pt x="1534789" y="0"/>
                </a:moveTo>
                <a:lnTo>
                  <a:pt x="1534789" y="698330"/>
                </a:lnTo>
                <a:lnTo>
                  <a:pt x="767394" y="1074353"/>
                </a:lnTo>
                <a:lnTo>
                  <a:pt x="1" y="698330"/>
                </a:lnTo>
                <a:lnTo>
                  <a:pt x="1" y="0"/>
                </a:lnTo>
                <a:lnTo>
                  <a:pt x="767394" y="376024"/>
                </a:lnTo>
                <a:lnTo>
                  <a:pt x="1534789" y="0"/>
                </a:lnTo>
                <a:close/>
              </a:path>
            </a:pathLst>
          </a:custGeom>
          <a:solidFill>
            <a:srgbClr val="FFC000"/>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vert="vert" lIns="15240" tIns="552417" rIns="15241" bIns="552416" spcCol="1270" anchor="ctr"/>
          <a:lstStyle/>
          <a:p>
            <a:pPr algn="r" defTabSz="1066800" eaLnBrk="0" hangingPunct="0">
              <a:lnSpc>
                <a:spcPct val="90000"/>
              </a:lnSpc>
              <a:defRPr/>
            </a:pP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KIẾN   THỨC</a:t>
            </a:r>
          </a:p>
        </p:txBody>
      </p:sp>
      <p:grpSp>
        <p:nvGrpSpPr>
          <p:cNvPr id="31747" name="Nhóm 6"/>
          <p:cNvGrpSpPr>
            <a:grpSpLocks/>
          </p:cNvGrpSpPr>
          <p:nvPr/>
        </p:nvGrpSpPr>
        <p:grpSpPr bwMode="auto">
          <a:xfrm>
            <a:off x="2828049" y="628466"/>
            <a:ext cx="6630276" cy="646112"/>
            <a:chOff x="3430545" y="50594"/>
            <a:chExt cx="6208319" cy="646550"/>
          </a:xfrm>
        </p:grpSpPr>
        <p:sp>
          <p:nvSpPr>
            <p:cNvPr id="4" name="TextBox 1"/>
            <p:cNvSpPr txBox="1">
              <a:spLocks noChangeArrowheads="1"/>
            </p:cNvSpPr>
            <p:nvPr/>
          </p:nvSpPr>
          <p:spPr bwMode="auto">
            <a:xfrm>
              <a:off x="3430545" y="50594"/>
              <a:ext cx="5435941" cy="646550"/>
            </a:xfrm>
            <a:prstGeom prst="rect">
              <a:avLst/>
            </a:prstGeom>
            <a:noFill/>
            <a:ln>
              <a:noFill/>
            </a:ln>
          </p:spPr>
          <p:txBody>
            <a:bodyPr>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defRPr/>
              </a:pPr>
              <a:r>
                <a:rPr lang="vi-VN" altLang="vi-VN" sz="3600" dirty="0">
                  <a:effectLst>
                    <a:glow rad="139700">
                      <a:schemeClr val="accent4">
                        <a:satMod val="175000"/>
                        <a:alpha val="40000"/>
                      </a:schemeClr>
                    </a:glow>
                    <a:reflection blurRad="6350" stA="60000" endA="900" endPos="58000" dir="5400000" sy="-100000" algn="bl" rotWithShape="0"/>
                  </a:effectLst>
                </a:rPr>
                <a:t>          </a:t>
              </a:r>
              <a:r>
                <a:rPr lang="vi-VN" altLang="vi-VN" sz="3600" dirty="0">
                  <a:solidFill>
                    <a:srgbClr val="00B050"/>
                  </a:solidFill>
                  <a:effectLst>
                    <a:glow rad="139700">
                      <a:schemeClr val="accent4">
                        <a:satMod val="175000"/>
                        <a:alpha val="40000"/>
                      </a:schemeClr>
                    </a:glow>
                    <a:outerShdw blurRad="38100" dist="38100" dir="2700000" algn="tl">
                      <a:srgbClr val="000000">
                        <a:alpha val="43137"/>
                      </a:srgbClr>
                    </a:outerShdw>
                    <a:reflection blurRad="6350" stA="60000" endA="900" endPos="58000" dir="5400000" sy="-100000" algn="bl" rotWithShape="0"/>
                  </a:effectLst>
                </a:rPr>
                <a:t>MỤC TIÊU BÀI HỌC                                   </a:t>
              </a:r>
            </a:p>
          </p:txBody>
        </p:sp>
        <p:sp>
          <p:nvSpPr>
            <p:cNvPr id="5" name="Isosceles Triangle 32"/>
            <p:cNvSpPr/>
            <p:nvPr/>
          </p:nvSpPr>
          <p:spPr>
            <a:xfrm>
              <a:off x="3434561" y="201003"/>
              <a:ext cx="799488" cy="496141"/>
            </a:xfrm>
            <a:prstGeom prst="triangle">
              <a:avLst/>
            </a:prstGeom>
            <a:noFill/>
            <a:ln w="38100">
              <a:solidFill>
                <a:schemeClr val="bg1"/>
              </a:solidFill>
            </a:ln>
            <a:effectLst>
              <a:glow rad="101600">
                <a:schemeClr val="accent4">
                  <a:satMod val="175000"/>
                </a:schemeClr>
              </a:glo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6" name="Isosceles Triangle 33"/>
            <p:cNvSpPr/>
            <p:nvPr/>
          </p:nvSpPr>
          <p:spPr>
            <a:xfrm flipH="1">
              <a:off x="8917847" y="199033"/>
              <a:ext cx="721017" cy="461585"/>
            </a:xfrm>
            <a:prstGeom prst="triangle">
              <a:avLst/>
            </a:prstGeom>
            <a:noFill/>
            <a:ln w="38100">
              <a:solidFill>
                <a:schemeClr val="bg1"/>
              </a:solidFill>
            </a:ln>
            <a:effectLst>
              <a:glow rad="101600">
                <a:schemeClr val="accent4">
                  <a:satMod val="175000"/>
                </a:schemeClr>
              </a:glo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grpSp>
      <p:sp>
        <p:nvSpPr>
          <p:cNvPr id="7" name="Content Placeholder 2"/>
          <p:cNvSpPr txBox="1">
            <a:spLocks/>
          </p:cNvSpPr>
          <p:nvPr/>
        </p:nvSpPr>
        <p:spPr bwMode="auto">
          <a:xfrm>
            <a:off x="2808032" y="1364300"/>
            <a:ext cx="8587954" cy="2324856"/>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100"/>
              </a:spcBef>
              <a:spcAft>
                <a:spcPts val="100"/>
              </a:spcAft>
            </a:pPr>
            <a:r>
              <a:rPr lang="nl-NL"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nl-NL" sz="25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Hiểu định nghĩa tỉ số của hai đoạn thẳng,  biết vận dung lập tỉ số của hai đoạn thẳng.</a:t>
            </a:r>
            <a:r>
              <a:rPr lang="nl-NL" sz="2500" dirty="0">
                <a:solidFill>
                  <a:srgbClr val="0000FF"/>
                </a:solidFill>
                <a:latin typeface="Times New Roman" panose="02020603050405020304" pitchFamily="18" charset="0"/>
                <a:ea typeface="Calibri" panose="020F0502020204030204" pitchFamily="34" charset="0"/>
              </a:rPr>
              <a:t> Hiểu rõ định nghĩa đoạn thẳng tỉ lệ.</a:t>
            </a:r>
            <a:r>
              <a:rPr lang="nl-NL" sz="25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Biết được tỉ số của hai đoạn thẳng không phụ thuộc vào cách chọn đơn vị đo.</a:t>
            </a:r>
            <a:endParaRPr lang="nl-NL" sz="2500" dirty="0">
              <a:solidFill>
                <a:srgbClr val="0000FF"/>
              </a:solidFill>
              <a:latin typeface="Times New Roman" panose="02020603050405020304" pitchFamily="18" charset="0"/>
              <a:ea typeface="Calibri" panose="020F0502020204030204" pitchFamily="34" charset="0"/>
            </a:endParaRPr>
          </a:p>
          <a:p>
            <a:pPr algn="just">
              <a:spcBef>
                <a:spcPts val="100"/>
              </a:spcBef>
              <a:spcAft>
                <a:spcPts val="100"/>
              </a:spcAft>
            </a:pPr>
            <a:r>
              <a:rPr lang="nl-NL" sz="25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Hiểu được nội dung của định lí Ta-let (thuận) từ đó tính được độ dài các đoạn thẳng chưa biết. </a:t>
            </a:r>
            <a:endParaRPr lang="en-US" sz="2500" dirty="0">
              <a:solidFill>
                <a:srgbClr val="0000FF"/>
              </a:solidFill>
            </a:endParaRPr>
          </a:p>
          <a:p>
            <a:pPr algn="just">
              <a:lnSpc>
                <a:spcPct val="130000"/>
              </a:lnSpc>
              <a:spcBef>
                <a:spcPts val="100"/>
              </a:spcBef>
              <a:spcAft>
                <a:spcPts val="100"/>
              </a:spcAf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ình tự do: Hình 17"/>
          <p:cNvSpPr/>
          <p:nvPr/>
        </p:nvSpPr>
        <p:spPr>
          <a:xfrm rot="16200000">
            <a:off x="1183225" y="3200142"/>
            <a:ext cx="1058863" cy="2117725"/>
          </a:xfrm>
          <a:custGeom>
            <a:avLst/>
            <a:gdLst>
              <a:gd name="connsiteX0" fmla="*/ 0 w 1534790"/>
              <a:gd name="connsiteY0" fmla="*/ 0 h 1074353"/>
              <a:gd name="connsiteX1" fmla="*/ 997614 w 1534790"/>
              <a:gd name="connsiteY1" fmla="*/ 0 h 1074353"/>
              <a:gd name="connsiteX2" fmla="*/ 1534790 w 1534790"/>
              <a:gd name="connsiteY2" fmla="*/ 537177 h 1074353"/>
              <a:gd name="connsiteX3" fmla="*/ 997614 w 1534790"/>
              <a:gd name="connsiteY3" fmla="*/ 1074353 h 1074353"/>
              <a:gd name="connsiteX4" fmla="*/ 0 w 1534790"/>
              <a:gd name="connsiteY4" fmla="*/ 1074353 h 1074353"/>
              <a:gd name="connsiteX5" fmla="*/ 537177 w 1534790"/>
              <a:gd name="connsiteY5" fmla="*/ 537177 h 1074353"/>
              <a:gd name="connsiteX6" fmla="*/ 0 w 1534790"/>
              <a:gd name="connsiteY6" fmla="*/ 0 h 10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90" h="1074353">
                <a:moveTo>
                  <a:pt x="1534789" y="0"/>
                </a:moveTo>
                <a:lnTo>
                  <a:pt x="1534789" y="698330"/>
                </a:lnTo>
                <a:lnTo>
                  <a:pt x="767394" y="1074353"/>
                </a:lnTo>
                <a:lnTo>
                  <a:pt x="1" y="698330"/>
                </a:lnTo>
                <a:lnTo>
                  <a:pt x="1" y="0"/>
                </a:lnTo>
                <a:lnTo>
                  <a:pt x="767394" y="376024"/>
                </a:lnTo>
                <a:lnTo>
                  <a:pt x="1534789" y="0"/>
                </a:lnTo>
                <a:close/>
              </a:path>
            </a:pathLst>
          </a:custGeom>
          <a:solidFill>
            <a:srgbClr val="00FFFF"/>
          </a:solidFill>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vert="vert" lIns="15241" tIns="552418" rIns="15240" bIns="552416" spcCol="1270" anchor="ctr"/>
          <a:lstStyle/>
          <a:p>
            <a:pPr algn="ctr" defTabSz="1066800" eaLnBrk="0" hangingPunct="0">
              <a:defRPr/>
            </a:pP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NĂNG</a:t>
            </a:r>
          </a:p>
          <a:p>
            <a:pPr algn="ctr" defTabSz="1066800" eaLnBrk="0" hangingPunct="0">
              <a:defRPr/>
            </a:pP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LỰC</a:t>
            </a:r>
          </a:p>
        </p:txBody>
      </p:sp>
      <p:sp>
        <p:nvSpPr>
          <p:cNvPr id="9" name="Content Placeholder 2"/>
          <p:cNvSpPr txBox="1">
            <a:spLocks/>
          </p:cNvSpPr>
          <p:nvPr/>
        </p:nvSpPr>
        <p:spPr bwMode="auto">
          <a:xfrm>
            <a:off x="2828049" y="3820855"/>
            <a:ext cx="8545566" cy="876300"/>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ts val="1000"/>
              </a:spcBef>
            </a:pP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Năng</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lực</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giao</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tiếp</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toán</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học</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sử</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dụng</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ngôn</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ngữ</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toán</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giải</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quyết</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vấn</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đề</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hợp</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tác</a:t>
            </a:r>
            <a:r>
              <a:rPr lang="en-US" altLang="en-US" sz="2500" dirty="0">
                <a:solidFill>
                  <a:srgbClr val="0000FF"/>
                </a:solidFill>
                <a:latin typeface="Times New Roman" panose="02020603050405020304" pitchFamily="18" charset="0"/>
                <a:cs typeface="Times New Roman" panose="02020603050405020304" pitchFamily="18" charset="0"/>
              </a:rPr>
              <a:t>.</a:t>
            </a:r>
          </a:p>
        </p:txBody>
      </p:sp>
      <p:sp>
        <p:nvSpPr>
          <p:cNvPr id="10" name="Hình tự do: Hình 19"/>
          <p:cNvSpPr/>
          <p:nvPr/>
        </p:nvSpPr>
        <p:spPr>
          <a:xfrm rot="16200000">
            <a:off x="1219737" y="4642940"/>
            <a:ext cx="1022350" cy="2081213"/>
          </a:xfrm>
          <a:custGeom>
            <a:avLst/>
            <a:gdLst>
              <a:gd name="connsiteX0" fmla="*/ 0 w 1534790"/>
              <a:gd name="connsiteY0" fmla="*/ 0 h 1074353"/>
              <a:gd name="connsiteX1" fmla="*/ 997614 w 1534790"/>
              <a:gd name="connsiteY1" fmla="*/ 0 h 1074353"/>
              <a:gd name="connsiteX2" fmla="*/ 1534790 w 1534790"/>
              <a:gd name="connsiteY2" fmla="*/ 537177 h 1074353"/>
              <a:gd name="connsiteX3" fmla="*/ 997614 w 1534790"/>
              <a:gd name="connsiteY3" fmla="*/ 1074353 h 1074353"/>
              <a:gd name="connsiteX4" fmla="*/ 0 w 1534790"/>
              <a:gd name="connsiteY4" fmla="*/ 1074353 h 1074353"/>
              <a:gd name="connsiteX5" fmla="*/ 537177 w 1534790"/>
              <a:gd name="connsiteY5" fmla="*/ 537177 h 1074353"/>
              <a:gd name="connsiteX6" fmla="*/ 0 w 1534790"/>
              <a:gd name="connsiteY6" fmla="*/ 0 h 10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90" h="1074353">
                <a:moveTo>
                  <a:pt x="1534789" y="0"/>
                </a:moveTo>
                <a:lnTo>
                  <a:pt x="1534789" y="698330"/>
                </a:lnTo>
                <a:lnTo>
                  <a:pt x="767394" y="1074353"/>
                </a:lnTo>
                <a:lnTo>
                  <a:pt x="1" y="698330"/>
                </a:lnTo>
                <a:lnTo>
                  <a:pt x="1" y="0"/>
                </a:lnTo>
                <a:lnTo>
                  <a:pt x="767394" y="376024"/>
                </a:lnTo>
                <a:lnTo>
                  <a:pt x="1534789" y="0"/>
                </a:lnTo>
                <a:close/>
              </a:path>
            </a:pathLst>
          </a:custGeom>
          <a:solidFill>
            <a:srgbClr val="FF0000"/>
          </a:solidFill>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vert="vert" lIns="15241" tIns="552418" rIns="15240" bIns="552416" spcCol="1270" anchor="ctr"/>
          <a:lstStyle/>
          <a:p>
            <a:pPr algn="ctr" defTabSz="1066800" eaLnBrk="0" hangingPunct="0">
              <a:lnSpc>
                <a:spcPct val="90000"/>
              </a:lnSpc>
              <a:defRPr/>
            </a:pP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PHẨM</a:t>
            </a:r>
          </a:p>
          <a:p>
            <a:pPr algn="ctr" defTabSz="1066800" eaLnBrk="0" hangingPunct="0">
              <a:lnSpc>
                <a:spcPct val="90000"/>
              </a:lnSpc>
              <a:defRPr/>
            </a:pPr>
            <a:r>
              <a:rPr lang="en-US"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CHẤT</a:t>
            </a:r>
          </a:p>
        </p:txBody>
      </p:sp>
      <p:sp>
        <p:nvSpPr>
          <p:cNvPr id="11" name="Content Placeholder 2"/>
          <p:cNvSpPr txBox="1">
            <a:spLocks/>
          </p:cNvSpPr>
          <p:nvPr/>
        </p:nvSpPr>
        <p:spPr bwMode="auto">
          <a:xfrm>
            <a:off x="2858142" y="4828854"/>
            <a:ext cx="8537844" cy="1403527"/>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90000"/>
              </a:lnSpc>
              <a:buFont typeface="Arial" panose="020B0604020202020204" pitchFamily="34" charset="0"/>
              <a:buNone/>
            </a:pP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Chăm</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chỉ</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Chú</a:t>
            </a:r>
            <a:r>
              <a:rPr lang="en-US" altLang="en-US" sz="2500" dirty="0">
                <a:solidFill>
                  <a:srgbClr val="0000FF"/>
                </a:solidFill>
                <a:latin typeface="Times New Roman" panose="02020603050405020304" pitchFamily="18" charset="0"/>
                <a:cs typeface="Times New Roman" panose="02020603050405020304" pitchFamily="18" charset="0"/>
              </a:rPr>
              <a:t> ý </a:t>
            </a:r>
            <a:r>
              <a:rPr lang="en-US" altLang="en-US" sz="2500" dirty="0" err="1">
                <a:solidFill>
                  <a:srgbClr val="0000FF"/>
                </a:solidFill>
                <a:latin typeface="Times New Roman" panose="02020603050405020304" pitchFamily="18" charset="0"/>
                <a:cs typeface="Times New Roman" panose="02020603050405020304" pitchFamily="18" charset="0"/>
              </a:rPr>
              <a:t>lắng</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nghe</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đọc</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làm</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bài</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tập</a:t>
            </a:r>
            <a:r>
              <a:rPr lang="en-US" altLang="en-US" sz="2500" dirty="0">
                <a:solidFill>
                  <a:srgbClr val="0000FF"/>
                </a:solidFill>
                <a:latin typeface="Times New Roman" panose="02020603050405020304" pitchFamily="18" charset="0"/>
                <a:cs typeface="Times New Roman" panose="02020603050405020304" pitchFamily="18" charset="0"/>
              </a:rPr>
              <a:t>.</a:t>
            </a:r>
          </a:p>
          <a:p>
            <a:pPr algn="just" eaLnBrk="1" hangingPunct="1">
              <a:lnSpc>
                <a:spcPct val="90000"/>
              </a:lnSpc>
              <a:buFont typeface="Arial" panose="020B0604020202020204" pitchFamily="34" charset="0"/>
              <a:buNone/>
            </a:pP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Trung</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thực</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nhận</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xét</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trung</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thực</a:t>
            </a:r>
            <a:r>
              <a:rPr lang="en-US" altLang="en-US" sz="2500" dirty="0">
                <a:solidFill>
                  <a:srgbClr val="0000FF"/>
                </a:solidFill>
                <a:latin typeface="Times New Roman" panose="02020603050405020304" pitchFamily="18" charset="0"/>
                <a:cs typeface="Times New Roman" panose="02020603050405020304" pitchFamily="18" charset="0"/>
              </a:rPr>
              <a:t>.  </a:t>
            </a:r>
          </a:p>
          <a:p>
            <a:pPr algn="just" eaLnBrk="1" hangingPunct="1">
              <a:lnSpc>
                <a:spcPct val="90000"/>
              </a:lnSpc>
              <a:buFont typeface="Arial" panose="020B0604020202020204" pitchFamily="34" charset="0"/>
              <a:buNone/>
            </a:pP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Trách</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nhiệm</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khi</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thực</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hiện</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hoạt</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động</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nhóm</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báo</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cáo</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kết</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quả</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hoạt</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động</a:t>
            </a:r>
            <a:r>
              <a:rPr lang="en-US" altLang="en-US" sz="2500" dirty="0">
                <a:solidFill>
                  <a:srgbClr val="0000FF"/>
                </a:solidFill>
                <a:latin typeface="Times New Roman" panose="02020603050405020304" pitchFamily="18" charset="0"/>
                <a:cs typeface="Times New Roman" panose="02020603050405020304" pitchFamily="18" charset="0"/>
              </a:rPr>
              <a:t> </a:t>
            </a:r>
            <a:r>
              <a:rPr lang="en-US" altLang="en-US" sz="2500" dirty="0" err="1">
                <a:solidFill>
                  <a:srgbClr val="0000FF"/>
                </a:solidFill>
                <a:latin typeface="Times New Roman" panose="02020603050405020304" pitchFamily="18" charset="0"/>
                <a:cs typeface="Times New Roman" panose="02020603050405020304" pitchFamily="18" charset="0"/>
              </a:rPr>
              <a:t>nhóm</a:t>
            </a:r>
            <a:r>
              <a:rPr lang="en-US" altLang="en-US" sz="25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783168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ipe(left)">
                                      <p:cBhvr>
                                        <p:cTn id="12" dur="500"/>
                                        <p:tgtEl>
                                          <p:spTgt spid="7">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bg/>
                                          </p:spTgt>
                                        </p:tgtEl>
                                        <p:attrNameLst>
                                          <p:attrName>style.visibility</p:attrName>
                                        </p:attrNameLst>
                                      </p:cBhvr>
                                      <p:to>
                                        <p:strVal val="visible"/>
                                      </p:to>
                                    </p:set>
                                    <p:animEffect transition="in" filter="wipe(left)">
                                      <p:cBhvr>
                                        <p:cTn id="28" dur="500"/>
                                        <p:tgtEl>
                                          <p:spTgt spid="9">
                                            <p:bg/>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500"/>
                                        <p:tgtEl>
                                          <p:spTgt spid="9">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bg/>
                                          </p:spTgt>
                                        </p:tgtEl>
                                        <p:attrNameLst>
                                          <p:attrName>style.visibility</p:attrName>
                                        </p:attrNameLst>
                                      </p:cBhvr>
                                      <p:to>
                                        <p:strVal val="visible"/>
                                      </p:to>
                                    </p:set>
                                    <p:animEffect transition="in" filter="wipe(left)">
                                      <p:cBhvr>
                                        <p:cTn id="41" dur="500"/>
                                        <p:tgtEl>
                                          <p:spTgt spid="1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left)">
                                      <p:cBhvr>
                                        <p:cTn id="44" dur="500"/>
                                        <p:tgtEl>
                                          <p:spTgt spid="11">
                                            <p:txEl>
                                              <p:pRg st="0" end="0"/>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500"/>
                                        <p:tgtEl>
                                          <p:spTgt spid="11">
                                            <p:txEl>
                                              <p:pRg st="1" end="1"/>
                                            </p:tx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wipe(left)">
                                      <p:cBhvr>
                                        <p:cTn id="5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allAtOnce" animBg="1"/>
      <p:bldP spid="8" grpId="0" animBg="1"/>
      <p:bldP spid="9" grpId="0" build="allAtOnce" animBg="1"/>
      <p:bldP spid="10" grpId="0" animBg="1"/>
      <p:bldP spid="11"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544" y="161073"/>
            <a:ext cx="11364911" cy="6458851"/>
          </a:xfrm>
          <a:prstGeom prst="rect">
            <a:avLst/>
          </a:prstGeom>
        </p:spPr>
      </p:pic>
      <p:sp>
        <p:nvSpPr>
          <p:cNvPr id="3" name="Sun 2">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12FD0D-3345-4D97-BED4-5A0590056D2D}"/>
              </a:ext>
            </a:extLst>
          </p:cNvPr>
          <p:cNvSpPr txBox="1"/>
          <p:nvPr/>
        </p:nvSpPr>
        <p:spPr>
          <a:xfrm>
            <a:off x="5921828" y="2204481"/>
            <a:ext cx="4658971" cy="1938992"/>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Hình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thành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kiến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thức</a:t>
            </a:r>
            <a:endParaRPr lang="en-US" sz="6000" b="1"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666683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41;p46">
            <a:extLst>
              <a:ext uri="{FF2B5EF4-FFF2-40B4-BE49-F238E27FC236}">
                <a16:creationId xmlns:a16="http://schemas.microsoft.com/office/drawing/2014/main" id="{0731D219-EB00-4D76-9C5E-8CE77F3FF5E3}"/>
              </a:ext>
            </a:extLst>
          </p:cNvPr>
          <p:cNvSpPr txBox="1">
            <a:spLocks noGrp="1"/>
          </p:cNvSpPr>
          <p:nvPr/>
        </p:nvSpPr>
        <p:spPr bwMode="auto">
          <a:xfrm>
            <a:off x="1499348" y="516977"/>
            <a:ext cx="9561576" cy="7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6000"/>
              <a:buFont typeface="Special Elite"/>
              <a:buNone/>
            </a:pPr>
            <a:r>
              <a:rPr lang="en-US" altLang="en-GB" sz="2600" b="1" dirty="0" err="1">
                <a:solidFill>
                  <a:srgbClr val="FF0000"/>
                </a:solidFill>
                <a:latin typeface="Times New Roman" pitchFamily="18" charset="0"/>
                <a:ea typeface="思源黑体 Medium"/>
                <a:cs typeface="Times New Roman" pitchFamily="18" charset="0"/>
                <a:sym typeface="Special Elite"/>
              </a:rPr>
              <a:t>Tiết</a:t>
            </a:r>
            <a:r>
              <a:rPr lang="en-US" altLang="en-GB" sz="2600" b="1" dirty="0">
                <a:solidFill>
                  <a:srgbClr val="FF0000"/>
                </a:solidFill>
                <a:latin typeface="Times New Roman" pitchFamily="18" charset="0"/>
                <a:ea typeface="思源黑体 Medium"/>
                <a:cs typeface="Times New Roman" pitchFamily="18" charset="0"/>
                <a:sym typeface="Special Elite"/>
              </a:rPr>
              <a:t> 37 §1. ĐỊNH LÍ TA-LÉT TRONG TAM GIÁC</a:t>
            </a:r>
          </a:p>
        </p:txBody>
      </p:sp>
      <p:grpSp>
        <p:nvGrpSpPr>
          <p:cNvPr id="4" name="Group 26">
            <a:extLst>
              <a:ext uri="{FF2B5EF4-FFF2-40B4-BE49-F238E27FC236}">
                <a16:creationId xmlns:a16="http://schemas.microsoft.com/office/drawing/2014/main" id="{F0B55937-3724-4A6A-9A1A-9440B030E25E}"/>
              </a:ext>
            </a:extLst>
          </p:cNvPr>
          <p:cNvGrpSpPr>
            <a:grpSpLocks/>
          </p:cNvGrpSpPr>
          <p:nvPr/>
        </p:nvGrpSpPr>
        <p:grpSpPr bwMode="auto">
          <a:xfrm>
            <a:off x="738540" y="1236172"/>
            <a:ext cx="5083939" cy="519565"/>
            <a:chOff x="6532568" y="7543801"/>
            <a:chExt cx="29002872" cy="1843914"/>
          </a:xfrm>
        </p:grpSpPr>
        <p:sp>
          <p:nvSpPr>
            <p:cNvPr id="5" name="TextBox 43">
              <a:extLst>
                <a:ext uri="{FF2B5EF4-FFF2-40B4-BE49-F238E27FC236}">
                  <a16:creationId xmlns:a16="http://schemas.microsoft.com/office/drawing/2014/main" id="{D402B9A4-BA23-445B-AE81-8A7B9ADEC27B}"/>
                </a:ext>
              </a:extLst>
            </p:cNvPr>
            <p:cNvSpPr txBox="1">
              <a:spLocks noChangeArrowheads="1"/>
            </p:cNvSpPr>
            <p:nvPr/>
          </p:nvSpPr>
          <p:spPr bwMode="auto">
            <a:xfrm>
              <a:off x="8993193" y="7620008"/>
              <a:ext cx="26542247" cy="174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600" b="1" dirty="0">
                  <a:solidFill>
                    <a:srgbClr val="0000FF"/>
                  </a:solidFill>
                  <a:latin typeface="Times New Roman" pitchFamily="18" charset="0"/>
                  <a:ea typeface="Tahoma" pitchFamily="34" charset="0"/>
                  <a:cs typeface="Times New Roman" pitchFamily="18" charset="0"/>
                </a:rPr>
                <a:t>Tỉ số của </a:t>
              </a:r>
              <a:r>
                <a:rPr lang="en-US" altLang="en-US" sz="2600" b="1" dirty="0" err="1">
                  <a:solidFill>
                    <a:srgbClr val="0000FF"/>
                  </a:solidFill>
                  <a:latin typeface="Times New Roman" pitchFamily="18" charset="0"/>
                  <a:ea typeface="Tahoma" pitchFamily="34" charset="0"/>
                  <a:cs typeface="Times New Roman" pitchFamily="18" charset="0"/>
                </a:rPr>
                <a:t>hai</a:t>
              </a:r>
              <a:r>
                <a:rPr lang="en-US" altLang="en-US" sz="2600" b="1" dirty="0">
                  <a:solidFill>
                    <a:srgbClr val="0000FF"/>
                  </a:solidFill>
                  <a:latin typeface="Times New Roman" pitchFamily="18" charset="0"/>
                  <a:ea typeface="Tahoma" pitchFamily="34" charset="0"/>
                  <a:cs typeface="Times New Roman" pitchFamily="18" charset="0"/>
                </a:rPr>
                <a:t> đoạn thẳng</a:t>
              </a:r>
            </a:p>
          </p:txBody>
        </p:sp>
        <p:grpSp>
          <p:nvGrpSpPr>
            <p:cNvPr id="6" name="Group 27">
              <a:extLst>
                <a:ext uri="{FF2B5EF4-FFF2-40B4-BE49-F238E27FC236}">
                  <a16:creationId xmlns:a16="http://schemas.microsoft.com/office/drawing/2014/main" id="{C41A4CEC-8244-4B2C-8910-D2D6F5F60133}"/>
                </a:ext>
              </a:extLst>
            </p:cNvPr>
            <p:cNvGrpSpPr>
              <a:grpSpLocks/>
            </p:cNvGrpSpPr>
            <p:nvPr/>
          </p:nvGrpSpPr>
          <p:grpSpPr bwMode="auto">
            <a:xfrm>
              <a:off x="6532568" y="7543801"/>
              <a:ext cx="2582458" cy="1843914"/>
              <a:chOff x="6532567" y="7543802"/>
              <a:chExt cx="2582458" cy="1843914"/>
            </a:xfrm>
          </p:grpSpPr>
          <p:sp>
            <p:nvSpPr>
              <p:cNvPr id="7" name="Isosceles Triangle 44">
                <a:extLst>
                  <a:ext uri="{FF2B5EF4-FFF2-40B4-BE49-F238E27FC236}">
                    <a16:creationId xmlns:a16="http://schemas.microsoft.com/office/drawing/2014/main" id="{2878CB78-7177-4A7D-9D37-9CAE26C1E2E7}"/>
                  </a:ext>
                </a:extLst>
              </p:cNvPr>
              <p:cNvSpPr/>
              <p:nvPr/>
            </p:nvSpPr>
            <p:spPr>
              <a:xfrm rot="16200000">
                <a:off x="7472611" y="7534128"/>
                <a:ext cx="143667" cy="163015"/>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grpSp>
            <p:nvGrpSpPr>
              <p:cNvPr id="8" name="Group 29">
                <a:extLst>
                  <a:ext uri="{FF2B5EF4-FFF2-40B4-BE49-F238E27FC236}">
                    <a16:creationId xmlns:a16="http://schemas.microsoft.com/office/drawing/2014/main" id="{CA7A6CB9-5ABC-4980-AC06-88D4C2C9383B}"/>
                  </a:ext>
                </a:extLst>
              </p:cNvPr>
              <p:cNvGrpSpPr>
                <a:grpSpLocks/>
              </p:cNvGrpSpPr>
              <p:nvPr/>
            </p:nvGrpSpPr>
            <p:grpSpPr bwMode="auto">
              <a:xfrm>
                <a:off x="6532567" y="7640058"/>
                <a:ext cx="2582458" cy="1747658"/>
                <a:chOff x="6532567" y="7640058"/>
                <a:chExt cx="2582458" cy="1747658"/>
              </a:xfrm>
            </p:grpSpPr>
            <p:sp>
              <p:nvSpPr>
                <p:cNvPr id="9" name="Round Same Side Corner Rectangle 6">
                  <a:extLst>
                    <a:ext uri="{FF2B5EF4-FFF2-40B4-BE49-F238E27FC236}">
                      <a16:creationId xmlns:a16="http://schemas.microsoft.com/office/drawing/2014/main" id="{9C2D9D31-62CB-4E2F-AC90-30CD9D280056}"/>
                    </a:ext>
                  </a:extLst>
                </p:cNvPr>
                <p:cNvSpPr/>
                <p:nvPr/>
              </p:nvSpPr>
              <p:spPr>
                <a:xfrm rot="5400000">
                  <a:off x="7790246" y="7366952"/>
                  <a:ext cx="731010" cy="1372039"/>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sp>
              <p:nvSpPr>
                <p:cNvPr id="10" name="TextBox 49">
                  <a:extLst>
                    <a:ext uri="{FF2B5EF4-FFF2-40B4-BE49-F238E27FC236}">
                      <a16:creationId xmlns:a16="http://schemas.microsoft.com/office/drawing/2014/main" id="{7FBC1A0F-BEC3-4E68-B23B-155BB214B813}"/>
                    </a:ext>
                  </a:extLst>
                </p:cNvPr>
                <p:cNvSpPr txBox="1">
                  <a:spLocks noChangeArrowheads="1"/>
                </p:cNvSpPr>
                <p:nvPr/>
              </p:nvSpPr>
              <p:spPr bwMode="auto">
                <a:xfrm>
                  <a:off x="6532567" y="7640058"/>
                  <a:ext cx="2582458" cy="174765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600" b="1" dirty="0">
                      <a:solidFill>
                        <a:schemeClr val="bg1"/>
                      </a:solidFill>
                      <a:latin typeface="Times New Roman" pitchFamily="18" charset="0"/>
                      <a:ea typeface="Tahoma" pitchFamily="34" charset="0"/>
                      <a:cs typeface="Times New Roman" pitchFamily="18" charset="0"/>
                    </a:rPr>
                    <a:t>1</a:t>
                  </a:r>
                </a:p>
              </p:txBody>
            </p:sp>
          </p:grpSp>
        </p:grpSp>
      </p:grpSp>
      <p:grpSp>
        <p:nvGrpSpPr>
          <p:cNvPr id="19" name="Nhóm 18">
            <a:extLst>
              <a:ext uri="{FF2B5EF4-FFF2-40B4-BE49-F238E27FC236}">
                <a16:creationId xmlns:a16="http://schemas.microsoft.com/office/drawing/2014/main" id="{76384070-0AE9-4434-B56C-4E1A1827B5C6}"/>
              </a:ext>
            </a:extLst>
          </p:cNvPr>
          <p:cNvGrpSpPr/>
          <p:nvPr/>
        </p:nvGrpSpPr>
        <p:grpSpPr>
          <a:xfrm>
            <a:off x="749951" y="1319835"/>
            <a:ext cx="10710305" cy="5021188"/>
            <a:chOff x="600064" y="1426653"/>
            <a:chExt cx="12126195" cy="5741142"/>
          </a:xfrm>
        </p:grpSpPr>
        <p:graphicFrame>
          <p:nvGraphicFramePr>
            <p:cNvPr id="20" name="Đối tượng 19">
              <a:extLst>
                <a:ext uri="{FF2B5EF4-FFF2-40B4-BE49-F238E27FC236}">
                  <a16:creationId xmlns:a16="http://schemas.microsoft.com/office/drawing/2014/main" id="{6C6B5CA3-AE9B-4C78-942A-111447788E7C}"/>
                </a:ext>
              </a:extLst>
            </p:cNvPr>
            <p:cNvGraphicFramePr>
              <a:graphicFrameLocks noChangeAspect="1"/>
            </p:cNvGraphicFramePr>
            <p:nvPr>
              <p:extLst>
                <p:ext uri="{D42A27DB-BD31-4B8C-83A1-F6EECF244321}">
                  <p14:modId xmlns:p14="http://schemas.microsoft.com/office/powerpoint/2010/main" val="2869855311"/>
                </p:ext>
              </p:extLst>
            </p:nvPr>
          </p:nvGraphicFramePr>
          <p:xfrm>
            <a:off x="983508" y="2744548"/>
            <a:ext cx="6473628" cy="1039726"/>
          </p:xfrm>
          <a:graphic>
            <a:graphicData uri="http://schemas.openxmlformats.org/presentationml/2006/ole">
              <mc:AlternateContent xmlns:mc="http://schemas.openxmlformats.org/markup-compatibility/2006">
                <mc:Choice xmlns:v="urn:schemas-microsoft-com:vml" Requires="v">
                  <p:oleObj spid="_x0000_s5130" name="Equation" r:id="rId3" imgW="2031840" imgH="393480" progId="Equation.DSMT4">
                    <p:embed/>
                  </p:oleObj>
                </mc:Choice>
                <mc:Fallback>
                  <p:oleObj name="Equation" r:id="rId3" imgW="2031840" imgH="393480" progId="Equation.DSMT4">
                    <p:embed/>
                    <p:pic>
                      <p:nvPicPr>
                        <p:cNvPr id="20" name="Đối tượng 19">
                          <a:extLst>
                            <a:ext uri="{FF2B5EF4-FFF2-40B4-BE49-F238E27FC236}">
                              <a16:creationId xmlns:a16="http://schemas.microsoft.com/office/drawing/2014/main" id="{6C6B5CA3-AE9B-4C78-942A-111447788E7C}"/>
                            </a:ext>
                          </a:extLst>
                        </p:cNvPr>
                        <p:cNvPicPr/>
                        <p:nvPr/>
                      </p:nvPicPr>
                      <p:blipFill>
                        <a:blip r:embed="rId4"/>
                        <a:stretch>
                          <a:fillRect/>
                        </a:stretch>
                      </p:blipFill>
                      <p:spPr>
                        <a:xfrm>
                          <a:off x="983508" y="2744548"/>
                          <a:ext cx="6473628" cy="1039726"/>
                        </a:xfrm>
                        <a:prstGeom prst="rect">
                          <a:avLst/>
                        </a:prstGeom>
                      </p:spPr>
                    </p:pic>
                  </p:oleObj>
                </mc:Fallback>
              </mc:AlternateContent>
            </a:graphicData>
          </a:graphic>
        </p:graphicFrame>
        <p:grpSp>
          <p:nvGrpSpPr>
            <p:cNvPr id="21" name="Nhóm 20">
              <a:extLst>
                <a:ext uri="{FF2B5EF4-FFF2-40B4-BE49-F238E27FC236}">
                  <a16:creationId xmlns:a16="http://schemas.microsoft.com/office/drawing/2014/main" id="{163CD802-452A-4703-BAFE-9D07FB9B0C01}"/>
                </a:ext>
              </a:extLst>
            </p:cNvPr>
            <p:cNvGrpSpPr/>
            <p:nvPr/>
          </p:nvGrpSpPr>
          <p:grpSpPr>
            <a:xfrm>
              <a:off x="600064" y="1426653"/>
              <a:ext cx="12126195" cy="5741142"/>
              <a:chOff x="585565" y="1641058"/>
              <a:chExt cx="12126195" cy="5741142"/>
            </a:xfrm>
          </p:grpSpPr>
          <p:grpSp>
            <p:nvGrpSpPr>
              <p:cNvPr id="22" name="Nhóm 21">
                <a:extLst>
                  <a:ext uri="{FF2B5EF4-FFF2-40B4-BE49-F238E27FC236}">
                    <a16:creationId xmlns:a16="http://schemas.microsoft.com/office/drawing/2014/main" id="{48DB2B2E-B15C-4B12-BCC2-D4A7A4E9BBFB}"/>
                  </a:ext>
                </a:extLst>
              </p:cNvPr>
              <p:cNvGrpSpPr/>
              <p:nvPr/>
            </p:nvGrpSpPr>
            <p:grpSpPr>
              <a:xfrm>
                <a:off x="585565" y="1641058"/>
                <a:ext cx="12126195" cy="2273553"/>
                <a:chOff x="279345" y="3380494"/>
                <a:chExt cx="12126195" cy="2273553"/>
              </a:xfrm>
            </p:grpSpPr>
            <p:grpSp>
              <p:nvGrpSpPr>
                <p:cNvPr id="24" name="Group 22">
                  <a:extLst>
                    <a:ext uri="{FF2B5EF4-FFF2-40B4-BE49-F238E27FC236}">
                      <a16:creationId xmlns:a16="http://schemas.microsoft.com/office/drawing/2014/main" id="{AA0E29C3-8E16-46E4-A80A-F73E374878DD}"/>
                    </a:ext>
                  </a:extLst>
                </p:cNvPr>
                <p:cNvGrpSpPr>
                  <a:grpSpLocks/>
                </p:cNvGrpSpPr>
                <p:nvPr/>
              </p:nvGrpSpPr>
              <p:grpSpPr bwMode="auto">
                <a:xfrm>
                  <a:off x="279345" y="3888141"/>
                  <a:ext cx="6542253" cy="684610"/>
                  <a:chOff x="-791362" y="1514905"/>
                  <a:chExt cx="8722528" cy="988772"/>
                </a:xfrm>
              </p:grpSpPr>
              <p:sp>
                <p:nvSpPr>
                  <p:cNvPr id="28" name="Rectangle 6">
                    <a:extLst>
                      <a:ext uri="{FF2B5EF4-FFF2-40B4-BE49-F238E27FC236}">
                        <a16:creationId xmlns:a16="http://schemas.microsoft.com/office/drawing/2014/main" id="{71212C85-0411-4F4B-97BF-16D23A3521E0}"/>
                      </a:ext>
                    </a:extLst>
                  </p:cNvPr>
                  <p:cNvSpPr>
                    <a:spLocks noChangeArrowheads="1"/>
                  </p:cNvSpPr>
                  <p:nvPr/>
                </p:nvSpPr>
                <p:spPr bwMode="auto">
                  <a:xfrm>
                    <a:off x="-791362" y="1652643"/>
                    <a:ext cx="955532" cy="584836"/>
                  </a:xfrm>
                  <a:prstGeom prst="rect">
                    <a:avLst/>
                  </a:prstGeom>
                  <a:solidFill>
                    <a:srgbClr val="FFFF00"/>
                  </a:solidFill>
                  <a:ln w="25400" cap="flat" cmpd="sng" algn="ctr">
                    <a:solidFill>
                      <a:srgbClr val="4F81BD"/>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29" name="Rectangle 5">
                    <a:extLst>
                      <a:ext uri="{FF2B5EF4-FFF2-40B4-BE49-F238E27FC236}">
                        <a16:creationId xmlns:a16="http://schemas.microsoft.com/office/drawing/2014/main" id="{CCE26F4D-BDB5-43EE-9623-CA1C7C85BE15}"/>
                      </a:ext>
                    </a:extLst>
                  </p:cNvPr>
                  <p:cNvSpPr>
                    <a:spLocks noChangeArrowheads="1"/>
                  </p:cNvSpPr>
                  <p:nvPr/>
                </p:nvSpPr>
                <p:spPr bwMode="auto">
                  <a:xfrm>
                    <a:off x="-247633" y="1514905"/>
                    <a:ext cx="8178799" cy="98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Cho </a:t>
                    </a:r>
                  </a:p>
                </p:txBody>
              </p:sp>
            </p:grpSp>
            <p:grpSp>
              <p:nvGrpSpPr>
                <p:cNvPr id="25" name="Nhóm 24">
                  <a:extLst>
                    <a:ext uri="{FF2B5EF4-FFF2-40B4-BE49-F238E27FC236}">
                      <a16:creationId xmlns:a16="http://schemas.microsoft.com/office/drawing/2014/main" id="{F4983973-DEF9-4546-8F12-91A65A1D0BCA}"/>
                    </a:ext>
                  </a:extLst>
                </p:cNvPr>
                <p:cNvGrpSpPr/>
                <p:nvPr/>
              </p:nvGrpSpPr>
              <p:grpSpPr>
                <a:xfrm>
                  <a:off x="1804312" y="3380494"/>
                  <a:ext cx="10601228" cy="2273553"/>
                  <a:chOff x="2133781" y="1516338"/>
                  <a:chExt cx="10601228" cy="2273553"/>
                </a:xfrm>
              </p:grpSpPr>
              <p:graphicFrame>
                <p:nvGraphicFramePr>
                  <p:cNvPr id="26" name="Đối tượng 25">
                    <a:extLst>
                      <a:ext uri="{FF2B5EF4-FFF2-40B4-BE49-F238E27FC236}">
                        <a16:creationId xmlns:a16="http://schemas.microsoft.com/office/drawing/2014/main" id="{C007393B-401D-49D7-BC55-A21A729E5397}"/>
                      </a:ext>
                    </a:extLst>
                  </p:cNvPr>
                  <p:cNvGraphicFramePr>
                    <a:graphicFrameLocks noChangeAspect="1"/>
                  </p:cNvGraphicFramePr>
                  <p:nvPr>
                    <p:extLst>
                      <p:ext uri="{D42A27DB-BD31-4B8C-83A1-F6EECF244321}">
                        <p14:modId xmlns:p14="http://schemas.microsoft.com/office/powerpoint/2010/main" val="3154954473"/>
                      </p:ext>
                    </p:extLst>
                  </p:nvPr>
                </p:nvGraphicFramePr>
                <p:xfrm>
                  <a:off x="2133781" y="1843748"/>
                  <a:ext cx="5332106" cy="990485"/>
                </p:xfrm>
                <a:graphic>
                  <a:graphicData uri="http://schemas.openxmlformats.org/presentationml/2006/ole">
                    <mc:AlternateContent xmlns:mc="http://schemas.openxmlformats.org/markup-compatibility/2006">
                      <mc:Choice xmlns:v="urn:schemas-microsoft-com:vml" Requires="v">
                        <p:oleObj spid="_x0000_s5131" name="Equation" r:id="rId5" imgW="1968480" imgH="393480" progId="Equation.DSMT4">
                          <p:embed/>
                        </p:oleObj>
                      </mc:Choice>
                      <mc:Fallback>
                        <p:oleObj name="Equation" r:id="rId5" imgW="1968480" imgH="393480" progId="Equation.DSMT4">
                          <p:embed/>
                          <p:pic>
                            <p:nvPicPr>
                              <p:cNvPr id="26" name="Đối tượng 25">
                                <a:extLst>
                                  <a:ext uri="{FF2B5EF4-FFF2-40B4-BE49-F238E27FC236}">
                                    <a16:creationId xmlns:a16="http://schemas.microsoft.com/office/drawing/2014/main" id="{C007393B-401D-49D7-BC55-A21A729E5397}"/>
                                  </a:ext>
                                </a:extLst>
                              </p:cNvPr>
                              <p:cNvPicPr/>
                              <p:nvPr/>
                            </p:nvPicPr>
                            <p:blipFill>
                              <a:blip r:embed="rId6"/>
                              <a:stretch>
                                <a:fillRect/>
                              </a:stretch>
                            </p:blipFill>
                            <p:spPr>
                              <a:xfrm>
                                <a:off x="2133781" y="1843748"/>
                                <a:ext cx="5332106" cy="990485"/>
                              </a:xfrm>
                              <a:prstGeom prst="rect">
                                <a:avLst/>
                              </a:prstGeom>
                            </p:spPr>
                          </p:pic>
                        </p:oleObj>
                      </mc:Fallback>
                    </mc:AlternateContent>
                  </a:graphicData>
                </a:graphic>
              </p:graphicFrame>
              <p:pic>
                <p:nvPicPr>
                  <p:cNvPr id="27" name="Picture 1">
                    <a:extLst>
                      <a:ext uri="{FF2B5EF4-FFF2-40B4-BE49-F238E27FC236}">
                        <a16:creationId xmlns:a16="http://schemas.microsoft.com/office/drawing/2014/main" id="{4196018B-A013-4C60-AF7F-6D5E968A287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85468" y="1516338"/>
                    <a:ext cx="5349541" cy="2273553"/>
                  </a:xfrm>
                  <a:prstGeom prst="rect">
                    <a:avLst/>
                  </a:prstGeom>
                  <a:noFill/>
                  <a:ln>
                    <a:noFill/>
                  </a:ln>
                </p:spPr>
              </p:pic>
            </p:grpSp>
          </p:grpSp>
          <p:pic>
            <p:nvPicPr>
              <p:cNvPr id="23" name="Picture 12">
                <a:extLst>
                  <a:ext uri="{FF2B5EF4-FFF2-40B4-BE49-F238E27FC236}">
                    <a16:creationId xmlns:a16="http://schemas.microsoft.com/office/drawing/2014/main" id="{1ACCDEDC-C579-4B65-9935-5F9CDC0FC5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a:fillRect/>
              </a:stretch>
            </p:blipFill>
            <p:spPr>
              <a:xfrm>
                <a:off x="10686740" y="5174223"/>
                <a:ext cx="2025020" cy="2207977"/>
              </a:xfrm>
              <a:prstGeom prst="rect">
                <a:avLst/>
              </a:prstGeom>
              <a:ln w="9525">
                <a:solidFill>
                  <a:schemeClr val="tx1"/>
                </a:solidFill>
              </a:ln>
              <a:effectLst>
                <a:softEdge rad="0"/>
              </a:effectLst>
            </p:spPr>
          </p:pic>
        </p:grpSp>
      </p:grpSp>
      <p:grpSp>
        <p:nvGrpSpPr>
          <p:cNvPr id="34" name="Nhóm 33">
            <a:extLst>
              <a:ext uri="{FF2B5EF4-FFF2-40B4-BE49-F238E27FC236}">
                <a16:creationId xmlns:a16="http://schemas.microsoft.com/office/drawing/2014/main" id="{5ADD9EF5-38B8-475B-A296-9927DA52ADB9}"/>
              </a:ext>
            </a:extLst>
          </p:cNvPr>
          <p:cNvGrpSpPr/>
          <p:nvPr/>
        </p:nvGrpSpPr>
        <p:grpSpPr>
          <a:xfrm>
            <a:off x="672610" y="3510583"/>
            <a:ext cx="7803570" cy="1076750"/>
            <a:chOff x="1838581" y="2948851"/>
            <a:chExt cx="6907687" cy="890941"/>
          </a:xfrm>
        </p:grpSpPr>
        <p:sp>
          <p:nvSpPr>
            <p:cNvPr id="35" name="Hộp Văn bản 34">
              <a:extLst>
                <a:ext uri="{FF2B5EF4-FFF2-40B4-BE49-F238E27FC236}">
                  <a16:creationId xmlns:a16="http://schemas.microsoft.com/office/drawing/2014/main" id="{023DDD1D-8ECF-4486-AF7A-5CC7316F1F20}"/>
                </a:ext>
              </a:extLst>
            </p:cNvPr>
            <p:cNvSpPr txBox="1"/>
            <p:nvPr/>
          </p:nvSpPr>
          <p:spPr>
            <a:xfrm>
              <a:off x="1838581" y="2948851"/>
              <a:ext cx="5575924" cy="613848"/>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BÀI GIẢI</a:t>
              </a:r>
            </a:p>
            <a:p>
              <a:r>
                <a:rPr lang="en-US" sz="2800" dirty="0">
                  <a:latin typeface="Times New Roman" panose="02020603050405020304" pitchFamily="18" charset="0"/>
                  <a:cs typeface="Times New Roman" panose="02020603050405020304" pitchFamily="18" charset="0"/>
                </a:rPr>
                <a:t>Tỉ số của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đoạn thẳng </a:t>
              </a:r>
              <a:r>
                <a:rPr lang="en-US" sz="2800" i="1" dirty="0">
                  <a:latin typeface="Times New Roman" panose="02020603050405020304" pitchFamily="18" charset="0"/>
                  <a:cs typeface="Times New Roman" panose="02020603050405020304" pitchFamily="18" charset="0"/>
                </a:rPr>
                <a:t>AB</a:t>
              </a:r>
              <a:r>
                <a:rPr lang="en-US" sz="2800" dirty="0">
                  <a:latin typeface="Times New Roman" panose="02020603050405020304" pitchFamily="18" charset="0"/>
                  <a:cs typeface="Times New Roman" panose="02020603050405020304" pitchFamily="18" charset="0"/>
                </a:rPr>
                <a:t> và </a:t>
              </a:r>
              <a:r>
                <a:rPr lang="en-US" sz="2800" i="1" dirty="0">
                  <a:latin typeface="Times New Roman" panose="02020603050405020304" pitchFamily="18" charset="0"/>
                  <a:cs typeface="Times New Roman" panose="02020603050405020304" pitchFamily="18" charset="0"/>
                </a:rPr>
                <a:t>CD</a:t>
              </a:r>
              <a:r>
                <a:rPr lang="en-US" sz="2800" dirty="0">
                  <a:latin typeface="Times New Roman" panose="02020603050405020304" pitchFamily="18" charset="0"/>
                  <a:cs typeface="Times New Roman" panose="02020603050405020304" pitchFamily="18" charset="0"/>
                </a:rPr>
                <a:t> là</a:t>
              </a:r>
            </a:p>
          </p:txBody>
        </p:sp>
        <p:graphicFrame>
          <p:nvGraphicFramePr>
            <p:cNvPr id="36" name="Đối tượng 35">
              <a:extLst>
                <a:ext uri="{FF2B5EF4-FFF2-40B4-BE49-F238E27FC236}">
                  <a16:creationId xmlns:a16="http://schemas.microsoft.com/office/drawing/2014/main" id="{A5BD418C-CA88-47B6-AEB6-C644EF0E625B}"/>
                </a:ext>
              </a:extLst>
            </p:cNvPr>
            <p:cNvGraphicFramePr>
              <a:graphicFrameLocks noChangeAspect="1"/>
            </p:cNvGraphicFramePr>
            <p:nvPr>
              <p:extLst>
                <p:ext uri="{D42A27DB-BD31-4B8C-83A1-F6EECF244321}">
                  <p14:modId xmlns:p14="http://schemas.microsoft.com/office/powerpoint/2010/main" val="1204371067"/>
                </p:ext>
              </p:extLst>
            </p:nvPr>
          </p:nvGraphicFramePr>
          <p:xfrm>
            <a:off x="6926992" y="3073781"/>
            <a:ext cx="1819276" cy="766011"/>
          </p:xfrm>
          <a:graphic>
            <a:graphicData uri="http://schemas.openxmlformats.org/presentationml/2006/ole">
              <mc:AlternateContent xmlns:mc="http://schemas.openxmlformats.org/markup-compatibility/2006">
                <mc:Choice xmlns:v="urn:schemas-microsoft-com:vml" Requires="v">
                  <p:oleObj spid="_x0000_s5132" name="Equation" r:id="rId9" imgW="952087" imgH="393529" progId="Equation.DSMT4">
                    <p:embed/>
                  </p:oleObj>
                </mc:Choice>
                <mc:Fallback>
                  <p:oleObj name="Equation" r:id="rId9" imgW="952087" imgH="393529" progId="Equation.DSMT4">
                    <p:embed/>
                    <p:pic>
                      <p:nvPicPr>
                        <p:cNvPr id="36" name="Đối tượng 35">
                          <a:extLst>
                            <a:ext uri="{FF2B5EF4-FFF2-40B4-BE49-F238E27FC236}">
                              <a16:creationId xmlns:a16="http://schemas.microsoft.com/office/drawing/2014/main" id="{A5BD418C-CA88-47B6-AEB6-C644EF0E62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6992" y="3073781"/>
                          <a:ext cx="1819276" cy="766011"/>
                        </a:xfrm>
                        <a:prstGeom prst="rect">
                          <a:avLst/>
                        </a:prstGeom>
                        <a:noFill/>
                      </p:spPr>
                    </p:pic>
                  </p:oleObj>
                </mc:Fallback>
              </mc:AlternateContent>
            </a:graphicData>
          </a:graphic>
        </p:graphicFrame>
      </p:grpSp>
      <p:grpSp>
        <p:nvGrpSpPr>
          <p:cNvPr id="37" name="Nhóm 36">
            <a:extLst>
              <a:ext uri="{FF2B5EF4-FFF2-40B4-BE49-F238E27FC236}">
                <a16:creationId xmlns:a16="http://schemas.microsoft.com/office/drawing/2014/main" id="{E2853EBF-DB41-435D-9741-A92B02A098E4}"/>
              </a:ext>
            </a:extLst>
          </p:cNvPr>
          <p:cNvGrpSpPr/>
          <p:nvPr/>
        </p:nvGrpSpPr>
        <p:grpSpPr>
          <a:xfrm>
            <a:off x="679641" y="4691003"/>
            <a:ext cx="8328019" cy="878658"/>
            <a:chOff x="901306" y="5070939"/>
            <a:chExt cx="7307229" cy="949494"/>
          </a:xfrm>
        </p:grpSpPr>
        <p:sp>
          <p:nvSpPr>
            <p:cNvPr id="38" name="Hộp Văn bản 37">
              <a:extLst>
                <a:ext uri="{FF2B5EF4-FFF2-40B4-BE49-F238E27FC236}">
                  <a16:creationId xmlns:a16="http://schemas.microsoft.com/office/drawing/2014/main" id="{956DC83F-67F3-46C0-9D8D-FA1208A36464}"/>
                </a:ext>
              </a:extLst>
            </p:cNvPr>
            <p:cNvSpPr txBox="1"/>
            <p:nvPr/>
          </p:nvSpPr>
          <p:spPr>
            <a:xfrm>
              <a:off x="901306" y="5174874"/>
              <a:ext cx="5972175" cy="500251"/>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Tỉ số của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đoạn thẳng </a:t>
              </a:r>
              <a:r>
                <a:rPr lang="en-US" sz="2800" i="1" dirty="0">
                  <a:latin typeface="Times New Roman" panose="02020603050405020304" pitchFamily="18" charset="0"/>
                  <a:cs typeface="Times New Roman" panose="02020603050405020304" pitchFamily="18" charset="0"/>
                </a:rPr>
                <a:t>EF</a:t>
              </a:r>
              <a:r>
                <a:rPr lang="en-US" sz="2800" dirty="0">
                  <a:latin typeface="Times New Roman" panose="02020603050405020304" pitchFamily="18" charset="0"/>
                  <a:cs typeface="Times New Roman" panose="02020603050405020304" pitchFamily="18" charset="0"/>
                </a:rPr>
                <a:t> và </a:t>
              </a:r>
              <a:r>
                <a:rPr lang="en-US" sz="2800" i="1" dirty="0">
                  <a:latin typeface="Times New Roman" panose="02020603050405020304" pitchFamily="18" charset="0"/>
                  <a:cs typeface="Times New Roman" panose="02020603050405020304" pitchFamily="18" charset="0"/>
                </a:rPr>
                <a:t>MN</a:t>
              </a:r>
              <a:r>
                <a:rPr lang="en-US" sz="2800" dirty="0">
                  <a:latin typeface="Times New Roman" panose="02020603050405020304" pitchFamily="18" charset="0"/>
                  <a:cs typeface="Times New Roman" panose="02020603050405020304" pitchFamily="18" charset="0"/>
                </a:rPr>
                <a:t> là</a:t>
              </a:r>
            </a:p>
          </p:txBody>
        </p:sp>
        <p:graphicFrame>
          <p:nvGraphicFramePr>
            <p:cNvPr id="39" name="Đối tượng 38">
              <a:extLst>
                <a:ext uri="{FF2B5EF4-FFF2-40B4-BE49-F238E27FC236}">
                  <a16:creationId xmlns:a16="http://schemas.microsoft.com/office/drawing/2014/main" id="{3FD3E5CC-B0E1-4C4B-96B5-546DEB4B2073}"/>
                </a:ext>
              </a:extLst>
            </p:cNvPr>
            <p:cNvGraphicFramePr>
              <a:graphicFrameLocks noChangeAspect="1"/>
            </p:cNvGraphicFramePr>
            <p:nvPr>
              <p:extLst>
                <p:ext uri="{D42A27DB-BD31-4B8C-83A1-F6EECF244321}">
                  <p14:modId xmlns:p14="http://schemas.microsoft.com/office/powerpoint/2010/main" val="2327338993"/>
                </p:ext>
              </p:extLst>
            </p:nvPr>
          </p:nvGraphicFramePr>
          <p:xfrm>
            <a:off x="5772876" y="5070939"/>
            <a:ext cx="2435659" cy="949494"/>
          </p:xfrm>
          <a:graphic>
            <a:graphicData uri="http://schemas.openxmlformats.org/presentationml/2006/ole">
              <mc:AlternateContent xmlns:mc="http://schemas.openxmlformats.org/markup-compatibility/2006">
                <mc:Choice xmlns:v="urn:schemas-microsoft-com:vml" Requires="v">
                  <p:oleObj spid="_x0000_s5133" name="Equation" r:id="rId11" imgW="1016000" imgH="393700" progId="Equation.DSMT4">
                    <p:embed/>
                  </p:oleObj>
                </mc:Choice>
                <mc:Fallback>
                  <p:oleObj name="Equation" r:id="rId11" imgW="1016000" imgH="393700" progId="Equation.DSMT4">
                    <p:embed/>
                    <p:pic>
                      <p:nvPicPr>
                        <p:cNvPr id="39" name="Đối tượng 38">
                          <a:extLst>
                            <a:ext uri="{FF2B5EF4-FFF2-40B4-BE49-F238E27FC236}">
                              <a16:creationId xmlns:a16="http://schemas.microsoft.com/office/drawing/2014/main" id="{3FD3E5CC-B0E1-4C4B-96B5-546DEB4B20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2876" y="5070939"/>
                          <a:ext cx="2435659" cy="949494"/>
                        </a:xfrm>
                        <a:prstGeom prst="rect">
                          <a:avLst/>
                        </a:prstGeom>
                        <a:noFill/>
                      </p:spPr>
                    </p:pic>
                  </p:oleObj>
                </mc:Fallback>
              </mc:AlternateContent>
            </a:graphicData>
          </a:graphic>
        </p:graphicFrame>
      </p:grpSp>
    </p:spTree>
    <p:extLst>
      <p:ext uri="{BB962C8B-B14F-4D97-AF65-F5344CB8AC3E}">
        <p14:creationId xmlns:p14="http://schemas.microsoft.com/office/powerpoint/2010/main" val="15516432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41;p46">
            <a:extLst>
              <a:ext uri="{FF2B5EF4-FFF2-40B4-BE49-F238E27FC236}">
                <a16:creationId xmlns:a16="http://schemas.microsoft.com/office/drawing/2014/main" id="{5BCD02C4-12C6-48D1-8D6E-C5471FE44E75}"/>
              </a:ext>
            </a:extLst>
          </p:cNvPr>
          <p:cNvSpPr txBox="1">
            <a:spLocks noGrp="1"/>
          </p:cNvSpPr>
          <p:nvPr/>
        </p:nvSpPr>
        <p:spPr bwMode="auto">
          <a:xfrm>
            <a:off x="666780" y="-27091"/>
            <a:ext cx="9561576" cy="7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6000"/>
              <a:buFont typeface="Special Elite"/>
              <a:buNone/>
            </a:pPr>
            <a:r>
              <a:rPr lang="en-US" altLang="en-GB" sz="2600" b="1" dirty="0" err="1">
                <a:solidFill>
                  <a:srgbClr val="FF0000"/>
                </a:solidFill>
                <a:latin typeface="Times New Roman" pitchFamily="18" charset="0"/>
                <a:ea typeface="思源黑体 Medium"/>
                <a:cs typeface="Times New Roman" pitchFamily="18" charset="0"/>
                <a:sym typeface="Special Elite"/>
              </a:rPr>
              <a:t>Tiết</a:t>
            </a:r>
            <a:r>
              <a:rPr lang="en-US" altLang="en-GB" sz="2600" b="1" dirty="0">
                <a:solidFill>
                  <a:srgbClr val="FF0000"/>
                </a:solidFill>
                <a:latin typeface="Times New Roman" pitchFamily="18" charset="0"/>
                <a:ea typeface="思源黑体 Medium"/>
                <a:cs typeface="Times New Roman" pitchFamily="18" charset="0"/>
                <a:sym typeface="Special Elite"/>
              </a:rPr>
              <a:t> 37 §1. ĐỊNH LÍ TA-LÉT TRONG TAM GIÁC</a:t>
            </a:r>
          </a:p>
        </p:txBody>
      </p:sp>
      <p:grpSp>
        <p:nvGrpSpPr>
          <p:cNvPr id="7" name="Group 26">
            <a:extLst>
              <a:ext uri="{FF2B5EF4-FFF2-40B4-BE49-F238E27FC236}">
                <a16:creationId xmlns:a16="http://schemas.microsoft.com/office/drawing/2014/main" id="{61E18F81-D3D5-4713-915E-1D5A4AF20481}"/>
              </a:ext>
            </a:extLst>
          </p:cNvPr>
          <p:cNvGrpSpPr>
            <a:grpSpLocks/>
          </p:cNvGrpSpPr>
          <p:nvPr/>
        </p:nvGrpSpPr>
        <p:grpSpPr bwMode="auto">
          <a:xfrm>
            <a:off x="382251" y="604335"/>
            <a:ext cx="5083939" cy="519565"/>
            <a:chOff x="6532568" y="7543801"/>
            <a:chExt cx="29002872" cy="1843914"/>
          </a:xfrm>
        </p:grpSpPr>
        <p:sp>
          <p:nvSpPr>
            <p:cNvPr id="8" name="TextBox 43">
              <a:extLst>
                <a:ext uri="{FF2B5EF4-FFF2-40B4-BE49-F238E27FC236}">
                  <a16:creationId xmlns:a16="http://schemas.microsoft.com/office/drawing/2014/main" id="{EFBD2B08-79A1-4EC3-8E5D-32F6BF9FBD25}"/>
                </a:ext>
              </a:extLst>
            </p:cNvPr>
            <p:cNvSpPr txBox="1">
              <a:spLocks noChangeArrowheads="1"/>
            </p:cNvSpPr>
            <p:nvPr/>
          </p:nvSpPr>
          <p:spPr bwMode="auto">
            <a:xfrm>
              <a:off x="8993193" y="7620008"/>
              <a:ext cx="26542247" cy="174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600" b="1" dirty="0">
                  <a:solidFill>
                    <a:srgbClr val="0000FF"/>
                  </a:solidFill>
                  <a:latin typeface="Times New Roman" pitchFamily="18" charset="0"/>
                  <a:ea typeface="Tahoma" pitchFamily="34" charset="0"/>
                  <a:cs typeface="Times New Roman" pitchFamily="18" charset="0"/>
                </a:rPr>
                <a:t>Tỉ số của </a:t>
              </a:r>
              <a:r>
                <a:rPr lang="en-US" altLang="en-US" sz="2600" b="1" dirty="0" err="1">
                  <a:solidFill>
                    <a:srgbClr val="0000FF"/>
                  </a:solidFill>
                  <a:latin typeface="Times New Roman" pitchFamily="18" charset="0"/>
                  <a:ea typeface="Tahoma" pitchFamily="34" charset="0"/>
                  <a:cs typeface="Times New Roman" pitchFamily="18" charset="0"/>
                </a:rPr>
                <a:t>hai</a:t>
              </a:r>
              <a:r>
                <a:rPr lang="en-US" altLang="en-US" sz="2600" b="1" dirty="0">
                  <a:solidFill>
                    <a:srgbClr val="0000FF"/>
                  </a:solidFill>
                  <a:latin typeface="Times New Roman" pitchFamily="18" charset="0"/>
                  <a:ea typeface="Tahoma" pitchFamily="34" charset="0"/>
                  <a:cs typeface="Times New Roman" pitchFamily="18" charset="0"/>
                </a:rPr>
                <a:t> đoạn thẳng</a:t>
              </a:r>
            </a:p>
          </p:txBody>
        </p:sp>
        <p:grpSp>
          <p:nvGrpSpPr>
            <p:cNvPr id="9" name="Group 27">
              <a:extLst>
                <a:ext uri="{FF2B5EF4-FFF2-40B4-BE49-F238E27FC236}">
                  <a16:creationId xmlns:a16="http://schemas.microsoft.com/office/drawing/2014/main" id="{18B2C168-CF3F-4E6D-B143-8F642B2F2BE8}"/>
                </a:ext>
              </a:extLst>
            </p:cNvPr>
            <p:cNvGrpSpPr>
              <a:grpSpLocks/>
            </p:cNvGrpSpPr>
            <p:nvPr/>
          </p:nvGrpSpPr>
          <p:grpSpPr bwMode="auto">
            <a:xfrm>
              <a:off x="6532568" y="7543801"/>
              <a:ext cx="2582458" cy="1843914"/>
              <a:chOff x="6532567" y="7543802"/>
              <a:chExt cx="2582458" cy="1843914"/>
            </a:xfrm>
          </p:grpSpPr>
          <p:sp>
            <p:nvSpPr>
              <p:cNvPr id="10" name="Isosceles Triangle 44">
                <a:extLst>
                  <a:ext uri="{FF2B5EF4-FFF2-40B4-BE49-F238E27FC236}">
                    <a16:creationId xmlns:a16="http://schemas.microsoft.com/office/drawing/2014/main" id="{9F3D852A-8B91-45B7-A646-8D975C1DE911}"/>
                  </a:ext>
                </a:extLst>
              </p:cNvPr>
              <p:cNvSpPr/>
              <p:nvPr/>
            </p:nvSpPr>
            <p:spPr>
              <a:xfrm rot="16200000">
                <a:off x="7472611" y="7534128"/>
                <a:ext cx="143667" cy="163015"/>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grpSp>
            <p:nvGrpSpPr>
              <p:cNvPr id="11" name="Group 29">
                <a:extLst>
                  <a:ext uri="{FF2B5EF4-FFF2-40B4-BE49-F238E27FC236}">
                    <a16:creationId xmlns:a16="http://schemas.microsoft.com/office/drawing/2014/main" id="{0C747900-5EFF-4618-9E76-41546F982AFC}"/>
                  </a:ext>
                </a:extLst>
              </p:cNvPr>
              <p:cNvGrpSpPr>
                <a:grpSpLocks/>
              </p:cNvGrpSpPr>
              <p:nvPr/>
            </p:nvGrpSpPr>
            <p:grpSpPr bwMode="auto">
              <a:xfrm>
                <a:off x="6532567" y="7640058"/>
                <a:ext cx="2582458" cy="1747658"/>
                <a:chOff x="6532567" y="7640058"/>
                <a:chExt cx="2582458" cy="1747658"/>
              </a:xfrm>
            </p:grpSpPr>
            <p:sp>
              <p:nvSpPr>
                <p:cNvPr id="12" name="Round Same Side Corner Rectangle 6">
                  <a:extLst>
                    <a:ext uri="{FF2B5EF4-FFF2-40B4-BE49-F238E27FC236}">
                      <a16:creationId xmlns:a16="http://schemas.microsoft.com/office/drawing/2014/main" id="{5565EC3C-E268-466F-8089-05C250B52347}"/>
                    </a:ext>
                  </a:extLst>
                </p:cNvPr>
                <p:cNvSpPr/>
                <p:nvPr/>
              </p:nvSpPr>
              <p:spPr>
                <a:xfrm rot="5400000">
                  <a:off x="7790246" y="7366952"/>
                  <a:ext cx="731010" cy="1372039"/>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sp>
              <p:nvSpPr>
                <p:cNvPr id="13" name="TextBox 49">
                  <a:extLst>
                    <a:ext uri="{FF2B5EF4-FFF2-40B4-BE49-F238E27FC236}">
                      <a16:creationId xmlns:a16="http://schemas.microsoft.com/office/drawing/2014/main" id="{1D6E7601-4F1F-4E30-BBAC-CD0FBCADDAE4}"/>
                    </a:ext>
                  </a:extLst>
                </p:cNvPr>
                <p:cNvSpPr txBox="1">
                  <a:spLocks noChangeArrowheads="1"/>
                </p:cNvSpPr>
                <p:nvPr/>
              </p:nvSpPr>
              <p:spPr bwMode="auto">
                <a:xfrm>
                  <a:off x="6532567" y="7640058"/>
                  <a:ext cx="2582458" cy="174765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600" b="1" dirty="0">
                      <a:solidFill>
                        <a:schemeClr val="bg1"/>
                      </a:solidFill>
                      <a:latin typeface="Times New Roman" pitchFamily="18" charset="0"/>
                      <a:ea typeface="Tahoma" pitchFamily="34" charset="0"/>
                      <a:cs typeface="Times New Roman" pitchFamily="18" charset="0"/>
                    </a:rPr>
                    <a:t>1</a:t>
                  </a:r>
                </a:p>
              </p:txBody>
            </p:sp>
          </p:grpSp>
        </p:grpSp>
      </p:grpSp>
      <p:cxnSp>
        <p:nvCxnSpPr>
          <p:cNvPr id="29" name="Đường nối Thẳng 28">
            <a:extLst>
              <a:ext uri="{FF2B5EF4-FFF2-40B4-BE49-F238E27FC236}">
                <a16:creationId xmlns:a16="http://schemas.microsoft.com/office/drawing/2014/main" id="{BD927CAE-E2A3-4F44-A251-0080BFC3A623}"/>
              </a:ext>
            </a:extLst>
          </p:cNvPr>
          <p:cNvCxnSpPr/>
          <p:nvPr/>
        </p:nvCxnSpPr>
        <p:spPr>
          <a:xfrm>
            <a:off x="6925056" y="2633472"/>
            <a:ext cx="0" cy="18288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6" name="Đối tượng 35">
            <a:extLst>
              <a:ext uri="{FF2B5EF4-FFF2-40B4-BE49-F238E27FC236}">
                <a16:creationId xmlns:a16="http://schemas.microsoft.com/office/drawing/2014/main" id="{70714C20-F367-444D-9265-DB77CA54A4EF}"/>
              </a:ext>
            </a:extLst>
          </p:cNvPr>
          <p:cNvGraphicFramePr>
            <a:graphicFrameLocks noChangeAspect="1"/>
          </p:cNvGraphicFramePr>
          <p:nvPr>
            <p:extLst>
              <p:ext uri="{D42A27DB-BD31-4B8C-83A1-F6EECF244321}">
                <p14:modId xmlns:p14="http://schemas.microsoft.com/office/powerpoint/2010/main" val="3537246616"/>
              </p:ext>
            </p:extLst>
          </p:nvPr>
        </p:nvGraphicFramePr>
        <p:xfrm>
          <a:off x="6546850" y="3362325"/>
          <a:ext cx="114300" cy="177800"/>
        </p:xfrm>
        <a:graphic>
          <a:graphicData uri="http://schemas.openxmlformats.org/presentationml/2006/ole">
            <mc:AlternateContent xmlns:mc="http://schemas.openxmlformats.org/markup-compatibility/2006">
              <mc:Choice xmlns:v="urn:schemas-microsoft-com:vml" Requires="v">
                <p:oleObj spid="_x0000_s6158" name="Equation" r:id="rId4" imgW="114120" imgH="177480" progId="Equation.DSMT4">
                  <p:embed/>
                </p:oleObj>
              </mc:Choice>
              <mc:Fallback>
                <p:oleObj name="Equation" r:id="rId4" imgW="114120" imgH="177480" progId="Equation.DSMT4">
                  <p:embed/>
                  <p:pic>
                    <p:nvPicPr>
                      <p:cNvPr id="36" name="Đối tượng 35">
                        <a:extLst>
                          <a:ext uri="{FF2B5EF4-FFF2-40B4-BE49-F238E27FC236}">
                            <a16:creationId xmlns:a16="http://schemas.microsoft.com/office/drawing/2014/main" id="{70714C20-F367-444D-9265-DB77CA54A4EF}"/>
                          </a:ext>
                        </a:extLst>
                      </p:cNvPr>
                      <p:cNvPicPr/>
                      <p:nvPr/>
                    </p:nvPicPr>
                    <p:blipFill>
                      <a:blip r:embed="rId5"/>
                      <a:stretch>
                        <a:fillRect/>
                      </a:stretch>
                    </p:blipFill>
                    <p:spPr>
                      <a:xfrm>
                        <a:off x="6546850" y="3362325"/>
                        <a:ext cx="114300" cy="177800"/>
                      </a:xfrm>
                      <a:prstGeom prst="rect">
                        <a:avLst/>
                      </a:prstGeom>
                    </p:spPr>
                  </p:pic>
                </p:oleObj>
              </mc:Fallback>
            </mc:AlternateContent>
          </a:graphicData>
        </a:graphic>
      </p:graphicFrame>
      <p:sp>
        <p:nvSpPr>
          <p:cNvPr id="38" name="Rectangle 2">
            <a:extLst>
              <a:ext uri="{FF2B5EF4-FFF2-40B4-BE49-F238E27FC236}">
                <a16:creationId xmlns:a16="http://schemas.microsoft.com/office/drawing/2014/main" id="{DDC45C98-743F-475E-800E-6D5DEE21AD6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2" name="Rectangle 4">
            <a:extLst>
              <a:ext uri="{FF2B5EF4-FFF2-40B4-BE49-F238E27FC236}">
                <a16:creationId xmlns:a16="http://schemas.microsoft.com/office/drawing/2014/main" id="{E34CF997-1D93-4004-A4F0-8BEC508C1DB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4" name="Rectangle 6">
            <a:extLst>
              <a:ext uri="{FF2B5EF4-FFF2-40B4-BE49-F238E27FC236}">
                <a16:creationId xmlns:a16="http://schemas.microsoft.com/office/drawing/2014/main" id="{2D06BD6F-CFF7-43BC-9935-0783FE92FFBD}"/>
              </a:ext>
            </a:extLst>
          </p:cNvPr>
          <p:cNvSpPr>
            <a:spLocks noChangeArrowheads="1"/>
          </p:cNvSpPr>
          <p:nvPr/>
        </p:nvSpPr>
        <p:spPr bwMode="auto">
          <a:xfrm>
            <a:off x="493972" y="1244814"/>
            <a:ext cx="6189602" cy="1300176"/>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defRPr/>
            </a:pPr>
            <a:r>
              <a:rPr lang="en-US" sz="2400" b="1" i="1" dirty="0">
                <a:solidFill>
                  <a:srgbClr val="FF0000"/>
                </a:solidFill>
                <a:latin typeface="Times New Roman" panose="02020603050405020304" pitchFamily="18" charset="0"/>
                <a:cs typeface="Times New Roman" panose="02020603050405020304" pitchFamily="18" charset="0"/>
              </a:rPr>
              <a:t>Định nghĩa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cs typeface="Times New Roman" panose="02020603050405020304" pitchFamily="18" charset="0"/>
              </a:rPr>
              <a:t>Tỉ số của </a:t>
            </a:r>
            <a:r>
              <a:rPr lang="en-US" sz="2400" b="1" i="1" dirty="0" err="1">
                <a:solidFill>
                  <a:srgbClr val="FF0000"/>
                </a:solidFill>
                <a:latin typeface="Times New Roman" panose="02020603050405020304" pitchFamily="18" charset="0"/>
                <a:cs typeface="Times New Roman" panose="02020603050405020304" pitchFamily="18" charset="0"/>
              </a:rPr>
              <a:t>hai</a:t>
            </a:r>
            <a:r>
              <a:rPr lang="en-US" sz="2400" b="1" i="1" dirty="0">
                <a:solidFill>
                  <a:srgbClr val="FF0000"/>
                </a:solidFill>
                <a:latin typeface="Times New Roman" panose="02020603050405020304" pitchFamily="18" charset="0"/>
                <a:cs typeface="Times New Roman" panose="02020603050405020304" pitchFamily="18" charset="0"/>
              </a:rPr>
              <a:t> đoạn thẳng là tỉ </a:t>
            </a:r>
            <a:r>
              <a:rPr lang="en-US" sz="2400" b="1" i="1" dirty="0" err="1">
                <a:solidFill>
                  <a:srgbClr val="FF0000"/>
                </a:solidFill>
                <a:latin typeface="Times New Roman" panose="02020603050405020304" pitchFamily="18" charset="0"/>
                <a:cs typeface="Times New Roman" panose="02020603050405020304" pitchFamily="18" charset="0"/>
              </a:rPr>
              <a:t>số</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độ</a:t>
            </a:r>
            <a:endParaRPr lang="en-US" sz="2400" b="1" i="1" dirty="0">
              <a:solidFill>
                <a:srgbClr val="FF0000"/>
              </a:solidFill>
              <a:latin typeface="Times New Roman" panose="02020603050405020304" pitchFamily="18" charset="0"/>
              <a:cs typeface="Times New Roman" panose="02020603050405020304" pitchFamily="18" charset="0"/>
            </a:endParaRPr>
          </a:p>
          <a:p>
            <a:pPr eaLnBrk="1" hangingPunct="1">
              <a:defRPr/>
            </a:pPr>
            <a:r>
              <a:rPr lang="en-US" sz="2400" b="1" i="1" dirty="0">
                <a:solidFill>
                  <a:srgbClr val="FF0000"/>
                </a:solidFill>
                <a:latin typeface="Times New Roman" panose="02020603050405020304" pitchFamily="18" charset="0"/>
                <a:cs typeface="Times New Roman" panose="02020603050405020304" pitchFamily="18" charset="0"/>
              </a:rPr>
              <a:t> dài của </a:t>
            </a:r>
            <a:r>
              <a:rPr lang="en-US" sz="2400" b="1" i="1" dirty="0" err="1">
                <a:solidFill>
                  <a:srgbClr val="FF0000"/>
                </a:solidFill>
                <a:latin typeface="Times New Roman" panose="02020603050405020304" pitchFamily="18" charset="0"/>
                <a:cs typeface="Times New Roman" panose="02020603050405020304" pitchFamily="18" charset="0"/>
              </a:rPr>
              <a:t>chúng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theo</a:t>
            </a:r>
            <a:r>
              <a:rPr lang="en-US" sz="2400" b="1" i="1" dirty="0">
                <a:solidFill>
                  <a:srgbClr val="FF0000"/>
                </a:solidFill>
                <a:latin typeface="Times New Roman" panose="02020603050405020304" pitchFamily="18" charset="0"/>
                <a:cs typeface="Times New Roman" panose="02020603050405020304" pitchFamily="18" charset="0"/>
              </a:rPr>
              <a:t> cùng một đơn </a:t>
            </a:r>
            <a:r>
              <a:rPr lang="en-US" sz="2400" b="1" i="1" dirty="0" err="1">
                <a:solidFill>
                  <a:srgbClr val="FF0000"/>
                </a:solidFill>
                <a:latin typeface="Times New Roman" panose="02020603050405020304" pitchFamily="18" charset="0"/>
                <a:cs typeface="Times New Roman" panose="02020603050405020304" pitchFamily="18" charset="0"/>
              </a:rPr>
              <a:t>vị</a:t>
            </a:r>
            <a:r>
              <a:rPr lang="en-US" sz="2400" b="1" i="1" dirty="0">
                <a:solidFill>
                  <a:srgbClr val="FF0000"/>
                </a:solidFill>
                <a:latin typeface="Times New Roman" panose="02020603050405020304" pitchFamily="18" charset="0"/>
                <a:cs typeface="Times New Roman" panose="02020603050405020304" pitchFamily="18" charset="0"/>
              </a:rPr>
              <a:t> đo.</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56" name="Rectangle 6">
            <a:extLst>
              <a:ext uri="{FF2B5EF4-FFF2-40B4-BE49-F238E27FC236}">
                <a16:creationId xmlns:a16="http://schemas.microsoft.com/office/drawing/2014/main" id="{A4D6CB89-F444-4961-9F68-41F1E37F7724}"/>
              </a:ext>
            </a:extLst>
          </p:cNvPr>
          <p:cNvSpPr>
            <a:spLocks noChangeArrowheads="1"/>
          </p:cNvSpPr>
          <p:nvPr/>
        </p:nvSpPr>
        <p:spPr bwMode="auto">
          <a:xfrm>
            <a:off x="516228" y="5034888"/>
            <a:ext cx="6189602" cy="1318631"/>
          </a:xfrm>
          <a:prstGeom prst="rect">
            <a:avLst/>
          </a:prstGeom>
          <a:solidFill>
            <a:srgbClr val="92D05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defRPr/>
            </a:pPr>
            <a:r>
              <a:rPr lang="en-US" sz="2400" b="1" i="1" dirty="0" err="1">
                <a:solidFill>
                  <a:schemeClr val="tx1"/>
                </a:solidFill>
                <a:latin typeface="Times New Roman" panose="02020603050405020304" pitchFamily="18" charset="0"/>
                <a:cs typeface="Times New Roman" panose="02020603050405020304" pitchFamily="18" charset="0"/>
              </a:rPr>
              <a:t>Chú</a:t>
            </a:r>
            <a:r>
              <a:rPr lang="en-US" sz="2400" b="1" i="1" dirty="0">
                <a:solidFill>
                  <a:schemeClr val="tx1"/>
                </a:solidFill>
                <a:latin typeface="Times New Roman" panose="02020603050405020304" pitchFamily="18" charset="0"/>
                <a:cs typeface="Times New Roman" panose="02020603050405020304" pitchFamily="18" charset="0"/>
              </a:rPr>
              <a:t> ý</a:t>
            </a:r>
            <a:r>
              <a:rPr lang="en-US" sz="2400"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Tỉ số của </a:t>
            </a:r>
            <a:r>
              <a:rPr lang="en-US" sz="2400" b="1" i="1" dirty="0" err="1">
                <a:solidFill>
                  <a:schemeClr val="tx1"/>
                </a:solidFill>
                <a:latin typeface="Times New Roman" panose="02020603050405020304" pitchFamily="18" charset="0"/>
                <a:cs typeface="Times New Roman" panose="02020603050405020304" pitchFamily="18" charset="0"/>
              </a:rPr>
              <a:t>hai</a:t>
            </a:r>
            <a:r>
              <a:rPr lang="en-US" sz="2400" b="1" i="1" dirty="0">
                <a:solidFill>
                  <a:schemeClr val="tx1"/>
                </a:solidFill>
                <a:latin typeface="Times New Roman" panose="02020603050405020304" pitchFamily="18" charset="0"/>
                <a:cs typeface="Times New Roman" panose="02020603050405020304" pitchFamily="18" charset="0"/>
              </a:rPr>
              <a:t> đoạn thẳng </a:t>
            </a:r>
            <a:r>
              <a:rPr lang="en-US" sz="2400" b="1" i="1" dirty="0" err="1">
                <a:solidFill>
                  <a:schemeClr val="tx1"/>
                </a:solidFill>
                <a:latin typeface="Times New Roman" panose="02020603050405020304" pitchFamily="18" charset="0"/>
                <a:cs typeface="Times New Roman" panose="02020603050405020304" pitchFamily="18" charset="0"/>
              </a:rPr>
              <a:t>không</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phụ</a:t>
            </a:r>
            <a:r>
              <a:rPr lang="en-US" sz="2400" b="1" i="1" dirty="0">
                <a:solidFill>
                  <a:schemeClr val="tx1"/>
                </a:solidFill>
                <a:latin typeface="Times New Roman" panose="02020603050405020304" pitchFamily="18" charset="0"/>
                <a:cs typeface="Times New Roman" panose="02020603050405020304" pitchFamily="18" charset="0"/>
              </a:rPr>
              <a:t> </a:t>
            </a:r>
          </a:p>
          <a:p>
            <a:pPr eaLnBrk="1" hangingPunct="1">
              <a:defRPr/>
            </a:pPr>
            <a:r>
              <a:rPr lang="en-US" sz="2400" b="1" i="1" dirty="0" err="1">
                <a:solidFill>
                  <a:schemeClr val="tx1"/>
                </a:solidFill>
                <a:latin typeface="Times New Roman" panose="02020603050405020304" pitchFamily="18" charset="0"/>
                <a:cs typeface="Times New Roman" panose="02020603050405020304" pitchFamily="18" charset="0"/>
              </a:rPr>
              <a:t>thuộc</a:t>
            </a:r>
            <a:r>
              <a:rPr lang="en-US" sz="2400" b="1" i="1" dirty="0">
                <a:solidFill>
                  <a:schemeClr val="tx1"/>
                </a:solidFill>
                <a:latin typeface="Times New Roman" panose="02020603050405020304" pitchFamily="18" charset="0"/>
                <a:cs typeface="Times New Roman" panose="02020603050405020304" pitchFamily="18" charset="0"/>
              </a:rPr>
              <a:t> vào </a:t>
            </a:r>
            <a:r>
              <a:rPr lang="en-US" sz="2400" b="1" i="1" dirty="0" err="1">
                <a:solidFill>
                  <a:schemeClr val="tx1"/>
                </a:solidFill>
                <a:latin typeface="Times New Roman" panose="02020603050405020304" pitchFamily="18" charset="0"/>
                <a:cs typeface="Times New Roman" panose="02020603050405020304" pitchFamily="18" charset="0"/>
              </a:rPr>
              <a:t>cách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chọn</a:t>
            </a:r>
            <a:r>
              <a:rPr lang="en-US" sz="2400" b="1" i="1" dirty="0">
                <a:solidFill>
                  <a:schemeClr val="tx1"/>
                </a:solidFill>
                <a:latin typeface="Times New Roman" panose="02020603050405020304" pitchFamily="18" charset="0"/>
                <a:cs typeface="Times New Roman" panose="02020603050405020304" pitchFamily="18" charset="0"/>
              </a:rPr>
              <a:t> đơn </a:t>
            </a:r>
            <a:r>
              <a:rPr lang="en-US" sz="2400" b="1" i="1" dirty="0" err="1">
                <a:solidFill>
                  <a:schemeClr val="tx1"/>
                </a:solidFill>
                <a:latin typeface="Times New Roman" panose="02020603050405020304" pitchFamily="18" charset="0"/>
                <a:cs typeface="Times New Roman" panose="02020603050405020304" pitchFamily="18" charset="0"/>
              </a:rPr>
              <a:t>vị</a:t>
            </a:r>
            <a:r>
              <a:rPr lang="en-US" sz="2400" b="1" i="1" dirty="0">
                <a:solidFill>
                  <a:schemeClr val="tx1"/>
                </a:solidFill>
                <a:latin typeface="Times New Roman" panose="02020603050405020304" pitchFamily="18" charset="0"/>
                <a:cs typeface="Times New Roman" panose="02020603050405020304" pitchFamily="18" charset="0"/>
              </a:rPr>
              <a:t> đo.</a:t>
            </a:r>
          </a:p>
        </p:txBody>
      </p:sp>
      <p:sp>
        <p:nvSpPr>
          <p:cNvPr id="58" name="Cloud 9">
            <a:extLst>
              <a:ext uri="{FF2B5EF4-FFF2-40B4-BE49-F238E27FC236}">
                <a16:creationId xmlns:a16="http://schemas.microsoft.com/office/drawing/2014/main" id="{E44F1147-9984-4C5D-B55E-018558DFD765}"/>
              </a:ext>
            </a:extLst>
          </p:cNvPr>
          <p:cNvSpPr/>
          <p:nvPr/>
        </p:nvSpPr>
        <p:spPr>
          <a:xfrm>
            <a:off x="7074784" y="3362325"/>
            <a:ext cx="4917666" cy="3412810"/>
          </a:xfrm>
          <a:prstGeom prst="cloud">
            <a:avLst/>
          </a:prstGeom>
          <a:solidFill>
            <a:schemeClr val="bg1"/>
          </a:solidFill>
          <a:ln w="57150" cmpd="dbl">
            <a:solidFill>
              <a:srgbClr val="008000"/>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lnSpc>
                <a:spcPct val="150000"/>
              </a:lnSpc>
              <a:defRPr/>
            </a:pPr>
            <a:r>
              <a:rPr lang="en-US" sz="2400" b="1" i="1" dirty="0">
                <a:latin typeface="Times New Roman" panose="02020603050405020304" pitchFamily="18" charset="0"/>
                <a:ea typeface="Tahoma" panose="020B0604030504040204" pitchFamily="34" charset="0"/>
                <a:cs typeface="Times New Roman" panose="02020603050405020304" pitchFamily="18" charset="0"/>
              </a:rPr>
              <a:t>Tỉ số của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hai</a:t>
            </a:r>
            <a:r>
              <a:rPr lang="en-US" sz="2400" b="1" i="1" dirty="0">
                <a:latin typeface="Times New Roman" panose="02020603050405020304" pitchFamily="18" charset="0"/>
                <a:ea typeface="Tahoma" panose="020B0604030504040204" pitchFamily="34" charset="0"/>
                <a:cs typeface="Times New Roman" panose="02020603050405020304" pitchFamily="18" charset="0"/>
              </a:rPr>
              <a:t> đoạn thẳng có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phụ</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thuộc</a:t>
            </a:r>
            <a:r>
              <a:rPr lang="en-US" sz="2400" b="1" i="1" dirty="0">
                <a:latin typeface="Times New Roman" panose="02020603050405020304" pitchFamily="18" charset="0"/>
                <a:ea typeface="Tahoma" panose="020B0604030504040204" pitchFamily="34" charset="0"/>
                <a:cs typeface="Times New Roman" panose="02020603050405020304" pitchFamily="18" charset="0"/>
              </a:rPr>
              <a:t> vào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cách</a:t>
            </a:r>
            <a:r>
              <a:rPr lang="en-US" sz="2400" b="1" i="1" dirty="0">
                <a:latin typeface="Times New Roman" panose="02020603050405020304" pitchFamily="18" charset="0"/>
                <a:ea typeface="Tahoma" panose="020B0604030504040204" pitchFamily="34" charset="0"/>
                <a:cs typeface="Times New Roman" panose="02020603050405020304" pitchFamily="18" charset="0"/>
              </a:rPr>
              <a:t> chọn đơn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vị</a:t>
            </a:r>
            <a:r>
              <a:rPr lang="en-US" sz="2400" b="1" i="1" dirty="0">
                <a:latin typeface="Times New Roman" panose="02020603050405020304" pitchFamily="18" charset="0"/>
                <a:ea typeface="Tahoma" panose="020B0604030504040204" pitchFamily="34" charset="0"/>
                <a:cs typeface="Times New Roman" panose="02020603050405020304" pitchFamily="18" charset="0"/>
              </a:rPr>
              <a:t> đo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p>
        </p:txBody>
      </p:sp>
      <p:grpSp>
        <p:nvGrpSpPr>
          <p:cNvPr id="51" name="Nhóm 50">
            <a:extLst>
              <a:ext uri="{FF2B5EF4-FFF2-40B4-BE49-F238E27FC236}">
                <a16:creationId xmlns:a16="http://schemas.microsoft.com/office/drawing/2014/main" id="{E7813981-D063-480F-A488-128F525AFBB9}"/>
              </a:ext>
            </a:extLst>
          </p:cNvPr>
          <p:cNvGrpSpPr/>
          <p:nvPr/>
        </p:nvGrpSpPr>
        <p:grpSpPr>
          <a:xfrm>
            <a:off x="6725812" y="390087"/>
            <a:ext cx="5466188" cy="3875812"/>
            <a:chOff x="-9263992" y="1144042"/>
            <a:chExt cx="9437552" cy="4759793"/>
          </a:xfrm>
        </p:grpSpPr>
        <p:sp>
          <p:nvSpPr>
            <p:cNvPr id="52" name="Cloud 9">
              <a:extLst>
                <a:ext uri="{FF2B5EF4-FFF2-40B4-BE49-F238E27FC236}">
                  <a16:creationId xmlns:a16="http://schemas.microsoft.com/office/drawing/2014/main" id="{1244E901-9B50-412A-96A2-0C71F307CDC6}"/>
                </a:ext>
              </a:extLst>
            </p:cNvPr>
            <p:cNvSpPr/>
            <p:nvPr/>
          </p:nvSpPr>
          <p:spPr>
            <a:xfrm>
              <a:off x="-9263992" y="1144042"/>
              <a:ext cx="9437552" cy="4759793"/>
            </a:xfrm>
            <a:prstGeom prst="cloud">
              <a:avLst/>
            </a:prstGeom>
            <a:solidFill>
              <a:schemeClr val="bg1"/>
            </a:solidFill>
            <a:ln w="57150" cmpd="dbl">
              <a:solidFill>
                <a:srgbClr val="008000"/>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lnSpc>
                  <a:spcPct val="150000"/>
                </a:lnSpc>
                <a:defRPr/>
              </a:pP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a:latin typeface="Times New Roman" panose="02020603050405020304" pitchFamily="18" charset="0"/>
                  <a:ea typeface="Tahoma" panose="020B0604030504040204" pitchFamily="34" charset="0"/>
                  <a:cs typeface="Times New Roman" panose="02020603050405020304" pitchFamily="18" charset="0"/>
                </a:rPr>
                <a:t>là tỉ số của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hai</a:t>
              </a:r>
              <a:r>
                <a:rPr lang="en-US" sz="2400" b="1" i="1" dirty="0">
                  <a:latin typeface="Times New Roman" panose="02020603050405020304" pitchFamily="18" charset="0"/>
                  <a:ea typeface="Tahoma" panose="020B0604030504040204" pitchFamily="34" charset="0"/>
                  <a:cs typeface="Times New Roman" panose="02020603050405020304" pitchFamily="18" charset="0"/>
                </a:rPr>
                <a:t> đoạn thẳng AB và CD.         là tỉ số của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hai</a:t>
              </a:r>
              <a:r>
                <a:rPr lang="en-US" sz="2400" b="1" i="1" dirty="0">
                  <a:latin typeface="Times New Roman" panose="02020603050405020304" pitchFamily="18" charset="0"/>
                  <a:ea typeface="Tahoma" panose="020B0604030504040204" pitchFamily="34" charset="0"/>
                  <a:cs typeface="Times New Roman" panose="02020603050405020304" pitchFamily="18" charset="0"/>
                </a:rPr>
                <a:t> đoạn thẳng EF và MN.  Vậy tỉ số của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hai</a:t>
              </a:r>
              <a:r>
                <a:rPr lang="en-US" sz="2400" b="1" i="1" dirty="0">
                  <a:latin typeface="Times New Roman" panose="02020603050405020304" pitchFamily="18" charset="0"/>
                  <a:ea typeface="Tahoma" panose="020B0604030504040204" pitchFamily="34" charset="0"/>
                  <a:cs typeface="Times New Roman" panose="02020603050405020304" pitchFamily="18" charset="0"/>
                </a:rPr>
                <a:t> đoạn thẳng là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gì</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53" name="Đối tượng 52">
              <a:extLst>
                <a:ext uri="{FF2B5EF4-FFF2-40B4-BE49-F238E27FC236}">
                  <a16:creationId xmlns:a16="http://schemas.microsoft.com/office/drawing/2014/main" id="{508AFBAC-1D7E-45C6-B724-7EF1A0723C49}"/>
                </a:ext>
              </a:extLst>
            </p:cNvPr>
            <p:cNvGraphicFramePr>
              <a:graphicFrameLocks noChangeAspect="1"/>
            </p:cNvGraphicFramePr>
            <p:nvPr>
              <p:extLst>
                <p:ext uri="{D42A27DB-BD31-4B8C-83A1-F6EECF244321}">
                  <p14:modId xmlns:p14="http://schemas.microsoft.com/office/powerpoint/2010/main" val="1236652744"/>
                </p:ext>
              </p:extLst>
            </p:nvPr>
          </p:nvGraphicFramePr>
          <p:xfrm>
            <a:off x="-8003551" y="1830150"/>
            <a:ext cx="1045778" cy="798815"/>
          </p:xfrm>
          <a:graphic>
            <a:graphicData uri="http://schemas.openxmlformats.org/presentationml/2006/ole">
              <mc:AlternateContent xmlns:mc="http://schemas.openxmlformats.org/markup-compatibility/2006">
                <mc:Choice xmlns:v="urn:schemas-microsoft-com:vml" Requires="v">
                  <p:oleObj spid="_x0000_s6159" name="Equation" r:id="rId6" imgW="291960" imgH="393480" progId="Equation.DSMT4">
                    <p:embed/>
                  </p:oleObj>
                </mc:Choice>
                <mc:Fallback>
                  <p:oleObj name="Equation" r:id="rId6" imgW="291960" imgH="393480" progId="Equation.DSMT4">
                    <p:embed/>
                    <p:pic>
                      <p:nvPicPr>
                        <p:cNvPr id="53" name="Đối tượng 52">
                          <a:extLst>
                            <a:ext uri="{FF2B5EF4-FFF2-40B4-BE49-F238E27FC236}">
                              <a16:creationId xmlns:a16="http://schemas.microsoft.com/office/drawing/2014/main" id="{508AFBAC-1D7E-45C6-B724-7EF1A0723C49}"/>
                            </a:ext>
                          </a:extLst>
                        </p:cNvPr>
                        <p:cNvPicPr/>
                        <p:nvPr/>
                      </p:nvPicPr>
                      <p:blipFill>
                        <a:blip r:embed="rId7"/>
                        <a:stretch>
                          <a:fillRect/>
                        </a:stretch>
                      </p:blipFill>
                      <p:spPr>
                        <a:xfrm>
                          <a:off x="-8003551" y="1830150"/>
                          <a:ext cx="1045778" cy="798815"/>
                        </a:xfrm>
                        <a:prstGeom prst="rect">
                          <a:avLst/>
                        </a:prstGeom>
                      </p:spPr>
                    </p:pic>
                  </p:oleObj>
                </mc:Fallback>
              </mc:AlternateContent>
            </a:graphicData>
          </a:graphic>
        </p:graphicFrame>
        <p:graphicFrame>
          <p:nvGraphicFramePr>
            <p:cNvPr id="57" name="Đối tượng 56">
              <a:extLst>
                <a:ext uri="{FF2B5EF4-FFF2-40B4-BE49-F238E27FC236}">
                  <a16:creationId xmlns:a16="http://schemas.microsoft.com/office/drawing/2014/main" id="{3D02D687-A44F-403D-8ABC-4BDD573AB1A7}"/>
                </a:ext>
              </a:extLst>
            </p:cNvPr>
            <p:cNvGraphicFramePr>
              <a:graphicFrameLocks noChangeAspect="1"/>
            </p:cNvGraphicFramePr>
            <p:nvPr>
              <p:extLst>
                <p:ext uri="{D42A27DB-BD31-4B8C-83A1-F6EECF244321}">
                  <p14:modId xmlns:p14="http://schemas.microsoft.com/office/powerpoint/2010/main" val="1897876831"/>
                </p:ext>
              </p:extLst>
            </p:nvPr>
          </p:nvGraphicFramePr>
          <p:xfrm>
            <a:off x="-3914995" y="2557837"/>
            <a:ext cx="1045778" cy="803629"/>
          </p:xfrm>
          <a:graphic>
            <a:graphicData uri="http://schemas.openxmlformats.org/presentationml/2006/ole">
              <mc:AlternateContent xmlns:mc="http://schemas.openxmlformats.org/markup-compatibility/2006">
                <mc:Choice xmlns:v="urn:schemas-microsoft-com:vml" Requires="v">
                  <p:oleObj spid="_x0000_s6160" name="Equation" r:id="rId8" imgW="342720" imgH="393480" progId="Equation.DSMT4">
                    <p:embed/>
                  </p:oleObj>
                </mc:Choice>
                <mc:Fallback>
                  <p:oleObj name="Equation" r:id="rId8" imgW="342720" imgH="393480" progId="Equation.DSMT4">
                    <p:embed/>
                    <p:pic>
                      <p:nvPicPr>
                        <p:cNvPr id="57" name="Đối tượng 56">
                          <a:extLst>
                            <a:ext uri="{FF2B5EF4-FFF2-40B4-BE49-F238E27FC236}">
                              <a16:creationId xmlns:a16="http://schemas.microsoft.com/office/drawing/2014/main" id="{3D02D687-A44F-403D-8ABC-4BDD573AB1A7}"/>
                            </a:ext>
                          </a:extLst>
                        </p:cNvPr>
                        <p:cNvPicPr/>
                        <p:nvPr/>
                      </p:nvPicPr>
                      <p:blipFill>
                        <a:blip r:embed="rId9"/>
                        <a:stretch>
                          <a:fillRect/>
                        </a:stretch>
                      </p:blipFill>
                      <p:spPr>
                        <a:xfrm>
                          <a:off x="-3914995" y="2557837"/>
                          <a:ext cx="1045778" cy="803629"/>
                        </a:xfrm>
                        <a:prstGeom prst="rect">
                          <a:avLst/>
                        </a:prstGeom>
                      </p:spPr>
                    </p:pic>
                  </p:oleObj>
                </mc:Fallback>
              </mc:AlternateContent>
            </a:graphicData>
          </a:graphic>
        </p:graphicFrame>
      </p:grpSp>
      <p:cxnSp>
        <p:nvCxnSpPr>
          <p:cNvPr id="3" name="Đường nối Thẳng 2">
            <a:extLst>
              <a:ext uri="{FF2B5EF4-FFF2-40B4-BE49-F238E27FC236}">
                <a16:creationId xmlns:a16="http://schemas.microsoft.com/office/drawing/2014/main" id="{A6ABADC4-E6BB-4ABD-9571-D2D9ED6F54E8}"/>
              </a:ext>
            </a:extLst>
          </p:cNvPr>
          <p:cNvCxnSpPr>
            <a:cxnSpLocks/>
          </p:cNvCxnSpPr>
          <p:nvPr/>
        </p:nvCxnSpPr>
        <p:spPr>
          <a:xfrm>
            <a:off x="6916510" y="940984"/>
            <a:ext cx="73572" cy="5656634"/>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 name="Nhóm 4">
            <a:extLst>
              <a:ext uri="{FF2B5EF4-FFF2-40B4-BE49-F238E27FC236}">
                <a16:creationId xmlns:a16="http://schemas.microsoft.com/office/drawing/2014/main" id="{5542EC76-27AC-4348-B457-9FA723AE139C}"/>
              </a:ext>
            </a:extLst>
          </p:cNvPr>
          <p:cNvGrpSpPr/>
          <p:nvPr/>
        </p:nvGrpSpPr>
        <p:grpSpPr>
          <a:xfrm>
            <a:off x="493972" y="2728110"/>
            <a:ext cx="6239838" cy="2123658"/>
            <a:chOff x="493972" y="2728110"/>
            <a:chExt cx="6239838" cy="2123658"/>
          </a:xfrm>
        </p:grpSpPr>
        <p:sp>
          <p:nvSpPr>
            <p:cNvPr id="59" name="Text Box 4">
              <a:extLst>
                <a:ext uri="{FF2B5EF4-FFF2-40B4-BE49-F238E27FC236}">
                  <a16:creationId xmlns:a16="http://schemas.microsoft.com/office/drawing/2014/main" id="{B63478DD-432D-43BC-B421-CC4FFE4008B2}"/>
                </a:ext>
              </a:extLst>
            </p:cNvPr>
            <p:cNvSpPr txBox="1">
              <a:spLocks noChangeArrowheads="1"/>
            </p:cNvSpPr>
            <p:nvPr/>
          </p:nvSpPr>
          <p:spPr bwMode="auto">
            <a:xfrm>
              <a:off x="493972" y="2728110"/>
              <a:ext cx="6189602" cy="2123658"/>
            </a:xfrm>
            <a:prstGeom prst="rect">
              <a:avLst/>
            </a:prstGeom>
            <a:solidFill>
              <a:schemeClr val="accent6">
                <a:lumMod val="40000"/>
                <a:lumOff val="60000"/>
              </a:schemeClr>
            </a:solidFill>
            <a:ln>
              <a:solidFill>
                <a:schemeClr val="accent6"/>
              </a:solidFill>
            </a:ln>
            <a:effectLst/>
          </p:spPr>
          <p:txBody>
            <a:bodyPr wrap="square">
              <a:spAutoFit/>
            </a:bodyPr>
            <a:lstStyle/>
            <a:p>
              <a:pPr algn="just" eaLnBrk="0" hangingPunct="0">
                <a:spcBef>
                  <a:spcPct val="50000"/>
                </a:spcBef>
              </a:pPr>
              <a:r>
                <a:rPr lang="en-US" altLang="en-US" sz="2400" b="1" dirty="0">
                  <a:latin typeface="Times New Roman" panose="02020603050405020304" pitchFamily="18" charset="0"/>
                  <a:cs typeface="Times New Roman" panose="02020603050405020304" pitchFamily="18" charset="0"/>
                </a:rPr>
                <a:t>*</a:t>
              </a:r>
              <a:r>
                <a:rPr lang="en-US" altLang="en-US" sz="2400" b="1" dirty="0" err="1">
                  <a:latin typeface="Times New Roman" panose="02020603050405020304" pitchFamily="18" charset="0"/>
                  <a:cs typeface="Times New Roman" panose="02020603050405020304" pitchFamily="18" charset="0"/>
                </a:rPr>
                <a:t>Ví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dụ</a:t>
              </a:r>
              <a:r>
                <a:rPr lang="en-US" altLang="en-US" sz="2400" b="1" dirty="0">
                  <a:latin typeface="Times New Roman" panose="02020603050405020304" pitchFamily="18" charset="0"/>
                  <a:cs typeface="Times New Roman" panose="02020603050405020304" pitchFamily="18" charset="0"/>
                </a:rPr>
                <a:t> 1</a:t>
              </a:r>
              <a:r>
                <a:rPr lang="en-US" altLang="en-US" sz="2400" dirty="0">
                  <a:latin typeface="Times New Roman" panose="02020603050405020304" pitchFamily="18" charset="0"/>
                  <a:cs typeface="Times New Roman" panose="02020603050405020304" pitchFamily="18" charset="0"/>
                </a:rPr>
                <a:t>: </a:t>
              </a:r>
            </a:p>
            <a:p>
              <a:pPr algn="just" eaLnBrk="0" hangingPunct="0">
                <a:spcBef>
                  <a:spcPct val="50000"/>
                </a:spcBef>
              </a:pP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AB </a:t>
              </a:r>
              <a:r>
                <a:rPr lang="en-US" altLang="en-US" sz="2400" dirty="0">
                  <a:latin typeface="Times New Roman" panose="02020603050405020304" pitchFamily="18" charset="0"/>
                  <a:cs typeface="Times New Roman" panose="02020603050405020304" pitchFamily="18" charset="0"/>
                </a:rPr>
                <a:t>= 300cm,</a:t>
              </a:r>
              <a:r>
                <a:rPr lang="en-US" altLang="en-US" sz="2400" i="1" dirty="0">
                  <a:latin typeface="Times New Roman" panose="02020603050405020304" pitchFamily="18" charset="0"/>
                  <a:cs typeface="Times New Roman" panose="02020603050405020304" pitchFamily="18" charset="0"/>
                </a:rPr>
                <a:t> CD </a:t>
              </a:r>
              <a:r>
                <a:rPr lang="en-US" altLang="en-US" sz="2400" dirty="0">
                  <a:latin typeface="Times New Roman" panose="02020603050405020304" pitchFamily="18" charset="0"/>
                  <a:cs typeface="Times New Roman" panose="02020603050405020304" pitchFamily="18" charset="0"/>
                </a:rPr>
                <a:t>= 400 cm  </a:t>
              </a:r>
              <a:r>
                <a:rPr lang="en-US" altLang="en-US" sz="2400" dirty="0" err="1">
                  <a:latin typeface="Times New Roman" panose="02020603050405020304" pitchFamily="18" charset="0"/>
                  <a:cs typeface="Times New Roman" panose="02020603050405020304" pitchFamily="18" charset="0"/>
                </a:rPr>
                <a:t>thì</a:t>
              </a:r>
              <a:endParaRPr lang="en-US" altLang="en-US" sz="2400" dirty="0">
                <a:latin typeface="Times New Roman" panose="02020603050405020304" pitchFamily="18" charset="0"/>
                <a:cs typeface="Times New Roman" panose="02020603050405020304" pitchFamily="18" charset="0"/>
              </a:endParaRPr>
            </a:p>
            <a:p>
              <a:pPr algn="just" eaLnBrk="0" hangingPunct="0">
                <a:spcBef>
                  <a:spcPct val="50000"/>
                </a:spcBef>
              </a:pP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AB</a:t>
              </a:r>
              <a:r>
                <a:rPr lang="en-US" altLang="en-US" sz="2400" dirty="0">
                  <a:latin typeface="Times New Roman" panose="02020603050405020304" pitchFamily="18" charset="0"/>
                  <a:cs typeface="Times New Roman" panose="02020603050405020304" pitchFamily="18" charset="0"/>
                </a:rPr>
                <a:t> = 3m, </a:t>
              </a:r>
              <a:r>
                <a:rPr lang="en-US" altLang="en-US" sz="2400" i="1" dirty="0">
                  <a:latin typeface="Times New Roman" panose="02020603050405020304" pitchFamily="18" charset="0"/>
                  <a:cs typeface="Times New Roman" panose="02020603050405020304" pitchFamily="18" charset="0"/>
                </a:rPr>
                <a:t>CD</a:t>
              </a:r>
              <a:r>
                <a:rPr lang="en-US" altLang="en-US" sz="2400" dirty="0">
                  <a:latin typeface="Times New Roman" panose="02020603050405020304" pitchFamily="18" charset="0"/>
                  <a:cs typeface="Times New Roman" panose="02020603050405020304" pitchFamily="18" charset="0"/>
                </a:rPr>
                <a:t> = 4m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ta </a:t>
              </a:r>
              <a:r>
                <a:rPr lang="en-US" altLang="en-US" sz="2400" dirty="0" err="1">
                  <a:latin typeface="Times New Roman" panose="02020603050405020304" pitchFamily="18" charset="0"/>
                  <a:cs typeface="Times New Roman" panose="02020603050405020304" pitchFamily="18" charset="0"/>
                </a:rPr>
                <a:t>cũng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endParaRPr lang="en-US" altLang="en-US" sz="2400" dirty="0">
                <a:latin typeface="Times New Roman" panose="02020603050405020304" pitchFamily="18" charset="0"/>
                <a:cs typeface="Times New Roman" panose="02020603050405020304" pitchFamily="18" charset="0"/>
              </a:endParaRPr>
            </a:p>
            <a:p>
              <a:pPr algn="just" eaLnBrk="0" hangingPunct="0">
                <a:spcBef>
                  <a:spcPct val="50000"/>
                </a:spcBef>
              </a:pPr>
              <a:endParaRPr lang="en-US" altLang="en-US" sz="2400" dirty="0">
                <a:latin typeface="Times New Roman" panose="02020603050405020304" pitchFamily="18" charset="0"/>
                <a:cs typeface="Times New Roman" panose="02020603050405020304" pitchFamily="18" charset="0"/>
              </a:endParaRPr>
            </a:p>
          </p:txBody>
        </p:sp>
        <p:graphicFrame>
          <p:nvGraphicFramePr>
            <p:cNvPr id="60" name="Đối tượng 59">
              <a:extLst>
                <a:ext uri="{FF2B5EF4-FFF2-40B4-BE49-F238E27FC236}">
                  <a16:creationId xmlns:a16="http://schemas.microsoft.com/office/drawing/2014/main" id="{85DE3A42-6F09-401B-9DA4-D8CDEC719792}"/>
                </a:ext>
              </a:extLst>
            </p:cNvPr>
            <p:cNvGraphicFramePr>
              <a:graphicFrameLocks noChangeAspect="1"/>
            </p:cNvGraphicFramePr>
            <p:nvPr>
              <p:extLst>
                <p:ext uri="{D42A27DB-BD31-4B8C-83A1-F6EECF244321}">
                  <p14:modId xmlns:p14="http://schemas.microsoft.com/office/powerpoint/2010/main" val="272302947"/>
                </p:ext>
              </p:extLst>
            </p:nvPr>
          </p:nvGraphicFramePr>
          <p:xfrm>
            <a:off x="5029846" y="3106680"/>
            <a:ext cx="1703964" cy="721878"/>
          </p:xfrm>
          <a:graphic>
            <a:graphicData uri="http://schemas.openxmlformats.org/presentationml/2006/ole">
              <mc:AlternateContent xmlns:mc="http://schemas.openxmlformats.org/markup-compatibility/2006">
                <mc:Choice xmlns:v="urn:schemas-microsoft-com:vml" Requires="v">
                  <p:oleObj spid="_x0000_s6161" name="Equation" r:id="rId10" imgW="939600" imgH="393480" progId="Equation.DSMT4">
                    <p:embed/>
                  </p:oleObj>
                </mc:Choice>
                <mc:Fallback>
                  <p:oleObj name="Equation" r:id="rId10" imgW="939600" imgH="393480" progId="Equation.DSMT4">
                    <p:embed/>
                    <p:pic>
                      <p:nvPicPr>
                        <p:cNvPr id="60" name="Đối tượng 59">
                          <a:extLst>
                            <a:ext uri="{FF2B5EF4-FFF2-40B4-BE49-F238E27FC236}">
                              <a16:creationId xmlns:a16="http://schemas.microsoft.com/office/drawing/2014/main" id="{85DE3A42-6F09-401B-9DA4-D8CDEC719792}"/>
                            </a:ext>
                          </a:extLst>
                        </p:cNvPr>
                        <p:cNvPicPr/>
                        <p:nvPr/>
                      </p:nvPicPr>
                      <p:blipFill>
                        <a:blip r:embed="rId11"/>
                        <a:stretch>
                          <a:fillRect/>
                        </a:stretch>
                      </p:blipFill>
                      <p:spPr>
                        <a:xfrm>
                          <a:off x="5029846" y="3106680"/>
                          <a:ext cx="1703964" cy="721878"/>
                        </a:xfrm>
                        <a:prstGeom prst="rect">
                          <a:avLst/>
                        </a:prstGeom>
                      </p:spPr>
                    </p:pic>
                  </p:oleObj>
                </mc:Fallback>
              </mc:AlternateContent>
            </a:graphicData>
          </a:graphic>
        </p:graphicFrame>
        <p:graphicFrame>
          <p:nvGraphicFramePr>
            <p:cNvPr id="61" name="Đối tượng 60">
              <a:extLst>
                <a:ext uri="{FF2B5EF4-FFF2-40B4-BE49-F238E27FC236}">
                  <a16:creationId xmlns:a16="http://schemas.microsoft.com/office/drawing/2014/main" id="{315F882E-F332-467D-96BF-002DC29FDEBF}"/>
                </a:ext>
              </a:extLst>
            </p:cNvPr>
            <p:cNvGraphicFramePr>
              <a:graphicFrameLocks noChangeAspect="1"/>
            </p:cNvGraphicFramePr>
            <p:nvPr>
              <p:extLst>
                <p:ext uri="{D42A27DB-BD31-4B8C-83A1-F6EECF244321}">
                  <p14:modId xmlns:p14="http://schemas.microsoft.com/office/powerpoint/2010/main" val="3777264157"/>
                </p:ext>
              </p:extLst>
            </p:nvPr>
          </p:nvGraphicFramePr>
          <p:xfrm>
            <a:off x="5439638" y="3781789"/>
            <a:ext cx="984548" cy="734891"/>
          </p:xfrm>
          <a:graphic>
            <a:graphicData uri="http://schemas.openxmlformats.org/presentationml/2006/ole">
              <mc:AlternateContent xmlns:mc="http://schemas.openxmlformats.org/markup-compatibility/2006">
                <mc:Choice xmlns:v="urn:schemas-microsoft-com:vml" Requires="v">
                  <p:oleObj spid="_x0000_s6162" name="Equation" r:id="rId12" imgW="533160" imgH="393480" progId="Equation.DSMT4">
                    <p:embed/>
                  </p:oleObj>
                </mc:Choice>
                <mc:Fallback>
                  <p:oleObj name="Equation" r:id="rId12" imgW="533160" imgH="393480" progId="Equation.DSMT4">
                    <p:embed/>
                    <p:pic>
                      <p:nvPicPr>
                        <p:cNvPr id="61" name="Đối tượng 60">
                          <a:extLst>
                            <a:ext uri="{FF2B5EF4-FFF2-40B4-BE49-F238E27FC236}">
                              <a16:creationId xmlns:a16="http://schemas.microsoft.com/office/drawing/2014/main" id="{315F882E-F332-467D-96BF-002DC29FDEBF}"/>
                            </a:ext>
                          </a:extLst>
                        </p:cNvPr>
                        <p:cNvPicPr/>
                        <p:nvPr/>
                      </p:nvPicPr>
                      <p:blipFill>
                        <a:blip r:embed="rId13"/>
                        <a:stretch>
                          <a:fillRect/>
                        </a:stretch>
                      </p:blipFill>
                      <p:spPr>
                        <a:xfrm>
                          <a:off x="5439638" y="3781789"/>
                          <a:ext cx="984548" cy="734891"/>
                        </a:xfrm>
                        <a:prstGeom prst="rect">
                          <a:avLst/>
                        </a:prstGeom>
                      </p:spPr>
                    </p:pic>
                  </p:oleObj>
                </mc:Fallback>
              </mc:AlternateContent>
            </a:graphicData>
          </a:graphic>
        </p:graphicFrame>
      </p:grpSp>
      <p:grpSp>
        <p:nvGrpSpPr>
          <p:cNvPr id="14" name="Nhóm 13">
            <a:extLst>
              <a:ext uri="{FF2B5EF4-FFF2-40B4-BE49-F238E27FC236}">
                <a16:creationId xmlns:a16="http://schemas.microsoft.com/office/drawing/2014/main" id="{37652960-E07C-45D4-AC58-0C327F859492}"/>
              </a:ext>
            </a:extLst>
          </p:cNvPr>
          <p:cNvGrpSpPr/>
          <p:nvPr/>
        </p:nvGrpSpPr>
        <p:grpSpPr>
          <a:xfrm>
            <a:off x="7613152" y="715926"/>
            <a:ext cx="4621199" cy="6051429"/>
            <a:chOff x="7613152" y="715926"/>
            <a:chExt cx="4621199" cy="6051429"/>
          </a:xfrm>
        </p:grpSpPr>
        <p:pic>
          <p:nvPicPr>
            <p:cNvPr id="66" name="Picture 10">
              <a:extLst>
                <a:ext uri="{FF2B5EF4-FFF2-40B4-BE49-F238E27FC236}">
                  <a16:creationId xmlns:a16="http://schemas.microsoft.com/office/drawing/2014/main" id="{7566FB7F-ED2E-47B8-BC4D-E950324556C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391614" y="4265899"/>
              <a:ext cx="842737" cy="250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Cloud Callout 12">
              <a:extLst>
                <a:ext uri="{FF2B5EF4-FFF2-40B4-BE49-F238E27FC236}">
                  <a16:creationId xmlns:a16="http://schemas.microsoft.com/office/drawing/2014/main" id="{B16493BA-7D14-4687-BBCC-09033E48F542}"/>
                </a:ext>
              </a:extLst>
            </p:cNvPr>
            <p:cNvSpPr/>
            <p:nvPr/>
          </p:nvSpPr>
          <p:spPr>
            <a:xfrm>
              <a:off x="7613152" y="715926"/>
              <a:ext cx="4196598" cy="2878034"/>
            </a:xfrm>
            <a:prstGeom prst="cloudCallout">
              <a:avLst>
                <a:gd name="adj1" fmla="val 48563"/>
                <a:gd name="adj2" fmla="val 64526"/>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i="1" dirty="0">
                  <a:solidFill>
                    <a:schemeClr val="tx1"/>
                  </a:solidFill>
                  <a:latin typeface="Times New Roman" pitchFamily="18" charset="0"/>
                  <a:cs typeface="Times New Roman" pitchFamily="18" charset="0"/>
                </a:rPr>
                <a:t>Tỉ số của </a:t>
              </a:r>
              <a:r>
                <a:rPr lang="en-US" sz="2400" i="1" dirty="0" err="1">
                  <a:solidFill>
                    <a:schemeClr val="tx1"/>
                  </a:solidFill>
                  <a:latin typeface="Times New Roman" pitchFamily="18" charset="0"/>
                  <a:cs typeface="Times New Roman" pitchFamily="18" charset="0"/>
                </a:rPr>
                <a:t>hai</a:t>
              </a:r>
              <a:r>
                <a:rPr lang="en-US" sz="2400" i="1" dirty="0">
                  <a:solidFill>
                    <a:schemeClr val="tx1"/>
                  </a:solidFill>
                  <a:latin typeface="Times New Roman" pitchFamily="18" charset="0"/>
                  <a:cs typeface="Times New Roman" pitchFamily="18" charset="0"/>
                </a:rPr>
                <a:t> đoạn thẳng AB và CD được </a:t>
              </a:r>
              <a:r>
                <a:rPr lang="en-US" sz="2400" i="1" dirty="0" err="1">
                  <a:solidFill>
                    <a:schemeClr val="tx1"/>
                  </a:solidFill>
                  <a:latin typeface="Times New Roman" pitchFamily="18" charset="0"/>
                  <a:cs typeface="Times New Roman" pitchFamily="18" charset="0"/>
                </a:rPr>
                <a:t>kí</a:t>
              </a:r>
              <a:r>
                <a:rPr lang="en-US" sz="2400" i="1" dirty="0">
                  <a:solidFill>
                    <a:schemeClr val="tx1"/>
                  </a:solidFill>
                  <a:latin typeface="Times New Roman" pitchFamily="18" charset="0"/>
                  <a:cs typeface="Times New Roman" pitchFamily="18" charset="0"/>
                </a:rPr>
                <a:t> </a:t>
              </a:r>
              <a:r>
                <a:rPr lang="en-US" sz="2400" i="1" dirty="0" err="1">
                  <a:solidFill>
                    <a:schemeClr val="tx1"/>
                  </a:solidFill>
                  <a:latin typeface="Times New Roman" pitchFamily="18" charset="0"/>
                  <a:cs typeface="Times New Roman" pitchFamily="18" charset="0"/>
                </a:rPr>
                <a:t>hiệu</a:t>
              </a:r>
              <a:r>
                <a:rPr lang="en-US" sz="2400" i="1" dirty="0">
                  <a:solidFill>
                    <a:schemeClr val="tx1"/>
                  </a:solidFill>
                  <a:latin typeface="Times New Roman" pitchFamily="18" charset="0"/>
                  <a:cs typeface="Times New Roman" pitchFamily="18" charset="0"/>
                </a:rPr>
                <a:t> là  </a:t>
              </a:r>
            </a:p>
          </p:txBody>
        </p:sp>
        <p:graphicFrame>
          <p:nvGraphicFramePr>
            <p:cNvPr id="68" name="Đối tượng 67">
              <a:extLst>
                <a:ext uri="{FF2B5EF4-FFF2-40B4-BE49-F238E27FC236}">
                  <a16:creationId xmlns:a16="http://schemas.microsoft.com/office/drawing/2014/main" id="{315B28B6-358B-4D94-87FE-B2E597BF7AFC}"/>
                </a:ext>
              </a:extLst>
            </p:cNvPr>
            <p:cNvGraphicFramePr>
              <a:graphicFrameLocks noChangeAspect="1"/>
            </p:cNvGraphicFramePr>
            <p:nvPr>
              <p:extLst>
                <p:ext uri="{D42A27DB-BD31-4B8C-83A1-F6EECF244321}">
                  <p14:modId xmlns:p14="http://schemas.microsoft.com/office/powerpoint/2010/main" val="13720554"/>
                </p:ext>
              </p:extLst>
            </p:nvPr>
          </p:nvGraphicFramePr>
          <p:xfrm>
            <a:off x="10557906" y="2110178"/>
            <a:ext cx="494801" cy="668831"/>
          </p:xfrm>
          <a:graphic>
            <a:graphicData uri="http://schemas.openxmlformats.org/presentationml/2006/ole">
              <mc:AlternateContent xmlns:mc="http://schemas.openxmlformats.org/markup-compatibility/2006">
                <mc:Choice xmlns:v="urn:schemas-microsoft-com:vml" Requires="v">
                  <p:oleObj spid="_x0000_s6163" name="Equation" r:id="rId15" imgW="279360" imgH="393480" progId="Equation.DSMT4">
                    <p:embed/>
                  </p:oleObj>
                </mc:Choice>
                <mc:Fallback>
                  <p:oleObj name="Equation" r:id="rId15" imgW="279360" imgH="393480" progId="Equation.DSMT4">
                    <p:embed/>
                    <p:pic>
                      <p:nvPicPr>
                        <p:cNvPr id="68" name="Đối tượng 67">
                          <a:extLst>
                            <a:ext uri="{FF2B5EF4-FFF2-40B4-BE49-F238E27FC236}">
                              <a16:creationId xmlns:a16="http://schemas.microsoft.com/office/drawing/2014/main" id="{315B28B6-358B-4D94-87FE-B2E597BF7AFC}"/>
                            </a:ext>
                          </a:extLst>
                        </p:cNvPr>
                        <p:cNvPicPr>
                          <a:picLocks noChangeAspect="1" noChangeArrowheads="1"/>
                        </p:cNvPicPr>
                        <p:nvPr/>
                      </p:nvPicPr>
                      <p:blipFill>
                        <a:blip r:embed="rId16"/>
                        <a:srcRect/>
                        <a:stretch>
                          <a:fillRect/>
                        </a:stretch>
                      </p:blipFill>
                      <p:spPr bwMode="auto">
                        <a:xfrm>
                          <a:off x="10557906" y="2110178"/>
                          <a:ext cx="494801" cy="668831"/>
                        </a:xfrm>
                        <a:prstGeom prst="rect">
                          <a:avLst/>
                        </a:prstGeom>
                        <a:noFill/>
                      </p:spPr>
                    </p:pic>
                  </p:oleObj>
                </mc:Fallback>
              </mc:AlternateContent>
            </a:graphicData>
          </a:graphic>
        </p:graphicFrame>
      </p:grpSp>
    </p:spTree>
    <p:extLst>
      <p:ext uri="{BB962C8B-B14F-4D97-AF65-F5344CB8AC3E}">
        <p14:creationId xmlns:p14="http://schemas.microsoft.com/office/powerpoint/2010/main" val="198266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9"/>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500"/>
                                  </p:stCondLst>
                                  <p:childTnLst>
                                    <p:set>
                                      <p:cBhvr>
                                        <p:cTn id="10" dur="1" fill="hold">
                                          <p:stCondLst>
                                            <p:cond delay="0"/>
                                          </p:stCondLst>
                                        </p:cTn>
                                        <p:tgtEl>
                                          <p:spTgt spid="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500"/>
                                  </p:stCondLst>
                                  <p:childTnLst>
                                    <p:set>
                                      <p:cBhvr>
                                        <p:cTn id="14" dur="1" fill="hold">
                                          <p:stCondLst>
                                            <p:cond delay="9"/>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9"/>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500"/>
                                  </p:stCondLst>
                                  <p:childTnLst>
                                    <p:set>
                                      <p:cBhvr>
                                        <p:cTn id="22" dur="1" fill="hold">
                                          <p:stCondLst>
                                            <p:cond delay="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9"/>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500"/>
                                  </p:stCondLst>
                                  <p:childTnLst>
                                    <p:set>
                                      <p:cBhvr>
                                        <p:cTn id="30" dur="1" fill="hold">
                                          <p:stCondLst>
                                            <p:cond delay="9"/>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500"/>
                                  </p:stCondLst>
                                  <p:childTnLst>
                                    <p:set>
                                      <p:cBhvr>
                                        <p:cTn id="34" dur="1" fill="hold">
                                          <p:stCondLst>
                                            <p:cond delay="9"/>
                                          </p:stCondLst>
                                        </p:cTn>
                                        <p:tgtEl>
                                          <p:spTgt spid="5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500"/>
                                  </p:stCondLst>
                                  <p:childTnLst>
                                    <p:set>
                                      <p:cBhvr>
                                        <p:cTn id="38" dur="1" fill="hold">
                                          <p:stCondLst>
                                            <p:cond delay="9"/>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58" grpId="0" animBg="1"/>
      <p:bldP spid="5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41;p46">
            <a:extLst>
              <a:ext uri="{FF2B5EF4-FFF2-40B4-BE49-F238E27FC236}">
                <a16:creationId xmlns:a16="http://schemas.microsoft.com/office/drawing/2014/main" id="{5BCD02C4-12C6-48D1-8D6E-C5471FE44E75}"/>
              </a:ext>
            </a:extLst>
          </p:cNvPr>
          <p:cNvSpPr txBox="1">
            <a:spLocks noGrp="1"/>
          </p:cNvSpPr>
          <p:nvPr/>
        </p:nvSpPr>
        <p:spPr bwMode="auto">
          <a:xfrm>
            <a:off x="1889766" y="-99473"/>
            <a:ext cx="9561576" cy="7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6000"/>
              <a:buFont typeface="Special Elite"/>
              <a:buNone/>
            </a:pPr>
            <a:r>
              <a:rPr lang="en-US" altLang="en-GB" sz="2600" b="1" dirty="0" err="1">
                <a:solidFill>
                  <a:srgbClr val="FF0000"/>
                </a:solidFill>
                <a:latin typeface="Times New Roman" pitchFamily="18" charset="0"/>
                <a:ea typeface="思源黑体 Medium"/>
                <a:cs typeface="Times New Roman" pitchFamily="18" charset="0"/>
                <a:sym typeface="Special Elite"/>
              </a:rPr>
              <a:t>Tiết</a:t>
            </a:r>
            <a:r>
              <a:rPr lang="en-US" altLang="en-GB" sz="2600" b="1" dirty="0">
                <a:solidFill>
                  <a:srgbClr val="FF0000"/>
                </a:solidFill>
                <a:latin typeface="Times New Roman" pitchFamily="18" charset="0"/>
                <a:ea typeface="思源黑体 Medium"/>
                <a:cs typeface="Times New Roman" pitchFamily="18" charset="0"/>
                <a:sym typeface="Special Elite"/>
              </a:rPr>
              <a:t> 37 §1. ĐỊNH LÍ TA-LÉT TRONG TAM GIÁC</a:t>
            </a:r>
          </a:p>
        </p:txBody>
      </p:sp>
      <p:grpSp>
        <p:nvGrpSpPr>
          <p:cNvPr id="7" name="Group 26">
            <a:extLst>
              <a:ext uri="{FF2B5EF4-FFF2-40B4-BE49-F238E27FC236}">
                <a16:creationId xmlns:a16="http://schemas.microsoft.com/office/drawing/2014/main" id="{61E18F81-D3D5-4713-915E-1D5A4AF20481}"/>
              </a:ext>
            </a:extLst>
          </p:cNvPr>
          <p:cNvGrpSpPr>
            <a:grpSpLocks/>
          </p:cNvGrpSpPr>
          <p:nvPr/>
        </p:nvGrpSpPr>
        <p:grpSpPr bwMode="auto">
          <a:xfrm>
            <a:off x="1149506" y="621564"/>
            <a:ext cx="5083939" cy="519565"/>
            <a:chOff x="6532568" y="7543801"/>
            <a:chExt cx="29002872" cy="1843914"/>
          </a:xfrm>
        </p:grpSpPr>
        <p:sp>
          <p:nvSpPr>
            <p:cNvPr id="8" name="TextBox 43">
              <a:extLst>
                <a:ext uri="{FF2B5EF4-FFF2-40B4-BE49-F238E27FC236}">
                  <a16:creationId xmlns:a16="http://schemas.microsoft.com/office/drawing/2014/main" id="{EFBD2B08-79A1-4EC3-8E5D-32F6BF9FBD25}"/>
                </a:ext>
              </a:extLst>
            </p:cNvPr>
            <p:cNvSpPr txBox="1">
              <a:spLocks noChangeArrowheads="1"/>
            </p:cNvSpPr>
            <p:nvPr/>
          </p:nvSpPr>
          <p:spPr bwMode="auto">
            <a:xfrm>
              <a:off x="8993193" y="7620008"/>
              <a:ext cx="26542247" cy="174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600" b="1" dirty="0">
                  <a:solidFill>
                    <a:srgbClr val="0000FF"/>
                  </a:solidFill>
                  <a:latin typeface="Times New Roman" pitchFamily="18" charset="0"/>
                  <a:ea typeface="Tahoma" pitchFamily="34" charset="0"/>
                  <a:cs typeface="Times New Roman" pitchFamily="18" charset="0"/>
                </a:rPr>
                <a:t>Tỉ số của </a:t>
              </a:r>
              <a:r>
                <a:rPr lang="en-US" altLang="en-US" sz="2600" b="1" dirty="0" err="1">
                  <a:solidFill>
                    <a:srgbClr val="0000FF"/>
                  </a:solidFill>
                  <a:latin typeface="Times New Roman" pitchFamily="18" charset="0"/>
                  <a:ea typeface="Tahoma" pitchFamily="34" charset="0"/>
                  <a:cs typeface="Times New Roman" pitchFamily="18" charset="0"/>
                </a:rPr>
                <a:t>hai</a:t>
              </a:r>
              <a:r>
                <a:rPr lang="en-US" altLang="en-US" sz="2600" b="1" dirty="0">
                  <a:solidFill>
                    <a:srgbClr val="0000FF"/>
                  </a:solidFill>
                  <a:latin typeface="Times New Roman" pitchFamily="18" charset="0"/>
                  <a:ea typeface="Tahoma" pitchFamily="34" charset="0"/>
                  <a:cs typeface="Times New Roman" pitchFamily="18" charset="0"/>
                </a:rPr>
                <a:t> đoạn thẳng</a:t>
              </a:r>
            </a:p>
          </p:txBody>
        </p:sp>
        <p:grpSp>
          <p:nvGrpSpPr>
            <p:cNvPr id="9" name="Group 27">
              <a:extLst>
                <a:ext uri="{FF2B5EF4-FFF2-40B4-BE49-F238E27FC236}">
                  <a16:creationId xmlns:a16="http://schemas.microsoft.com/office/drawing/2014/main" id="{18B2C168-CF3F-4E6D-B143-8F642B2F2BE8}"/>
                </a:ext>
              </a:extLst>
            </p:cNvPr>
            <p:cNvGrpSpPr>
              <a:grpSpLocks/>
            </p:cNvGrpSpPr>
            <p:nvPr/>
          </p:nvGrpSpPr>
          <p:grpSpPr bwMode="auto">
            <a:xfrm>
              <a:off x="6532568" y="7543801"/>
              <a:ext cx="2582458" cy="1843914"/>
              <a:chOff x="6532567" y="7543802"/>
              <a:chExt cx="2582458" cy="1843914"/>
            </a:xfrm>
          </p:grpSpPr>
          <p:sp>
            <p:nvSpPr>
              <p:cNvPr id="10" name="Isosceles Triangle 44">
                <a:extLst>
                  <a:ext uri="{FF2B5EF4-FFF2-40B4-BE49-F238E27FC236}">
                    <a16:creationId xmlns:a16="http://schemas.microsoft.com/office/drawing/2014/main" id="{9F3D852A-8B91-45B7-A646-8D975C1DE911}"/>
                  </a:ext>
                </a:extLst>
              </p:cNvPr>
              <p:cNvSpPr/>
              <p:nvPr/>
            </p:nvSpPr>
            <p:spPr>
              <a:xfrm rot="16200000">
                <a:off x="7472611" y="7534128"/>
                <a:ext cx="143667" cy="163015"/>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grpSp>
            <p:nvGrpSpPr>
              <p:cNvPr id="11" name="Group 29">
                <a:extLst>
                  <a:ext uri="{FF2B5EF4-FFF2-40B4-BE49-F238E27FC236}">
                    <a16:creationId xmlns:a16="http://schemas.microsoft.com/office/drawing/2014/main" id="{0C747900-5EFF-4618-9E76-41546F982AFC}"/>
                  </a:ext>
                </a:extLst>
              </p:cNvPr>
              <p:cNvGrpSpPr>
                <a:grpSpLocks/>
              </p:cNvGrpSpPr>
              <p:nvPr/>
            </p:nvGrpSpPr>
            <p:grpSpPr bwMode="auto">
              <a:xfrm>
                <a:off x="6532567" y="7640058"/>
                <a:ext cx="2582458" cy="1747658"/>
                <a:chOff x="6532567" y="7640058"/>
                <a:chExt cx="2582458" cy="1747658"/>
              </a:xfrm>
            </p:grpSpPr>
            <p:sp>
              <p:nvSpPr>
                <p:cNvPr id="12" name="Round Same Side Corner Rectangle 6">
                  <a:extLst>
                    <a:ext uri="{FF2B5EF4-FFF2-40B4-BE49-F238E27FC236}">
                      <a16:creationId xmlns:a16="http://schemas.microsoft.com/office/drawing/2014/main" id="{5565EC3C-E268-466F-8089-05C250B52347}"/>
                    </a:ext>
                  </a:extLst>
                </p:cNvPr>
                <p:cNvSpPr/>
                <p:nvPr/>
              </p:nvSpPr>
              <p:spPr>
                <a:xfrm rot="5400000">
                  <a:off x="7790246" y="7366952"/>
                  <a:ext cx="731010" cy="1372039"/>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sp>
              <p:nvSpPr>
                <p:cNvPr id="13" name="TextBox 49">
                  <a:extLst>
                    <a:ext uri="{FF2B5EF4-FFF2-40B4-BE49-F238E27FC236}">
                      <a16:creationId xmlns:a16="http://schemas.microsoft.com/office/drawing/2014/main" id="{1D6E7601-4F1F-4E30-BBAC-CD0FBCADDAE4}"/>
                    </a:ext>
                  </a:extLst>
                </p:cNvPr>
                <p:cNvSpPr txBox="1">
                  <a:spLocks noChangeArrowheads="1"/>
                </p:cNvSpPr>
                <p:nvPr/>
              </p:nvSpPr>
              <p:spPr bwMode="auto">
                <a:xfrm>
                  <a:off x="6532567" y="7640058"/>
                  <a:ext cx="2582458" cy="174765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600" b="1" dirty="0">
                      <a:solidFill>
                        <a:schemeClr val="bg1"/>
                      </a:solidFill>
                      <a:latin typeface="Times New Roman" pitchFamily="18" charset="0"/>
                      <a:ea typeface="Tahoma" pitchFamily="34" charset="0"/>
                      <a:cs typeface="Times New Roman" pitchFamily="18" charset="0"/>
                    </a:rPr>
                    <a:t>1</a:t>
                  </a:r>
                </a:p>
              </p:txBody>
            </p:sp>
          </p:grpSp>
        </p:grpSp>
      </p:grpSp>
      <p:cxnSp>
        <p:nvCxnSpPr>
          <p:cNvPr id="29" name="Đường nối Thẳng 28">
            <a:extLst>
              <a:ext uri="{FF2B5EF4-FFF2-40B4-BE49-F238E27FC236}">
                <a16:creationId xmlns:a16="http://schemas.microsoft.com/office/drawing/2014/main" id="{BD927CAE-E2A3-4F44-A251-0080BFC3A623}"/>
              </a:ext>
            </a:extLst>
          </p:cNvPr>
          <p:cNvCxnSpPr/>
          <p:nvPr/>
        </p:nvCxnSpPr>
        <p:spPr>
          <a:xfrm>
            <a:off x="6925056" y="2633472"/>
            <a:ext cx="0" cy="18288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6" name="Đối tượng 35">
            <a:extLst>
              <a:ext uri="{FF2B5EF4-FFF2-40B4-BE49-F238E27FC236}">
                <a16:creationId xmlns:a16="http://schemas.microsoft.com/office/drawing/2014/main" id="{70714C20-F367-444D-9265-DB77CA54A4EF}"/>
              </a:ext>
            </a:extLst>
          </p:cNvPr>
          <p:cNvGraphicFramePr>
            <a:graphicFrameLocks noChangeAspect="1"/>
          </p:cNvGraphicFramePr>
          <p:nvPr/>
        </p:nvGraphicFramePr>
        <p:xfrm>
          <a:off x="6546850" y="3362325"/>
          <a:ext cx="114300" cy="177800"/>
        </p:xfrm>
        <a:graphic>
          <a:graphicData uri="http://schemas.openxmlformats.org/presentationml/2006/ole">
            <mc:AlternateContent xmlns:mc="http://schemas.openxmlformats.org/markup-compatibility/2006">
              <mc:Choice xmlns:v="urn:schemas-microsoft-com:vml" Requires="v">
                <p:oleObj spid="_x0000_s7180" name="Equation" r:id="rId4" imgW="114120" imgH="177480" progId="Equation.DSMT4">
                  <p:embed/>
                </p:oleObj>
              </mc:Choice>
              <mc:Fallback>
                <p:oleObj name="Equation" r:id="rId4" imgW="114120" imgH="177480" progId="Equation.DSMT4">
                  <p:embed/>
                  <p:pic>
                    <p:nvPicPr>
                      <p:cNvPr id="36" name="Đối tượng 35">
                        <a:extLst>
                          <a:ext uri="{FF2B5EF4-FFF2-40B4-BE49-F238E27FC236}">
                            <a16:creationId xmlns:a16="http://schemas.microsoft.com/office/drawing/2014/main" id="{70714C20-F367-444D-9265-DB77CA54A4EF}"/>
                          </a:ext>
                        </a:extLst>
                      </p:cNvPr>
                      <p:cNvPicPr/>
                      <p:nvPr/>
                    </p:nvPicPr>
                    <p:blipFill>
                      <a:blip r:embed="rId5"/>
                      <a:stretch>
                        <a:fillRect/>
                      </a:stretch>
                    </p:blipFill>
                    <p:spPr>
                      <a:xfrm>
                        <a:off x="6546850" y="3362325"/>
                        <a:ext cx="114300" cy="177800"/>
                      </a:xfrm>
                      <a:prstGeom prst="rect">
                        <a:avLst/>
                      </a:prstGeom>
                    </p:spPr>
                  </p:pic>
                </p:oleObj>
              </mc:Fallback>
            </mc:AlternateContent>
          </a:graphicData>
        </a:graphic>
      </p:graphicFrame>
      <p:sp>
        <p:nvSpPr>
          <p:cNvPr id="38" name="Rectangle 2">
            <a:extLst>
              <a:ext uri="{FF2B5EF4-FFF2-40B4-BE49-F238E27FC236}">
                <a16:creationId xmlns:a16="http://schemas.microsoft.com/office/drawing/2014/main" id="{DDC45C98-743F-475E-800E-6D5DEE21AD6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2" name="Rectangle 4">
            <a:extLst>
              <a:ext uri="{FF2B5EF4-FFF2-40B4-BE49-F238E27FC236}">
                <a16:creationId xmlns:a16="http://schemas.microsoft.com/office/drawing/2014/main" id="{E34CF997-1D93-4004-A4F0-8BEC508C1DB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1B2AFF09-5303-4971-AE8A-409321793392}"/>
              </a:ext>
            </a:extLst>
          </p:cNvPr>
          <p:cNvSpPr>
            <a:spLocks noChangeArrowheads="1"/>
          </p:cNvSpPr>
          <p:nvPr/>
        </p:nvSpPr>
        <p:spPr bwMode="auto">
          <a:xfrm>
            <a:off x="8886945" y="5010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5" name="Nhóm 14">
            <a:extLst>
              <a:ext uri="{FF2B5EF4-FFF2-40B4-BE49-F238E27FC236}">
                <a16:creationId xmlns:a16="http://schemas.microsoft.com/office/drawing/2014/main" id="{7D5EB312-9A7F-4808-9B71-C660E108D3C0}"/>
              </a:ext>
            </a:extLst>
          </p:cNvPr>
          <p:cNvGrpSpPr/>
          <p:nvPr/>
        </p:nvGrpSpPr>
        <p:grpSpPr>
          <a:xfrm>
            <a:off x="1982118" y="1190789"/>
            <a:ext cx="8539679" cy="2123658"/>
            <a:chOff x="1375846" y="1241573"/>
            <a:chExt cx="8963228" cy="2123658"/>
          </a:xfrm>
        </p:grpSpPr>
        <p:sp>
          <p:nvSpPr>
            <p:cNvPr id="67" name="Text Box 4">
              <a:extLst>
                <a:ext uri="{FF2B5EF4-FFF2-40B4-BE49-F238E27FC236}">
                  <a16:creationId xmlns:a16="http://schemas.microsoft.com/office/drawing/2014/main" id="{583ECA76-C59A-4954-8E56-3CA236846B45}"/>
                </a:ext>
              </a:extLst>
            </p:cNvPr>
            <p:cNvSpPr txBox="1">
              <a:spLocks noChangeArrowheads="1"/>
            </p:cNvSpPr>
            <p:nvPr/>
          </p:nvSpPr>
          <p:spPr bwMode="auto">
            <a:xfrm>
              <a:off x="1375846" y="1241573"/>
              <a:ext cx="8963228" cy="2123658"/>
            </a:xfrm>
            <a:prstGeom prst="rect">
              <a:avLst/>
            </a:prstGeom>
            <a:solidFill>
              <a:schemeClr val="accent6">
                <a:lumMod val="40000"/>
                <a:lumOff val="60000"/>
              </a:schemeClr>
            </a:solidFill>
            <a:ln>
              <a:solidFill>
                <a:schemeClr val="accent6"/>
              </a:solidFill>
            </a:ln>
            <a:effectLst/>
          </p:spPr>
          <p:txBody>
            <a:bodyPr wrap="square">
              <a:spAutoFit/>
            </a:bodyPr>
            <a:lstStyle/>
            <a:p>
              <a:pPr algn="just" eaLnBrk="0" hangingPunct="0">
                <a:spcBef>
                  <a:spcPct val="50000"/>
                </a:spcBef>
              </a:pPr>
              <a:r>
                <a:rPr lang="en-US" altLang="en-US" sz="2400" b="1" dirty="0">
                  <a:latin typeface="Times New Roman" panose="02020603050405020304" pitchFamily="18" charset="0"/>
                  <a:cs typeface="Times New Roman" panose="02020603050405020304" pitchFamily="18" charset="0"/>
                </a:rPr>
                <a:t>Bài tập 1</a:t>
              </a:r>
              <a:r>
                <a:rPr lang="en-US" altLang="en-US" sz="2400" dirty="0">
                  <a:latin typeface="Times New Roman" panose="02020603050405020304" pitchFamily="18" charset="0"/>
                  <a:cs typeface="Times New Roman" panose="02020603050405020304" pitchFamily="18" charset="0"/>
                </a:rPr>
                <a:t>: a) </a:t>
              </a:r>
              <a:r>
                <a:rPr lang="en-US" altLang="en-US" sz="2400" dirty="0" err="1">
                  <a:latin typeface="Times New Roman" panose="02020603050405020304" pitchFamily="18" charset="0"/>
                  <a:cs typeface="Times New Roman" panose="02020603050405020304" pitchFamily="18" charset="0"/>
                </a:rPr>
                <a:t>Viết</a:t>
              </a:r>
              <a:r>
                <a:rPr lang="en-US" altLang="en-US" sz="2400" dirty="0">
                  <a:latin typeface="Times New Roman" panose="02020603050405020304" pitchFamily="18" charset="0"/>
                  <a:cs typeface="Times New Roman" panose="02020603050405020304" pitchFamily="18" charset="0"/>
                </a:rPr>
                <a:t> tỉ số của các cặp đoạn thẳng có độ dài như sau</a:t>
              </a:r>
            </a:p>
            <a:p>
              <a:pPr algn="just" eaLnBrk="0" hangingPunct="0">
                <a:spcBef>
                  <a:spcPct val="50000"/>
                </a:spcBef>
              </a:pPr>
              <a:r>
                <a:rPr lang="en-US" altLang="en-US" sz="2400" i="1" dirty="0">
                  <a:latin typeface="Times New Roman" panose="02020603050405020304" pitchFamily="18" charset="0"/>
                  <a:cs typeface="Times New Roman" panose="02020603050405020304" pitchFamily="18" charset="0"/>
                </a:rPr>
                <a:t> AB </a:t>
              </a:r>
              <a:r>
                <a:rPr lang="en-US" altLang="en-US" sz="2400" dirty="0">
                  <a:latin typeface="Times New Roman" panose="02020603050405020304" pitchFamily="18" charset="0"/>
                  <a:cs typeface="Times New Roman" panose="02020603050405020304" pitchFamily="18" charset="0"/>
                </a:rPr>
                <a:t>= 4,5dm, </a:t>
              </a:r>
              <a:r>
                <a:rPr lang="en-US" altLang="en-US" sz="2400" i="1" dirty="0">
                  <a:latin typeface="Times New Roman" panose="02020603050405020304" pitchFamily="18" charset="0"/>
                  <a:cs typeface="Times New Roman" panose="02020603050405020304" pitchFamily="18" charset="0"/>
                </a:rPr>
                <a:t>CD</a:t>
              </a:r>
              <a:r>
                <a:rPr lang="en-US" altLang="en-US" sz="2400" dirty="0">
                  <a:latin typeface="Times New Roman" panose="02020603050405020304" pitchFamily="18" charset="0"/>
                  <a:cs typeface="Times New Roman" panose="02020603050405020304" pitchFamily="18" charset="0"/>
                </a:rPr>
                <a:t> = 15 cm.</a:t>
              </a:r>
            </a:p>
            <a:p>
              <a:pPr algn="just" eaLnBrk="0" hangingPunct="0">
                <a:spcBef>
                  <a:spcPct val="50000"/>
                </a:spcBef>
              </a:pPr>
              <a:r>
                <a:rPr lang="en-US" altLang="en-US" sz="2400" dirty="0">
                  <a:latin typeface="Times New Roman" panose="02020603050405020304" pitchFamily="18" charset="0"/>
                  <a:cs typeface="Times New Roman" panose="02020603050405020304" pitchFamily="18" charset="0"/>
                </a:rPr>
                <a:t>b)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 Tính độ dài của </a:t>
              </a:r>
              <a:r>
                <a:rPr lang="en-US" altLang="en-US" sz="2400" i="1" dirty="0">
                  <a:latin typeface="Times New Roman" panose="02020603050405020304" pitchFamily="18" charset="0"/>
                  <a:cs typeface="Times New Roman" panose="02020603050405020304" pitchFamily="18" charset="0"/>
                </a:rPr>
                <a:t>MN</a:t>
              </a:r>
              <a:r>
                <a:rPr lang="en-US" altLang="en-US" sz="2400" dirty="0">
                  <a:latin typeface="Times New Roman" panose="02020603050405020304" pitchFamily="18" charset="0"/>
                  <a:cs typeface="Times New Roman" panose="02020603050405020304" pitchFamily="18" charset="0"/>
                </a:rPr>
                <a:t>?</a:t>
              </a:r>
            </a:p>
            <a:p>
              <a:pPr algn="just" eaLnBrk="0" hangingPunct="0">
                <a:spcBef>
                  <a:spcPct val="50000"/>
                </a:spcBef>
              </a:pPr>
              <a:r>
                <a:rPr lang="en-US" altLang="en-US" sz="2400" dirty="0">
                  <a:latin typeface="Times New Roman" panose="02020603050405020304" pitchFamily="18" charset="0"/>
                  <a:cs typeface="Times New Roman" panose="02020603050405020304" pitchFamily="18" charset="0"/>
                </a:rPr>
                <a:t>               </a:t>
              </a:r>
            </a:p>
          </p:txBody>
        </p:sp>
        <p:graphicFrame>
          <p:nvGraphicFramePr>
            <p:cNvPr id="23" name="Đối tượng 22">
              <a:extLst>
                <a:ext uri="{FF2B5EF4-FFF2-40B4-BE49-F238E27FC236}">
                  <a16:creationId xmlns:a16="http://schemas.microsoft.com/office/drawing/2014/main" id="{635CC300-1A44-4765-A686-C6F419EC3AB4}"/>
                </a:ext>
              </a:extLst>
            </p:cNvPr>
            <p:cNvGraphicFramePr>
              <a:graphicFrameLocks noChangeAspect="1"/>
            </p:cNvGraphicFramePr>
            <p:nvPr>
              <p:extLst>
                <p:ext uri="{D42A27DB-BD31-4B8C-83A1-F6EECF244321}">
                  <p14:modId xmlns:p14="http://schemas.microsoft.com/office/powerpoint/2010/main" val="2995052212"/>
                </p:ext>
              </p:extLst>
            </p:nvPr>
          </p:nvGraphicFramePr>
          <p:xfrm>
            <a:off x="2472821" y="2282488"/>
            <a:ext cx="2425100" cy="701967"/>
          </p:xfrm>
          <a:graphic>
            <a:graphicData uri="http://schemas.openxmlformats.org/presentationml/2006/ole">
              <mc:AlternateContent xmlns:mc="http://schemas.openxmlformats.org/markup-compatibility/2006">
                <mc:Choice xmlns:v="urn:schemas-microsoft-com:vml" Requires="v">
                  <p:oleObj spid="_x0000_s7181" name="Equation" r:id="rId6" imgW="1371600" imgH="419040" progId="Equation.DSMT4">
                    <p:embed/>
                  </p:oleObj>
                </mc:Choice>
                <mc:Fallback>
                  <p:oleObj name="Equation" r:id="rId6" imgW="1371600" imgH="419040" progId="Equation.DSMT4">
                    <p:embed/>
                    <p:pic>
                      <p:nvPicPr>
                        <p:cNvPr id="23" name="Đối tượng 22">
                          <a:extLst>
                            <a:ext uri="{FF2B5EF4-FFF2-40B4-BE49-F238E27FC236}">
                              <a16:creationId xmlns:a16="http://schemas.microsoft.com/office/drawing/2014/main" id="{635CC300-1A44-4765-A686-C6F419EC3AB4}"/>
                            </a:ext>
                          </a:extLst>
                        </p:cNvPr>
                        <p:cNvPicPr/>
                        <p:nvPr/>
                      </p:nvPicPr>
                      <p:blipFill>
                        <a:blip r:embed="rId7"/>
                        <a:stretch>
                          <a:fillRect/>
                        </a:stretch>
                      </p:blipFill>
                      <p:spPr>
                        <a:xfrm>
                          <a:off x="2472821" y="2282488"/>
                          <a:ext cx="2425100" cy="701967"/>
                        </a:xfrm>
                        <a:prstGeom prst="rect">
                          <a:avLst/>
                        </a:prstGeom>
                      </p:spPr>
                    </p:pic>
                  </p:oleObj>
                </mc:Fallback>
              </mc:AlternateContent>
            </a:graphicData>
          </a:graphic>
        </p:graphicFrame>
      </p:grpSp>
      <p:sp>
        <p:nvSpPr>
          <p:cNvPr id="30" name="TextBox 10">
            <a:extLst>
              <a:ext uri="{FF2B5EF4-FFF2-40B4-BE49-F238E27FC236}">
                <a16:creationId xmlns:a16="http://schemas.microsoft.com/office/drawing/2014/main" id="{407DEBC1-C5C9-4C95-B1E7-7A8AB456B2A9}"/>
              </a:ext>
            </a:extLst>
          </p:cNvPr>
          <p:cNvSpPr txBox="1"/>
          <p:nvPr/>
        </p:nvSpPr>
        <p:spPr>
          <a:xfrm>
            <a:off x="1982117" y="3419005"/>
            <a:ext cx="8539679" cy="2795958"/>
          </a:xfrm>
          <a:prstGeom prst="rect">
            <a:avLst/>
          </a:prstGeom>
          <a:solidFill>
            <a:schemeClr val="accent5">
              <a:lumMod val="20000"/>
              <a:lumOff val="80000"/>
            </a:schemeClr>
          </a:solidFill>
          <a:ln>
            <a:noFill/>
          </a:ln>
        </p:spPr>
        <p:txBody>
          <a:bodyPr wrap="square" rtlCol="0">
            <a:spAutoFit/>
          </a:bodyPr>
          <a:lstStyle/>
          <a:p>
            <a:pPr algn="ctr">
              <a:lnSpc>
                <a:spcPct val="150000"/>
              </a:lnSpc>
            </a:pPr>
            <a:r>
              <a:rPr lang="en-US" sz="2400" b="1" dirty="0">
                <a:solidFill>
                  <a:srgbClr val="FF0000"/>
                </a:solidFill>
                <a:latin typeface="Times New Roman" panose="02020603050405020304" pitchFamily="18" charset="0"/>
                <a:cs typeface="Times New Roman" panose="02020603050405020304" pitchFamily="18" charset="0"/>
              </a:rPr>
              <a:t>Bài giải</a:t>
            </a:r>
          </a:p>
          <a:p>
            <a:pPr marL="457200" indent="-457200">
              <a:lnSpc>
                <a:spcPct val="150000"/>
              </a:lnSpc>
              <a:buAutoNum type="alphaLcParenR"/>
            </a:pPr>
            <a:r>
              <a:rPr lang="en-US" altLang="en-US" sz="2400" i="1" dirty="0">
                <a:latin typeface="Times New Roman" panose="02020603050405020304" pitchFamily="18" charset="0"/>
                <a:cs typeface="Times New Roman" panose="02020603050405020304" pitchFamily="18" charset="0"/>
              </a:rPr>
              <a:t>AB </a:t>
            </a:r>
            <a:r>
              <a:rPr lang="en-US" altLang="en-US" sz="2400" dirty="0">
                <a:latin typeface="Times New Roman" panose="02020603050405020304" pitchFamily="18" charset="0"/>
                <a:cs typeface="Times New Roman" panose="02020603050405020304" pitchFamily="18" charset="0"/>
              </a:rPr>
              <a:t>= 4,5dm = 45cm ;</a:t>
            </a:r>
            <a:r>
              <a:rPr lang="en-US" altLang="en-US" sz="2400" i="1" dirty="0">
                <a:latin typeface="Times New Roman" panose="02020603050405020304" pitchFamily="18" charset="0"/>
                <a:cs typeface="Times New Roman" panose="02020603050405020304" pitchFamily="18" charset="0"/>
              </a:rPr>
              <a:t> CD</a:t>
            </a:r>
            <a:r>
              <a:rPr lang="en-US" altLang="en-US" sz="2400" dirty="0">
                <a:latin typeface="Times New Roman" panose="02020603050405020304" pitchFamily="18" charset="0"/>
                <a:cs typeface="Times New Roman" panose="02020603050405020304" pitchFamily="18" charset="0"/>
              </a:rPr>
              <a:t> = 15 cm.</a:t>
            </a:r>
          </a:p>
          <a:p>
            <a:pPr>
              <a:lnSpc>
                <a:spcPct val="150000"/>
              </a:lnSpc>
            </a:pPr>
            <a:r>
              <a:rPr lang="en-US" altLang="en-US" sz="2400" dirty="0">
                <a:latin typeface="Times New Roman" panose="02020603050405020304" pitchFamily="18" charset="0"/>
                <a:cs typeface="Times New Roman" panose="02020603050405020304" pitchFamily="18" charset="0"/>
              </a:rPr>
              <a:t> </a:t>
            </a:r>
          </a:p>
          <a:p>
            <a:pPr>
              <a:lnSpc>
                <a:spcPct val="150000"/>
              </a:lnSpc>
            </a:pPr>
            <a:r>
              <a:rPr lang="en-US" sz="2400" dirty="0">
                <a:latin typeface="Times New Roman" panose="02020603050405020304" pitchFamily="18" charset="0"/>
                <a:cs typeface="Times New Roman" panose="02020603050405020304" pitchFamily="18" charset="0"/>
              </a:rPr>
              <a:t>                                     </a:t>
            </a:r>
          </a:p>
          <a:p>
            <a:pPr>
              <a:lnSpc>
                <a:spcPct val="150000"/>
              </a:lnSpc>
            </a:pPr>
            <a:endParaRPr lang="vi-VN" sz="2400" dirty="0">
              <a:latin typeface="Times New Roman" panose="02020603050405020304" pitchFamily="18" charset="0"/>
              <a:cs typeface="Times New Roman" panose="02020603050405020304" pitchFamily="18" charset="0"/>
            </a:endParaRPr>
          </a:p>
        </p:txBody>
      </p:sp>
      <p:grpSp>
        <p:nvGrpSpPr>
          <p:cNvPr id="5" name="Nhóm 4">
            <a:extLst>
              <a:ext uri="{FF2B5EF4-FFF2-40B4-BE49-F238E27FC236}">
                <a16:creationId xmlns:a16="http://schemas.microsoft.com/office/drawing/2014/main" id="{D088CC42-60DA-411B-913C-89F118CFC330}"/>
              </a:ext>
            </a:extLst>
          </p:cNvPr>
          <p:cNvGrpSpPr/>
          <p:nvPr/>
        </p:nvGrpSpPr>
        <p:grpSpPr>
          <a:xfrm>
            <a:off x="1946275" y="5157788"/>
            <a:ext cx="8103722" cy="855662"/>
            <a:chOff x="1433130" y="5177314"/>
            <a:chExt cx="8103722" cy="855662"/>
          </a:xfrm>
        </p:grpSpPr>
        <p:graphicFrame>
          <p:nvGraphicFramePr>
            <p:cNvPr id="32" name="Đối tượng 31">
              <a:extLst>
                <a:ext uri="{FF2B5EF4-FFF2-40B4-BE49-F238E27FC236}">
                  <a16:creationId xmlns:a16="http://schemas.microsoft.com/office/drawing/2014/main" id="{F9822BA1-9214-422F-8212-EADAFA773A3D}"/>
                </a:ext>
              </a:extLst>
            </p:cNvPr>
            <p:cNvGraphicFramePr>
              <a:graphicFrameLocks noChangeAspect="1"/>
            </p:cNvGraphicFramePr>
            <p:nvPr>
              <p:extLst>
                <p:ext uri="{D42A27DB-BD31-4B8C-83A1-F6EECF244321}">
                  <p14:modId xmlns:p14="http://schemas.microsoft.com/office/powerpoint/2010/main" val="2861248414"/>
                </p:ext>
              </p:extLst>
            </p:nvPr>
          </p:nvGraphicFramePr>
          <p:xfrm>
            <a:off x="1433130" y="5177314"/>
            <a:ext cx="4251325" cy="855662"/>
          </p:xfrm>
          <a:graphic>
            <a:graphicData uri="http://schemas.openxmlformats.org/presentationml/2006/ole">
              <mc:AlternateContent xmlns:mc="http://schemas.openxmlformats.org/markup-compatibility/2006">
                <mc:Choice xmlns:v="urn:schemas-microsoft-com:vml" Requires="v">
                  <p:oleObj spid="_x0000_s7182" name="Equation" r:id="rId8" imgW="2184120" imgH="419040" progId="Equation.DSMT4">
                    <p:embed/>
                  </p:oleObj>
                </mc:Choice>
                <mc:Fallback>
                  <p:oleObj name="Equation" r:id="rId8" imgW="2184120" imgH="419040" progId="Equation.DSMT4">
                    <p:embed/>
                    <p:pic>
                      <p:nvPicPr>
                        <p:cNvPr id="32" name="Đối tượng 31">
                          <a:extLst>
                            <a:ext uri="{FF2B5EF4-FFF2-40B4-BE49-F238E27FC236}">
                              <a16:creationId xmlns:a16="http://schemas.microsoft.com/office/drawing/2014/main" id="{F9822BA1-9214-422F-8212-EADAFA773A3D}"/>
                            </a:ext>
                          </a:extLst>
                        </p:cNvPr>
                        <p:cNvPicPr/>
                        <p:nvPr/>
                      </p:nvPicPr>
                      <p:blipFill>
                        <a:blip r:embed="rId9"/>
                        <a:stretch>
                          <a:fillRect/>
                        </a:stretch>
                      </p:blipFill>
                      <p:spPr>
                        <a:xfrm>
                          <a:off x="1433130" y="5177314"/>
                          <a:ext cx="4251325" cy="855662"/>
                        </a:xfrm>
                        <a:prstGeom prst="rect">
                          <a:avLst/>
                        </a:prstGeom>
                      </p:spPr>
                    </p:pic>
                  </p:oleObj>
                </mc:Fallback>
              </mc:AlternateContent>
            </a:graphicData>
          </a:graphic>
        </p:graphicFrame>
        <p:graphicFrame>
          <p:nvGraphicFramePr>
            <p:cNvPr id="18" name="Đối tượng 17">
              <a:extLst>
                <a:ext uri="{FF2B5EF4-FFF2-40B4-BE49-F238E27FC236}">
                  <a16:creationId xmlns:a16="http://schemas.microsoft.com/office/drawing/2014/main" id="{89D6398B-0C5B-4857-BD6C-35306315AD01}"/>
                </a:ext>
              </a:extLst>
            </p:cNvPr>
            <p:cNvGraphicFramePr>
              <a:graphicFrameLocks noChangeAspect="1"/>
            </p:cNvGraphicFramePr>
            <p:nvPr>
              <p:extLst>
                <p:ext uri="{D42A27DB-BD31-4B8C-83A1-F6EECF244321}">
                  <p14:modId xmlns:p14="http://schemas.microsoft.com/office/powerpoint/2010/main" val="206403078"/>
                </p:ext>
              </p:extLst>
            </p:nvPr>
          </p:nvGraphicFramePr>
          <p:xfrm>
            <a:off x="5835929" y="5325629"/>
            <a:ext cx="3700923" cy="695325"/>
          </p:xfrm>
          <a:graphic>
            <a:graphicData uri="http://schemas.openxmlformats.org/presentationml/2006/ole">
              <mc:AlternateContent xmlns:mc="http://schemas.openxmlformats.org/markup-compatibility/2006">
                <mc:Choice xmlns:v="urn:schemas-microsoft-com:vml" Requires="v">
                  <p:oleObj spid="_x0000_s7183" name="Equation" r:id="rId10" imgW="2095200" imgH="393480" progId="Equation.DSMT4">
                    <p:embed/>
                  </p:oleObj>
                </mc:Choice>
                <mc:Fallback>
                  <p:oleObj name="Equation" r:id="rId10" imgW="2095200" imgH="393480" progId="Equation.DSMT4">
                    <p:embed/>
                    <p:pic>
                      <p:nvPicPr>
                        <p:cNvPr id="18" name="Đối tượng 17">
                          <a:extLst>
                            <a:ext uri="{FF2B5EF4-FFF2-40B4-BE49-F238E27FC236}">
                              <a16:creationId xmlns:a16="http://schemas.microsoft.com/office/drawing/2014/main" id="{89D6398B-0C5B-4857-BD6C-35306315AD01}"/>
                            </a:ext>
                          </a:extLst>
                        </p:cNvPr>
                        <p:cNvPicPr/>
                        <p:nvPr/>
                      </p:nvPicPr>
                      <p:blipFill>
                        <a:blip r:embed="rId11"/>
                        <a:stretch>
                          <a:fillRect/>
                        </a:stretch>
                      </p:blipFill>
                      <p:spPr>
                        <a:xfrm>
                          <a:off x="5835929" y="5325629"/>
                          <a:ext cx="3700923" cy="695325"/>
                        </a:xfrm>
                        <a:prstGeom prst="rect">
                          <a:avLst/>
                        </a:prstGeom>
                      </p:spPr>
                    </p:pic>
                  </p:oleObj>
                </mc:Fallback>
              </mc:AlternateContent>
            </a:graphicData>
          </a:graphic>
        </p:graphicFrame>
      </p:grpSp>
      <p:grpSp>
        <p:nvGrpSpPr>
          <p:cNvPr id="4" name="Nhóm 3">
            <a:extLst>
              <a:ext uri="{FF2B5EF4-FFF2-40B4-BE49-F238E27FC236}">
                <a16:creationId xmlns:a16="http://schemas.microsoft.com/office/drawing/2014/main" id="{AA271CA8-1D14-4B9A-889C-03494DADEC30}"/>
              </a:ext>
            </a:extLst>
          </p:cNvPr>
          <p:cNvGrpSpPr/>
          <p:nvPr/>
        </p:nvGrpSpPr>
        <p:grpSpPr>
          <a:xfrm>
            <a:off x="1982118" y="4482741"/>
            <a:ext cx="6427504" cy="738330"/>
            <a:chOff x="1175086" y="4499888"/>
            <a:chExt cx="6427504" cy="738330"/>
          </a:xfrm>
        </p:grpSpPr>
        <p:graphicFrame>
          <p:nvGraphicFramePr>
            <p:cNvPr id="17" name="Đối tượng 16">
              <a:extLst>
                <a:ext uri="{FF2B5EF4-FFF2-40B4-BE49-F238E27FC236}">
                  <a16:creationId xmlns:a16="http://schemas.microsoft.com/office/drawing/2014/main" id="{7A3B28CE-9BF9-44C0-AB4C-EFBD856BFE06}"/>
                </a:ext>
              </a:extLst>
            </p:cNvPr>
            <p:cNvGraphicFramePr>
              <a:graphicFrameLocks noChangeAspect="1"/>
            </p:cNvGraphicFramePr>
            <p:nvPr>
              <p:extLst>
                <p:ext uri="{D42A27DB-BD31-4B8C-83A1-F6EECF244321}">
                  <p14:modId xmlns:p14="http://schemas.microsoft.com/office/powerpoint/2010/main" val="3775075914"/>
                </p:ext>
              </p:extLst>
            </p:nvPr>
          </p:nvGraphicFramePr>
          <p:xfrm>
            <a:off x="6054479" y="4499888"/>
            <a:ext cx="1548111" cy="738330"/>
          </p:xfrm>
          <a:graphic>
            <a:graphicData uri="http://schemas.openxmlformats.org/presentationml/2006/ole">
              <mc:AlternateContent xmlns:mc="http://schemas.openxmlformats.org/markup-compatibility/2006">
                <mc:Choice xmlns:v="urn:schemas-microsoft-com:vml" Requires="v">
                  <p:oleObj spid="_x0000_s7184" name="Equation" r:id="rId12" imgW="825480" imgH="393480" progId="Equation.DSMT4">
                    <p:embed/>
                  </p:oleObj>
                </mc:Choice>
                <mc:Fallback>
                  <p:oleObj name="Equation" r:id="rId12" imgW="825480" imgH="393480" progId="Equation.DSMT4">
                    <p:embed/>
                    <p:pic>
                      <p:nvPicPr>
                        <p:cNvPr id="17" name="Đối tượng 16">
                          <a:extLst>
                            <a:ext uri="{FF2B5EF4-FFF2-40B4-BE49-F238E27FC236}">
                              <a16:creationId xmlns:a16="http://schemas.microsoft.com/office/drawing/2014/main" id="{7A3B28CE-9BF9-44C0-AB4C-EFBD856BFE06}"/>
                            </a:ext>
                          </a:extLst>
                        </p:cNvPr>
                        <p:cNvPicPr/>
                        <p:nvPr/>
                      </p:nvPicPr>
                      <p:blipFill>
                        <a:blip r:embed="rId13"/>
                        <a:stretch>
                          <a:fillRect/>
                        </a:stretch>
                      </p:blipFill>
                      <p:spPr>
                        <a:xfrm>
                          <a:off x="6054479" y="4499888"/>
                          <a:ext cx="1548111" cy="738330"/>
                        </a:xfrm>
                        <a:prstGeom prst="rect">
                          <a:avLst/>
                        </a:prstGeom>
                      </p:spPr>
                    </p:pic>
                  </p:oleObj>
                </mc:Fallback>
              </mc:AlternateContent>
            </a:graphicData>
          </a:graphic>
        </p:graphicFrame>
        <p:sp>
          <p:nvSpPr>
            <p:cNvPr id="3" name="Hộp Văn bản 2">
              <a:extLst>
                <a:ext uri="{FF2B5EF4-FFF2-40B4-BE49-F238E27FC236}">
                  <a16:creationId xmlns:a16="http://schemas.microsoft.com/office/drawing/2014/main" id="{B2E31F74-C24E-4C82-90F0-2475050115F4}"/>
                </a:ext>
              </a:extLst>
            </p:cNvPr>
            <p:cNvSpPr txBox="1"/>
            <p:nvPr/>
          </p:nvSpPr>
          <p:spPr>
            <a:xfrm>
              <a:off x="1175086" y="4535617"/>
              <a:ext cx="4860856" cy="579967"/>
            </a:xfrm>
            <a:prstGeom prst="rect">
              <a:avLst/>
            </a:prstGeom>
            <a:noFill/>
          </p:spPr>
          <p:txBody>
            <a:bodyPr wrap="square" rtlCol="0">
              <a:spAutoFit/>
            </a:bodyPr>
            <a:lstStyle/>
            <a:p>
              <a:pPr>
                <a:lnSpc>
                  <a:spcPct val="150000"/>
                </a:lnSpc>
              </a:pPr>
              <a:r>
                <a:rPr lang="en-US" altLang="en-US" sz="2400" dirty="0" err="1">
                  <a:latin typeface="Times New Roman" panose="02020603050405020304" pitchFamily="18" charset="0"/>
                  <a:cs typeface="Times New Roman" panose="02020603050405020304" pitchFamily="18" charset="0"/>
                </a:rPr>
                <a:t>Tỉ</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hai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đoạn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thẳng</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AB</a:t>
              </a:r>
              <a:r>
                <a:rPr lang="en-US" altLang="en-US" sz="2400" dirty="0">
                  <a:latin typeface="Times New Roman" panose="02020603050405020304" pitchFamily="18" charset="0"/>
                  <a:cs typeface="Times New Roman" panose="02020603050405020304" pitchFamily="18" charset="0"/>
                </a:rPr>
                <a:t> và </a:t>
              </a:r>
              <a:r>
                <a:rPr lang="en-US" altLang="en-US" sz="2400" i="1" dirty="0">
                  <a:latin typeface="Times New Roman" panose="02020603050405020304" pitchFamily="18" charset="0"/>
                  <a:cs typeface="Times New Roman" panose="02020603050405020304" pitchFamily="18" charset="0"/>
                </a:rPr>
                <a:t>CD</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p>
          </p:txBody>
        </p:sp>
      </p:grpSp>
      <p:pic>
        <p:nvPicPr>
          <p:cNvPr id="16" name="Hình ảnh 15">
            <a:extLst>
              <a:ext uri="{FF2B5EF4-FFF2-40B4-BE49-F238E27FC236}">
                <a16:creationId xmlns:a16="http://schemas.microsoft.com/office/drawing/2014/main" id="{621E82D3-2BEE-49B5-888A-2C6E3B552BAC}"/>
              </a:ext>
            </a:extLst>
          </p:cNvPr>
          <p:cNvPicPr>
            <a:picLocks noChangeAspect="1"/>
          </p:cNvPicPr>
          <p:nvPr/>
        </p:nvPicPr>
        <p:blipFill>
          <a:blip r:embed="rId14"/>
          <a:stretch>
            <a:fillRect/>
          </a:stretch>
        </p:blipFill>
        <p:spPr>
          <a:xfrm>
            <a:off x="10521796" y="5347496"/>
            <a:ext cx="1556977" cy="1416020"/>
          </a:xfrm>
          <a:prstGeom prst="rect">
            <a:avLst/>
          </a:prstGeom>
        </p:spPr>
      </p:pic>
    </p:spTree>
    <p:extLst>
      <p:ext uri="{BB962C8B-B14F-4D97-AF65-F5344CB8AC3E}">
        <p14:creationId xmlns:p14="http://schemas.microsoft.com/office/powerpoint/2010/main" val="71492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fade">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50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41;p46">
            <a:extLst>
              <a:ext uri="{FF2B5EF4-FFF2-40B4-BE49-F238E27FC236}">
                <a16:creationId xmlns:a16="http://schemas.microsoft.com/office/drawing/2014/main" id="{5BCD02C4-12C6-48D1-8D6E-C5471FE44E75}"/>
              </a:ext>
            </a:extLst>
          </p:cNvPr>
          <p:cNvSpPr txBox="1">
            <a:spLocks noGrp="1"/>
          </p:cNvSpPr>
          <p:nvPr/>
        </p:nvSpPr>
        <p:spPr bwMode="auto">
          <a:xfrm>
            <a:off x="318265" y="-66107"/>
            <a:ext cx="9561576" cy="7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6000"/>
              <a:buFont typeface="Special Elite"/>
              <a:buNone/>
            </a:pPr>
            <a:r>
              <a:rPr lang="en-US" altLang="en-GB" sz="2600" b="1" dirty="0" err="1">
                <a:solidFill>
                  <a:srgbClr val="FF0000"/>
                </a:solidFill>
                <a:latin typeface="Times New Roman" pitchFamily="18" charset="0"/>
                <a:ea typeface="思源黑体 Medium"/>
                <a:cs typeface="Times New Roman" pitchFamily="18" charset="0"/>
                <a:sym typeface="Special Elite"/>
              </a:rPr>
              <a:t>Tiết</a:t>
            </a:r>
            <a:r>
              <a:rPr lang="en-US" altLang="en-GB" sz="2600" b="1" dirty="0">
                <a:solidFill>
                  <a:srgbClr val="FF0000"/>
                </a:solidFill>
                <a:latin typeface="Times New Roman" pitchFamily="18" charset="0"/>
                <a:ea typeface="思源黑体 Medium"/>
                <a:cs typeface="Times New Roman" pitchFamily="18" charset="0"/>
                <a:sym typeface="Special Elite"/>
              </a:rPr>
              <a:t> 37 §1. ĐỊNH LÍ TA-LÉT TRONG TAM GIÁC</a:t>
            </a:r>
          </a:p>
        </p:txBody>
      </p:sp>
      <p:grpSp>
        <p:nvGrpSpPr>
          <p:cNvPr id="7" name="Group 26">
            <a:extLst>
              <a:ext uri="{FF2B5EF4-FFF2-40B4-BE49-F238E27FC236}">
                <a16:creationId xmlns:a16="http://schemas.microsoft.com/office/drawing/2014/main" id="{61E18F81-D3D5-4713-915E-1D5A4AF20481}"/>
              </a:ext>
            </a:extLst>
          </p:cNvPr>
          <p:cNvGrpSpPr>
            <a:grpSpLocks/>
          </p:cNvGrpSpPr>
          <p:nvPr/>
        </p:nvGrpSpPr>
        <p:grpSpPr bwMode="auto">
          <a:xfrm>
            <a:off x="318265" y="634253"/>
            <a:ext cx="5083939" cy="519565"/>
            <a:chOff x="6532568" y="7543801"/>
            <a:chExt cx="29002872" cy="1843914"/>
          </a:xfrm>
        </p:grpSpPr>
        <p:sp>
          <p:nvSpPr>
            <p:cNvPr id="8" name="TextBox 43">
              <a:extLst>
                <a:ext uri="{FF2B5EF4-FFF2-40B4-BE49-F238E27FC236}">
                  <a16:creationId xmlns:a16="http://schemas.microsoft.com/office/drawing/2014/main" id="{EFBD2B08-79A1-4EC3-8E5D-32F6BF9FBD25}"/>
                </a:ext>
              </a:extLst>
            </p:cNvPr>
            <p:cNvSpPr txBox="1">
              <a:spLocks noChangeArrowheads="1"/>
            </p:cNvSpPr>
            <p:nvPr/>
          </p:nvSpPr>
          <p:spPr bwMode="auto">
            <a:xfrm>
              <a:off x="8993193" y="7620008"/>
              <a:ext cx="26542247" cy="174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600" b="1" dirty="0">
                  <a:solidFill>
                    <a:srgbClr val="0000FF"/>
                  </a:solidFill>
                  <a:latin typeface="Times New Roman" pitchFamily="18" charset="0"/>
                  <a:ea typeface="Tahoma" pitchFamily="34" charset="0"/>
                  <a:cs typeface="Times New Roman" pitchFamily="18" charset="0"/>
                </a:rPr>
                <a:t>Đoạn thẳng tỉ </a:t>
              </a:r>
              <a:r>
                <a:rPr lang="en-US" altLang="en-US" sz="2600" b="1" dirty="0" err="1">
                  <a:solidFill>
                    <a:srgbClr val="0000FF"/>
                  </a:solidFill>
                  <a:latin typeface="Times New Roman" pitchFamily="18" charset="0"/>
                  <a:ea typeface="Tahoma" pitchFamily="34" charset="0"/>
                  <a:cs typeface="Times New Roman" pitchFamily="18" charset="0"/>
                </a:rPr>
                <a:t>lệ</a:t>
              </a:r>
              <a:endParaRPr lang="en-US" altLang="en-US" sz="2600" b="1" dirty="0">
                <a:solidFill>
                  <a:srgbClr val="0000FF"/>
                </a:solidFill>
                <a:latin typeface="Times New Roman" pitchFamily="18" charset="0"/>
                <a:ea typeface="Tahoma" pitchFamily="34" charset="0"/>
                <a:cs typeface="Times New Roman" pitchFamily="18" charset="0"/>
              </a:endParaRPr>
            </a:p>
          </p:txBody>
        </p:sp>
        <p:grpSp>
          <p:nvGrpSpPr>
            <p:cNvPr id="9" name="Group 27">
              <a:extLst>
                <a:ext uri="{FF2B5EF4-FFF2-40B4-BE49-F238E27FC236}">
                  <a16:creationId xmlns:a16="http://schemas.microsoft.com/office/drawing/2014/main" id="{18B2C168-CF3F-4E6D-B143-8F642B2F2BE8}"/>
                </a:ext>
              </a:extLst>
            </p:cNvPr>
            <p:cNvGrpSpPr>
              <a:grpSpLocks/>
            </p:cNvGrpSpPr>
            <p:nvPr/>
          </p:nvGrpSpPr>
          <p:grpSpPr bwMode="auto">
            <a:xfrm>
              <a:off x="6532568" y="7543801"/>
              <a:ext cx="2582458" cy="1843914"/>
              <a:chOff x="6532567" y="7543802"/>
              <a:chExt cx="2582458" cy="1843914"/>
            </a:xfrm>
          </p:grpSpPr>
          <p:sp>
            <p:nvSpPr>
              <p:cNvPr id="10" name="Isosceles Triangle 44">
                <a:extLst>
                  <a:ext uri="{FF2B5EF4-FFF2-40B4-BE49-F238E27FC236}">
                    <a16:creationId xmlns:a16="http://schemas.microsoft.com/office/drawing/2014/main" id="{9F3D852A-8B91-45B7-A646-8D975C1DE911}"/>
                  </a:ext>
                </a:extLst>
              </p:cNvPr>
              <p:cNvSpPr/>
              <p:nvPr/>
            </p:nvSpPr>
            <p:spPr>
              <a:xfrm rot="16200000">
                <a:off x="7472611" y="7534128"/>
                <a:ext cx="143667" cy="163015"/>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grpSp>
            <p:nvGrpSpPr>
              <p:cNvPr id="11" name="Group 29">
                <a:extLst>
                  <a:ext uri="{FF2B5EF4-FFF2-40B4-BE49-F238E27FC236}">
                    <a16:creationId xmlns:a16="http://schemas.microsoft.com/office/drawing/2014/main" id="{0C747900-5EFF-4618-9E76-41546F982AFC}"/>
                  </a:ext>
                </a:extLst>
              </p:cNvPr>
              <p:cNvGrpSpPr>
                <a:grpSpLocks/>
              </p:cNvGrpSpPr>
              <p:nvPr/>
            </p:nvGrpSpPr>
            <p:grpSpPr bwMode="auto">
              <a:xfrm>
                <a:off x="6532567" y="7640058"/>
                <a:ext cx="2582458" cy="1747658"/>
                <a:chOff x="6532567" y="7640058"/>
                <a:chExt cx="2582458" cy="1747658"/>
              </a:xfrm>
            </p:grpSpPr>
            <p:sp>
              <p:nvSpPr>
                <p:cNvPr id="12" name="Round Same Side Corner Rectangle 6">
                  <a:extLst>
                    <a:ext uri="{FF2B5EF4-FFF2-40B4-BE49-F238E27FC236}">
                      <a16:creationId xmlns:a16="http://schemas.microsoft.com/office/drawing/2014/main" id="{5565EC3C-E268-466F-8089-05C250B52347}"/>
                    </a:ext>
                  </a:extLst>
                </p:cNvPr>
                <p:cNvSpPr/>
                <p:nvPr/>
              </p:nvSpPr>
              <p:spPr>
                <a:xfrm rot="5400000">
                  <a:off x="7790246" y="7366952"/>
                  <a:ext cx="731010" cy="1372039"/>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sp>
              <p:nvSpPr>
                <p:cNvPr id="13" name="TextBox 49">
                  <a:extLst>
                    <a:ext uri="{FF2B5EF4-FFF2-40B4-BE49-F238E27FC236}">
                      <a16:creationId xmlns:a16="http://schemas.microsoft.com/office/drawing/2014/main" id="{1D6E7601-4F1F-4E30-BBAC-CD0FBCADDAE4}"/>
                    </a:ext>
                  </a:extLst>
                </p:cNvPr>
                <p:cNvSpPr txBox="1">
                  <a:spLocks noChangeArrowheads="1"/>
                </p:cNvSpPr>
                <p:nvPr/>
              </p:nvSpPr>
              <p:spPr bwMode="auto">
                <a:xfrm>
                  <a:off x="6532567" y="7640058"/>
                  <a:ext cx="2582458" cy="174765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600" b="1" dirty="0">
                      <a:solidFill>
                        <a:schemeClr val="bg1"/>
                      </a:solidFill>
                      <a:latin typeface="Times New Roman" pitchFamily="18" charset="0"/>
                      <a:ea typeface="Tahoma" pitchFamily="34" charset="0"/>
                      <a:cs typeface="Times New Roman" pitchFamily="18" charset="0"/>
                    </a:rPr>
                    <a:t>2</a:t>
                  </a:r>
                </a:p>
              </p:txBody>
            </p:sp>
          </p:grpSp>
        </p:grpSp>
      </p:grpSp>
      <p:pic>
        <p:nvPicPr>
          <p:cNvPr id="34" name="Picture 12">
            <a:extLst>
              <a:ext uri="{FF2B5EF4-FFF2-40B4-BE49-F238E27FC236}">
                <a16:creationId xmlns:a16="http://schemas.microsoft.com/office/drawing/2014/main" id="{6D8D20FD-4F6C-4538-9288-2A98BF4EBE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a:fillRect/>
          </a:stretch>
        </p:blipFill>
        <p:spPr>
          <a:xfrm>
            <a:off x="10492586" y="5059422"/>
            <a:ext cx="1587140" cy="1730535"/>
          </a:xfrm>
          <a:prstGeom prst="rect">
            <a:avLst/>
          </a:prstGeom>
          <a:ln w="9525">
            <a:solidFill>
              <a:schemeClr val="tx1"/>
            </a:solidFill>
          </a:ln>
          <a:effectLst>
            <a:softEdge rad="0"/>
          </a:effectLst>
        </p:spPr>
      </p:pic>
      <p:graphicFrame>
        <p:nvGraphicFramePr>
          <p:cNvPr id="36" name="Đối tượng 35">
            <a:extLst>
              <a:ext uri="{FF2B5EF4-FFF2-40B4-BE49-F238E27FC236}">
                <a16:creationId xmlns:a16="http://schemas.microsoft.com/office/drawing/2014/main" id="{70714C20-F367-444D-9265-DB77CA54A4EF}"/>
              </a:ext>
            </a:extLst>
          </p:cNvPr>
          <p:cNvGraphicFramePr>
            <a:graphicFrameLocks noChangeAspect="1"/>
          </p:cNvGraphicFramePr>
          <p:nvPr/>
        </p:nvGraphicFramePr>
        <p:xfrm>
          <a:off x="6546850" y="3362325"/>
          <a:ext cx="114300" cy="177800"/>
        </p:xfrm>
        <a:graphic>
          <a:graphicData uri="http://schemas.openxmlformats.org/presentationml/2006/ole">
            <mc:AlternateContent xmlns:mc="http://schemas.openxmlformats.org/markup-compatibility/2006">
              <mc:Choice xmlns:v="urn:schemas-microsoft-com:vml" Requires="v">
                <p:oleObj spid="_x0000_s8210" name="Equation" r:id="rId5" imgW="114120" imgH="177480" progId="Equation.DSMT4">
                  <p:embed/>
                </p:oleObj>
              </mc:Choice>
              <mc:Fallback>
                <p:oleObj name="Equation" r:id="rId5" imgW="114120" imgH="177480" progId="Equation.DSMT4">
                  <p:embed/>
                  <p:pic>
                    <p:nvPicPr>
                      <p:cNvPr id="36" name="Đối tượng 35">
                        <a:extLst>
                          <a:ext uri="{FF2B5EF4-FFF2-40B4-BE49-F238E27FC236}">
                            <a16:creationId xmlns:a16="http://schemas.microsoft.com/office/drawing/2014/main" id="{70714C20-F367-444D-9265-DB77CA54A4EF}"/>
                          </a:ext>
                        </a:extLst>
                      </p:cNvPr>
                      <p:cNvPicPr/>
                      <p:nvPr/>
                    </p:nvPicPr>
                    <p:blipFill>
                      <a:blip r:embed="rId6"/>
                      <a:stretch>
                        <a:fillRect/>
                      </a:stretch>
                    </p:blipFill>
                    <p:spPr>
                      <a:xfrm>
                        <a:off x="6546850" y="3362325"/>
                        <a:ext cx="114300" cy="177800"/>
                      </a:xfrm>
                      <a:prstGeom prst="rect">
                        <a:avLst/>
                      </a:prstGeom>
                    </p:spPr>
                  </p:pic>
                </p:oleObj>
              </mc:Fallback>
            </mc:AlternateContent>
          </a:graphicData>
        </a:graphic>
      </p:graphicFrame>
      <p:sp>
        <p:nvSpPr>
          <p:cNvPr id="38" name="Rectangle 2">
            <a:extLst>
              <a:ext uri="{FF2B5EF4-FFF2-40B4-BE49-F238E27FC236}">
                <a16:creationId xmlns:a16="http://schemas.microsoft.com/office/drawing/2014/main" id="{DDC45C98-743F-475E-800E-6D5DEE21AD6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2" name="Rectangle 4">
            <a:extLst>
              <a:ext uri="{FF2B5EF4-FFF2-40B4-BE49-F238E27FC236}">
                <a16:creationId xmlns:a16="http://schemas.microsoft.com/office/drawing/2014/main" id="{E34CF997-1D93-4004-A4F0-8BEC508C1DB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6" name="Cloud 9">
            <a:extLst>
              <a:ext uri="{FF2B5EF4-FFF2-40B4-BE49-F238E27FC236}">
                <a16:creationId xmlns:a16="http://schemas.microsoft.com/office/drawing/2014/main" id="{B0716386-D2E9-437D-B203-7DCB45EF8B2F}"/>
              </a:ext>
            </a:extLst>
          </p:cNvPr>
          <p:cNvSpPr/>
          <p:nvPr/>
        </p:nvSpPr>
        <p:spPr>
          <a:xfrm>
            <a:off x="7596096" y="3185012"/>
            <a:ext cx="4243226" cy="2506241"/>
          </a:xfrm>
          <a:prstGeom prst="cloud">
            <a:avLst/>
          </a:prstGeom>
          <a:solidFill>
            <a:schemeClr val="bg1"/>
          </a:solidFill>
          <a:ln w="57150" cmpd="dbl">
            <a:solidFill>
              <a:srgbClr val="008000"/>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lnSpc>
                <a:spcPct val="107000"/>
              </a:lnSpc>
              <a:spcBef>
                <a:spcPts val="100"/>
              </a:spcBef>
              <a:spcAft>
                <a:spcPts val="100"/>
              </a:spcAft>
            </a:pPr>
            <a:r>
              <a:rPr lang="nl-NL" sz="2400" i="1" dirty="0">
                <a:effectLst/>
                <a:latin typeface="Times New Roman" panose="02020603050405020304" pitchFamily="18" charset="0"/>
                <a:ea typeface="Calibri" panose="020F0502020204030204" pitchFamily="34" charset="0"/>
                <a:cs typeface="Times New Roman" panose="02020603050405020304" pitchFamily="18" charset="0"/>
              </a:rPr>
              <a:t>Hai đoạn thẳng AB và CD gọi là tỉ lệ với hai đoạn thẳng A'B' và C’D’ khi nào?</a:t>
            </a:r>
            <a:endParaRPr lang="en-US" sz="2400" i="1"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28" name="Nhóm 27">
            <a:extLst>
              <a:ext uri="{FF2B5EF4-FFF2-40B4-BE49-F238E27FC236}">
                <a16:creationId xmlns:a16="http://schemas.microsoft.com/office/drawing/2014/main" id="{C41A5935-73F0-4058-A8DC-1AF203C633EE}"/>
              </a:ext>
            </a:extLst>
          </p:cNvPr>
          <p:cNvGrpSpPr/>
          <p:nvPr/>
        </p:nvGrpSpPr>
        <p:grpSpPr>
          <a:xfrm>
            <a:off x="544605" y="722619"/>
            <a:ext cx="10262728" cy="2488324"/>
            <a:chOff x="1403648" y="716947"/>
            <a:chExt cx="10061798" cy="2153757"/>
          </a:xfrm>
        </p:grpSpPr>
        <p:sp>
          <p:nvSpPr>
            <p:cNvPr id="18" name="Rectangle 5">
              <a:extLst>
                <a:ext uri="{FF2B5EF4-FFF2-40B4-BE49-F238E27FC236}">
                  <a16:creationId xmlns:a16="http://schemas.microsoft.com/office/drawing/2014/main" id="{0D4A218E-26B8-4AA1-8B0F-FEF88974D6D7}"/>
                </a:ext>
              </a:extLst>
            </p:cNvPr>
            <p:cNvSpPr>
              <a:spLocks noChangeArrowheads="1"/>
            </p:cNvSpPr>
            <p:nvPr/>
          </p:nvSpPr>
          <p:spPr bwMode="auto">
            <a:xfrm>
              <a:off x="1554289" y="1502235"/>
              <a:ext cx="6516285" cy="73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R="0" lvl="0" defTabSz="914400" eaLnBrk="1" fontAlgn="auto" latinLnBrk="0" hangingPunct="1">
                <a:lnSpc>
                  <a:spcPct val="150000"/>
                </a:lnSpc>
                <a:spcBef>
                  <a:spcPts val="0"/>
                </a:spcBef>
                <a:spcAft>
                  <a:spcPts val="0"/>
                </a:spcAft>
                <a:buClrTx/>
                <a:buSzTx/>
                <a:tabLst/>
                <a:defRPr/>
              </a:pPr>
              <a:r>
                <a:rPr kumimoji="0" lang="en-US" alt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Cho </a:t>
              </a:r>
              <a:r>
                <a:rPr kumimoji="0" lang="en-US" altLang="en-US" sz="24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bốn</a:t>
              </a:r>
              <a:r>
                <a:rPr kumimoji="0" lang="en-US" alt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đoạn thẳng </a:t>
              </a:r>
              <a:r>
                <a:rPr kumimoji="0" lang="en-US" altLang="en-US" sz="20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AB, CD, A’B’, C’D’.</a:t>
              </a:r>
            </a:p>
            <a:p>
              <a:pPr marR="0" lvl="0" defTabSz="914400" eaLnBrk="1" fontAlgn="auto" latinLnBrk="0" hangingPunct="1">
                <a:lnSpc>
                  <a:spcPct val="150000"/>
                </a:lnSpc>
                <a:spcBef>
                  <a:spcPts val="0"/>
                </a:spcBef>
                <a:spcAft>
                  <a:spcPts val="0"/>
                </a:spcAft>
                <a:buClrTx/>
                <a:buSzTx/>
                <a:tabLst/>
                <a:defRPr/>
              </a:pPr>
              <a:r>
                <a:rPr kumimoji="0" lang="en-US" alt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So sánh các tỉ số          và</a:t>
              </a:r>
            </a:p>
            <a:p>
              <a:pPr marR="0" lvl="0" defTabSz="914400" eaLnBrk="1" fontAlgn="auto" latinLnBrk="0" hangingPunct="1">
                <a:lnSpc>
                  <a:spcPct val="100000"/>
                </a:lnSpc>
                <a:spcBef>
                  <a:spcPts val="0"/>
                </a:spcBef>
                <a:spcAft>
                  <a:spcPts val="0"/>
                </a:spcAft>
                <a:buClrTx/>
                <a:buSzTx/>
                <a:tabLst/>
                <a:defRPr/>
              </a:pPr>
              <a:r>
                <a:rPr lang="en-US" altLang="en-US" sz="2400" b="1" kern="0" dirty="0">
                  <a:solidFill>
                    <a:prstClr val="black"/>
                  </a:solidFill>
                  <a:latin typeface="Times New Roman" pitchFamily="18" charset="0"/>
                  <a:cs typeface="Times New Roman" pitchFamily="18" charset="0"/>
                </a:rPr>
                <a:t>                </a:t>
              </a:r>
              <a:r>
                <a:rPr kumimoji="0" lang="en-US" alt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p>
          </p:txBody>
        </p:sp>
        <p:graphicFrame>
          <p:nvGraphicFramePr>
            <p:cNvPr id="39" name="Đối tượng 38">
              <a:extLst>
                <a:ext uri="{FF2B5EF4-FFF2-40B4-BE49-F238E27FC236}">
                  <a16:creationId xmlns:a16="http://schemas.microsoft.com/office/drawing/2014/main" id="{61935F93-E890-4754-9058-3E35EB8CA162}"/>
                </a:ext>
              </a:extLst>
            </p:cNvPr>
            <p:cNvGraphicFramePr>
              <a:graphicFrameLocks noChangeAspect="1"/>
            </p:cNvGraphicFramePr>
            <p:nvPr>
              <p:extLst>
                <p:ext uri="{D42A27DB-BD31-4B8C-83A1-F6EECF244321}">
                  <p14:modId xmlns:p14="http://schemas.microsoft.com/office/powerpoint/2010/main" val="4272651358"/>
                </p:ext>
              </p:extLst>
            </p:nvPr>
          </p:nvGraphicFramePr>
          <p:xfrm>
            <a:off x="3997274" y="1727555"/>
            <a:ext cx="498713" cy="618278"/>
          </p:xfrm>
          <a:graphic>
            <a:graphicData uri="http://schemas.openxmlformats.org/presentationml/2006/ole">
              <mc:AlternateContent xmlns:mc="http://schemas.openxmlformats.org/markup-compatibility/2006">
                <mc:Choice xmlns:v="urn:schemas-microsoft-com:vml" Requires="v">
                  <p:oleObj spid="_x0000_s8211" name="Equation" r:id="rId7" imgW="279360" imgH="393480" progId="Equation.DSMT4">
                    <p:embed/>
                  </p:oleObj>
                </mc:Choice>
                <mc:Fallback>
                  <p:oleObj name="Equation" r:id="rId7" imgW="279360" imgH="393480" progId="Equation.DSMT4">
                    <p:embed/>
                    <p:pic>
                      <p:nvPicPr>
                        <p:cNvPr id="39" name="Đối tượng 38">
                          <a:extLst>
                            <a:ext uri="{FF2B5EF4-FFF2-40B4-BE49-F238E27FC236}">
                              <a16:creationId xmlns:a16="http://schemas.microsoft.com/office/drawing/2014/main" id="{61935F93-E890-4754-9058-3E35EB8CA162}"/>
                            </a:ext>
                          </a:extLst>
                        </p:cNvPr>
                        <p:cNvPicPr>
                          <a:picLocks noChangeAspect="1" noChangeArrowheads="1"/>
                        </p:cNvPicPr>
                        <p:nvPr/>
                      </p:nvPicPr>
                      <p:blipFill>
                        <a:blip r:embed="rId8"/>
                        <a:srcRect/>
                        <a:stretch>
                          <a:fillRect/>
                        </a:stretch>
                      </p:blipFill>
                      <p:spPr bwMode="auto">
                        <a:xfrm>
                          <a:off x="3997274" y="1727555"/>
                          <a:ext cx="498713" cy="618278"/>
                        </a:xfrm>
                        <a:prstGeom prst="rect">
                          <a:avLst/>
                        </a:prstGeom>
                        <a:noFill/>
                      </p:spPr>
                    </p:pic>
                  </p:oleObj>
                </mc:Fallback>
              </mc:AlternateContent>
            </a:graphicData>
          </a:graphic>
        </p:graphicFrame>
        <p:graphicFrame>
          <p:nvGraphicFramePr>
            <p:cNvPr id="48" name="Đối tượng 47">
              <a:extLst>
                <a:ext uri="{FF2B5EF4-FFF2-40B4-BE49-F238E27FC236}">
                  <a16:creationId xmlns:a16="http://schemas.microsoft.com/office/drawing/2014/main" id="{DB44E710-C570-411D-BADD-EC7CFF9A1256}"/>
                </a:ext>
              </a:extLst>
            </p:cNvPr>
            <p:cNvGraphicFramePr>
              <a:graphicFrameLocks noChangeAspect="1"/>
            </p:cNvGraphicFramePr>
            <p:nvPr>
              <p:extLst>
                <p:ext uri="{D42A27DB-BD31-4B8C-83A1-F6EECF244321}">
                  <p14:modId xmlns:p14="http://schemas.microsoft.com/office/powerpoint/2010/main" val="2068427062"/>
                </p:ext>
              </p:extLst>
            </p:nvPr>
          </p:nvGraphicFramePr>
          <p:xfrm>
            <a:off x="5019060" y="1691823"/>
            <a:ext cx="616082" cy="626479"/>
          </p:xfrm>
          <a:graphic>
            <a:graphicData uri="http://schemas.openxmlformats.org/presentationml/2006/ole">
              <mc:AlternateContent xmlns:mc="http://schemas.openxmlformats.org/markup-compatibility/2006">
                <mc:Choice xmlns:v="urn:schemas-microsoft-com:vml" Requires="v">
                  <p:oleObj spid="_x0000_s8212" name="Equation" r:id="rId9" imgW="393480" imgH="393480" progId="Equation.DSMT4">
                    <p:embed/>
                  </p:oleObj>
                </mc:Choice>
                <mc:Fallback>
                  <p:oleObj name="Equation" r:id="rId9" imgW="393480" imgH="393480" progId="Equation.DSMT4">
                    <p:embed/>
                    <p:pic>
                      <p:nvPicPr>
                        <p:cNvPr id="48" name="Đối tượng 47">
                          <a:extLst>
                            <a:ext uri="{FF2B5EF4-FFF2-40B4-BE49-F238E27FC236}">
                              <a16:creationId xmlns:a16="http://schemas.microsoft.com/office/drawing/2014/main" id="{DB44E710-C570-411D-BADD-EC7CFF9A1256}"/>
                            </a:ext>
                          </a:extLst>
                        </p:cNvPr>
                        <p:cNvPicPr>
                          <a:picLocks noChangeAspect="1" noChangeArrowheads="1"/>
                        </p:cNvPicPr>
                        <p:nvPr/>
                      </p:nvPicPr>
                      <p:blipFill>
                        <a:blip r:embed="rId10"/>
                        <a:srcRect/>
                        <a:stretch>
                          <a:fillRect/>
                        </a:stretch>
                      </p:blipFill>
                      <p:spPr bwMode="auto">
                        <a:xfrm>
                          <a:off x="5019060" y="1691823"/>
                          <a:ext cx="616082" cy="626479"/>
                        </a:xfrm>
                        <a:prstGeom prst="rect">
                          <a:avLst/>
                        </a:prstGeom>
                        <a:noFill/>
                      </p:spPr>
                    </p:pic>
                  </p:oleObj>
                </mc:Fallback>
              </mc:AlternateContent>
            </a:graphicData>
          </a:graphic>
        </p:graphicFrame>
        <p:sp>
          <p:nvSpPr>
            <p:cNvPr id="50" name="Rectangle 6">
              <a:extLst>
                <a:ext uri="{FF2B5EF4-FFF2-40B4-BE49-F238E27FC236}">
                  <a16:creationId xmlns:a16="http://schemas.microsoft.com/office/drawing/2014/main" id="{9E78A668-611A-47E6-93EF-910E1A8E1DA9}"/>
                </a:ext>
              </a:extLst>
            </p:cNvPr>
            <p:cNvSpPr>
              <a:spLocks noChangeArrowheads="1"/>
            </p:cNvSpPr>
            <p:nvPr/>
          </p:nvSpPr>
          <p:spPr bwMode="auto">
            <a:xfrm>
              <a:off x="1403648" y="1313338"/>
              <a:ext cx="419867" cy="373673"/>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2000" b="1" dirty="0">
                  <a:latin typeface="Times New Roman" panose="02020603050405020304" pitchFamily="18" charset="0"/>
                  <a:cs typeface="Times New Roman" panose="02020603050405020304" pitchFamily="18" charset="0"/>
                </a:rPr>
                <a:t>?2</a:t>
              </a:r>
            </a:p>
          </p:txBody>
        </p:sp>
        <p:pic>
          <p:nvPicPr>
            <p:cNvPr id="2" name="Hình ảnh 1">
              <a:extLst>
                <a:ext uri="{FF2B5EF4-FFF2-40B4-BE49-F238E27FC236}">
                  <a16:creationId xmlns:a16="http://schemas.microsoft.com/office/drawing/2014/main" id="{80A455C5-53CD-4BBE-822B-1568F8E17EC2}"/>
                </a:ext>
              </a:extLst>
            </p:cNvPr>
            <p:cNvPicPr>
              <a:picLocks noChangeAspect="1"/>
            </p:cNvPicPr>
            <p:nvPr/>
          </p:nvPicPr>
          <p:blipFill>
            <a:blip r:embed="rId11"/>
            <a:stretch>
              <a:fillRect/>
            </a:stretch>
          </p:blipFill>
          <p:spPr>
            <a:xfrm>
              <a:off x="7305296" y="716947"/>
              <a:ext cx="4160150" cy="2153757"/>
            </a:xfrm>
            <a:prstGeom prst="rect">
              <a:avLst/>
            </a:prstGeom>
          </p:spPr>
        </p:pic>
      </p:grpSp>
      <p:sp>
        <p:nvSpPr>
          <p:cNvPr id="4" name="Rectangle 2">
            <a:extLst>
              <a:ext uri="{FF2B5EF4-FFF2-40B4-BE49-F238E27FC236}">
                <a16:creationId xmlns:a16="http://schemas.microsoft.com/office/drawing/2014/main" id="{4785C5AC-C482-4FCC-8C37-DFF0367E3BB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5">
            <a:extLst>
              <a:ext uri="{FF2B5EF4-FFF2-40B4-BE49-F238E27FC236}">
                <a16:creationId xmlns:a16="http://schemas.microsoft.com/office/drawing/2014/main" id="{47448247-1EA4-46D7-9C52-1385E55E6C2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6" name="Nhóm 25">
            <a:extLst>
              <a:ext uri="{FF2B5EF4-FFF2-40B4-BE49-F238E27FC236}">
                <a16:creationId xmlns:a16="http://schemas.microsoft.com/office/drawing/2014/main" id="{D5ACCDA3-7E46-41B4-9FF5-F8E9CEC58395}"/>
              </a:ext>
            </a:extLst>
          </p:cNvPr>
          <p:cNvGrpSpPr/>
          <p:nvPr/>
        </p:nvGrpSpPr>
        <p:grpSpPr>
          <a:xfrm>
            <a:off x="691848" y="2623075"/>
            <a:ext cx="5669106" cy="1265496"/>
            <a:chOff x="792451" y="3276762"/>
            <a:chExt cx="5669106" cy="1265496"/>
          </a:xfrm>
        </p:grpSpPr>
        <p:sp>
          <p:nvSpPr>
            <p:cNvPr id="37" name="Hộp Văn bản 36">
              <a:extLst>
                <a:ext uri="{FF2B5EF4-FFF2-40B4-BE49-F238E27FC236}">
                  <a16:creationId xmlns:a16="http://schemas.microsoft.com/office/drawing/2014/main" id="{9A7A4365-A6C9-4A9C-8EA6-DBC9CD470009}"/>
                </a:ext>
              </a:extLst>
            </p:cNvPr>
            <p:cNvSpPr txBox="1"/>
            <p:nvPr/>
          </p:nvSpPr>
          <p:spPr>
            <a:xfrm>
              <a:off x="792451" y="3276762"/>
              <a:ext cx="5575924" cy="1131848"/>
            </a:xfrm>
            <a:prstGeom prst="rect">
              <a:avLst/>
            </a:prstGeom>
            <a:noFill/>
          </p:spPr>
          <p:txBody>
            <a:bodyPr wrap="square" rtlCol="0">
              <a:spAutoFit/>
            </a:bodyPr>
            <a:lstStyle/>
            <a:p>
              <a:pPr algn="ctr">
                <a:lnSpc>
                  <a:spcPct val="150000"/>
                </a:lnSpc>
              </a:pPr>
              <a:r>
                <a:rPr lang="en-US" sz="2400" b="1" dirty="0">
                  <a:solidFill>
                    <a:srgbClr val="FF0000"/>
                  </a:solidFill>
                  <a:latin typeface="Times New Roman" panose="02020603050405020304" pitchFamily="18" charset="0"/>
                  <a:cs typeface="Times New Roman" panose="02020603050405020304" pitchFamily="18" charset="0"/>
                </a:rPr>
                <a:t>BÀI GIẢI</a:t>
              </a:r>
            </a:p>
            <a:p>
              <a:pPr>
                <a:lnSpc>
                  <a:spcPct val="150000"/>
                </a:lnSpc>
              </a:pPr>
              <a:r>
                <a:rPr lang="en-US" sz="2400" dirty="0">
                  <a:latin typeface="Times New Roman" panose="02020603050405020304" pitchFamily="18" charset="0"/>
                  <a:cs typeface="Times New Roman" panose="02020603050405020304" pitchFamily="18" charset="0"/>
                </a:rPr>
                <a:t>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và                     nên </a:t>
              </a:r>
            </a:p>
          </p:txBody>
        </p:sp>
        <p:graphicFrame>
          <p:nvGraphicFramePr>
            <p:cNvPr id="5" name="Đối tượng 4">
              <a:extLst>
                <a:ext uri="{FF2B5EF4-FFF2-40B4-BE49-F238E27FC236}">
                  <a16:creationId xmlns:a16="http://schemas.microsoft.com/office/drawing/2014/main" id="{B8676C74-08E8-4F30-8D86-CE9E4E22A74B}"/>
                </a:ext>
              </a:extLst>
            </p:cNvPr>
            <p:cNvGraphicFramePr>
              <a:graphicFrameLocks noChangeAspect="1"/>
            </p:cNvGraphicFramePr>
            <p:nvPr>
              <p:extLst>
                <p:ext uri="{D42A27DB-BD31-4B8C-83A1-F6EECF244321}">
                  <p14:modId xmlns:p14="http://schemas.microsoft.com/office/powerpoint/2010/main" val="2957208447"/>
                </p:ext>
              </p:extLst>
            </p:nvPr>
          </p:nvGraphicFramePr>
          <p:xfrm>
            <a:off x="3145329" y="3868159"/>
            <a:ext cx="1474769" cy="658939"/>
          </p:xfrm>
          <a:graphic>
            <a:graphicData uri="http://schemas.openxmlformats.org/presentationml/2006/ole">
              <mc:AlternateContent xmlns:mc="http://schemas.openxmlformats.org/markup-compatibility/2006">
                <mc:Choice xmlns:v="urn:schemas-microsoft-com:vml" Requires="v">
                  <p:oleObj spid="_x0000_s8213" name="Equation" r:id="rId12" imgW="901309" imgH="393529" progId="Equation.DSMT4">
                    <p:embed/>
                  </p:oleObj>
                </mc:Choice>
                <mc:Fallback>
                  <p:oleObj name="Equation" r:id="rId12" imgW="901309" imgH="393529" progId="Equation.DSMT4">
                    <p:embed/>
                    <p:pic>
                      <p:nvPicPr>
                        <p:cNvPr id="5" name="Đối tượng 4">
                          <a:extLst>
                            <a:ext uri="{FF2B5EF4-FFF2-40B4-BE49-F238E27FC236}">
                              <a16:creationId xmlns:a16="http://schemas.microsoft.com/office/drawing/2014/main" id="{B8676C74-08E8-4F30-8D86-CE9E4E22A7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45329" y="3868159"/>
                          <a:ext cx="1474769" cy="658939"/>
                        </a:xfrm>
                        <a:prstGeom prst="rect">
                          <a:avLst/>
                        </a:prstGeom>
                        <a:noFill/>
                      </p:spPr>
                    </p:pic>
                  </p:oleObj>
                </mc:Fallback>
              </mc:AlternateContent>
            </a:graphicData>
          </a:graphic>
        </p:graphicFrame>
        <p:graphicFrame>
          <p:nvGraphicFramePr>
            <p:cNvPr id="16" name="Đối tượng 15">
              <a:extLst>
                <a:ext uri="{FF2B5EF4-FFF2-40B4-BE49-F238E27FC236}">
                  <a16:creationId xmlns:a16="http://schemas.microsoft.com/office/drawing/2014/main" id="{838562C5-2F10-4D31-BDF3-4AAEAE2DCDED}"/>
                </a:ext>
              </a:extLst>
            </p:cNvPr>
            <p:cNvGraphicFramePr>
              <a:graphicFrameLocks noChangeAspect="1"/>
            </p:cNvGraphicFramePr>
            <p:nvPr>
              <p:extLst>
                <p:ext uri="{D42A27DB-BD31-4B8C-83A1-F6EECF244321}">
                  <p14:modId xmlns:p14="http://schemas.microsoft.com/office/powerpoint/2010/main" val="654362870"/>
                </p:ext>
              </p:extLst>
            </p:nvPr>
          </p:nvGraphicFramePr>
          <p:xfrm>
            <a:off x="5225417" y="3873787"/>
            <a:ext cx="1236140" cy="668471"/>
          </p:xfrm>
          <a:graphic>
            <a:graphicData uri="http://schemas.openxmlformats.org/presentationml/2006/ole">
              <mc:AlternateContent xmlns:mc="http://schemas.openxmlformats.org/markup-compatibility/2006">
                <mc:Choice xmlns:v="urn:schemas-microsoft-com:vml" Requires="v">
                  <p:oleObj spid="_x0000_s8214" name="Equation" r:id="rId14" imgW="723600" imgH="393480" progId="Equation.DSMT4">
                    <p:embed/>
                  </p:oleObj>
                </mc:Choice>
                <mc:Fallback>
                  <p:oleObj name="Equation" r:id="rId14" imgW="723600" imgH="393480" progId="Equation.DSMT4">
                    <p:embed/>
                    <p:pic>
                      <p:nvPicPr>
                        <p:cNvPr id="16" name="Đối tượng 15">
                          <a:extLst>
                            <a:ext uri="{FF2B5EF4-FFF2-40B4-BE49-F238E27FC236}">
                              <a16:creationId xmlns:a16="http://schemas.microsoft.com/office/drawing/2014/main" id="{838562C5-2F10-4D31-BDF3-4AAEAE2DCDED}"/>
                            </a:ext>
                          </a:extLst>
                        </p:cNvPr>
                        <p:cNvPicPr>
                          <a:picLocks noChangeAspect="1" noChangeArrowheads="1"/>
                        </p:cNvPicPr>
                        <p:nvPr/>
                      </p:nvPicPr>
                      <p:blipFill>
                        <a:blip r:embed="rId15"/>
                        <a:srcRect/>
                        <a:stretch>
                          <a:fillRect/>
                        </a:stretch>
                      </p:blipFill>
                      <p:spPr bwMode="auto">
                        <a:xfrm>
                          <a:off x="5225417" y="3873787"/>
                          <a:ext cx="1236140" cy="668471"/>
                        </a:xfrm>
                        <a:prstGeom prst="rect">
                          <a:avLst/>
                        </a:prstGeom>
                        <a:noFill/>
                      </p:spPr>
                    </p:pic>
                  </p:oleObj>
                </mc:Fallback>
              </mc:AlternateContent>
            </a:graphicData>
          </a:graphic>
        </p:graphicFrame>
        <p:graphicFrame>
          <p:nvGraphicFramePr>
            <p:cNvPr id="25" name="Đối tượng 24">
              <a:extLst>
                <a:ext uri="{FF2B5EF4-FFF2-40B4-BE49-F238E27FC236}">
                  <a16:creationId xmlns:a16="http://schemas.microsoft.com/office/drawing/2014/main" id="{C0881581-7016-4783-811F-94E5DDD17B8A}"/>
                </a:ext>
              </a:extLst>
            </p:cNvPr>
            <p:cNvGraphicFramePr>
              <a:graphicFrameLocks noChangeAspect="1"/>
            </p:cNvGraphicFramePr>
            <p:nvPr>
              <p:extLst>
                <p:ext uri="{D42A27DB-BD31-4B8C-83A1-F6EECF244321}">
                  <p14:modId xmlns:p14="http://schemas.microsoft.com/office/powerpoint/2010/main" val="1349870764"/>
                </p:ext>
              </p:extLst>
            </p:nvPr>
          </p:nvGraphicFramePr>
          <p:xfrm>
            <a:off x="1726923" y="3842686"/>
            <a:ext cx="930749" cy="686981"/>
          </p:xfrm>
          <a:graphic>
            <a:graphicData uri="http://schemas.openxmlformats.org/presentationml/2006/ole">
              <mc:AlternateContent xmlns:mc="http://schemas.openxmlformats.org/markup-compatibility/2006">
                <mc:Choice xmlns:v="urn:schemas-microsoft-com:vml" Requires="v">
                  <p:oleObj spid="_x0000_s8215" name="Equation" r:id="rId16" imgW="533160" imgH="393480" progId="Equation.DSMT4">
                    <p:embed/>
                  </p:oleObj>
                </mc:Choice>
                <mc:Fallback>
                  <p:oleObj name="Equation" r:id="rId16" imgW="533160" imgH="393480" progId="Equation.DSMT4">
                    <p:embed/>
                    <p:pic>
                      <p:nvPicPr>
                        <p:cNvPr id="25" name="Đối tượng 24">
                          <a:extLst>
                            <a:ext uri="{FF2B5EF4-FFF2-40B4-BE49-F238E27FC236}">
                              <a16:creationId xmlns:a16="http://schemas.microsoft.com/office/drawing/2014/main" id="{C0881581-7016-4783-811F-94E5DDD17B8A}"/>
                            </a:ext>
                          </a:extLst>
                        </p:cNvPr>
                        <p:cNvPicPr/>
                        <p:nvPr/>
                      </p:nvPicPr>
                      <p:blipFill>
                        <a:blip r:embed="rId17"/>
                        <a:stretch>
                          <a:fillRect/>
                        </a:stretch>
                      </p:blipFill>
                      <p:spPr>
                        <a:xfrm>
                          <a:off x="1726923" y="3842686"/>
                          <a:ext cx="930749" cy="686981"/>
                        </a:xfrm>
                        <a:prstGeom prst="rect">
                          <a:avLst/>
                        </a:prstGeom>
                      </p:spPr>
                    </p:pic>
                  </p:oleObj>
                </mc:Fallback>
              </mc:AlternateContent>
            </a:graphicData>
          </a:graphic>
        </p:graphicFrame>
      </p:grpSp>
      <p:grpSp>
        <p:nvGrpSpPr>
          <p:cNvPr id="15" name="Nhóm 14">
            <a:extLst>
              <a:ext uri="{FF2B5EF4-FFF2-40B4-BE49-F238E27FC236}">
                <a16:creationId xmlns:a16="http://schemas.microsoft.com/office/drawing/2014/main" id="{323B5362-3089-4107-9B97-B209C7CB08E6}"/>
              </a:ext>
            </a:extLst>
          </p:cNvPr>
          <p:cNvGrpSpPr/>
          <p:nvPr/>
        </p:nvGrpSpPr>
        <p:grpSpPr>
          <a:xfrm>
            <a:off x="769572" y="4095551"/>
            <a:ext cx="6646413" cy="1904691"/>
            <a:chOff x="201960" y="4995767"/>
            <a:chExt cx="9673832" cy="1904691"/>
          </a:xfrm>
        </p:grpSpPr>
        <p:sp>
          <p:nvSpPr>
            <p:cNvPr id="54" name="Rectangle 6">
              <a:extLst>
                <a:ext uri="{FF2B5EF4-FFF2-40B4-BE49-F238E27FC236}">
                  <a16:creationId xmlns:a16="http://schemas.microsoft.com/office/drawing/2014/main" id="{2D06BD6F-CFF7-43BC-9935-0783FE92FFBD}"/>
                </a:ext>
              </a:extLst>
            </p:cNvPr>
            <p:cNvSpPr>
              <a:spLocks noChangeArrowheads="1"/>
            </p:cNvSpPr>
            <p:nvPr/>
          </p:nvSpPr>
          <p:spPr bwMode="auto">
            <a:xfrm>
              <a:off x="201960" y="4995767"/>
              <a:ext cx="9673832" cy="1904691"/>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lnSpc>
                  <a:spcPct val="150000"/>
                </a:lnSpc>
                <a:defRPr/>
              </a:pPr>
              <a:r>
                <a:rPr lang="en-US" sz="2400" b="1" i="1" dirty="0" err="1">
                  <a:solidFill>
                    <a:schemeClr val="tx1"/>
                  </a:solidFill>
                  <a:latin typeface="Times New Roman" panose="02020603050405020304" pitchFamily="18" charset="0"/>
                  <a:cs typeface="Times New Roman" panose="02020603050405020304" pitchFamily="18" charset="0"/>
                </a:rPr>
                <a:t>Định</a:t>
              </a:r>
              <a:r>
                <a:rPr lang="en-US" sz="2400" b="1" i="1" dirty="0">
                  <a:solidFill>
                    <a:schemeClr val="tx1"/>
                  </a:solidFill>
                  <a:latin typeface="Times New Roman" panose="02020603050405020304" pitchFamily="18" charset="0"/>
                  <a:cs typeface="Times New Roman" panose="02020603050405020304" pitchFamily="18" charset="0"/>
                </a:rPr>
                <a:t> nghĩa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i="1" dirty="0">
                  <a:solidFill>
                    <a:schemeClr val="tx1"/>
                  </a:solidFill>
                  <a:latin typeface="Times New Roman" panose="02020603050405020304" pitchFamily="18" charset="0"/>
                  <a:cs typeface="Times New Roman" panose="02020603050405020304" pitchFamily="18" charset="0"/>
                </a:rPr>
                <a:t>Hai đoạn thẳng </a:t>
              </a:r>
              <a:r>
                <a:rPr lang="en-US" sz="2400" i="1" dirty="0">
                  <a:solidFill>
                    <a:schemeClr val="tx1"/>
                  </a:solidFill>
                  <a:latin typeface="Times New Roman" panose="02020603050405020304" pitchFamily="18" charset="0"/>
                  <a:cs typeface="Times New Roman" panose="02020603050405020304" pitchFamily="18" charset="0"/>
                </a:rPr>
                <a:t>AB</a:t>
              </a:r>
              <a:r>
                <a:rPr lang="en-US" sz="2400" b="1" i="1" dirty="0">
                  <a:solidFill>
                    <a:schemeClr val="tx1"/>
                  </a:solidFill>
                  <a:latin typeface="Times New Roman" panose="02020603050405020304" pitchFamily="18" charset="0"/>
                  <a:cs typeface="Times New Roman" panose="02020603050405020304" pitchFamily="18" charset="0"/>
                </a:rPr>
                <a:t> và </a:t>
              </a:r>
              <a:r>
                <a:rPr lang="en-US" sz="2400" i="1" dirty="0">
                  <a:solidFill>
                    <a:schemeClr val="tx1"/>
                  </a:solidFill>
                  <a:latin typeface="Times New Roman" panose="02020603050405020304" pitchFamily="18" charset="0"/>
                  <a:cs typeface="Times New Roman" panose="02020603050405020304" pitchFamily="18" charset="0"/>
                </a:rPr>
                <a:t>CD </a:t>
              </a:r>
              <a:r>
                <a:rPr lang="en-US" sz="2400" b="1" i="1" dirty="0" err="1">
                  <a:solidFill>
                    <a:schemeClr val="tx1"/>
                  </a:solidFill>
                  <a:latin typeface="Times New Roman" panose="02020603050405020304" pitchFamily="18" charset="0"/>
                  <a:cs typeface="Times New Roman" panose="02020603050405020304" pitchFamily="18" charset="0"/>
                </a:rPr>
                <a:t>gọi</a:t>
              </a:r>
              <a:r>
                <a:rPr lang="en-US" sz="2400" b="1" i="1" dirty="0">
                  <a:solidFill>
                    <a:schemeClr val="tx1"/>
                  </a:solidFill>
                  <a:latin typeface="Times New Roman" panose="02020603050405020304" pitchFamily="18" charset="0"/>
                  <a:cs typeface="Times New Roman" panose="02020603050405020304" pitchFamily="18" charset="0"/>
                </a:rPr>
                <a:t> là tỉ </a:t>
              </a:r>
              <a:r>
                <a:rPr lang="en-US" sz="2400" b="1" i="1" dirty="0" err="1">
                  <a:solidFill>
                    <a:schemeClr val="tx1"/>
                  </a:solidFill>
                  <a:latin typeface="Times New Roman" panose="02020603050405020304" pitchFamily="18" charset="0"/>
                  <a:cs typeface="Times New Roman" panose="02020603050405020304" pitchFamily="18" charset="0"/>
                </a:rPr>
                <a:t>lệ</a:t>
              </a:r>
              <a:r>
                <a:rPr lang="en-US" sz="2400" b="1" i="1" dirty="0">
                  <a:solidFill>
                    <a:schemeClr val="tx1"/>
                  </a:solidFill>
                  <a:latin typeface="Times New Roman" panose="02020603050405020304" pitchFamily="18" charset="0"/>
                  <a:cs typeface="Times New Roman" panose="02020603050405020304" pitchFamily="18" charset="0"/>
                </a:rPr>
                <a:t> </a:t>
              </a:r>
            </a:p>
            <a:p>
              <a:pPr eaLnBrk="1" hangingPunct="1">
                <a:lnSpc>
                  <a:spcPct val="150000"/>
                </a:lnSpc>
                <a:defRPr/>
              </a:pPr>
              <a:r>
                <a:rPr lang="en-US" sz="2400" b="1" i="1" dirty="0" err="1">
                  <a:solidFill>
                    <a:schemeClr val="tx1"/>
                  </a:solidFill>
                  <a:latin typeface="Times New Roman" panose="02020603050405020304" pitchFamily="18" charset="0"/>
                  <a:cs typeface="Times New Roman" panose="02020603050405020304" pitchFamily="18" charset="0"/>
                </a:rPr>
                <a:t>với</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hai</a:t>
              </a:r>
              <a:r>
                <a:rPr lang="en-US" sz="2400" b="1" i="1" dirty="0">
                  <a:solidFill>
                    <a:schemeClr val="tx1"/>
                  </a:solidFill>
                  <a:latin typeface="Times New Roman" panose="02020603050405020304" pitchFamily="18" charset="0"/>
                  <a:cs typeface="Times New Roman" panose="02020603050405020304" pitchFamily="18" charset="0"/>
                </a:rPr>
                <a:t> đoạn </a:t>
              </a:r>
              <a:r>
                <a:rPr lang="en-US" sz="2400" b="1" i="1" dirty="0" err="1">
                  <a:solidFill>
                    <a:schemeClr val="tx1"/>
                  </a:solidFill>
                  <a:latin typeface="Times New Roman" panose="02020603050405020304" pitchFamily="18" charset="0"/>
                  <a:cs typeface="Times New Roman" panose="02020603050405020304" pitchFamily="18" charset="0"/>
                </a:rPr>
                <a:t>thẳng</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A’B’</a:t>
              </a:r>
              <a:r>
                <a:rPr lang="en-US" sz="2400" b="1" i="1" dirty="0" err="1">
                  <a:solidFill>
                    <a:schemeClr val="tx1"/>
                  </a:solidFill>
                  <a:latin typeface="Times New Roman" panose="02020603050405020304" pitchFamily="18" charset="0"/>
                  <a:cs typeface="Times New Roman" panose="02020603050405020304" pitchFamily="18" charset="0"/>
                </a:rPr>
                <a:t>và</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i="1" dirty="0">
                  <a:solidFill>
                    <a:schemeClr val="tx1"/>
                  </a:solidFill>
                  <a:latin typeface="Times New Roman" panose="02020603050405020304" pitchFamily="18" charset="0"/>
                  <a:cs typeface="Times New Roman" panose="02020603050405020304" pitchFamily="18" charset="0"/>
                </a:rPr>
                <a:t>C’D’ </a:t>
              </a:r>
              <a:r>
                <a:rPr lang="en-US" sz="2400" b="1" i="1" dirty="0" err="1">
                  <a:solidFill>
                    <a:schemeClr val="tx1"/>
                  </a:solidFill>
                  <a:latin typeface="Times New Roman" panose="02020603050405020304" pitchFamily="18" charset="0"/>
                  <a:cs typeface="Times New Roman" panose="02020603050405020304" pitchFamily="18" charset="0"/>
                </a:rPr>
                <a:t>nếu</a:t>
              </a:r>
              <a:r>
                <a:rPr lang="en-US" sz="2400" b="1" i="1" dirty="0">
                  <a:solidFill>
                    <a:schemeClr val="tx1"/>
                  </a:solidFill>
                  <a:latin typeface="Times New Roman" panose="02020603050405020304" pitchFamily="18" charset="0"/>
                  <a:cs typeface="Times New Roman" panose="02020603050405020304" pitchFamily="18" charset="0"/>
                </a:rPr>
                <a:t> có tỉ </a:t>
              </a:r>
              <a:r>
                <a:rPr lang="en-US" sz="2400" b="1" i="1" dirty="0" err="1">
                  <a:solidFill>
                    <a:schemeClr val="tx1"/>
                  </a:solidFill>
                  <a:latin typeface="Times New Roman" panose="02020603050405020304" pitchFamily="18" charset="0"/>
                  <a:cs typeface="Times New Roman" panose="02020603050405020304" pitchFamily="18" charset="0"/>
                </a:rPr>
                <a:t>lệ</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thức</a:t>
              </a:r>
              <a:r>
                <a:rPr lang="en-US" sz="2400" b="1" i="1" dirty="0">
                  <a:solidFill>
                    <a:schemeClr val="tx1"/>
                  </a:solidFill>
                  <a:latin typeface="Times New Roman" panose="02020603050405020304" pitchFamily="18" charset="0"/>
                  <a:cs typeface="Times New Roman" panose="02020603050405020304" pitchFamily="18" charset="0"/>
                </a:rPr>
                <a:t>  </a:t>
              </a:r>
            </a:p>
            <a:p>
              <a:pPr eaLnBrk="1" hangingPunct="1">
                <a:lnSpc>
                  <a:spcPct val="150000"/>
                </a:lnSpc>
                <a:defRPr/>
              </a:pPr>
              <a:r>
                <a:rPr lang="en-US" sz="2400" b="1" i="1" dirty="0">
                  <a:solidFill>
                    <a:schemeClr val="tx1"/>
                  </a:solidFill>
                  <a:latin typeface="Times New Roman" panose="02020603050405020304" pitchFamily="18" charset="0"/>
                  <a:cs typeface="Times New Roman" panose="02020603050405020304" pitchFamily="18" charset="0"/>
                </a:rPr>
                <a:t>                   hay </a:t>
              </a:r>
            </a:p>
            <a:p>
              <a:pPr eaLnBrk="1" hangingPunct="1">
                <a:lnSpc>
                  <a:spcPct val="150000"/>
                </a:lnSpc>
                <a:defRPr/>
              </a:pPr>
              <a:endParaRPr lang="en-US" sz="2400" b="1" i="1"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Đối tượng 2">
              <a:extLst>
                <a:ext uri="{FF2B5EF4-FFF2-40B4-BE49-F238E27FC236}">
                  <a16:creationId xmlns:a16="http://schemas.microsoft.com/office/drawing/2014/main" id="{D436E62B-E22E-4BC9-9AAA-C9C159AA9AAC}"/>
                </a:ext>
              </a:extLst>
            </p:cNvPr>
            <p:cNvGraphicFramePr>
              <a:graphicFrameLocks noChangeAspect="1"/>
            </p:cNvGraphicFramePr>
            <p:nvPr>
              <p:extLst>
                <p:ext uri="{D42A27DB-BD31-4B8C-83A1-F6EECF244321}">
                  <p14:modId xmlns:p14="http://schemas.microsoft.com/office/powerpoint/2010/main" val="3192059555"/>
                </p:ext>
              </p:extLst>
            </p:nvPr>
          </p:nvGraphicFramePr>
          <p:xfrm>
            <a:off x="3297152" y="5959638"/>
            <a:ext cx="1800158" cy="814617"/>
          </p:xfrm>
          <a:graphic>
            <a:graphicData uri="http://schemas.openxmlformats.org/presentationml/2006/ole">
              <mc:AlternateContent xmlns:mc="http://schemas.openxmlformats.org/markup-compatibility/2006">
                <mc:Choice xmlns:v="urn:schemas-microsoft-com:vml" Requires="v">
                  <p:oleObj spid="_x0000_s8216" name="Equation" r:id="rId18" imgW="723600" imgH="393480" progId="Equation.DSMT4">
                    <p:embed/>
                  </p:oleObj>
                </mc:Choice>
                <mc:Fallback>
                  <p:oleObj name="Equation" r:id="rId18" imgW="723600" imgH="393480" progId="Equation.DSMT4">
                    <p:embed/>
                    <p:pic>
                      <p:nvPicPr>
                        <p:cNvPr id="3" name="Đối tượng 2">
                          <a:extLst>
                            <a:ext uri="{FF2B5EF4-FFF2-40B4-BE49-F238E27FC236}">
                              <a16:creationId xmlns:a16="http://schemas.microsoft.com/office/drawing/2014/main" id="{D436E62B-E22E-4BC9-9AAA-C9C159AA9AAC}"/>
                            </a:ext>
                          </a:extLst>
                        </p:cNvPr>
                        <p:cNvPicPr/>
                        <p:nvPr/>
                      </p:nvPicPr>
                      <p:blipFill>
                        <a:blip r:embed="rId19"/>
                        <a:stretch>
                          <a:fillRect/>
                        </a:stretch>
                      </p:blipFill>
                      <p:spPr>
                        <a:xfrm>
                          <a:off x="3297152" y="5959638"/>
                          <a:ext cx="1800158" cy="814617"/>
                        </a:xfrm>
                        <a:prstGeom prst="rect">
                          <a:avLst/>
                        </a:prstGeom>
                      </p:spPr>
                    </p:pic>
                  </p:oleObj>
                </mc:Fallback>
              </mc:AlternateContent>
            </a:graphicData>
          </a:graphic>
        </p:graphicFrame>
        <p:graphicFrame>
          <p:nvGraphicFramePr>
            <p:cNvPr id="14" name="Đối tượng 13">
              <a:extLst>
                <a:ext uri="{FF2B5EF4-FFF2-40B4-BE49-F238E27FC236}">
                  <a16:creationId xmlns:a16="http://schemas.microsoft.com/office/drawing/2014/main" id="{70A0F7F9-E95B-4BE7-A974-4AE954CD7A7B}"/>
                </a:ext>
              </a:extLst>
            </p:cNvPr>
            <p:cNvGraphicFramePr>
              <a:graphicFrameLocks noChangeAspect="1"/>
            </p:cNvGraphicFramePr>
            <p:nvPr>
              <p:extLst>
                <p:ext uri="{D42A27DB-BD31-4B8C-83A1-F6EECF244321}">
                  <p14:modId xmlns:p14="http://schemas.microsoft.com/office/powerpoint/2010/main" val="2923808644"/>
                </p:ext>
              </p:extLst>
            </p:nvPr>
          </p:nvGraphicFramePr>
          <p:xfrm>
            <a:off x="348895" y="5959638"/>
            <a:ext cx="1945487" cy="814617"/>
          </p:xfrm>
          <a:graphic>
            <a:graphicData uri="http://schemas.openxmlformats.org/presentationml/2006/ole">
              <mc:AlternateContent xmlns:mc="http://schemas.openxmlformats.org/markup-compatibility/2006">
                <mc:Choice xmlns:v="urn:schemas-microsoft-com:vml" Requires="v">
                  <p:oleObj spid="_x0000_s8217" name="Equation" r:id="rId20" imgW="787320" imgH="393480" progId="Equation.DSMT4">
                    <p:embed/>
                  </p:oleObj>
                </mc:Choice>
                <mc:Fallback>
                  <p:oleObj name="Equation" r:id="rId20" imgW="787320" imgH="393480" progId="Equation.DSMT4">
                    <p:embed/>
                    <p:pic>
                      <p:nvPicPr>
                        <p:cNvPr id="14" name="Đối tượng 13">
                          <a:extLst>
                            <a:ext uri="{FF2B5EF4-FFF2-40B4-BE49-F238E27FC236}">
                              <a16:creationId xmlns:a16="http://schemas.microsoft.com/office/drawing/2014/main" id="{70A0F7F9-E95B-4BE7-A974-4AE954CD7A7B}"/>
                            </a:ext>
                          </a:extLst>
                        </p:cNvPr>
                        <p:cNvPicPr/>
                        <p:nvPr/>
                      </p:nvPicPr>
                      <p:blipFill>
                        <a:blip r:embed="rId21"/>
                        <a:stretch>
                          <a:fillRect/>
                        </a:stretch>
                      </p:blipFill>
                      <p:spPr>
                        <a:xfrm>
                          <a:off x="348895" y="5959638"/>
                          <a:ext cx="1945487" cy="814617"/>
                        </a:xfrm>
                        <a:prstGeom prst="rect">
                          <a:avLst/>
                        </a:prstGeom>
                      </p:spPr>
                    </p:pic>
                  </p:oleObj>
                </mc:Fallback>
              </mc:AlternateContent>
            </a:graphicData>
          </a:graphic>
        </p:graphicFrame>
      </p:grpSp>
    </p:spTree>
    <p:extLst>
      <p:ext uri="{BB962C8B-B14F-4D97-AF65-F5344CB8AC3E}">
        <p14:creationId xmlns:p14="http://schemas.microsoft.com/office/powerpoint/2010/main" val="183453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5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50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100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Đồng Hồ Đếm Ngược 2 Phút Có Âm Thanh Cực Chuẩn 😎_ 2 Minutes Countdown Timer.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5305425" y="5395423"/>
            <a:ext cx="166846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Nhóm 11">
            <a:extLst>
              <a:ext uri="{FF2B5EF4-FFF2-40B4-BE49-F238E27FC236}">
                <a16:creationId xmlns:a16="http://schemas.microsoft.com/office/drawing/2014/main" id="{9C3424A7-FC80-4576-AF8E-422CBA8940CF}"/>
              </a:ext>
            </a:extLst>
          </p:cNvPr>
          <p:cNvGrpSpPr/>
          <p:nvPr/>
        </p:nvGrpSpPr>
        <p:grpSpPr>
          <a:xfrm>
            <a:off x="746541" y="1291841"/>
            <a:ext cx="10274812" cy="4339791"/>
            <a:chOff x="746541" y="1291841"/>
            <a:chExt cx="10274812" cy="4339791"/>
          </a:xfrm>
        </p:grpSpPr>
        <p:graphicFrame>
          <p:nvGraphicFramePr>
            <p:cNvPr id="19" name="Đối tượng 18">
              <a:extLst>
                <a:ext uri="{FF2B5EF4-FFF2-40B4-BE49-F238E27FC236}">
                  <a16:creationId xmlns:a16="http://schemas.microsoft.com/office/drawing/2014/main" id="{D4F30BED-A347-4A7B-BA4A-756FCB6B8430}"/>
                </a:ext>
              </a:extLst>
            </p:cNvPr>
            <p:cNvGraphicFramePr>
              <a:graphicFrameLocks noChangeAspect="1"/>
            </p:cNvGraphicFramePr>
            <p:nvPr>
              <p:extLst>
                <p:ext uri="{D42A27DB-BD31-4B8C-83A1-F6EECF244321}">
                  <p14:modId xmlns:p14="http://schemas.microsoft.com/office/powerpoint/2010/main" val="3911979749"/>
                </p:ext>
              </p:extLst>
            </p:nvPr>
          </p:nvGraphicFramePr>
          <p:xfrm>
            <a:off x="797891" y="4296720"/>
            <a:ext cx="936611" cy="781112"/>
          </p:xfrm>
          <a:graphic>
            <a:graphicData uri="http://schemas.openxmlformats.org/presentationml/2006/ole">
              <mc:AlternateContent xmlns:mc="http://schemas.openxmlformats.org/markup-compatibility/2006">
                <mc:Choice xmlns:v="urn:schemas-microsoft-com:vml" Requires="v">
                  <p:oleObj spid="_x0000_s9230" name="Equation" r:id="rId7" imgW="469800" imgH="393480" progId="Equation.DSMT4">
                    <p:embed/>
                  </p:oleObj>
                </mc:Choice>
                <mc:Fallback>
                  <p:oleObj name="Equation" r:id="rId7" imgW="469800" imgH="393480" progId="Equation.DSMT4">
                    <p:embed/>
                    <p:pic>
                      <p:nvPicPr>
                        <p:cNvPr id="19" name="Đối tượng 18">
                          <a:extLst>
                            <a:ext uri="{FF2B5EF4-FFF2-40B4-BE49-F238E27FC236}">
                              <a16:creationId xmlns:a16="http://schemas.microsoft.com/office/drawing/2014/main" id="{D4F30BED-A347-4A7B-BA4A-756FCB6B8430}"/>
                            </a:ext>
                          </a:extLst>
                        </p:cNvPr>
                        <p:cNvPicPr/>
                        <p:nvPr/>
                      </p:nvPicPr>
                      <p:blipFill>
                        <a:blip r:embed="rId8"/>
                        <a:stretch>
                          <a:fillRect/>
                        </a:stretch>
                      </p:blipFill>
                      <p:spPr>
                        <a:xfrm>
                          <a:off x="797891" y="4296720"/>
                          <a:ext cx="936611" cy="781112"/>
                        </a:xfrm>
                        <a:prstGeom prst="rect">
                          <a:avLst/>
                        </a:prstGeom>
                      </p:spPr>
                    </p:pic>
                  </p:oleObj>
                </mc:Fallback>
              </mc:AlternateContent>
            </a:graphicData>
          </a:graphic>
        </p:graphicFrame>
        <p:grpSp>
          <p:nvGrpSpPr>
            <p:cNvPr id="9" name="Nhóm 8">
              <a:extLst>
                <a:ext uri="{FF2B5EF4-FFF2-40B4-BE49-F238E27FC236}">
                  <a16:creationId xmlns:a16="http://schemas.microsoft.com/office/drawing/2014/main" id="{2F3140E5-518D-470E-AA29-157334CDCA25}"/>
                </a:ext>
              </a:extLst>
            </p:cNvPr>
            <p:cNvGrpSpPr/>
            <p:nvPr/>
          </p:nvGrpSpPr>
          <p:grpSpPr>
            <a:xfrm>
              <a:off x="2065716" y="4296720"/>
              <a:ext cx="5076420" cy="824315"/>
              <a:chOff x="2065716" y="4296720"/>
              <a:chExt cx="5076420" cy="824315"/>
            </a:xfrm>
          </p:grpSpPr>
          <p:graphicFrame>
            <p:nvGraphicFramePr>
              <p:cNvPr id="18" name="Đối tượng 17">
                <a:extLst>
                  <a:ext uri="{FF2B5EF4-FFF2-40B4-BE49-F238E27FC236}">
                    <a16:creationId xmlns:a16="http://schemas.microsoft.com/office/drawing/2014/main" id="{023564D3-E20C-40DB-BF11-C4254C5158BD}"/>
                  </a:ext>
                </a:extLst>
              </p:cNvPr>
              <p:cNvGraphicFramePr>
                <a:graphicFrameLocks noChangeAspect="1"/>
              </p:cNvGraphicFramePr>
              <p:nvPr>
                <p:extLst>
                  <p:ext uri="{D42A27DB-BD31-4B8C-83A1-F6EECF244321}">
                    <p14:modId xmlns:p14="http://schemas.microsoft.com/office/powerpoint/2010/main" val="2080798282"/>
                  </p:ext>
                </p:extLst>
              </p:nvPr>
            </p:nvGraphicFramePr>
            <p:xfrm>
              <a:off x="2065716" y="4296720"/>
              <a:ext cx="643365" cy="781112"/>
            </p:xfrm>
            <a:graphic>
              <a:graphicData uri="http://schemas.openxmlformats.org/presentationml/2006/ole">
                <mc:AlternateContent xmlns:mc="http://schemas.openxmlformats.org/markup-compatibility/2006">
                  <mc:Choice xmlns:v="urn:schemas-microsoft-com:vml" Requires="v">
                    <p:oleObj spid="_x0000_s9231" name="Equation" r:id="rId9" imgW="330120" imgH="393480" progId="Equation.DSMT4">
                      <p:embed/>
                    </p:oleObj>
                  </mc:Choice>
                  <mc:Fallback>
                    <p:oleObj name="Equation" r:id="rId9" imgW="330120" imgH="393480" progId="Equation.DSMT4">
                      <p:embed/>
                      <p:pic>
                        <p:nvPicPr>
                          <p:cNvPr id="18" name="Đối tượng 17">
                            <a:extLst>
                              <a:ext uri="{FF2B5EF4-FFF2-40B4-BE49-F238E27FC236}">
                                <a16:creationId xmlns:a16="http://schemas.microsoft.com/office/drawing/2014/main" id="{023564D3-E20C-40DB-BF11-C4254C5158BD}"/>
                              </a:ext>
                            </a:extLst>
                          </p:cNvPr>
                          <p:cNvPicPr>
                            <a:picLocks noChangeAspect="1" noChangeArrowheads="1"/>
                          </p:cNvPicPr>
                          <p:nvPr/>
                        </p:nvPicPr>
                        <p:blipFill>
                          <a:blip r:embed="rId10"/>
                          <a:srcRect/>
                          <a:stretch>
                            <a:fillRect/>
                          </a:stretch>
                        </p:blipFill>
                        <p:spPr bwMode="auto">
                          <a:xfrm>
                            <a:off x="2065716" y="4296720"/>
                            <a:ext cx="643365" cy="781112"/>
                          </a:xfrm>
                          <a:prstGeom prst="rect">
                            <a:avLst/>
                          </a:prstGeom>
                          <a:noFill/>
                        </p:spPr>
                      </p:pic>
                    </p:oleObj>
                  </mc:Fallback>
                </mc:AlternateContent>
              </a:graphicData>
            </a:graphic>
          </p:graphicFrame>
          <p:grpSp>
            <p:nvGrpSpPr>
              <p:cNvPr id="8" name="Nhóm 7">
                <a:extLst>
                  <a:ext uri="{FF2B5EF4-FFF2-40B4-BE49-F238E27FC236}">
                    <a16:creationId xmlns:a16="http://schemas.microsoft.com/office/drawing/2014/main" id="{E13B721E-C642-4BD8-8AA0-3A7AF0CA6E20}"/>
                  </a:ext>
                </a:extLst>
              </p:cNvPr>
              <p:cNvGrpSpPr/>
              <p:nvPr/>
            </p:nvGrpSpPr>
            <p:grpSpPr>
              <a:xfrm>
                <a:off x="2889524" y="4296720"/>
                <a:ext cx="4252612" cy="824315"/>
                <a:chOff x="2889524" y="4296720"/>
                <a:chExt cx="4252612" cy="824315"/>
              </a:xfrm>
            </p:grpSpPr>
            <p:graphicFrame>
              <p:nvGraphicFramePr>
                <p:cNvPr id="16" name="Đối tượng 15">
                  <a:extLst>
                    <a:ext uri="{FF2B5EF4-FFF2-40B4-BE49-F238E27FC236}">
                      <a16:creationId xmlns:a16="http://schemas.microsoft.com/office/drawing/2014/main" id="{485D7420-B824-4932-9E52-728E321A852B}"/>
                    </a:ext>
                  </a:extLst>
                </p:cNvPr>
                <p:cNvGraphicFramePr>
                  <a:graphicFrameLocks noChangeAspect="1"/>
                </p:cNvGraphicFramePr>
                <p:nvPr>
                  <p:extLst>
                    <p:ext uri="{D42A27DB-BD31-4B8C-83A1-F6EECF244321}">
                      <p14:modId xmlns:p14="http://schemas.microsoft.com/office/powerpoint/2010/main" val="3902109379"/>
                    </p:ext>
                  </p:extLst>
                </p:nvPr>
              </p:nvGraphicFramePr>
              <p:xfrm>
                <a:off x="2889524" y="4296720"/>
                <a:ext cx="941547" cy="781112"/>
              </p:xfrm>
              <a:graphic>
                <a:graphicData uri="http://schemas.openxmlformats.org/presentationml/2006/ole">
                  <mc:AlternateContent xmlns:mc="http://schemas.openxmlformats.org/markup-compatibility/2006">
                    <mc:Choice xmlns:v="urn:schemas-microsoft-com:vml" Requires="v">
                      <p:oleObj spid="_x0000_s9232" name="Equation" r:id="rId11" imgW="482400" imgH="393480" progId="Equation.DSMT4">
                        <p:embed/>
                      </p:oleObj>
                    </mc:Choice>
                    <mc:Fallback>
                      <p:oleObj name="Equation" r:id="rId11" imgW="482400" imgH="393480" progId="Equation.DSMT4">
                        <p:embed/>
                        <p:pic>
                          <p:nvPicPr>
                            <p:cNvPr id="16" name="Đối tượng 15">
                              <a:extLst>
                                <a:ext uri="{FF2B5EF4-FFF2-40B4-BE49-F238E27FC236}">
                                  <a16:creationId xmlns:a16="http://schemas.microsoft.com/office/drawing/2014/main" id="{485D7420-B824-4932-9E52-728E321A852B}"/>
                                </a:ext>
                              </a:extLst>
                            </p:cNvPr>
                            <p:cNvPicPr>
                              <a:picLocks noChangeAspect="1" noChangeArrowheads="1"/>
                            </p:cNvPicPr>
                            <p:nvPr/>
                          </p:nvPicPr>
                          <p:blipFill>
                            <a:blip r:embed="rId12"/>
                            <a:srcRect/>
                            <a:stretch>
                              <a:fillRect/>
                            </a:stretch>
                          </p:blipFill>
                          <p:spPr bwMode="auto">
                            <a:xfrm>
                              <a:off x="2889524" y="4296720"/>
                              <a:ext cx="941547" cy="781112"/>
                            </a:xfrm>
                            <a:prstGeom prst="rect">
                              <a:avLst/>
                            </a:prstGeom>
                            <a:noFill/>
                          </p:spPr>
                        </p:pic>
                      </p:oleObj>
                    </mc:Fallback>
                  </mc:AlternateContent>
                </a:graphicData>
              </a:graphic>
            </p:graphicFrame>
            <p:graphicFrame>
              <p:nvGraphicFramePr>
                <p:cNvPr id="17" name="Đối tượng 16">
                  <a:extLst>
                    <a:ext uri="{FF2B5EF4-FFF2-40B4-BE49-F238E27FC236}">
                      <a16:creationId xmlns:a16="http://schemas.microsoft.com/office/drawing/2014/main" id="{CEBA9CF4-3EBC-4BF6-9C7D-12A75B0387AB}"/>
                    </a:ext>
                  </a:extLst>
                </p:cNvPr>
                <p:cNvGraphicFramePr>
                  <a:graphicFrameLocks noChangeAspect="1"/>
                </p:cNvGraphicFramePr>
                <p:nvPr>
                  <p:extLst>
                    <p:ext uri="{D42A27DB-BD31-4B8C-83A1-F6EECF244321}">
                      <p14:modId xmlns:p14="http://schemas.microsoft.com/office/powerpoint/2010/main" val="3927717784"/>
                    </p:ext>
                  </p:extLst>
                </p:nvPr>
              </p:nvGraphicFramePr>
              <p:xfrm>
                <a:off x="4143467" y="4323263"/>
                <a:ext cx="616703" cy="725020"/>
              </p:xfrm>
              <a:graphic>
                <a:graphicData uri="http://schemas.openxmlformats.org/presentationml/2006/ole">
                  <mc:AlternateContent xmlns:mc="http://schemas.openxmlformats.org/markup-compatibility/2006">
                    <mc:Choice xmlns:v="urn:schemas-microsoft-com:vml" Requires="v">
                      <p:oleObj spid="_x0000_s9233" name="Equation" r:id="rId13" imgW="342720" imgH="393480" progId="Equation.DSMT4">
                        <p:embed/>
                      </p:oleObj>
                    </mc:Choice>
                    <mc:Fallback>
                      <p:oleObj name="Equation" r:id="rId13" imgW="342720" imgH="393480" progId="Equation.DSMT4">
                        <p:embed/>
                        <p:pic>
                          <p:nvPicPr>
                            <p:cNvPr id="17" name="Đối tượng 16">
                              <a:extLst>
                                <a:ext uri="{FF2B5EF4-FFF2-40B4-BE49-F238E27FC236}">
                                  <a16:creationId xmlns:a16="http://schemas.microsoft.com/office/drawing/2014/main" id="{CEBA9CF4-3EBC-4BF6-9C7D-12A75B0387AB}"/>
                                </a:ext>
                              </a:extLst>
                            </p:cNvPr>
                            <p:cNvPicPr>
                              <a:picLocks noChangeAspect="1" noChangeArrowheads="1"/>
                            </p:cNvPicPr>
                            <p:nvPr/>
                          </p:nvPicPr>
                          <p:blipFill>
                            <a:blip r:embed="rId14"/>
                            <a:srcRect/>
                            <a:stretch>
                              <a:fillRect/>
                            </a:stretch>
                          </p:blipFill>
                          <p:spPr bwMode="auto">
                            <a:xfrm>
                              <a:off x="4143467" y="4323263"/>
                              <a:ext cx="616703" cy="725020"/>
                            </a:xfrm>
                            <a:prstGeom prst="rect">
                              <a:avLst/>
                            </a:prstGeom>
                            <a:noFill/>
                          </p:spPr>
                        </p:pic>
                      </p:oleObj>
                    </mc:Fallback>
                  </mc:AlternateContent>
                </a:graphicData>
              </a:graphic>
            </p:graphicFrame>
            <p:graphicFrame>
              <p:nvGraphicFramePr>
                <p:cNvPr id="21" name="Đối tượng 20">
                  <a:extLst>
                    <a:ext uri="{FF2B5EF4-FFF2-40B4-BE49-F238E27FC236}">
                      <a16:creationId xmlns:a16="http://schemas.microsoft.com/office/drawing/2014/main" id="{0F0788CC-508B-4640-9484-CCAF750A4471}"/>
                    </a:ext>
                  </a:extLst>
                </p:cNvPr>
                <p:cNvGraphicFramePr>
                  <a:graphicFrameLocks noChangeAspect="1"/>
                </p:cNvGraphicFramePr>
                <p:nvPr>
                  <p:extLst>
                    <p:ext uri="{D42A27DB-BD31-4B8C-83A1-F6EECF244321}">
                      <p14:modId xmlns:p14="http://schemas.microsoft.com/office/powerpoint/2010/main" val="481552159"/>
                    </p:ext>
                  </p:extLst>
                </p:nvPr>
              </p:nvGraphicFramePr>
              <p:xfrm>
                <a:off x="5017749" y="4339835"/>
                <a:ext cx="805512" cy="730863"/>
              </p:xfrm>
              <a:graphic>
                <a:graphicData uri="http://schemas.openxmlformats.org/presentationml/2006/ole">
                  <mc:AlternateContent xmlns:mc="http://schemas.openxmlformats.org/markup-compatibility/2006">
                    <mc:Choice xmlns:v="urn:schemas-microsoft-com:vml" Requires="v">
                      <p:oleObj spid="_x0000_s9234" name="Equation" r:id="rId15" imgW="431640" imgH="393480" progId="Equation.DSMT4">
                        <p:embed/>
                      </p:oleObj>
                    </mc:Choice>
                    <mc:Fallback>
                      <p:oleObj name="Equation" r:id="rId15" imgW="431640" imgH="393480" progId="Equation.DSMT4">
                        <p:embed/>
                        <p:pic>
                          <p:nvPicPr>
                            <p:cNvPr id="21" name="Đối tượng 20">
                              <a:extLst>
                                <a:ext uri="{FF2B5EF4-FFF2-40B4-BE49-F238E27FC236}">
                                  <a16:creationId xmlns:a16="http://schemas.microsoft.com/office/drawing/2014/main" id="{0F0788CC-508B-4640-9484-CCAF750A4471}"/>
                                </a:ext>
                              </a:extLst>
                            </p:cNvPr>
                            <p:cNvPicPr>
                              <a:picLocks noChangeAspect="1" noChangeArrowheads="1"/>
                            </p:cNvPicPr>
                            <p:nvPr/>
                          </p:nvPicPr>
                          <p:blipFill>
                            <a:blip r:embed="rId16"/>
                            <a:srcRect/>
                            <a:stretch>
                              <a:fillRect/>
                            </a:stretch>
                          </p:blipFill>
                          <p:spPr bwMode="auto">
                            <a:xfrm>
                              <a:off x="5017749" y="4339835"/>
                              <a:ext cx="805512" cy="730863"/>
                            </a:xfrm>
                            <a:prstGeom prst="rect">
                              <a:avLst/>
                            </a:prstGeom>
                            <a:noFill/>
                          </p:spPr>
                        </p:pic>
                      </p:oleObj>
                    </mc:Fallback>
                  </mc:AlternateContent>
                </a:graphicData>
              </a:graphic>
            </p:graphicFrame>
            <p:graphicFrame>
              <p:nvGraphicFramePr>
                <p:cNvPr id="22" name="Đối tượng 21">
                  <a:extLst>
                    <a:ext uri="{FF2B5EF4-FFF2-40B4-BE49-F238E27FC236}">
                      <a16:creationId xmlns:a16="http://schemas.microsoft.com/office/drawing/2014/main" id="{E117B1D0-A7A3-4236-A869-D05B1A3BA8EE}"/>
                    </a:ext>
                  </a:extLst>
                </p:cNvPr>
                <p:cNvGraphicFramePr>
                  <a:graphicFrameLocks noChangeAspect="1"/>
                </p:cNvGraphicFramePr>
                <p:nvPr>
                  <p:extLst>
                    <p:ext uri="{D42A27DB-BD31-4B8C-83A1-F6EECF244321}">
                      <p14:modId xmlns:p14="http://schemas.microsoft.com/office/powerpoint/2010/main" val="3506587799"/>
                    </p:ext>
                  </p:extLst>
                </p:nvPr>
              </p:nvGraphicFramePr>
              <p:xfrm>
                <a:off x="6498771" y="4323262"/>
                <a:ext cx="643365" cy="797773"/>
              </p:xfrm>
              <a:graphic>
                <a:graphicData uri="http://schemas.openxmlformats.org/presentationml/2006/ole">
                  <mc:AlternateContent xmlns:mc="http://schemas.openxmlformats.org/markup-compatibility/2006">
                    <mc:Choice xmlns:v="urn:schemas-microsoft-com:vml" Requires="v">
                      <p:oleObj spid="_x0000_s9235" name="Equation" r:id="rId17" imgW="317160" imgH="393480" progId="Equation.DSMT4">
                        <p:embed/>
                      </p:oleObj>
                    </mc:Choice>
                    <mc:Fallback>
                      <p:oleObj name="Equation" r:id="rId17" imgW="317160" imgH="393480" progId="Equation.DSMT4">
                        <p:embed/>
                        <p:pic>
                          <p:nvPicPr>
                            <p:cNvPr id="22" name="Đối tượng 21">
                              <a:extLst>
                                <a:ext uri="{FF2B5EF4-FFF2-40B4-BE49-F238E27FC236}">
                                  <a16:creationId xmlns:a16="http://schemas.microsoft.com/office/drawing/2014/main" id="{E117B1D0-A7A3-4236-A869-D05B1A3BA8EE}"/>
                                </a:ext>
                              </a:extLst>
                            </p:cNvPr>
                            <p:cNvPicPr/>
                            <p:nvPr/>
                          </p:nvPicPr>
                          <p:blipFill>
                            <a:blip r:embed="rId18"/>
                            <a:stretch>
                              <a:fillRect/>
                            </a:stretch>
                          </p:blipFill>
                          <p:spPr>
                            <a:xfrm>
                              <a:off x="6498771" y="4323262"/>
                              <a:ext cx="643365" cy="797773"/>
                            </a:xfrm>
                            <a:prstGeom prst="rect">
                              <a:avLst/>
                            </a:prstGeom>
                          </p:spPr>
                        </p:pic>
                      </p:oleObj>
                    </mc:Fallback>
                  </mc:AlternateContent>
                </a:graphicData>
              </a:graphic>
            </p:graphicFrame>
          </p:grpSp>
        </p:grpSp>
        <p:grpSp>
          <p:nvGrpSpPr>
            <p:cNvPr id="7" name="Nhóm 6">
              <a:extLst>
                <a:ext uri="{FF2B5EF4-FFF2-40B4-BE49-F238E27FC236}">
                  <a16:creationId xmlns:a16="http://schemas.microsoft.com/office/drawing/2014/main" id="{8D8164BC-CB8F-4B36-982E-259701659130}"/>
                </a:ext>
              </a:extLst>
            </p:cNvPr>
            <p:cNvGrpSpPr/>
            <p:nvPr/>
          </p:nvGrpSpPr>
          <p:grpSpPr>
            <a:xfrm>
              <a:off x="746541" y="1291841"/>
              <a:ext cx="10274812" cy="4339791"/>
              <a:chOff x="746541" y="1291841"/>
              <a:chExt cx="10274812" cy="4339791"/>
            </a:xfrm>
          </p:grpSpPr>
          <p:sp>
            <p:nvSpPr>
              <p:cNvPr id="13" name="Rectangle 5">
                <a:extLst>
                  <a:ext uri="{FF2B5EF4-FFF2-40B4-BE49-F238E27FC236}">
                    <a16:creationId xmlns:a16="http://schemas.microsoft.com/office/drawing/2014/main" id="{6245D590-99A1-4E09-AE3D-0ABD7480EE8B}"/>
                  </a:ext>
                </a:extLst>
              </p:cNvPr>
              <p:cNvSpPr>
                <a:spLocks noChangeArrowheads="1"/>
              </p:cNvSpPr>
              <p:nvPr/>
            </p:nvSpPr>
            <p:spPr bwMode="auto">
              <a:xfrm>
                <a:off x="746541" y="2211295"/>
                <a:ext cx="7114611" cy="249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R="0" lvl="0" algn="just" defTabSz="914400" eaLnBrk="1" fontAlgn="auto" latinLnBrk="0" hangingPunct="1">
                  <a:spcBef>
                    <a:spcPts val="0"/>
                  </a:spcBef>
                  <a:spcAft>
                    <a:spcPts val="0"/>
                  </a:spcAft>
                  <a:buClrTx/>
                  <a:buSzTx/>
                  <a:tabLst/>
                  <a:defRPr/>
                </a:pPr>
                <a:r>
                  <a:rPr kumimoji="0" lang="en-US" altLang="en-US" sz="24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altLang="en-US" sz="240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Vẽ</a:t>
                </a: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tam </a:t>
                </a:r>
                <a:r>
                  <a:rPr kumimoji="0" lang="en-US" altLang="en-US" sz="2400" i="1" u="none" strike="noStrike" kern="0" cap="none" spc="0" normalizeH="0" noProof="0" dirty="0" err="1">
                    <a:ln>
                      <a:noFill/>
                    </a:ln>
                    <a:solidFill>
                      <a:prstClr val="black"/>
                    </a:solidFill>
                    <a:effectLst/>
                    <a:uLnTx/>
                    <a:uFillTx/>
                    <a:latin typeface="Times New Roman" pitchFamily="18" charset="0"/>
                    <a:cs typeface="Times New Roman" pitchFamily="18" charset="0"/>
                  </a:rPr>
                  <a:t>giác</a:t>
                </a: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ABC </a:t>
                </a:r>
                <a:r>
                  <a:rPr kumimoji="0" lang="en-US" altLang="en-US" sz="2400" i="1" u="none" strike="noStrike" kern="0" cap="none" spc="0" normalizeH="0" noProof="0" dirty="0" err="1">
                    <a:ln>
                      <a:noFill/>
                    </a:ln>
                    <a:solidFill>
                      <a:prstClr val="black"/>
                    </a:solidFill>
                    <a:effectLst/>
                    <a:uLnTx/>
                    <a:uFillTx/>
                    <a:latin typeface="Times New Roman" pitchFamily="18" charset="0"/>
                    <a:cs typeface="Times New Roman" pitchFamily="18" charset="0"/>
                  </a:rPr>
                  <a:t>trên</a:t>
                </a: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altLang="en-US" sz="2400" i="1" u="none" strike="noStrike" kern="0" cap="none" spc="0" normalizeH="0" noProof="0" dirty="0" err="1">
                    <a:ln>
                      <a:noFill/>
                    </a:ln>
                    <a:solidFill>
                      <a:prstClr val="black"/>
                    </a:solidFill>
                    <a:effectLst/>
                    <a:uLnTx/>
                    <a:uFillTx/>
                    <a:latin typeface="Times New Roman" pitchFamily="18" charset="0"/>
                    <a:cs typeface="Times New Roman" pitchFamily="18" charset="0"/>
                  </a:rPr>
                  <a:t>giấy</a:t>
                </a: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altLang="en-US" sz="2400" i="1" u="none" strike="noStrike" kern="0" cap="none" spc="0" normalizeH="0" noProof="0" dirty="0" err="1">
                    <a:ln>
                      <a:noFill/>
                    </a:ln>
                    <a:solidFill>
                      <a:prstClr val="black"/>
                    </a:solidFill>
                    <a:effectLst/>
                    <a:uLnTx/>
                    <a:uFillTx/>
                    <a:latin typeface="Times New Roman" pitchFamily="18" charset="0"/>
                    <a:cs typeface="Times New Roman" pitchFamily="18" charset="0"/>
                  </a:rPr>
                  <a:t>kẻ</a:t>
                </a: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altLang="en-US" sz="2400" i="1" u="none" strike="noStrike" kern="0" cap="none" spc="0" normalizeH="0" noProof="0" dirty="0" err="1">
                    <a:ln>
                      <a:noFill/>
                    </a:ln>
                    <a:solidFill>
                      <a:prstClr val="black"/>
                    </a:solidFill>
                    <a:effectLst/>
                    <a:uLnTx/>
                    <a:uFillTx/>
                    <a:latin typeface="Times New Roman" pitchFamily="18" charset="0"/>
                    <a:cs typeface="Times New Roman" pitchFamily="18" charset="0"/>
                  </a:rPr>
                  <a:t>học</a:t>
                </a: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altLang="en-US" sz="2400" i="1" u="none" strike="noStrike" kern="0" cap="none" spc="0" normalizeH="0" noProof="0" dirty="0" err="1">
                    <a:ln>
                      <a:noFill/>
                    </a:ln>
                    <a:solidFill>
                      <a:prstClr val="black"/>
                    </a:solidFill>
                    <a:effectLst/>
                    <a:uLnTx/>
                    <a:uFillTx/>
                    <a:latin typeface="Times New Roman" pitchFamily="18" charset="0"/>
                    <a:cs typeface="Times New Roman" pitchFamily="18" charset="0"/>
                  </a:rPr>
                  <a:t>sinh</a:t>
                </a: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như </a:t>
                </a:r>
                <a:r>
                  <a:rPr kumimoji="0" lang="en-US" altLang="en-US" sz="2400" i="1" u="none" strike="noStrike" kern="0" cap="none" spc="0" normalizeH="0" noProof="0" dirty="0" err="1">
                    <a:ln>
                      <a:noFill/>
                    </a:ln>
                    <a:solidFill>
                      <a:prstClr val="black"/>
                    </a:solidFill>
                    <a:effectLst/>
                    <a:uLnTx/>
                    <a:uFillTx/>
                    <a:latin typeface="Times New Roman" pitchFamily="18" charset="0"/>
                    <a:cs typeface="Times New Roman" pitchFamily="18" charset="0"/>
                  </a:rPr>
                  <a:t>hình</a:t>
                </a: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3.</a:t>
                </a:r>
              </a:p>
              <a:p>
                <a:pPr marR="0" lvl="0" algn="just" defTabSz="914400" eaLnBrk="1" fontAlgn="auto" latinLnBrk="0" hangingPunct="1">
                  <a:spcBef>
                    <a:spcPts val="0"/>
                  </a:spcBef>
                  <a:spcAft>
                    <a:spcPts val="0"/>
                  </a:spcAft>
                  <a:buClrTx/>
                  <a:buSzTx/>
                  <a:tabLst/>
                  <a:defRPr/>
                </a:pP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altLang="en-US" sz="2400" i="1" u="none" strike="noStrike" kern="0" cap="none" spc="0" normalizeH="0" noProof="0" dirty="0" err="1">
                    <a:ln>
                      <a:noFill/>
                    </a:ln>
                    <a:solidFill>
                      <a:prstClr val="black"/>
                    </a:solidFill>
                    <a:effectLst/>
                    <a:uLnTx/>
                    <a:uFillTx/>
                    <a:latin typeface="Times New Roman" pitchFamily="18" charset="0"/>
                    <a:cs typeface="Times New Roman" pitchFamily="18" charset="0"/>
                  </a:rPr>
                  <a:t>Dựng</a:t>
                </a: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altLang="en-US" sz="2400" i="1" u="none" strike="noStrike" kern="0" cap="none" spc="0" normalizeH="0" noProof="0" dirty="0" err="1">
                    <a:ln>
                      <a:noFill/>
                    </a:ln>
                    <a:solidFill>
                      <a:prstClr val="black"/>
                    </a:solidFill>
                    <a:effectLst/>
                    <a:uLnTx/>
                    <a:uFillTx/>
                    <a:latin typeface="Times New Roman" pitchFamily="18" charset="0"/>
                    <a:cs typeface="Times New Roman" pitchFamily="18" charset="0"/>
                  </a:rPr>
                  <a:t>đường</a:t>
                </a: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a:t>
                </a:r>
                <a:r>
                  <a:rPr kumimoji="0" lang="en-US" altLang="en-US" sz="2400" i="1" u="none" strike="noStrike" kern="0" cap="none" spc="0" normalizeH="0" noProof="0" dirty="0" err="1">
                    <a:ln>
                      <a:noFill/>
                    </a:ln>
                    <a:solidFill>
                      <a:prstClr val="black"/>
                    </a:solidFill>
                    <a:effectLst/>
                    <a:uLnTx/>
                    <a:uFillTx/>
                    <a:latin typeface="Times New Roman" pitchFamily="18" charset="0"/>
                    <a:cs typeface="Times New Roman" pitchFamily="18" charset="0"/>
                  </a:rPr>
                  <a:t>thẳng</a:t>
                </a: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a </a:t>
                </a:r>
                <a:r>
                  <a:rPr lang="en-US" altLang="en-US" sz="2400" i="1" kern="0" noProof="0" dirty="0">
                    <a:solidFill>
                      <a:prstClr val="black"/>
                    </a:solidFill>
                    <a:latin typeface="Times New Roman" pitchFamily="18" charset="0"/>
                    <a:cs typeface="Times New Roman" pitchFamily="18" charset="0"/>
                  </a:rPr>
                  <a:t>song </a:t>
                </a:r>
                <a:r>
                  <a:rPr lang="en-US" altLang="en-US" sz="2400" i="1" kern="0" noProof="0" dirty="0" err="1">
                    <a:solidFill>
                      <a:prstClr val="black"/>
                    </a:solidFill>
                    <a:latin typeface="Times New Roman" pitchFamily="18" charset="0"/>
                    <a:cs typeface="Times New Roman" pitchFamily="18" charset="0"/>
                  </a:rPr>
                  <a:t>song</a:t>
                </a:r>
                <a:r>
                  <a:rPr lang="en-US" altLang="en-US" sz="2400" i="1" kern="0" noProof="0" dirty="0">
                    <a:solidFill>
                      <a:prstClr val="black"/>
                    </a:solidFill>
                    <a:latin typeface="Times New Roman" pitchFamily="18" charset="0"/>
                    <a:cs typeface="Times New Roman" pitchFamily="18" charset="0"/>
                  </a:rPr>
                  <a:t> </a:t>
                </a:r>
                <a:r>
                  <a:rPr lang="en-US" altLang="en-US" sz="2400" i="1" kern="0" noProof="0" dirty="0" err="1">
                    <a:solidFill>
                      <a:prstClr val="black"/>
                    </a:solidFill>
                    <a:latin typeface="Times New Roman" pitchFamily="18" charset="0"/>
                    <a:cs typeface="Times New Roman" pitchFamily="18" charset="0"/>
                  </a:rPr>
                  <a:t>với</a:t>
                </a:r>
                <a:r>
                  <a:rPr lang="en-US" altLang="en-US" sz="2400" i="1" kern="0" noProof="0" dirty="0">
                    <a:solidFill>
                      <a:prstClr val="black"/>
                    </a:solidFill>
                    <a:latin typeface="Times New Roman" pitchFamily="18" charset="0"/>
                    <a:cs typeface="Times New Roman" pitchFamily="18" charset="0"/>
                  </a:rPr>
                  <a:t> </a:t>
                </a:r>
                <a:r>
                  <a:rPr lang="en-US" altLang="en-US" sz="2400" i="1" kern="0" noProof="0" dirty="0" err="1">
                    <a:solidFill>
                      <a:prstClr val="black"/>
                    </a:solidFill>
                    <a:latin typeface="Times New Roman" pitchFamily="18" charset="0"/>
                    <a:cs typeface="Times New Roman" pitchFamily="18" charset="0"/>
                  </a:rPr>
                  <a:t>cạnh</a:t>
                </a:r>
                <a:r>
                  <a:rPr lang="en-US" altLang="en-US" sz="2400" i="1" kern="0" noProof="0" dirty="0">
                    <a:solidFill>
                      <a:prstClr val="black"/>
                    </a:solidFill>
                    <a:latin typeface="Times New Roman" pitchFamily="18" charset="0"/>
                    <a:cs typeface="Times New Roman" pitchFamily="18" charset="0"/>
                  </a:rPr>
                  <a:t> BC, </a:t>
                </a:r>
                <a:r>
                  <a:rPr lang="en-US" altLang="en-US" sz="2400" i="1" kern="0" noProof="0" dirty="0" err="1">
                    <a:solidFill>
                      <a:prstClr val="black"/>
                    </a:solidFill>
                    <a:latin typeface="Times New Roman" pitchFamily="18" charset="0"/>
                    <a:cs typeface="Times New Roman" pitchFamily="18" charset="0"/>
                  </a:rPr>
                  <a:t>cắt</a:t>
                </a:r>
                <a:r>
                  <a:rPr lang="en-US" altLang="en-US" sz="2400" i="1" kern="0" noProof="0" dirty="0">
                    <a:solidFill>
                      <a:prstClr val="black"/>
                    </a:solidFill>
                    <a:latin typeface="Times New Roman" pitchFamily="18" charset="0"/>
                    <a:cs typeface="Times New Roman" pitchFamily="18" charset="0"/>
                  </a:rPr>
                  <a:t> </a:t>
                </a:r>
                <a:r>
                  <a:rPr lang="en-US" altLang="en-US" sz="2400" i="1" kern="0" noProof="0" dirty="0" err="1">
                    <a:solidFill>
                      <a:prstClr val="black"/>
                    </a:solidFill>
                    <a:latin typeface="Times New Roman" pitchFamily="18" charset="0"/>
                    <a:cs typeface="Times New Roman" pitchFamily="18" charset="0"/>
                  </a:rPr>
                  <a:t>hai</a:t>
                </a:r>
                <a:r>
                  <a:rPr lang="en-US" altLang="en-US" sz="2400" i="1" kern="0" noProof="0" dirty="0">
                    <a:solidFill>
                      <a:prstClr val="black"/>
                    </a:solidFill>
                    <a:latin typeface="Times New Roman" pitchFamily="18" charset="0"/>
                    <a:cs typeface="Times New Roman" pitchFamily="18" charset="0"/>
                  </a:rPr>
                  <a:t> </a:t>
                </a:r>
              </a:p>
              <a:p>
                <a:pPr marR="0" lvl="0" algn="just" defTabSz="914400" eaLnBrk="1" fontAlgn="auto" latinLnBrk="0" hangingPunct="1">
                  <a:spcBef>
                    <a:spcPts val="0"/>
                  </a:spcBef>
                  <a:spcAft>
                    <a:spcPts val="0"/>
                  </a:spcAft>
                  <a:buClrTx/>
                  <a:buSzTx/>
                  <a:tabLst/>
                  <a:defRPr/>
                </a:pPr>
                <a:r>
                  <a:rPr lang="en-US" altLang="en-US" sz="2400" i="1" kern="0" noProof="0" dirty="0" err="1">
                    <a:solidFill>
                      <a:prstClr val="black"/>
                    </a:solidFill>
                    <a:latin typeface="Times New Roman" pitchFamily="18" charset="0"/>
                    <a:cs typeface="Times New Roman" pitchFamily="18" charset="0"/>
                  </a:rPr>
                  <a:t>cạnh</a:t>
                </a:r>
                <a:r>
                  <a:rPr lang="en-US" altLang="en-US" sz="2400" i="1" kern="0" noProof="0" dirty="0">
                    <a:solidFill>
                      <a:prstClr val="black"/>
                    </a:solidFill>
                    <a:latin typeface="Times New Roman" pitchFamily="18" charset="0"/>
                    <a:cs typeface="Times New Roman" pitchFamily="18" charset="0"/>
                  </a:rPr>
                  <a:t> AB, AC </a:t>
                </a:r>
                <a:r>
                  <a:rPr lang="en-US" altLang="en-US" sz="2400" i="1" kern="0" noProof="0" dirty="0" err="1">
                    <a:solidFill>
                      <a:prstClr val="black"/>
                    </a:solidFill>
                    <a:latin typeface="Times New Roman" pitchFamily="18" charset="0"/>
                    <a:cs typeface="Times New Roman" pitchFamily="18" charset="0"/>
                  </a:rPr>
                  <a:t>theo</a:t>
                </a:r>
                <a:r>
                  <a:rPr lang="en-US" altLang="en-US" sz="2400" i="1" kern="0" noProof="0" dirty="0">
                    <a:solidFill>
                      <a:prstClr val="black"/>
                    </a:solidFill>
                    <a:latin typeface="Times New Roman" pitchFamily="18" charset="0"/>
                    <a:cs typeface="Times New Roman" pitchFamily="18" charset="0"/>
                  </a:rPr>
                  <a:t> </a:t>
                </a:r>
                <a:r>
                  <a:rPr lang="en-US" altLang="en-US" sz="2400" i="1" kern="0" noProof="0" dirty="0" err="1">
                    <a:solidFill>
                      <a:prstClr val="black"/>
                    </a:solidFill>
                    <a:latin typeface="Times New Roman" pitchFamily="18" charset="0"/>
                    <a:cs typeface="Times New Roman" pitchFamily="18" charset="0"/>
                  </a:rPr>
                  <a:t>thứ</a:t>
                </a:r>
                <a:r>
                  <a:rPr lang="en-US" altLang="en-US" sz="2400" i="1" kern="0" noProof="0" dirty="0">
                    <a:solidFill>
                      <a:prstClr val="black"/>
                    </a:solidFill>
                    <a:latin typeface="Times New Roman" pitchFamily="18" charset="0"/>
                    <a:cs typeface="Times New Roman" pitchFamily="18" charset="0"/>
                  </a:rPr>
                  <a:t> </a:t>
                </a:r>
                <a:r>
                  <a:rPr lang="en-US" altLang="en-US" sz="2400" i="1" kern="0" noProof="0" dirty="0" err="1">
                    <a:solidFill>
                      <a:prstClr val="black"/>
                    </a:solidFill>
                    <a:latin typeface="Times New Roman" pitchFamily="18" charset="0"/>
                    <a:cs typeface="Times New Roman" pitchFamily="18" charset="0"/>
                  </a:rPr>
                  <a:t>tự</a:t>
                </a:r>
                <a:r>
                  <a:rPr lang="en-US" altLang="en-US" sz="2400" i="1" kern="0" noProof="0" dirty="0">
                    <a:solidFill>
                      <a:prstClr val="black"/>
                    </a:solidFill>
                    <a:latin typeface="Times New Roman" pitchFamily="18" charset="0"/>
                    <a:cs typeface="Times New Roman" pitchFamily="18" charset="0"/>
                  </a:rPr>
                  <a:t> </a:t>
                </a:r>
                <a:r>
                  <a:rPr lang="en-US" altLang="en-US" sz="2400" i="1" kern="0" noProof="0" dirty="0" err="1">
                    <a:solidFill>
                      <a:prstClr val="black"/>
                    </a:solidFill>
                    <a:latin typeface="Times New Roman" pitchFamily="18" charset="0"/>
                    <a:cs typeface="Times New Roman" pitchFamily="18" charset="0"/>
                  </a:rPr>
                  <a:t>tại</a:t>
                </a:r>
                <a:r>
                  <a:rPr lang="en-US" altLang="en-US" sz="2400" i="1" kern="0" noProof="0" dirty="0">
                    <a:solidFill>
                      <a:prstClr val="black"/>
                    </a:solidFill>
                    <a:latin typeface="Times New Roman" pitchFamily="18" charset="0"/>
                    <a:cs typeface="Times New Roman" pitchFamily="18" charset="0"/>
                  </a:rPr>
                  <a:t> B’ và C’. </a:t>
                </a:r>
                <a:r>
                  <a:rPr lang="en-US" altLang="en-US" sz="2400" i="1" kern="0" noProof="0" dirty="0" err="1">
                    <a:solidFill>
                      <a:prstClr val="black"/>
                    </a:solidFill>
                    <a:latin typeface="Times New Roman" pitchFamily="18" charset="0"/>
                    <a:cs typeface="Times New Roman" pitchFamily="18" charset="0"/>
                  </a:rPr>
                  <a:t>Đường</a:t>
                </a:r>
                <a:r>
                  <a:rPr lang="en-US" altLang="en-US" sz="2400" i="1" kern="0" noProof="0" dirty="0">
                    <a:solidFill>
                      <a:prstClr val="black"/>
                    </a:solidFill>
                    <a:latin typeface="Times New Roman" pitchFamily="18" charset="0"/>
                    <a:cs typeface="Times New Roman" pitchFamily="18" charset="0"/>
                  </a:rPr>
                  <a:t> </a:t>
                </a:r>
                <a:r>
                  <a:rPr lang="en-US" altLang="en-US" sz="2400" i="1" kern="0" noProof="0" dirty="0" err="1">
                    <a:solidFill>
                      <a:prstClr val="black"/>
                    </a:solidFill>
                    <a:latin typeface="Times New Roman" pitchFamily="18" charset="0"/>
                    <a:cs typeface="Times New Roman" pitchFamily="18" charset="0"/>
                  </a:rPr>
                  <a:t>thẳng</a:t>
                </a:r>
                <a:r>
                  <a:rPr lang="en-US" altLang="en-US" sz="2400" i="1" kern="0" noProof="0" dirty="0">
                    <a:solidFill>
                      <a:prstClr val="black"/>
                    </a:solidFill>
                    <a:latin typeface="Times New Roman" pitchFamily="18" charset="0"/>
                    <a:cs typeface="Times New Roman" pitchFamily="18" charset="0"/>
                  </a:rPr>
                  <a:t> a </a:t>
                </a:r>
              </a:p>
              <a:p>
                <a:pPr marR="0" lvl="0" algn="just" defTabSz="914400" eaLnBrk="1" fontAlgn="auto" latinLnBrk="0" hangingPunct="1">
                  <a:spcBef>
                    <a:spcPts val="0"/>
                  </a:spcBef>
                  <a:spcAft>
                    <a:spcPts val="0"/>
                  </a:spcAft>
                  <a:buClrTx/>
                  <a:buSzTx/>
                  <a:tabLst/>
                  <a:defRPr/>
                </a:pPr>
                <a:r>
                  <a:rPr lang="en-US" altLang="en-US" sz="2400" i="1" kern="0" noProof="0" dirty="0" err="1">
                    <a:solidFill>
                      <a:prstClr val="black"/>
                    </a:solidFill>
                    <a:latin typeface="Times New Roman" pitchFamily="18" charset="0"/>
                    <a:cs typeface="Times New Roman" pitchFamily="18" charset="0"/>
                  </a:rPr>
                  <a:t>định</a:t>
                </a:r>
                <a:r>
                  <a:rPr lang="en-US" altLang="en-US" sz="2400" i="1" kern="0" noProof="0" dirty="0">
                    <a:solidFill>
                      <a:prstClr val="black"/>
                    </a:solidFill>
                    <a:latin typeface="Times New Roman" pitchFamily="18" charset="0"/>
                    <a:cs typeface="Times New Roman" pitchFamily="18" charset="0"/>
                  </a:rPr>
                  <a:t> ra </a:t>
                </a:r>
                <a:r>
                  <a:rPr lang="en-US" altLang="en-US" sz="2400" i="1" kern="0" noProof="0" dirty="0" err="1">
                    <a:solidFill>
                      <a:prstClr val="black"/>
                    </a:solidFill>
                    <a:latin typeface="Times New Roman" pitchFamily="18" charset="0"/>
                    <a:cs typeface="Times New Roman" pitchFamily="18" charset="0"/>
                  </a:rPr>
                  <a:t>trên</a:t>
                </a:r>
                <a:r>
                  <a:rPr lang="en-US" altLang="en-US" sz="2400" i="1" kern="0" noProof="0" dirty="0">
                    <a:solidFill>
                      <a:prstClr val="black"/>
                    </a:solidFill>
                    <a:latin typeface="Times New Roman" pitchFamily="18" charset="0"/>
                    <a:cs typeface="Times New Roman" pitchFamily="18" charset="0"/>
                  </a:rPr>
                  <a:t> </a:t>
                </a:r>
                <a:r>
                  <a:rPr lang="en-US" altLang="en-US" sz="2400" i="1" kern="0" noProof="0" dirty="0" err="1">
                    <a:solidFill>
                      <a:prstClr val="black"/>
                    </a:solidFill>
                    <a:latin typeface="Times New Roman" pitchFamily="18" charset="0"/>
                    <a:cs typeface="Times New Roman" pitchFamily="18" charset="0"/>
                  </a:rPr>
                  <a:t>cạnh</a:t>
                </a:r>
                <a:r>
                  <a:rPr lang="en-US" altLang="en-US" sz="2400" i="1" kern="0" noProof="0" dirty="0">
                    <a:solidFill>
                      <a:prstClr val="black"/>
                    </a:solidFill>
                    <a:latin typeface="Times New Roman" pitchFamily="18" charset="0"/>
                    <a:cs typeface="Times New Roman" pitchFamily="18" charset="0"/>
                  </a:rPr>
                  <a:t> AB </a:t>
                </a:r>
                <a:r>
                  <a:rPr lang="en-US" altLang="en-US" sz="2400" i="1" kern="0" noProof="0" dirty="0" err="1">
                    <a:solidFill>
                      <a:prstClr val="black"/>
                    </a:solidFill>
                    <a:latin typeface="Times New Roman" pitchFamily="18" charset="0"/>
                    <a:cs typeface="Times New Roman" pitchFamily="18" charset="0"/>
                  </a:rPr>
                  <a:t>ba</a:t>
                </a:r>
                <a:r>
                  <a:rPr lang="en-US" altLang="en-US" sz="2400" i="1" kern="0" noProof="0" dirty="0">
                    <a:solidFill>
                      <a:prstClr val="black"/>
                    </a:solidFill>
                    <a:latin typeface="Times New Roman" pitchFamily="18" charset="0"/>
                    <a:cs typeface="Times New Roman" pitchFamily="18" charset="0"/>
                  </a:rPr>
                  <a:t> đoạn </a:t>
                </a:r>
                <a:r>
                  <a:rPr lang="en-US" altLang="en-US" sz="2400" i="1" kern="0" noProof="0" dirty="0" err="1">
                    <a:solidFill>
                      <a:prstClr val="black"/>
                    </a:solidFill>
                    <a:latin typeface="Times New Roman" pitchFamily="18" charset="0"/>
                    <a:cs typeface="Times New Roman" pitchFamily="18" charset="0"/>
                  </a:rPr>
                  <a:t>thẳng</a:t>
                </a:r>
                <a:r>
                  <a:rPr lang="en-US" altLang="en-US" sz="2400" i="1" kern="0" noProof="0" dirty="0">
                    <a:solidFill>
                      <a:prstClr val="black"/>
                    </a:solidFill>
                    <a:latin typeface="Times New Roman" pitchFamily="18" charset="0"/>
                    <a:cs typeface="Times New Roman" pitchFamily="18" charset="0"/>
                  </a:rPr>
                  <a:t> AB’, B’B và AB, </a:t>
                </a:r>
              </a:p>
              <a:p>
                <a:pPr marR="0" lvl="0" algn="just" defTabSz="914400" eaLnBrk="1" fontAlgn="auto" latinLnBrk="0" hangingPunct="1">
                  <a:spcBef>
                    <a:spcPts val="0"/>
                  </a:spcBef>
                  <a:spcAft>
                    <a:spcPts val="0"/>
                  </a:spcAft>
                  <a:buClrTx/>
                  <a:buSzTx/>
                  <a:tabLst/>
                  <a:defRPr/>
                </a:pPr>
                <a:r>
                  <a:rPr lang="en-US" altLang="en-US" sz="2400" i="1" kern="0" noProof="0" dirty="0" err="1">
                    <a:solidFill>
                      <a:prstClr val="black"/>
                    </a:solidFill>
                    <a:latin typeface="Times New Roman" pitchFamily="18" charset="0"/>
                    <a:cs typeface="Times New Roman" pitchFamily="18" charset="0"/>
                  </a:rPr>
                  <a:t>và</a:t>
                </a:r>
                <a:r>
                  <a:rPr lang="en-US" altLang="en-US" sz="2400" i="1" kern="0" noProof="0" dirty="0">
                    <a:solidFill>
                      <a:prstClr val="black"/>
                    </a:solidFill>
                    <a:latin typeface="Times New Roman" pitchFamily="18" charset="0"/>
                    <a:cs typeface="Times New Roman" pitchFamily="18" charset="0"/>
                  </a:rPr>
                  <a:t> định ra </a:t>
                </a:r>
                <a:r>
                  <a:rPr lang="en-US" altLang="en-US" sz="2400" i="1" kern="0" noProof="0" dirty="0" err="1">
                    <a:solidFill>
                      <a:prstClr val="black"/>
                    </a:solidFill>
                    <a:latin typeface="Times New Roman" pitchFamily="18" charset="0"/>
                    <a:cs typeface="Times New Roman" pitchFamily="18" charset="0"/>
                  </a:rPr>
                  <a:t>trên</a:t>
                </a:r>
                <a:r>
                  <a:rPr lang="en-US" altLang="en-US" sz="2400" i="1" kern="0" noProof="0" dirty="0">
                    <a:solidFill>
                      <a:prstClr val="black"/>
                    </a:solidFill>
                    <a:latin typeface="Times New Roman" pitchFamily="18" charset="0"/>
                    <a:cs typeface="Times New Roman" pitchFamily="18" charset="0"/>
                  </a:rPr>
                  <a:t> </a:t>
                </a:r>
                <a:r>
                  <a:rPr lang="en-US" altLang="en-US" sz="2400" i="1" kern="0" noProof="0" dirty="0" err="1">
                    <a:solidFill>
                      <a:prstClr val="black"/>
                    </a:solidFill>
                    <a:latin typeface="Times New Roman" pitchFamily="18" charset="0"/>
                    <a:cs typeface="Times New Roman" pitchFamily="18" charset="0"/>
                  </a:rPr>
                  <a:t>cạnh</a:t>
                </a:r>
                <a:r>
                  <a:rPr lang="en-US" altLang="en-US" sz="2400" i="1" kern="0" noProof="0" dirty="0">
                    <a:solidFill>
                      <a:prstClr val="black"/>
                    </a:solidFill>
                    <a:latin typeface="Times New Roman" pitchFamily="18" charset="0"/>
                    <a:cs typeface="Times New Roman" pitchFamily="18" charset="0"/>
                  </a:rPr>
                  <a:t> AC </a:t>
                </a:r>
                <a:r>
                  <a:rPr lang="en-US" altLang="en-US" sz="2400" i="1" kern="0" noProof="0" dirty="0" err="1">
                    <a:solidFill>
                      <a:prstClr val="black"/>
                    </a:solidFill>
                    <a:latin typeface="Times New Roman" pitchFamily="18" charset="0"/>
                    <a:cs typeface="Times New Roman" pitchFamily="18" charset="0"/>
                  </a:rPr>
                  <a:t>ba</a:t>
                </a:r>
                <a:r>
                  <a:rPr lang="en-US" altLang="en-US" sz="2400" i="1" kern="0" noProof="0" dirty="0">
                    <a:solidFill>
                      <a:prstClr val="black"/>
                    </a:solidFill>
                    <a:latin typeface="Times New Roman" pitchFamily="18" charset="0"/>
                    <a:cs typeface="Times New Roman" pitchFamily="18" charset="0"/>
                  </a:rPr>
                  <a:t> đoạn </a:t>
                </a:r>
                <a:r>
                  <a:rPr lang="en-US" altLang="en-US" sz="2400" i="1" kern="0" noProof="0" dirty="0" err="1">
                    <a:solidFill>
                      <a:prstClr val="black"/>
                    </a:solidFill>
                    <a:latin typeface="Times New Roman" pitchFamily="18" charset="0"/>
                    <a:cs typeface="Times New Roman" pitchFamily="18" charset="0"/>
                  </a:rPr>
                  <a:t>thẳng</a:t>
                </a:r>
                <a:r>
                  <a:rPr lang="en-US" altLang="en-US" sz="2400" i="1" kern="0" noProof="0" dirty="0">
                    <a:solidFill>
                      <a:prstClr val="black"/>
                    </a:solidFill>
                    <a:latin typeface="Times New Roman" pitchFamily="18" charset="0"/>
                    <a:cs typeface="Times New Roman" pitchFamily="18" charset="0"/>
                  </a:rPr>
                  <a:t> </a:t>
                </a:r>
                <a:r>
                  <a:rPr lang="en-US" altLang="en-US" sz="2400" i="1" kern="0" noProof="0" dirty="0" err="1">
                    <a:solidFill>
                      <a:prstClr val="black"/>
                    </a:solidFill>
                    <a:latin typeface="Times New Roman" pitchFamily="18" charset="0"/>
                    <a:cs typeface="Times New Roman" pitchFamily="18" charset="0"/>
                  </a:rPr>
                  <a:t>tương</a:t>
                </a:r>
                <a:r>
                  <a:rPr lang="en-US" altLang="en-US" sz="2400" i="1" kern="0" noProof="0" dirty="0">
                    <a:solidFill>
                      <a:prstClr val="black"/>
                    </a:solidFill>
                    <a:latin typeface="Times New Roman" pitchFamily="18" charset="0"/>
                    <a:cs typeface="Times New Roman" pitchFamily="18" charset="0"/>
                  </a:rPr>
                  <a:t> </a:t>
                </a:r>
                <a:r>
                  <a:rPr lang="en-US" altLang="en-US" sz="2400" i="1" kern="0" noProof="0" dirty="0" err="1">
                    <a:solidFill>
                      <a:prstClr val="black"/>
                    </a:solidFill>
                    <a:latin typeface="Times New Roman" pitchFamily="18" charset="0"/>
                    <a:cs typeface="Times New Roman" pitchFamily="18" charset="0"/>
                  </a:rPr>
                  <a:t>ứng</a:t>
                </a:r>
                <a:r>
                  <a:rPr lang="en-US" altLang="en-US" sz="2400" i="1" kern="0" noProof="0" dirty="0">
                    <a:solidFill>
                      <a:prstClr val="black"/>
                    </a:solidFill>
                    <a:latin typeface="Times New Roman" pitchFamily="18" charset="0"/>
                    <a:cs typeface="Times New Roman" pitchFamily="18" charset="0"/>
                  </a:rPr>
                  <a:t> </a:t>
                </a:r>
                <a:r>
                  <a:rPr lang="en-US" altLang="en-US" sz="2400" i="1" kern="0" noProof="0" dirty="0" err="1">
                    <a:solidFill>
                      <a:prstClr val="black"/>
                    </a:solidFill>
                    <a:latin typeface="Times New Roman" pitchFamily="18" charset="0"/>
                    <a:cs typeface="Times New Roman" pitchFamily="18" charset="0"/>
                  </a:rPr>
                  <a:t>là</a:t>
                </a:r>
                <a:r>
                  <a:rPr lang="en-US" altLang="en-US" sz="2400" i="1" kern="0" noProof="0" dirty="0">
                    <a:solidFill>
                      <a:prstClr val="black"/>
                    </a:solidFill>
                    <a:latin typeface="Times New Roman" pitchFamily="18" charset="0"/>
                    <a:cs typeface="Times New Roman" pitchFamily="18" charset="0"/>
                  </a:rPr>
                  <a:t> </a:t>
                </a:r>
              </a:p>
              <a:p>
                <a:pPr marR="0" lvl="0" algn="just" defTabSz="914400" eaLnBrk="1" fontAlgn="auto" latinLnBrk="0" hangingPunct="1">
                  <a:spcBef>
                    <a:spcPts val="0"/>
                  </a:spcBef>
                  <a:spcAft>
                    <a:spcPts val="0"/>
                  </a:spcAft>
                  <a:buClrTx/>
                  <a:buSzTx/>
                  <a:tabLst/>
                  <a:defRPr/>
                </a:pPr>
                <a:r>
                  <a:rPr lang="en-US" altLang="en-US" sz="2400" i="1" kern="0" noProof="0" dirty="0">
                    <a:solidFill>
                      <a:prstClr val="black"/>
                    </a:solidFill>
                    <a:latin typeface="Times New Roman" pitchFamily="18" charset="0"/>
                    <a:cs typeface="Times New Roman" pitchFamily="18" charset="0"/>
                  </a:rPr>
                  <a:t>AC’, C’C và AC.</a:t>
                </a:r>
                <a:r>
                  <a:rPr kumimoji="0" lang="en-US" altLang="en-US" sz="24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altLang="en-US" sz="2400" i="1" u="none" strike="noStrike" kern="0" cap="none" spc="0" normalizeH="0" baseline="0" noProof="0" dirty="0">
                    <a:ln>
                      <a:noFill/>
                    </a:ln>
                    <a:solidFill>
                      <a:prstClr val="black"/>
                    </a:solidFill>
                    <a:effectLst/>
                    <a:uLnTx/>
                    <a:uFillTx/>
                    <a:latin typeface="Times New Roman" pitchFamily="18" charset="0"/>
                    <a:cs typeface="Times New Roman" pitchFamily="18" charset="0"/>
                  </a:rPr>
                  <a:t>So sánh các tỉ </a:t>
                </a:r>
                <a:r>
                  <a:rPr kumimoji="0" lang="en-US" altLang="en-US" sz="240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số</a:t>
                </a:r>
                <a:r>
                  <a:rPr kumimoji="0" lang="en-US" altLang="en-US" sz="240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lang="en-US" altLang="en-US" sz="2400" i="1" kern="0" dirty="0">
                    <a:solidFill>
                      <a:prstClr val="black"/>
                    </a:solidFill>
                    <a:latin typeface="Times New Roman" pitchFamily="18" charset="0"/>
                    <a:cs typeface="Times New Roman" pitchFamily="18" charset="0"/>
                  </a:rPr>
                  <a:t> và </a:t>
                </a:r>
                <a:r>
                  <a:rPr lang="en-US" altLang="en-US" sz="2400" i="1" kern="0" dirty="0" err="1">
                    <a:solidFill>
                      <a:prstClr val="black"/>
                    </a:solidFill>
                    <a:latin typeface="Times New Roman" pitchFamily="18" charset="0"/>
                    <a:cs typeface="Times New Roman" pitchFamily="18" charset="0"/>
                  </a:rPr>
                  <a:t>rút</a:t>
                </a:r>
                <a:r>
                  <a:rPr lang="en-US" altLang="en-US" sz="2400" i="1" kern="0" dirty="0">
                    <a:solidFill>
                      <a:prstClr val="black"/>
                    </a:solidFill>
                    <a:latin typeface="Times New Roman" pitchFamily="18" charset="0"/>
                    <a:cs typeface="Times New Roman" pitchFamily="18" charset="0"/>
                  </a:rPr>
                  <a:t> ra nhận xét?</a:t>
                </a:r>
              </a:p>
              <a:p>
                <a:pPr marR="0" lvl="0" algn="just" defTabSz="914400" eaLnBrk="1" fontAlgn="auto" latinLnBrk="0" hangingPunct="1">
                  <a:spcBef>
                    <a:spcPts val="0"/>
                  </a:spcBef>
                  <a:spcAft>
                    <a:spcPts val="0"/>
                  </a:spcAft>
                  <a:buClrTx/>
                  <a:buSzTx/>
                  <a:tabLst/>
                  <a:defRPr/>
                </a:pPr>
                <a:r>
                  <a:rPr lang="en-US" altLang="en-US" sz="2400" i="1" kern="0" dirty="0">
                    <a:solidFill>
                      <a:prstClr val="black"/>
                    </a:solidFill>
                    <a:latin typeface="Times New Roman" pitchFamily="18" charset="0"/>
                    <a:cs typeface="Times New Roman" pitchFamily="18" charset="0"/>
                  </a:rPr>
                  <a:t>            và</a:t>
                </a:r>
                <a:r>
                  <a:rPr lang="en-US" altLang="en-US" sz="2400" b="1" i="1" kern="0" dirty="0">
                    <a:solidFill>
                      <a:prstClr val="black"/>
                    </a:solidFill>
                    <a:latin typeface="Times New Roman" pitchFamily="18" charset="0"/>
                    <a:cs typeface="Times New Roman" pitchFamily="18" charset="0"/>
                  </a:rPr>
                  <a:t>        </a:t>
                </a:r>
                <a:r>
                  <a:rPr kumimoji="0" lang="en-US" altLang="en-US" sz="2400" b="1" i="1" u="none" strike="noStrike" kern="0" cap="none" spc="0" normalizeH="0" baseline="0" noProof="0" dirty="0">
                    <a:ln>
                      <a:noFill/>
                    </a:ln>
                    <a:solidFill>
                      <a:prstClr val="black"/>
                    </a:solidFill>
                    <a:effectLst/>
                    <a:uLnTx/>
                    <a:uFillTx/>
                    <a:latin typeface="Times New Roman" pitchFamily="18" charset="0"/>
                    <a:cs typeface="Times New Roman" pitchFamily="18" charset="0"/>
                  </a:rPr>
                  <a:t> ;             </a:t>
                </a:r>
                <a:r>
                  <a:rPr kumimoji="0" lang="en-US" altLang="en-US" sz="2400" i="1" u="none" strike="noStrike" kern="0" cap="none" spc="0" normalizeH="0" baseline="0" noProof="0" dirty="0">
                    <a:ln>
                      <a:noFill/>
                    </a:ln>
                    <a:solidFill>
                      <a:prstClr val="black"/>
                    </a:solidFill>
                    <a:effectLst/>
                    <a:uLnTx/>
                    <a:uFillTx/>
                    <a:latin typeface="Times New Roman" pitchFamily="18" charset="0"/>
                    <a:cs typeface="Times New Roman" pitchFamily="18" charset="0"/>
                  </a:rPr>
                  <a:t>và          ;              </a:t>
                </a:r>
                <a:r>
                  <a:rPr kumimoji="0" lang="en-US" altLang="en-US" sz="2400" i="1" u="none" strike="noStrike" kern="0" cap="none" spc="0" normalizeH="0" noProof="0" dirty="0" err="1">
                    <a:ln>
                      <a:noFill/>
                    </a:ln>
                    <a:solidFill>
                      <a:prstClr val="black"/>
                    </a:solidFill>
                    <a:effectLst/>
                    <a:uLnTx/>
                    <a:uFillTx/>
                    <a:latin typeface="Times New Roman" pitchFamily="18" charset="0"/>
                    <a:cs typeface="Times New Roman" pitchFamily="18" charset="0"/>
                  </a:rPr>
                  <a:t>và</a:t>
                </a:r>
                <a:r>
                  <a:rPr kumimoji="0" lang="en-US" altLang="en-US" sz="2400" i="1" u="none" strike="noStrike" kern="0" cap="none" spc="0" normalizeH="0" noProof="0" dirty="0">
                    <a:ln>
                      <a:noFill/>
                    </a:ln>
                    <a:solidFill>
                      <a:prstClr val="black"/>
                    </a:solidFill>
                    <a:effectLst/>
                    <a:uLnTx/>
                    <a:uFillTx/>
                    <a:latin typeface="Times New Roman" pitchFamily="18" charset="0"/>
                    <a:cs typeface="Times New Roman" pitchFamily="18" charset="0"/>
                  </a:rPr>
                  <a:t> </a:t>
                </a:r>
                <a:endParaRPr kumimoji="0" lang="en-US" altLang="en-US" sz="2400" i="1"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grpSp>
            <p:nvGrpSpPr>
              <p:cNvPr id="4" name="Nhóm 3">
                <a:extLst>
                  <a:ext uri="{FF2B5EF4-FFF2-40B4-BE49-F238E27FC236}">
                    <a16:creationId xmlns:a16="http://schemas.microsoft.com/office/drawing/2014/main" id="{ADAACD9C-FFD8-4256-A66D-FBA73CD7BCAC}"/>
                  </a:ext>
                </a:extLst>
              </p:cNvPr>
              <p:cNvGrpSpPr/>
              <p:nvPr/>
            </p:nvGrpSpPr>
            <p:grpSpPr>
              <a:xfrm>
                <a:off x="857887" y="1618998"/>
                <a:ext cx="5086160" cy="461665"/>
                <a:chOff x="857887" y="1618998"/>
                <a:chExt cx="5086160" cy="461665"/>
              </a:xfrm>
            </p:grpSpPr>
            <p:sp>
              <p:nvSpPr>
                <p:cNvPr id="3" name="Hộp Văn bản 2">
                  <a:extLst>
                    <a:ext uri="{FF2B5EF4-FFF2-40B4-BE49-F238E27FC236}">
                      <a16:creationId xmlns:a16="http://schemas.microsoft.com/office/drawing/2014/main" id="{4D7728E2-C4D5-437A-9D46-AB9156A4B559}"/>
                    </a:ext>
                  </a:extLst>
                </p:cNvPr>
                <p:cNvSpPr txBox="1"/>
                <p:nvPr/>
              </p:nvSpPr>
              <p:spPr>
                <a:xfrm>
                  <a:off x="1533411" y="1618998"/>
                  <a:ext cx="4410636" cy="461665"/>
                </a:xfrm>
                <a:prstGeom prst="rect">
                  <a:avLst/>
                </a:prstGeom>
                <a:noFill/>
              </p:spPr>
              <p:txBody>
                <a:bodyPr wrap="square" rtlCol="0">
                  <a:spAutoFit/>
                </a:bodyPr>
                <a:lstStyle/>
                <a:p>
                  <a:r>
                    <a:rPr lang="en-US" sz="2400" b="1" dirty="0">
                      <a:solidFill>
                        <a:srgbClr val="FF0000"/>
                      </a:solidFill>
                    </a:rPr>
                    <a:t>HOẠT ĐỘNG NHÓM (2 PHÚT)</a:t>
                  </a:r>
                </a:p>
              </p:txBody>
            </p:sp>
            <p:sp>
              <p:nvSpPr>
                <p:cNvPr id="14" name="Rectangle 6">
                  <a:extLst>
                    <a:ext uri="{FF2B5EF4-FFF2-40B4-BE49-F238E27FC236}">
                      <a16:creationId xmlns:a16="http://schemas.microsoft.com/office/drawing/2014/main" id="{DAD6C2E8-4E6B-46A7-A5C6-3DB47AD8BD8E}"/>
                    </a:ext>
                  </a:extLst>
                </p:cNvPr>
                <p:cNvSpPr>
                  <a:spLocks noChangeArrowheads="1"/>
                </p:cNvSpPr>
                <p:nvPr/>
              </p:nvSpPr>
              <p:spPr bwMode="auto">
                <a:xfrm>
                  <a:off x="857887" y="1670266"/>
                  <a:ext cx="419867" cy="373673"/>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2000" b="1" dirty="0">
                      <a:latin typeface="Times New Roman" panose="02020603050405020304" pitchFamily="18" charset="0"/>
                      <a:cs typeface="Times New Roman" panose="02020603050405020304" pitchFamily="18" charset="0"/>
                    </a:rPr>
                    <a:t>?3</a:t>
                  </a:r>
                </a:p>
              </p:txBody>
            </p:sp>
          </p:grpSp>
          <p:pic>
            <p:nvPicPr>
              <p:cNvPr id="5" name="Hình ảnh 4">
                <a:extLst>
                  <a:ext uri="{FF2B5EF4-FFF2-40B4-BE49-F238E27FC236}">
                    <a16:creationId xmlns:a16="http://schemas.microsoft.com/office/drawing/2014/main" id="{23CB852C-55D1-4826-A8B2-D9241ADFFAAA}"/>
                  </a:ext>
                </a:extLst>
              </p:cNvPr>
              <p:cNvPicPr>
                <a:picLocks noChangeAspect="1"/>
              </p:cNvPicPr>
              <p:nvPr/>
            </p:nvPicPr>
            <p:blipFill>
              <a:blip r:embed="rId19"/>
              <a:stretch>
                <a:fillRect/>
              </a:stretch>
            </p:blipFill>
            <p:spPr>
              <a:xfrm>
                <a:off x="7834693" y="1291841"/>
                <a:ext cx="3186660" cy="4339791"/>
              </a:xfrm>
              <a:prstGeom prst="rect">
                <a:avLst/>
              </a:prstGeom>
            </p:spPr>
          </p:pic>
        </p:grpSp>
      </p:grpSp>
      <p:sp>
        <p:nvSpPr>
          <p:cNvPr id="6" name="Hộp Văn bản 5">
            <a:extLst>
              <a:ext uri="{FF2B5EF4-FFF2-40B4-BE49-F238E27FC236}">
                <a16:creationId xmlns:a16="http://schemas.microsoft.com/office/drawing/2014/main" id="{BDCFB881-B418-48A9-9C3B-63FEBC52B083}"/>
              </a:ext>
            </a:extLst>
          </p:cNvPr>
          <p:cNvSpPr txBox="1"/>
          <p:nvPr/>
        </p:nvSpPr>
        <p:spPr>
          <a:xfrm>
            <a:off x="9102860" y="5715270"/>
            <a:ext cx="1298376" cy="307777"/>
          </a:xfrm>
          <a:prstGeom prst="rect">
            <a:avLst/>
          </a:prstGeom>
          <a:noFill/>
        </p:spPr>
        <p:txBody>
          <a:bodyPr wrap="square" rtlCol="0">
            <a:spAutoFit/>
          </a:bodyPr>
          <a:lstStyle/>
          <a:p>
            <a:pPr algn="ctr"/>
            <a:r>
              <a:rPr lang="en-US" sz="1400" i="1" dirty="0" err="1">
                <a:latin typeface="Arial" panose="020B0604020202020204" pitchFamily="34" charset="0"/>
                <a:cs typeface="Arial" panose="020B0604020202020204" pitchFamily="34" charset="0"/>
              </a:rPr>
              <a:t>Hình</a:t>
            </a:r>
            <a:r>
              <a:rPr lang="en-US" sz="1400" i="1" dirty="0">
                <a:latin typeface="Arial" panose="020B0604020202020204" pitchFamily="34" charset="0"/>
                <a:cs typeface="Arial" panose="020B0604020202020204" pitchFamily="34" charset="0"/>
              </a:rPr>
              <a:t> 3</a:t>
            </a:r>
          </a:p>
        </p:txBody>
      </p:sp>
      <p:sp>
        <p:nvSpPr>
          <p:cNvPr id="20" name="Google Shape;1341;p46">
            <a:extLst>
              <a:ext uri="{FF2B5EF4-FFF2-40B4-BE49-F238E27FC236}">
                <a16:creationId xmlns:a16="http://schemas.microsoft.com/office/drawing/2014/main" id="{6AE7CCDE-1BDB-4C7A-82BF-2D90CFC9C256}"/>
              </a:ext>
            </a:extLst>
          </p:cNvPr>
          <p:cNvSpPr txBox="1">
            <a:spLocks noGrp="1"/>
          </p:cNvSpPr>
          <p:nvPr/>
        </p:nvSpPr>
        <p:spPr bwMode="auto">
          <a:xfrm>
            <a:off x="1277754" y="473122"/>
            <a:ext cx="9561576" cy="7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6000"/>
              <a:buFont typeface="Special Elite"/>
              <a:buNone/>
            </a:pPr>
            <a:r>
              <a:rPr lang="en-US" altLang="en-GB" sz="2600" b="1" dirty="0" err="1">
                <a:solidFill>
                  <a:srgbClr val="FF0000"/>
                </a:solidFill>
                <a:latin typeface="Times New Roman" pitchFamily="18" charset="0"/>
                <a:ea typeface="思源黑体 Medium"/>
                <a:cs typeface="Times New Roman" pitchFamily="18" charset="0"/>
                <a:sym typeface="Special Elite"/>
              </a:rPr>
              <a:t>Tiết</a:t>
            </a:r>
            <a:r>
              <a:rPr lang="en-US" altLang="en-GB" sz="2600" b="1" dirty="0">
                <a:solidFill>
                  <a:srgbClr val="FF0000"/>
                </a:solidFill>
                <a:latin typeface="Times New Roman" pitchFamily="18" charset="0"/>
                <a:ea typeface="思源黑体 Medium"/>
                <a:cs typeface="Times New Roman" pitchFamily="18" charset="0"/>
                <a:sym typeface="Special Elite"/>
              </a:rPr>
              <a:t> 37 §1. ĐỊNH LÍ TA-LÉT TRONG TAM GIÁC</a:t>
            </a:r>
          </a:p>
        </p:txBody>
      </p:sp>
      <p:sp>
        <p:nvSpPr>
          <p:cNvPr id="23" name="TextBox 43">
            <a:extLst>
              <a:ext uri="{FF2B5EF4-FFF2-40B4-BE49-F238E27FC236}">
                <a16:creationId xmlns:a16="http://schemas.microsoft.com/office/drawing/2014/main" id="{22DB848B-2C80-431F-8FA1-E15ADB8778EE}"/>
              </a:ext>
            </a:extLst>
          </p:cNvPr>
          <p:cNvSpPr txBox="1">
            <a:spLocks noChangeArrowheads="1"/>
          </p:cNvSpPr>
          <p:nvPr/>
        </p:nvSpPr>
        <p:spPr bwMode="auto">
          <a:xfrm>
            <a:off x="1170647" y="1062761"/>
            <a:ext cx="46526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400" b="1" dirty="0">
                <a:solidFill>
                  <a:srgbClr val="0000FF"/>
                </a:solidFill>
                <a:latin typeface="Times New Roman" pitchFamily="18" charset="0"/>
                <a:ea typeface="Tahoma" pitchFamily="34" charset="0"/>
                <a:cs typeface="Times New Roman" pitchFamily="18" charset="0"/>
              </a:rPr>
              <a:t>Định lí Ta-</a:t>
            </a:r>
            <a:r>
              <a:rPr lang="en-US" altLang="en-US" sz="2400" b="1" dirty="0" err="1">
                <a:solidFill>
                  <a:srgbClr val="0000FF"/>
                </a:solidFill>
                <a:latin typeface="Times New Roman" pitchFamily="18" charset="0"/>
                <a:ea typeface="Tahoma" pitchFamily="34" charset="0"/>
                <a:cs typeface="Times New Roman" pitchFamily="18" charset="0"/>
              </a:rPr>
              <a:t>lét</a:t>
            </a:r>
            <a:r>
              <a:rPr lang="en-US" altLang="en-US" sz="2400" b="1" dirty="0">
                <a:solidFill>
                  <a:srgbClr val="0000FF"/>
                </a:solidFill>
                <a:latin typeface="Times New Roman" pitchFamily="18" charset="0"/>
                <a:ea typeface="Tahoma" pitchFamily="34" charset="0"/>
                <a:cs typeface="Times New Roman" pitchFamily="18" charset="0"/>
              </a:rPr>
              <a:t> </a:t>
            </a:r>
            <a:r>
              <a:rPr lang="en-US" altLang="en-US" sz="2400" b="1" dirty="0" err="1">
                <a:solidFill>
                  <a:srgbClr val="0000FF"/>
                </a:solidFill>
                <a:latin typeface="Times New Roman" pitchFamily="18" charset="0"/>
                <a:ea typeface="Tahoma" pitchFamily="34" charset="0"/>
                <a:cs typeface="Times New Roman" pitchFamily="18" charset="0"/>
              </a:rPr>
              <a:t>trong</a:t>
            </a:r>
            <a:r>
              <a:rPr lang="en-US" altLang="en-US" sz="2400" b="1" dirty="0">
                <a:solidFill>
                  <a:srgbClr val="0000FF"/>
                </a:solidFill>
                <a:latin typeface="Times New Roman" pitchFamily="18" charset="0"/>
                <a:ea typeface="Tahoma" pitchFamily="34" charset="0"/>
                <a:cs typeface="Times New Roman" pitchFamily="18" charset="0"/>
              </a:rPr>
              <a:t> tam </a:t>
            </a:r>
            <a:r>
              <a:rPr lang="en-US" altLang="en-US" sz="2400" b="1" dirty="0" err="1">
                <a:solidFill>
                  <a:srgbClr val="0000FF"/>
                </a:solidFill>
                <a:latin typeface="Times New Roman" pitchFamily="18" charset="0"/>
                <a:ea typeface="Tahoma" pitchFamily="34" charset="0"/>
                <a:cs typeface="Times New Roman" pitchFamily="18" charset="0"/>
              </a:rPr>
              <a:t>giác</a:t>
            </a:r>
            <a:endParaRPr lang="en-US" altLang="en-US" sz="2400" b="1" dirty="0">
              <a:solidFill>
                <a:srgbClr val="0000FF"/>
              </a:solidFill>
              <a:latin typeface="Times New Roman" pitchFamily="18" charset="0"/>
              <a:ea typeface="Tahoma" pitchFamily="34" charset="0"/>
              <a:cs typeface="Times New Roman" pitchFamily="18" charset="0"/>
            </a:endParaRPr>
          </a:p>
        </p:txBody>
      </p:sp>
      <p:grpSp>
        <p:nvGrpSpPr>
          <p:cNvPr id="24" name="Group 27">
            <a:extLst>
              <a:ext uri="{FF2B5EF4-FFF2-40B4-BE49-F238E27FC236}">
                <a16:creationId xmlns:a16="http://schemas.microsoft.com/office/drawing/2014/main" id="{012D245F-9D38-451E-88E3-4CB034B6E965}"/>
              </a:ext>
            </a:extLst>
          </p:cNvPr>
          <p:cNvGrpSpPr>
            <a:grpSpLocks/>
          </p:cNvGrpSpPr>
          <p:nvPr/>
        </p:nvGrpSpPr>
        <p:grpSpPr bwMode="auto">
          <a:xfrm>
            <a:off x="746541" y="1045382"/>
            <a:ext cx="424106" cy="519565"/>
            <a:chOff x="6695582" y="7543802"/>
            <a:chExt cx="2419443" cy="1843914"/>
          </a:xfrm>
        </p:grpSpPr>
        <p:sp>
          <p:nvSpPr>
            <p:cNvPr id="25" name="Isosceles Triangle 44">
              <a:extLst>
                <a:ext uri="{FF2B5EF4-FFF2-40B4-BE49-F238E27FC236}">
                  <a16:creationId xmlns:a16="http://schemas.microsoft.com/office/drawing/2014/main" id="{2337F418-5FA9-435A-9109-3B5FE12E31E4}"/>
                </a:ext>
              </a:extLst>
            </p:cNvPr>
            <p:cNvSpPr/>
            <p:nvPr/>
          </p:nvSpPr>
          <p:spPr>
            <a:xfrm rot="16200000">
              <a:off x="7472611" y="7534128"/>
              <a:ext cx="143667" cy="163015"/>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grpSp>
          <p:nvGrpSpPr>
            <p:cNvPr id="26" name="Group 29">
              <a:extLst>
                <a:ext uri="{FF2B5EF4-FFF2-40B4-BE49-F238E27FC236}">
                  <a16:creationId xmlns:a16="http://schemas.microsoft.com/office/drawing/2014/main" id="{0131DDF2-EC4D-4193-A550-028D0AF15947}"/>
                </a:ext>
              </a:extLst>
            </p:cNvPr>
            <p:cNvGrpSpPr>
              <a:grpSpLocks/>
            </p:cNvGrpSpPr>
            <p:nvPr/>
          </p:nvGrpSpPr>
          <p:grpSpPr bwMode="auto">
            <a:xfrm>
              <a:off x="6695582" y="7640058"/>
              <a:ext cx="2419443" cy="1747658"/>
              <a:chOff x="6695582" y="7640058"/>
              <a:chExt cx="2419443" cy="1747658"/>
            </a:xfrm>
          </p:grpSpPr>
          <p:sp>
            <p:nvSpPr>
              <p:cNvPr id="27" name="Round Same Side Corner Rectangle 6">
                <a:extLst>
                  <a:ext uri="{FF2B5EF4-FFF2-40B4-BE49-F238E27FC236}">
                    <a16:creationId xmlns:a16="http://schemas.microsoft.com/office/drawing/2014/main" id="{E76B8D94-483A-4A23-B029-ECBFDD1CE61A}"/>
                  </a:ext>
                </a:extLst>
              </p:cNvPr>
              <p:cNvSpPr/>
              <p:nvPr/>
            </p:nvSpPr>
            <p:spPr>
              <a:xfrm rot="5400000">
                <a:off x="7790246" y="7366952"/>
                <a:ext cx="731010" cy="1372039"/>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sp>
            <p:nvSpPr>
              <p:cNvPr id="28" name="TextBox 49">
                <a:extLst>
                  <a:ext uri="{FF2B5EF4-FFF2-40B4-BE49-F238E27FC236}">
                    <a16:creationId xmlns:a16="http://schemas.microsoft.com/office/drawing/2014/main" id="{AFCA74AC-778A-4145-9DFB-57028992A276}"/>
                  </a:ext>
                </a:extLst>
              </p:cNvPr>
              <p:cNvSpPr txBox="1">
                <a:spLocks noChangeArrowheads="1"/>
              </p:cNvSpPr>
              <p:nvPr/>
            </p:nvSpPr>
            <p:spPr bwMode="auto">
              <a:xfrm>
                <a:off x="6695582" y="7640058"/>
                <a:ext cx="2419443" cy="174765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600" b="1" dirty="0">
                    <a:solidFill>
                      <a:schemeClr val="bg1"/>
                    </a:solidFill>
                    <a:latin typeface="Times New Roman" pitchFamily="18" charset="0"/>
                    <a:ea typeface="Tahoma" pitchFamily="34" charset="0"/>
                    <a:cs typeface="Times New Roman" pitchFamily="18" charset="0"/>
                  </a:rPr>
                  <a:t>3</a:t>
                </a: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500"/>
                                  </p:stCondLst>
                                  <p:childTnLst>
                                    <p:set>
                                      <p:cBhvr>
                                        <p:cTn id="12" dur="1" fill="hold">
                                          <p:stCondLst>
                                            <p:cond delay="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D32E7B5-5C3C-494C-90FB-E5A7E8D20040}"/>
              </a:ext>
            </a:extLst>
          </p:cNvPr>
          <p:cNvPicPr>
            <a:picLocks noChangeAspect="1"/>
          </p:cNvPicPr>
          <p:nvPr/>
        </p:nvPicPr>
        <p:blipFill>
          <a:blip r:embed="rId3"/>
          <a:stretch>
            <a:fillRect/>
          </a:stretch>
        </p:blipFill>
        <p:spPr>
          <a:xfrm>
            <a:off x="7978531" y="1109609"/>
            <a:ext cx="3063968" cy="4172702"/>
          </a:xfrm>
          <a:prstGeom prst="rect">
            <a:avLst/>
          </a:prstGeom>
        </p:spPr>
      </p:pic>
      <p:sp>
        <p:nvSpPr>
          <p:cNvPr id="3" name="Hộp Văn bản 2">
            <a:extLst>
              <a:ext uri="{FF2B5EF4-FFF2-40B4-BE49-F238E27FC236}">
                <a16:creationId xmlns:a16="http://schemas.microsoft.com/office/drawing/2014/main" id="{0FBC2E6A-8E07-4F29-A8CE-451CBFF24188}"/>
              </a:ext>
            </a:extLst>
          </p:cNvPr>
          <p:cNvSpPr txBox="1"/>
          <p:nvPr/>
        </p:nvSpPr>
        <p:spPr>
          <a:xfrm>
            <a:off x="2995982" y="1043163"/>
            <a:ext cx="2434975"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ĐÁP ÁN</a:t>
            </a:r>
          </a:p>
        </p:txBody>
      </p:sp>
      <p:sp>
        <p:nvSpPr>
          <p:cNvPr id="4" name="Rectangle 2">
            <a:extLst>
              <a:ext uri="{FF2B5EF4-FFF2-40B4-BE49-F238E27FC236}">
                <a16:creationId xmlns:a16="http://schemas.microsoft.com/office/drawing/2014/main" id="{BA67B3B9-5FF0-43C5-8AD2-87F9715E1A36}"/>
              </a:ext>
            </a:extLst>
          </p:cNvPr>
          <p:cNvSpPr>
            <a:spLocks noChangeArrowheads="1"/>
          </p:cNvSpPr>
          <p:nvPr/>
        </p:nvSpPr>
        <p:spPr bwMode="auto">
          <a:xfrm>
            <a:off x="1356189" y="17466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Đối tượng 4">
            <a:extLst>
              <a:ext uri="{FF2B5EF4-FFF2-40B4-BE49-F238E27FC236}">
                <a16:creationId xmlns:a16="http://schemas.microsoft.com/office/drawing/2014/main" id="{CA3A0B06-7840-45D2-A5A7-153D099A0728}"/>
              </a:ext>
            </a:extLst>
          </p:cNvPr>
          <p:cNvGraphicFramePr>
            <a:graphicFrameLocks noChangeAspect="1"/>
          </p:cNvGraphicFramePr>
          <p:nvPr>
            <p:extLst>
              <p:ext uri="{D42A27DB-BD31-4B8C-83A1-F6EECF244321}">
                <p14:modId xmlns:p14="http://schemas.microsoft.com/office/powerpoint/2010/main" val="908839342"/>
              </p:ext>
            </p:extLst>
          </p:nvPr>
        </p:nvGraphicFramePr>
        <p:xfrm>
          <a:off x="1072516" y="2127426"/>
          <a:ext cx="1931827" cy="780161"/>
        </p:xfrm>
        <a:graphic>
          <a:graphicData uri="http://schemas.openxmlformats.org/presentationml/2006/ole">
            <mc:AlternateContent xmlns:mc="http://schemas.openxmlformats.org/markup-compatibility/2006">
              <mc:Choice xmlns:v="urn:schemas-microsoft-com:vml" Requires="v">
                <p:oleObj spid="_x0000_s10258" name="Equation" r:id="rId4" imgW="990170" imgH="393529" progId="Equation.DSMT4">
                  <p:embed/>
                </p:oleObj>
              </mc:Choice>
              <mc:Fallback>
                <p:oleObj name="Equation" r:id="rId4" imgW="990170" imgH="393529" progId="Equation.DSMT4">
                  <p:embed/>
                  <p:pic>
                    <p:nvPicPr>
                      <p:cNvPr id="5" name="Đối tượng 4">
                        <a:extLst>
                          <a:ext uri="{FF2B5EF4-FFF2-40B4-BE49-F238E27FC236}">
                            <a16:creationId xmlns:a16="http://schemas.microsoft.com/office/drawing/2014/main" id="{CA3A0B06-7840-45D2-A5A7-153D099A0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516" y="2127426"/>
                        <a:ext cx="1931827" cy="780161"/>
                      </a:xfrm>
                      <a:prstGeom prst="rect">
                        <a:avLst/>
                      </a:prstGeom>
                      <a:noFill/>
                    </p:spPr>
                  </p:pic>
                </p:oleObj>
              </mc:Fallback>
            </mc:AlternateContent>
          </a:graphicData>
        </a:graphic>
      </p:graphicFrame>
      <p:grpSp>
        <p:nvGrpSpPr>
          <p:cNvPr id="11" name="Nhóm 10">
            <a:extLst>
              <a:ext uri="{FF2B5EF4-FFF2-40B4-BE49-F238E27FC236}">
                <a16:creationId xmlns:a16="http://schemas.microsoft.com/office/drawing/2014/main" id="{AAF3252A-1ABB-4D60-B6A1-2DF3907DBA21}"/>
              </a:ext>
            </a:extLst>
          </p:cNvPr>
          <p:cNvGrpSpPr/>
          <p:nvPr/>
        </p:nvGrpSpPr>
        <p:grpSpPr>
          <a:xfrm>
            <a:off x="1038919" y="1578433"/>
            <a:ext cx="3869631" cy="489243"/>
            <a:chOff x="1038919" y="1578433"/>
            <a:chExt cx="3869631" cy="489243"/>
          </a:xfrm>
        </p:grpSpPr>
        <p:grpSp>
          <p:nvGrpSpPr>
            <p:cNvPr id="9" name="Nhóm 8">
              <a:extLst>
                <a:ext uri="{FF2B5EF4-FFF2-40B4-BE49-F238E27FC236}">
                  <a16:creationId xmlns:a16="http://schemas.microsoft.com/office/drawing/2014/main" id="{D3B37F08-765C-449C-8B04-1ECF24DBF283}"/>
                </a:ext>
              </a:extLst>
            </p:cNvPr>
            <p:cNvGrpSpPr/>
            <p:nvPr/>
          </p:nvGrpSpPr>
          <p:grpSpPr>
            <a:xfrm>
              <a:off x="1038919" y="1578433"/>
              <a:ext cx="2882400" cy="461665"/>
              <a:chOff x="1038919" y="1578433"/>
              <a:chExt cx="2882400" cy="461665"/>
            </a:xfrm>
          </p:grpSpPr>
          <p:graphicFrame>
            <p:nvGraphicFramePr>
              <p:cNvPr id="6" name="Đối tượng 5">
                <a:extLst>
                  <a:ext uri="{FF2B5EF4-FFF2-40B4-BE49-F238E27FC236}">
                    <a16:creationId xmlns:a16="http://schemas.microsoft.com/office/drawing/2014/main" id="{64FA2F4A-9EFA-4803-A1A8-0515DD2051F3}"/>
                  </a:ext>
                </a:extLst>
              </p:cNvPr>
              <p:cNvGraphicFramePr>
                <a:graphicFrameLocks noChangeAspect="1"/>
              </p:cNvGraphicFramePr>
              <p:nvPr>
                <p:extLst>
                  <p:ext uri="{D42A27DB-BD31-4B8C-83A1-F6EECF244321}">
                    <p14:modId xmlns:p14="http://schemas.microsoft.com/office/powerpoint/2010/main" val="2171928048"/>
                  </p:ext>
                </p:extLst>
              </p:nvPr>
            </p:nvGraphicFramePr>
            <p:xfrm>
              <a:off x="1038919" y="1633591"/>
              <a:ext cx="987231" cy="406507"/>
            </p:xfrm>
            <a:graphic>
              <a:graphicData uri="http://schemas.openxmlformats.org/presentationml/2006/ole">
                <mc:AlternateContent xmlns:mc="http://schemas.openxmlformats.org/markup-compatibility/2006">
                  <mc:Choice xmlns:v="urn:schemas-microsoft-com:vml" Requires="v">
                    <p:oleObj spid="_x0000_s10259" name="Equation" r:id="rId6" imgW="431640" imgH="177480" progId="Equation.DSMT4">
                      <p:embed/>
                    </p:oleObj>
                  </mc:Choice>
                  <mc:Fallback>
                    <p:oleObj name="Equation" r:id="rId6" imgW="431640" imgH="177480" progId="Equation.DSMT4">
                      <p:embed/>
                      <p:pic>
                        <p:nvPicPr>
                          <p:cNvPr id="6" name="Đối tượng 5">
                            <a:extLst>
                              <a:ext uri="{FF2B5EF4-FFF2-40B4-BE49-F238E27FC236}">
                                <a16:creationId xmlns:a16="http://schemas.microsoft.com/office/drawing/2014/main" id="{64FA2F4A-9EFA-4803-A1A8-0515DD2051F3}"/>
                              </a:ext>
                            </a:extLst>
                          </p:cNvPr>
                          <p:cNvPicPr/>
                          <p:nvPr/>
                        </p:nvPicPr>
                        <p:blipFill>
                          <a:blip r:embed="rId7"/>
                          <a:stretch>
                            <a:fillRect/>
                          </a:stretch>
                        </p:blipFill>
                        <p:spPr>
                          <a:xfrm>
                            <a:off x="1038919" y="1633591"/>
                            <a:ext cx="987231" cy="406507"/>
                          </a:xfrm>
                          <a:prstGeom prst="rect">
                            <a:avLst/>
                          </a:prstGeom>
                        </p:spPr>
                      </p:pic>
                    </p:oleObj>
                  </mc:Fallback>
                </mc:AlternateContent>
              </a:graphicData>
            </a:graphic>
          </p:graphicFrame>
          <p:sp>
            <p:nvSpPr>
              <p:cNvPr id="7" name="Hộp Văn bản 6">
                <a:extLst>
                  <a:ext uri="{FF2B5EF4-FFF2-40B4-BE49-F238E27FC236}">
                    <a16:creationId xmlns:a16="http://schemas.microsoft.com/office/drawing/2014/main" id="{498B02D6-ED4F-47F3-8F20-7C7C75ABA92D}"/>
                  </a:ext>
                </a:extLst>
              </p:cNvPr>
              <p:cNvSpPr txBox="1"/>
              <p:nvPr/>
            </p:nvSpPr>
            <p:spPr>
              <a:xfrm>
                <a:off x="1969336" y="1578433"/>
                <a:ext cx="1869896"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có</a:t>
                </a:r>
                <a:r>
                  <a:rPr lang="en-US" dirty="0"/>
                  <a:t> </a:t>
                </a:r>
              </a:p>
            </p:txBody>
          </p:sp>
          <p:graphicFrame>
            <p:nvGraphicFramePr>
              <p:cNvPr id="8" name="Đối tượng 7">
                <a:extLst>
                  <a:ext uri="{FF2B5EF4-FFF2-40B4-BE49-F238E27FC236}">
                    <a16:creationId xmlns:a16="http://schemas.microsoft.com/office/drawing/2014/main" id="{8749C1F8-C0A4-410C-8D97-5ED84DB4AFE8}"/>
                  </a:ext>
                </a:extLst>
              </p:cNvPr>
              <p:cNvGraphicFramePr>
                <a:graphicFrameLocks noChangeAspect="1"/>
              </p:cNvGraphicFramePr>
              <p:nvPr>
                <p:extLst>
                  <p:ext uri="{D42A27DB-BD31-4B8C-83A1-F6EECF244321}">
                    <p14:modId xmlns:p14="http://schemas.microsoft.com/office/powerpoint/2010/main" val="3033476349"/>
                  </p:ext>
                </p:extLst>
              </p:nvPr>
            </p:nvGraphicFramePr>
            <p:xfrm>
              <a:off x="2450041" y="1659276"/>
              <a:ext cx="1471278" cy="355136"/>
            </p:xfrm>
            <a:graphic>
              <a:graphicData uri="http://schemas.openxmlformats.org/presentationml/2006/ole">
                <mc:AlternateContent xmlns:mc="http://schemas.openxmlformats.org/markup-compatibility/2006">
                  <mc:Choice xmlns:v="urn:schemas-microsoft-com:vml" Requires="v">
                    <p:oleObj spid="_x0000_s10260" name="Equation" r:id="rId8" imgW="736560" imgH="177480" progId="Equation.DSMT4">
                      <p:embed/>
                    </p:oleObj>
                  </mc:Choice>
                  <mc:Fallback>
                    <p:oleObj name="Equation" r:id="rId8" imgW="736560" imgH="177480" progId="Equation.DSMT4">
                      <p:embed/>
                      <p:pic>
                        <p:nvPicPr>
                          <p:cNvPr id="8" name="Đối tượng 7">
                            <a:extLst>
                              <a:ext uri="{FF2B5EF4-FFF2-40B4-BE49-F238E27FC236}">
                                <a16:creationId xmlns:a16="http://schemas.microsoft.com/office/drawing/2014/main" id="{8749C1F8-C0A4-410C-8D97-5ED84DB4AFE8}"/>
                              </a:ext>
                            </a:extLst>
                          </p:cNvPr>
                          <p:cNvPicPr/>
                          <p:nvPr/>
                        </p:nvPicPr>
                        <p:blipFill>
                          <a:blip r:embed="rId9"/>
                          <a:stretch>
                            <a:fillRect/>
                          </a:stretch>
                        </p:blipFill>
                        <p:spPr>
                          <a:xfrm>
                            <a:off x="2450041" y="1659276"/>
                            <a:ext cx="1471278" cy="355136"/>
                          </a:xfrm>
                          <a:prstGeom prst="rect">
                            <a:avLst/>
                          </a:prstGeom>
                        </p:spPr>
                      </p:pic>
                    </p:oleObj>
                  </mc:Fallback>
                </mc:AlternateContent>
              </a:graphicData>
            </a:graphic>
          </p:graphicFrame>
        </p:grpSp>
        <p:sp>
          <p:nvSpPr>
            <p:cNvPr id="10" name="Hộp Văn bản 9">
              <a:extLst>
                <a:ext uri="{FF2B5EF4-FFF2-40B4-BE49-F238E27FC236}">
                  <a16:creationId xmlns:a16="http://schemas.microsoft.com/office/drawing/2014/main" id="{B532F5C3-ADD1-4191-A027-A27C1F31EED6}"/>
                </a:ext>
              </a:extLst>
            </p:cNvPr>
            <p:cNvSpPr txBox="1"/>
            <p:nvPr/>
          </p:nvSpPr>
          <p:spPr>
            <a:xfrm>
              <a:off x="3921319" y="1606011"/>
              <a:ext cx="987231"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thì</a:t>
              </a:r>
              <a:r>
                <a:rPr lang="en-US" dirty="0"/>
                <a:t> </a:t>
              </a:r>
            </a:p>
          </p:txBody>
        </p:sp>
      </p:grpSp>
      <p:sp>
        <p:nvSpPr>
          <p:cNvPr id="12" name="Rectangle 4">
            <a:extLst>
              <a:ext uri="{FF2B5EF4-FFF2-40B4-BE49-F238E27FC236}">
                <a16:creationId xmlns:a16="http://schemas.microsoft.com/office/drawing/2014/main" id="{389A46ED-C284-4652-BE63-D4DF06166763}"/>
              </a:ext>
            </a:extLst>
          </p:cNvPr>
          <p:cNvSpPr>
            <a:spLocks noChangeArrowheads="1"/>
          </p:cNvSpPr>
          <p:nvPr/>
        </p:nvSpPr>
        <p:spPr bwMode="auto">
          <a:xfrm>
            <a:off x="1149500" y="3177052"/>
            <a:ext cx="188190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3" name="Đối tượng 12">
            <a:extLst>
              <a:ext uri="{FF2B5EF4-FFF2-40B4-BE49-F238E27FC236}">
                <a16:creationId xmlns:a16="http://schemas.microsoft.com/office/drawing/2014/main" id="{49C2F0F7-4DD9-43E7-B453-56FF38AD0DDF}"/>
              </a:ext>
            </a:extLst>
          </p:cNvPr>
          <p:cNvGraphicFramePr>
            <a:graphicFrameLocks noChangeAspect="1"/>
          </p:cNvGraphicFramePr>
          <p:nvPr>
            <p:extLst>
              <p:ext uri="{D42A27DB-BD31-4B8C-83A1-F6EECF244321}">
                <p14:modId xmlns:p14="http://schemas.microsoft.com/office/powerpoint/2010/main" val="789984259"/>
              </p:ext>
            </p:extLst>
          </p:nvPr>
        </p:nvGraphicFramePr>
        <p:xfrm>
          <a:off x="1072516" y="3042319"/>
          <a:ext cx="2028036" cy="796052"/>
        </p:xfrm>
        <a:graphic>
          <a:graphicData uri="http://schemas.openxmlformats.org/presentationml/2006/ole">
            <mc:AlternateContent xmlns:mc="http://schemas.openxmlformats.org/markup-compatibility/2006">
              <mc:Choice xmlns:v="urn:schemas-microsoft-com:vml" Requires="v">
                <p:oleObj spid="_x0000_s10261" name="Equation" r:id="rId10" imgW="1028254" imgH="393529" progId="Equation.DSMT4">
                  <p:embed/>
                </p:oleObj>
              </mc:Choice>
              <mc:Fallback>
                <p:oleObj name="Equation" r:id="rId10" imgW="1028254" imgH="393529" progId="Equation.DSMT4">
                  <p:embed/>
                  <p:pic>
                    <p:nvPicPr>
                      <p:cNvPr id="13" name="Đối tượng 12">
                        <a:extLst>
                          <a:ext uri="{FF2B5EF4-FFF2-40B4-BE49-F238E27FC236}">
                            <a16:creationId xmlns:a16="http://schemas.microsoft.com/office/drawing/2014/main" id="{49C2F0F7-4DD9-43E7-B453-56FF38AD0D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2516" y="3042319"/>
                        <a:ext cx="2028036" cy="796052"/>
                      </a:xfrm>
                      <a:prstGeom prst="rect">
                        <a:avLst/>
                      </a:prstGeom>
                      <a:noFill/>
                    </p:spPr>
                  </p:pic>
                </p:oleObj>
              </mc:Fallback>
            </mc:AlternateContent>
          </a:graphicData>
        </a:graphic>
      </p:graphicFrame>
      <p:sp>
        <p:nvSpPr>
          <p:cNvPr id="14" name="Rectangle 10">
            <a:extLst>
              <a:ext uri="{FF2B5EF4-FFF2-40B4-BE49-F238E27FC236}">
                <a16:creationId xmlns:a16="http://schemas.microsoft.com/office/drawing/2014/main" id="{05036B34-3A3B-491E-AA08-9429586EAE15}"/>
              </a:ext>
            </a:extLst>
          </p:cNvPr>
          <p:cNvSpPr>
            <a:spLocks noChangeArrowheads="1"/>
          </p:cNvSpPr>
          <p:nvPr/>
        </p:nvSpPr>
        <p:spPr bwMode="auto">
          <a:xfrm>
            <a:off x="1149500" y="4102439"/>
            <a:ext cx="22552808" cy="57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Đối tượng 14">
            <a:extLst>
              <a:ext uri="{FF2B5EF4-FFF2-40B4-BE49-F238E27FC236}">
                <a16:creationId xmlns:a16="http://schemas.microsoft.com/office/drawing/2014/main" id="{2AAB5221-AA8D-4E6C-8753-320477698694}"/>
              </a:ext>
            </a:extLst>
          </p:cNvPr>
          <p:cNvGraphicFramePr>
            <a:graphicFrameLocks noChangeAspect="1"/>
          </p:cNvGraphicFramePr>
          <p:nvPr>
            <p:extLst>
              <p:ext uri="{D42A27DB-BD31-4B8C-83A1-F6EECF244321}">
                <p14:modId xmlns:p14="http://schemas.microsoft.com/office/powerpoint/2010/main" val="4151874858"/>
              </p:ext>
            </p:extLst>
          </p:nvPr>
        </p:nvGraphicFramePr>
        <p:xfrm>
          <a:off x="1149500" y="4102440"/>
          <a:ext cx="2028037" cy="796052"/>
        </p:xfrm>
        <a:graphic>
          <a:graphicData uri="http://schemas.openxmlformats.org/presentationml/2006/ole">
            <mc:AlternateContent xmlns:mc="http://schemas.openxmlformats.org/markup-compatibility/2006">
              <mc:Choice xmlns:v="urn:schemas-microsoft-com:vml" Requires="v">
                <p:oleObj spid="_x0000_s10262" name="Equation" r:id="rId12" imgW="1028254" imgH="393529" progId="Equation.DSMT4">
                  <p:embed/>
                </p:oleObj>
              </mc:Choice>
              <mc:Fallback>
                <p:oleObj name="Equation" r:id="rId12" imgW="1028254" imgH="393529" progId="Equation.DSMT4">
                  <p:embed/>
                  <p:pic>
                    <p:nvPicPr>
                      <p:cNvPr id="15" name="Đối tượng 14">
                        <a:extLst>
                          <a:ext uri="{FF2B5EF4-FFF2-40B4-BE49-F238E27FC236}">
                            <a16:creationId xmlns:a16="http://schemas.microsoft.com/office/drawing/2014/main" id="{2AAB5221-AA8D-4E6C-8753-3204776986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9500" y="4102440"/>
                        <a:ext cx="2028037" cy="796052"/>
                      </a:xfrm>
                      <a:prstGeom prst="rect">
                        <a:avLst/>
                      </a:prstGeom>
                      <a:noFill/>
                    </p:spPr>
                  </p:pic>
                </p:oleObj>
              </mc:Fallback>
            </mc:AlternateContent>
          </a:graphicData>
        </a:graphic>
      </p:graphicFrame>
      <p:grpSp>
        <p:nvGrpSpPr>
          <p:cNvPr id="20" name="Nhóm 19">
            <a:extLst>
              <a:ext uri="{FF2B5EF4-FFF2-40B4-BE49-F238E27FC236}">
                <a16:creationId xmlns:a16="http://schemas.microsoft.com/office/drawing/2014/main" id="{F17BF29D-DC5E-4E96-8D43-F9E1844C3FBE}"/>
              </a:ext>
            </a:extLst>
          </p:cNvPr>
          <p:cNvGrpSpPr/>
          <p:nvPr/>
        </p:nvGrpSpPr>
        <p:grpSpPr>
          <a:xfrm>
            <a:off x="965701" y="5001011"/>
            <a:ext cx="2639057" cy="751815"/>
            <a:chOff x="965701" y="5001011"/>
            <a:chExt cx="2639057" cy="751815"/>
          </a:xfrm>
        </p:grpSpPr>
        <p:sp>
          <p:nvSpPr>
            <p:cNvPr id="16" name="Hộp Văn bản 15">
              <a:extLst>
                <a:ext uri="{FF2B5EF4-FFF2-40B4-BE49-F238E27FC236}">
                  <a16:creationId xmlns:a16="http://schemas.microsoft.com/office/drawing/2014/main" id="{D02215C1-229B-4FD2-A3BC-E3A9731A8E7E}"/>
                </a:ext>
              </a:extLst>
            </p:cNvPr>
            <p:cNvSpPr txBox="1"/>
            <p:nvPr/>
          </p:nvSpPr>
          <p:spPr>
            <a:xfrm>
              <a:off x="965701" y="5060771"/>
              <a:ext cx="263905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Vậy</a:t>
              </a:r>
              <a:r>
                <a:rPr lang="en-US" dirty="0"/>
                <a:t> </a:t>
              </a:r>
            </a:p>
          </p:txBody>
        </p:sp>
        <p:graphicFrame>
          <p:nvGraphicFramePr>
            <p:cNvPr id="17" name="Đối tượng 16">
              <a:extLst>
                <a:ext uri="{FF2B5EF4-FFF2-40B4-BE49-F238E27FC236}">
                  <a16:creationId xmlns:a16="http://schemas.microsoft.com/office/drawing/2014/main" id="{AD64F763-EB11-46DE-9B3A-D8397A16E102}"/>
                </a:ext>
              </a:extLst>
            </p:cNvPr>
            <p:cNvGraphicFramePr>
              <a:graphicFrameLocks noChangeAspect="1"/>
            </p:cNvGraphicFramePr>
            <p:nvPr>
              <p:extLst>
                <p:ext uri="{D42A27DB-BD31-4B8C-83A1-F6EECF244321}">
                  <p14:modId xmlns:p14="http://schemas.microsoft.com/office/powerpoint/2010/main" val="4182032639"/>
                </p:ext>
              </p:extLst>
            </p:nvPr>
          </p:nvGraphicFramePr>
          <p:xfrm>
            <a:off x="1793556" y="5001011"/>
            <a:ext cx="1576387" cy="751815"/>
          </p:xfrm>
          <a:graphic>
            <a:graphicData uri="http://schemas.openxmlformats.org/presentationml/2006/ole">
              <mc:AlternateContent xmlns:mc="http://schemas.openxmlformats.org/markup-compatibility/2006">
                <mc:Choice xmlns:v="urn:schemas-microsoft-com:vml" Requires="v">
                  <p:oleObj spid="_x0000_s10263" name="Equation" r:id="rId14" imgW="825480" imgH="393480" progId="Equation.DSMT4">
                    <p:embed/>
                  </p:oleObj>
                </mc:Choice>
                <mc:Fallback>
                  <p:oleObj name="Equation" r:id="rId14" imgW="825480" imgH="393480" progId="Equation.DSMT4">
                    <p:embed/>
                    <p:pic>
                      <p:nvPicPr>
                        <p:cNvPr id="17" name="Đối tượng 16">
                          <a:extLst>
                            <a:ext uri="{FF2B5EF4-FFF2-40B4-BE49-F238E27FC236}">
                              <a16:creationId xmlns:a16="http://schemas.microsoft.com/office/drawing/2014/main" id="{AD64F763-EB11-46DE-9B3A-D8397A16E102}"/>
                            </a:ext>
                          </a:extLst>
                        </p:cNvPr>
                        <p:cNvPicPr/>
                        <p:nvPr/>
                      </p:nvPicPr>
                      <p:blipFill>
                        <a:blip r:embed="rId15"/>
                        <a:stretch>
                          <a:fillRect/>
                        </a:stretch>
                      </p:blipFill>
                      <p:spPr>
                        <a:xfrm>
                          <a:off x="1793556" y="5001011"/>
                          <a:ext cx="1576387" cy="751815"/>
                        </a:xfrm>
                        <a:prstGeom prst="rect">
                          <a:avLst/>
                        </a:prstGeom>
                      </p:spPr>
                    </p:pic>
                  </p:oleObj>
                </mc:Fallback>
              </mc:AlternateContent>
            </a:graphicData>
          </a:graphic>
        </p:graphicFrame>
      </p:grpSp>
      <p:graphicFrame>
        <p:nvGraphicFramePr>
          <p:cNvPr id="18" name="Đối tượng 17">
            <a:extLst>
              <a:ext uri="{FF2B5EF4-FFF2-40B4-BE49-F238E27FC236}">
                <a16:creationId xmlns:a16="http://schemas.microsoft.com/office/drawing/2014/main" id="{94C65C8D-D90F-40C5-AD69-7A320A121051}"/>
              </a:ext>
            </a:extLst>
          </p:cNvPr>
          <p:cNvGraphicFramePr>
            <a:graphicFrameLocks noChangeAspect="1"/>
          </p:cNvGraphicFramePr>
          <p:nvPr>
            <p:extLst>
              <p:ext uri="{D42A27DB-BD31-4B8C-83A1-F6EECF244321}">
                <p14:modId xmlns:p14="http://schemas.microsoft.com/office/powerpoint/2010/main" val="1548839728"/>
              </p:ext>
            </p:extLst>
          </p:nvPr>
        </p:nvGraphicFramePr>
        <p:xfrm>
          <a:off x="3455025" y="5001011"/>
          <a:ext cx="1703388" cy="795337"/>
        </p:xfrm>
        <a:graphic>
          <a:graphicData uri="http://schemas.openxmlformats.org/presentationml/2006/ole">
            <mc:AlternateContent xmlns:mc="http://schemas.openxmlformats.org/markup-compatibility/2006">
              <mc:Choice xmlns:v="urn:schemas-microsoft-com:vml" Requires="v">
                <p:oleObj spid="_x0000_s10264" name="Equation" r:id="rId16" imgW="863280" imgH="393480" progId="Equation.DSMT4">
                  <p:embed/>
                </p:oleObj>
              </mc:Choice>
              <mc:Fallback>
                <p:oleObj name="Equation" r:id="rId16" imgW="863280" imgH="393480" progId="Equation.DSMT4">
                  <p:embed/>
                  <p:pic>
                    <p:nvPicPr>
                      <p:cNvPr id="18" name="Đối tượng 17">
                        <a:extLst>
                          <a:ext uri="{FF2B5EF4-FFF2-40B4-BE49-F238E27FC236}">
                            <a16:creationId xmlns:a16="http://schemas.microsoft.com/office/drawing/2014/main" id="{94C65C8D-D90F-40C5-AD69-7A320A121051}"/>
                          </a:ext>
                        </a:extLst>
                      </p:cNvPr>
                      <p:cNvPicPr>
                        <a:picLocks noChangeAspect="1" noChangeArrowheads="1"/>
                      </p:cNvPicPr>
                      <p:nvPr/>
                    </p:nvPicPr>
                    <p:blipFill>
                      <a:blip r:embed="rId17"/>
                      <a:srcRect/>
                      <a:stretch>
                        <a:fillRect/>
                      </a:stretch>
                    </p:blipFill>
                    <p:spPr bwMode="auto">
                      <a:xfrm>
                        <a:off x="3455025" y="5001011"/>
                        <a:ext cx="1703388" cy="795337"/>
                      </a:xfrm>
                      <a:prstGeom prst="rect">
                        <a:avLst/>
                      </a:prstGeom>
                      <a:noFill/>
                    </p:spPr>
                  </p:pic>
                </p:oleObj>
              </mc:Fallback>
            </mc:AlternateContent>
          </a:graphicData>
        </a:graphic>
      </p:graphicFrame>
      <p:graphicFrame>
        <p:nvGraphicFramePr>
          <p:cNvPr id="19" name="Đối tượng 18">
            <a:extLst>
              <a:ext uri="{FF2B5EF4-FFF2-40B4-BE49-F238E27FC236}">
                <a16:creationId xmlns:a16="http://schemas.microsoft.com/office/drawing/2014/main" id="{2B756A75-46D3-45CE-8FDC-E38696CD981A}"/>
              </a:ext>
            </a:extLst>
          </p:cNvPr>
          <p:cNvGraphicFramePr>
            <a:graphicFrameLocks noChangeAspect="1"/>
          </p:cNvGraphicFramePr>
          <p:nvPr>
            <p:extLst>
              <p:ext uri="{D42A27DB-BD31-4B8C-83A1-F6EECF244321}">
                <p14:modId xmlns:p14="http://schemas.microsoft.com/office/powerpoint/2010/main" val="2422162386"/>
              </p:ext>
            </p:extLst>
          </p:nvPr>
        </p:nvGraphicFramePr>
        <p:xfrm>
          <a:off x="5179434" y="4955901"/>
          <a:ext cx="1576387" cy="796925"/>
        </p:xfrm>
        <a:graphic>
          <a:graphicData uri="http://schemas.openxmlformats.org/presentationml/2006/ole">
            <mc:AlternateContent xmlns:mc="http://schemas.openxmlformats.org/markup-compatibility/2006">
              <mc:Choice xmlns:v="urn:schemas-microsoft-com:vml" Requires="v">
                <p:oleObj spid="_x0000_s10265" name="Equation" r:id="rId18" imgW="799920" imgH="393480" progId="Equation.DSMT4">
                  <p:embed/>
                </p:oleObj>
              </mc:Choice>
              <mc:Fallback>
                <p:oleObj name="Equation" r:id="rId18" imgW="799920" imgH="393480" progId="Equation.DSMT4">
                  <p:embed/>
                  <p:pic>
                    <p:nvPicPr>
                      <p:cNvPr id="19" name="Đối tượng 18">
                        <a:extLst>
                          <a:ext uri="{FF2B5EF4-FFF2-40B4-BE49-F238E27FC236}">
                            <a16:creationId xmlns:a16="http://schemas.microsoft.com/office/drawing/2014/main" id="{2B756A75-46D3-45CE-8FDC-E38696CD981A}"/>
                          </a:ext>
                        </a:extLst>
                      </p:cNvPr>
                      <p:cNvPicPr>
                        <a:picLocks noChangeAspect="1" noChangeArrowheads="1"/>
                      </p:cNvPicPr>
                      <p:nvPr/>
                    </p:nvPicPr>
                    <p:blipFill>
                      <a:blip r:embed="rId19"/>
                      <a:srcRect/>
                      <a:stretch>
                        <a:fillRect/>
                      </a:stretch>
                    </p:blipFill>
                    <p:spPr bwMode="auto">
                      <a:xfrm>
                        <a:off x="5179434" y="4955901"/>
                        <a:ext cx="1576387" cy="796925"/>
                      </a:xfrm>
                      <a:prstGeom prst="rect">
                        <a:avLst/>
                      </a:prstGeom>
                      <a:noFill/>
                    </p:spPr>
                  </p:pic>
                </p:oleObj>
              </mc:Fallback>
            </mc:AlternateContent>
          </a:graphicData>
        </a:graphic>
      </p:graphicFrame>
    </p:spTree>
    <p:extLst>
      <p:ext uri="{BB962C8B-B14F-4D97-AF65-F5344CB8AC3E}">
        <p14:creationId xmlns:p14="http://schemas.microsoft.com/office/powerpoint/2010/main" val="1558973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9"/>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9"/>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500"/>
                                  </p:stCondLst>
                                  <p:endCondLst>
                                    <p:cond evt="begin" delay="0">
                                      <p:tn val="21"/>
                                    </p:cond>
                                  </p:endCondLst>
                                  <p:childTnLst>
                                    <p:set>
                                      <p:cBhvr>
                                        <p:cTn id="22" dur="1" fill="hold">
                                          <p:stCondLst>
                                            <p:cond delay="9"/>
                                          </p:stCondLst>
                                        </p:cTn>
                                        <p:tgtEl>
                                          <p:spTgt spid="14"/>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9"/>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500"/>
                                  </p:stCondLst>
                                  <p:childTnLst>
                                    <p:set>
                                      <p:cBhvr>
                                        <p:cTn id="28" dur="1" fill="hold">
                                          <p:stCondLst>
                                            <p:cond delay="9"/>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500"/>
                                  </p:stCondLst>
                                  <p:childTnLst>
                                    <p:set>
                                      <p:cBhvr>
                                        <p:cTn id="32" dur="1" fill="hold">
                                          <p:stCondLst>
                                            <p:cond delay="9"/>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500"/>
                                  </p:stCondLst>
                                  <p:childTnLst>
                                    <p:set>
                                      <p:cBhvr>
                                        <p:cTn id="36" dur="1" fill="hold">
                                          <p:stCondLst>
                                            <p:cond delay="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Google Shape;1040;p39"/>
          <p:cNvSpPr txBox="1"/>
          <p:nvPr/>
        </p:nvSpPr>
        <p:spPr>
          <a:xfrm>
            <a:off x="5135822" y="736716"/>
            <a:ext cx="5957725" cy="1141981"/>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3200" b="1" dirty="0">
                <a:solidFill>
                  <a:srgbClr val="FF0000"/>
                </a:solidFill>
                <a:latin typeface="Arial" panose="020B0604020202020204" pitchFamily="34" charset="0"/>
                <a:ea typeface="思源黑体 Normal" panose="020B0400000000000000" pitchFamily="34" charset="-122"/>
                <a:cs typeface="Arial" panose="020B0604020202020204" pitchFamily="34" charset="0"/>
              </a:rPr>
              <a:t>A.THIẾT BỊ DẠY HỌC VÀ HỌC LIỆU</a:t>
            </a:r>
          </a:p>
        </p:txBody>
      </p:sp>
      <p:grpSp>
        <p:nvGrpSpPr>
          <p:cNvPr id="2" name="组合 1"/>
          <p:cNvGrpSpPr/>
          <p:nvPr/>
        </p:nvGrpSpPr>
        <p:grpSpPr>
          <a:xfrm>
            <a:off x="869315" y="1290450"/>
            <a:ext cx="3600450" cy="4491990"/>
            <a:chOff x="2649" y="2090"/>
            <a:chExt cx="5670" cy="7074"/>
          </a:xfrm>
        </p:grpSpPr>
        <p:sp>
          <p:nvSpPr>
            <p:cNvPr id="5" name="矩形 4"/>
            <p:cNvSpPr/>
            <p:nvPr/>
          </p:nvSpPr>
          <p:spPr>
            <a:xfrm>
              <a:off x="2743" y="2544"/>
              <a:ext cx="5577" cy="66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游戏机, 物体, 钟表, 交通&#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51405" r="12006" b="86877"/>
            <a:stretch>
              <a:fillRect/>
            </a:stretch>
          </p:blipFill>
          <p:spPr>
            <a:xfrm>
              <a:off x="2994" y="2090"/>
              <a:ext cx="4888" cy="1417"/>
            </a:xfrm>
            <a:prstGeom prst="rect">
              <a:avLst/>
            </a:prstGeom>
          </p:spPr>
        </p:pic>
        <p:pic>
          <p:nvPicPr>
            <p:cNvPr id="9" name="图片 8" descr="卡通人物&#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38477" t="7395" r="27708" b="41255"/>
            <a:stretch>
              <a:fillRect/>
            </a:stretch>
          </p:blipFill>
          <p:spPr>
            <a:xfrm>
              <a:off x="2649" y="3083"/>
              <a:ext cx="5671" cy="6076"/>
            </a:xfrm>
            <a:prstGeom prst="rect">
              <a:avLst/>
            </a:prstGeom>
          </p:spPr>
        </p:pic>
      </p:grpSp>
      <p:sp>
        <p:nvSpPr>
          <p:cNvPr id="14" name="Rectangle 14">
            <a:extLst>
              <a:ext uri="{FF2B5EF4-FFF2-40B4-BE49-F238E27FC236}">
                <a16:creationId xmlns:a16="http://schemas.microsoft.com/office/drawing/2014/main" id="{BE76A8EA-3A55-475D-B4E0-76ABD6B3E778}"/>
              </a:ext>
            </a:extLst>
          </p:cNvPr>
          <p:cNvSpPr>
            <a:spLocks noChangeArrowheads="1"/>
          </p:cNvSpPr>
          <p:nvPr/>
        </p:nvSpPr>
        <p:spPr bwMode="auto">
          <a:xfrm>
            <a:off x="4579562" y="1970993"/>
            <a:ext cx="666078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spcAft>
                <a:spcPts val="600"/>
              </a:spcAft>
            </a:pPr>
            <a:r>
              <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SGK, </a:t>
            </a:r>
            <a:r>
              <a:rPr lang="en-US" sz="3200" dirty="0" err="1">
                <a:solidFill>
                  <a:srgbClr val="000000"/>
                </a:solidFill>
                <a:latin typeface="Times New Roman" panose="02020603050405020304" pitchFamily="18" charset="0"/>
                <a:ea typeface="Times New Roman" panose="02020603050405020304" pitchFamily="18" charset="0"/>
              </a:rPr>
              <a:t>kế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hoạch</a:t>
            </a:r>
            <a:r>
              <a:rPr lang="en-US" sz="3200" dirty="0">
                <a:solidFill>
                  <a:srgbClr val="000000"/>
                </a:solidFill>
                <a:latin typeface="Times New Roman" panose="02020603050405020304" pitchFamily="18" charset="0"/>
                <a:ea typeface="Times New Roman" panose="02020603050405020304" pitchFamily="18" charset="0"/>
              </a:rPr>
              <a:t> bài </a:t>
            </a:r>
            <a:r>
              <a:rPr lang="en-US" sz="3200" dirty="0" err="1">
                <a:solidFill>
                  <a:srgbClr val="000000"/>
                </a:solidFill>
                <a:latin typeface="Times New Roman" panose="02020603050405020304" pitchFamily="18" charset="0"/>
                <a:ea typeface="Times New Roman" panose="02020603050405020304" pitchFamily="18" charset="0"/>
              </a:rPr>
              <a:t>dạy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thước</a:t>
            </a:r>
            <a:r>
              <a:rPr lang="en-US" sz="3200" dirty="0">
                <a:solidFill>
                  <a:srgbClr val="000000"/>
                </a:solidFill>
                <a:latin typeface="Times New Roman" panose="02020603050405020304" pitchFamily="18" charset="0"/>
                <a:ea typeface="Times New Roman" panose="02020603050405020304" pitchFamily="18" charset="0"/>
              </a:rPr>
              <a:t> thẳng có chia đơn </a:t>
            </a:r>
            <a:r>
              <a:rPr lang="en-US" sz="3200" dirty="0" err="1">
                <a:solidFill>
                  <a:srgbClr val="000000"/>
                </a:solidFill>
                <a:latin typeface="Times New Roman" panose="02020603050405020304" pitchFamily="18" charset="0"/>
                <a:ea typeface="Times New Roman" panose="02020603050405020304" pitchFamily="18" charset="0"/>
              </a:rPr>
              <a:t>vị</a:t>
            </a:r>
            <a:r>
              <a:rPr lang="en-US" sz="3200" dirty="0">
                <a:solidFill>
                  <a:srgbClr val="000000"/>
                </a:solidFill>
                <a:latin typeface="Times New Roman" panose="02020603050405020304" pitchFamily="18" charset="0"/>
                <a:ea typeface="Times New Roman" panose="02020603050405020304" pitchFamily="18" charset="0"/>
              </a:rPr>
              <a:t>, ê </a:t>
            </a:r>
            <a:r>
              <a:rPr lang="en-US" sz="3200" dirty="0" err="1">
                <a:solidFill>
                  <a:srgbClr val="000000"/>
                </a:solidFill>
                <a:latin typeface="Times New Roman" panose="02020603050405020304" pitchFamily="18" charset="0"/>
                <a:ea typeface="Times New Roman" panose="02020603050405020304" pitchFamily="18" charset="0"/>
              </a:rPr>
              <a:t>ke</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compa</a:t>
            </a:r>
            <a:r>
              <a:rPr lang="en-US" sz="3200" dirty="0">
                <a:solidFill>
                  <a:srgbClr val="000000"/>
                </a:solidFill>
                <a:latin typeface="Times New Roman" panose="02020603050405020304" pitchFamily="18" charset="0"/>
                <a:ea typeface="Times New Roman" panose="02020603050405020304" pitchFamily="18" charset="0"/>
              </a:rPr>
              <a:t>, bảng </a:t>
            </a:r>
            <a:r>
              <a:rPr lang="en-US" sz="3200" dirty="0" err="1">
                <a:solidFill>
                  <a:srgbClr val="000000"/>
                </a:solidFill>
                <a:latin typeface="Times New Roman" panose="02020603050405020304" pitchFamily="18" charset="0"/>
                <a:ea typeface="Times New Roman" panose="02020603050405020304" pitchFamily="18" charset="0"/>
              </a:rPr>
              <a:t>phụ</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bút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máy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chiếu</a:t>
            </a:r>
            <a:r>
              <a:rPr lang="en-US" sz="3200" dirty="0">
                <a:solidFill>
                  <a:srgbClr val="000000"/>
                </a:solidFill>
                <a:latin typeface="Times New Roman" panose="02020603050405020304" pitchFamily="18" charset="0"/>
                <a:ea typeface="Times New Roman" panose="02020603050405020304" pitchFamily="18" charset="0"/>
              </a:rPr>
              <a:t>, các hình </a:t>
            </a:r>
            <a:r>
              <a:rPr lang="en-US" sz="3200" dirty="0" err="1">
                <a:solidFill>
                  <a:srgbClr val="000000"/>
                </a:solidFill>
                <a:latin typeface="Times New Roman" panose="02020603050405020304" pitchFamily="18" charset="0"/>
                <a:ea typeface="Times New Roman" panose="02020603050405020304" pitchFamily="18" charset="0"/>
              </a:rPr>
              <a:t>ảnh</a:t>
            </a:r>
            <a:r>
              <a:rPr lang="en-US" sz="3200" dirty="0">
                <a:solidFill>
                  <a:srgbClr val="000000"/>
                </a:solidFill>
                <a:latin typeface="Times New Roman" panose="02020603050405020304" pitchFamily="18" charset="0"/>
                <a:ea typeface="Times New Roman" panose="02020603050405020304" pitchFamily="18" charset="0"/>
              </a:rPr>
              <a:t> và một số </a:t>
            </a:r>
            <a:r>
              <a:rPr lang="en-US" sz="3200" dirty="0" err="1">
                <a:solidFill>
                  <a:srgbClr val="000000"/>
                </a:solidFill>
                <a:latin typeface="Times New Roman" panose="02020603050405020304" pitchFamily="18" charset="0"/>
                <a:ea typeface="Times New Roman" panose="02020603050405020304" pitchFamily="18" charset="0"/>
              </a:rPr>
              <a:t>thông</a:t>
            </a:r>
            <a:r>
              <a:rPr lang="en-US" sz="3200" dirty="0">
                <a:solidFill>
                  <a:srgbClr val="000000"/>
                </a:solidFill>
                <a:latin typeface="Times New Roman" panose="02020603050405020304" pitchFamily="18" charset="0"/>
                <a:ea typeface="Times New Roman" panose="02020603050405020304" pitchFamily="18" charset="0"/>
              </a:rPr>
              <a:t> tin về nhà toán học Ta - lét</a:t>
            </a:r>
            <a:endParaRPr lang="en-US" sz="3200" dirty="0"/>
          </a:p>
        </p:txBody>
      </p:sp>
      <p:sp>
        <p:nvSpPr>
          <p:cNvPr id="15" name="Rectangle 14">
            <a:extLst>
              <a:ext uri="{FF2B5EF4-FFF2-40B4-BE49-F238E27FC236}">
                <a16:creationId xmlns:a16="http://schemas.microsoft.com/office/drawing/2014/main" id="{2CD458B6-D56F-44A8-8B13-744797EA0168}"/>
              </a:ext>
            </a:extLst>
          </p:cNvPr>
          <p:cNvSpPr/>
          <p:nvPr/>
        </p:nvSpPr>
        <p:spPr>
          <a:xfrm>
            <a:off x="4579562" y="4617834"/>
            <a:ext cx="6660785" cy="1189108"/>
          </a:xfrm>
          <a:prstGeom prst="rect">
            <a:avLst/>
          </a:prstGeom>
        </p:spPr>
        <p:txBody>
          <a:bodyPr wrap="square">
            <a:spAutoFit/>
          </a:bodyPr>
          <a:lstStyle/>
          <a:p>
            <a:pPr algn="just">
              <a:lnSpc>
                <a:spcPct val="115000"/>
              </a:lnSpc>
              <a:spcAft>
                <a:spcPts val="600"/>
              </a:spcAft>
            </a:pP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Học sinh: </a:t>
            </a:r>
            <a:r>
              <a:rPr lang="en-US" sz="3200" dirty="0">
                <a:latin typeface="Times New Roman" panose="02020603050405020304" pitchFamily="18" charset="0"/>
                <a:ea typeface="Times New Roman" panose="02020603050405020304" pitchFamily="18" charset="0"/>
              </a:rPr>
              <a:t>SGK, </a:t>
            </a:r>
            <a:r>
              <a:rPr lang="en-US" sz="3200" dirty="0" err="1">
                <a:solidFill>
                  <a:srgbClr val="000000"/>
                </a:solidFill>
                <a:latin typeface="Times New Roman" panose="02020603050405020304" pitchFamily="18" charset="0"/>
                <a:ea typeface="Times New Roman" panose="02020603050405020304" pitchFamily="18" charset="0"/>
              </a:rPr>
              <a:t>thước</a:t>
            </a:r>
            <a:r>
              <a:rPr lang="en-US" sz="3200" dirty="0">
                <a:solidFill>
                  <a:srgbClr val="000000"/>
                </a:solidFill>
                <a:latin typeface="Times New Roman" panose="02020603050405020304" pitchFamily="18" charset="0"/>
                <a:ea typeface="Times New Roman" panose="02020603050405020304" pitchFamily="18" charset="0"/>
              </a:rPr>
              <a:t> thẳng có chia đơn </a:t>
            </a:r>
            <a:r>
              <a:rPr lang="en-US" sz="3200" dirty="0" err="1">
                <a:solidFill>
                  <a:srgbClr val="000000"/>
                </a:solidFill>
                <a:latin typeface="Times New Roman" panose="02020603050405020304" pitchFamily="18" charset="0"/>
                <a:ea typeface="Times New Roman" panose="02020603050405020304" pitchFamily="18" charset="0"/>
              </a:rPr>
              <a:t>vị</a:t>
            </a:r>
            <a:r>
              <a:rPr lang="en-US" sz="3200" dirty="0">
                <a:solidFill>
                  <a:srgbClr val="000000"/>
                </a:solidFill>
                <a:latin typeface="Times New Roman" panose="02020603050405020304" pitchFamily="18" charset="0"/>
                <a:ea typeface="Times New Roman" panose="02020603050405020304" pitchFamily="18" charset="0"/>
              </a:rPr>
              <a:t>, ê </a:t>
            </a:r>
            <a:r>
              <a:rPr lang="en-US" sz="3200" dirty="0" err="1">
                <a:solidFill>
                  <a:srgbClr val="000000"/>
                </a:solidFill>
                <a:latin typeface="Times New Roman" panose="02020603050405020304" pitchFamily="18" charset="0"/>
                <a:ea typeface="Times New Roman" panose="02020603050405020304" pitchFamily="18" charset="0"/>
              </a:rPr>
              <a:t>ke</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compa</a:t>
            </a:r>
            <a:r>
              <a:rPr lang="en-US" sz="3200" dirty="0">
                <a:solidFill>
                  <a:srgbClr val="000000"/>
                </a:solidFill>
                <a:latin typeface="Times New Roman" panose="02020603050405020304" pitchFamily="18" charset="0"/>
                <a:ea typeface="Times New Roman" panose="02020603050405020304" pitchFamily="18" charset="0"/>
              </a:rPr>
              <a:t>, bảng </a:t>
            </a:r>
            <a:r>
              <a:rPr lang="en-US" sz="3200" dirty="0" err="1">
                <a:solidFill>
                  <a:srgbClr val="000000"/>
                </a:solidFill>
                <a:latin typeface="Times New Roman" panose="02020603050405020304" pitchFamily="18" charset="0"/>
                <a:ea typeface="Times New Roman" panose="02020603050405020304" pitchFamily="18" charset="0"/>
              </a:rPr>
              <a:t>nhóm</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8" name="Rectangle 7"/>
          <p:cNvSpPr/>
          <p:nvPr/>
        </p:nvSpPr>
        <p:spPr>
          <a:xfrm>
            <a:off x="3048000" y="3105835"/>
            <a:ext cx="6096000" cy="369332"/>
          </a:xfrm>
          <a:prstGeom prst="rect">
            <a:avLst/>
          </a:prstGeom>
        </p:spPr>
        <p:txBody>
          <a:bodyPr>
            <a:spAutoFit/>
          </a:bodyPr>
          <a:lstStyle/>
          <a:p>
            <a:endParaRPr lang="en-US"/>
          </a:p>
        </p:txBody>
      </p:sp>
    </p:spTree>
    <p:extLst>
      <p:ext uri="{BB962C8B-B14F-4D97-AF65-F5344CB8AC3E}">
        <p14:creationId xmlns:p14="http://schemas.microsoft.com/office/powerpoint/2010/main" val="176992168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41;p46">
            <a:extLst>
              <a:ext uri="{FF2B5EF4-FFF2-40B4-BE49-F238E27FC236}">
                <a16:creationId xmlns:a16="http://schemas.microsoft.com/office/drawing/2014/main" id="{5BCD02C4-12C6-48D1-8D6E-C5471FE44E75}"/>
              </a:ext>
            </a:extLst>
          </p:cNvPr>
          <p:cNvSpPr txBox="1">
            <a:spLocks noGrp="1"/>
          </p:cNvSpPr>
          <p:nvPr/>
        </p:nvSpPr>
        <p:spPr bwMode="auto">
          <a:xfrm>
            <a:off x="421779" y="-107043"/>
            <a:ext cx="9561576" cy="7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6000"/>
              <a:buFont typeface="Special Elite"/>
              <a:buNone/>
            </a:pPr>
            <a:r>
              <a:rPr lang="en-US" altLang="en-GB" sz="2600" b="1" dirty="0" err="1">
                <a:solidFill>
                  <a:srgbClr val="FF0000"/>
                </a:solidFill>
                <a:latin typeface="Times New Roman" pitchFamily="18" charset="0"/>
                <a:ea typeface="思源黑体 Medium"/>
                <a:cs typeface="Times New Roman" pitchFamily="18" charset="0"/>
                <a:sym typeface="Special Elite"/>
              </a:rPr>
              <a:t>Tiết</a:t>
            </a:r>
            <a:r>
              <a:rPr lang="en-US" altLang="en-GB" sz="2600" b="1" dirty="0">
                <a:solidFill>
                  <a:srgbClr val="FF0000"/>
                </a:solidFill>
                <a:latin typeface="Times New Roman" pitchFamily="18" charset="0"/>
                <a:ea typeface="思源黑体 Medium"/>
                <a:cs typeface="Times New Roman" pitchFamily="18" charset="0"/>
                <a:sym typeface="Special Elite"/>
              </a:rPr>
              <a:t> 37 §1. ĐỊNH LÍ TA-LÉT TRONG TAM GIÁC</a:t>
            </a:r>
          </a:p>
        </p:txBody>
      </p:sp>
      <p:grpSp>
        <p:nvGrpSpPr>
          <p:cNvPr id="7" name="Group 26">
            <a:extLst>
              <a:ext uri="{FF2B5EF4-FFF2-40B4-BE49-F238E27FC236}">
                <a16:creationId xmlns:a16="http://schemas.microsoft.com/office/drawing/2014/main" id="{61E18F81-D3D5-4713-915E-1D5A4AF20481}"/>
              </a:ext>
            </a:extLst>
          </p:cNvPr>
          <p:cNvGrpSpPr>
            <a:grpSpLocks/>
          </p:cNvGrpSpPr>
          <p:nvPr/>
        </p:nvGrpSpPr>
        <p:grpSpPr bwMode="auto">
          <a:xfrm>
            <a:off x="349650" y="491832"/>
            <a:ext cx="5055364" cy="519565"/>
            <a:chOff x="6695583" y="7543801"/>
            <a:chExt cx="28839857" cy="1843914"/>
          </a:xfrm>
        </p:grpSpPr>
        <p:sp>
          <p:nvSpPr>
            <p:cNvPr id="8" name="TextBox 43">
              <a:extLst>
                <a:ext uri="{FF2B5EF4-FFF2-40B4-BE49-F238E27FC236}">
                  <a16:creationId xmlns:a16="http://schemas.microsoft.com/office/drawing/2014/main" id="{EFBD2B08-79A1-4EC3-8E5D-32F6BF9FBD25}"/>
                </a:ext>
              </a:extLst>
            </p:cNvPr>
            <p:cNvSpPr txBox="1">
              <a:spLocks noChangeArrowheads="1"/>
            </p:cNvSpPr>
            <p:nvPr/>
          </p:nvSpPr>
          <p:spPr bwMode="auto">
            <a:xfrm>
              <a:off x="8993192" y="7620008"/>
              <a:ext cx="26542248" cy="16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400" b="1" dirty="0">
                  <a:solidFill>
                    <a:srgbClr val="0000FF"/>
                  </a:solidFill>
                  <a:latin typeface="Times New Roman" pitchFamily="18" charset="0"/>
                  <a:ea typeface="Tahoma" pitchFamily="34" charset="0"/>
                  <a:cs typeface="Times New Roman" pitchFamily="18" charset="0"/>
                </a:rPr>
                <a:t>Định lí Ta-</a:t>
              </a:r>
              <a:r>
                <a:rPr lang="en-US" altLang="en-US" sz="2400" b="1" dirty="0" err="1">
                  <a:solidFill>
                    <a:srgbClr val="0000FF"/>
                  </a:solidFill>
                  <a:latin typeface="Times New Roman" pitchFamily="18" charset="0"/>
                  <a:ea typeface="Tahoma" pitchFamily="34" charset="0"/>
                  <a:cs typeface="Times New Roman" pitchFamily="18" charset="0"/>
                </a:rPr>
                <a:t>lét</a:t>
              </a:r>
              <a:r>
                <a:rPr lang="en-US" altLang="en-US" sz="2400" b="1" dirty="0">
                  <a:solidFill>
                    <a:srgbClr val="0000FF"/>
                  </a:solidFill>
                  <a:latin typeface="Times New Roman" pitchFamily="18" charset="0"/>
                  <a:ea typeface="Tahoma" pitchFamily="34" charset="0"/>
                  <a:cs typeface="Times New Roman" pitchFamily="18" charset="0"/>
                </a:rPr>
                <a:t> </a:t>
              </a:r>
              <a:r>
                <a:rPr lang="en-US" altLang="en-US" sz="2400" b="1" dirty="0" err="1">
                  <a:solidFill>
                    <a:srgbClr val="0000FF"/>
                  </a:solidFill>
                  <a:latin typeface="Times New Roman" pitchFamily="18" charset="0"/>
                  <a:ea typeface="Tahoma" pitchFamily="34" charset="0"/>
                  <a:cs typeface="Times New Roman" pitchFamily="18" charset="0"/>
                </a:rPr>
                <a:t>trong</a:t>
              </a:r>
              <a:r>
                <a:rPr lang="en-US" altLang="en-US" sz="2400" b="1" dirty="0">
                  <a:solidFill>
                    <a:srgbClr val="0000FF"/>
                  </a:solidFill>
                  <a:latin typeface="Times New Roman" pitchFamily="18" charset="0"/>
                  <a:ea typeface="Tahoma" pitchFamily="34" charset="0"/>
                  <a:cs typeface="Times New Roman" pitchFamily="18" charset="0"/>
                </a:rPr>
                <a:t> tam </a:t>
              </a:r>
              <a:r>
                <a:rPr lang="en-US" altLang="en-US" sz="2400" b="1" dirty="0" err="1">
                  <a:solidFill>
                    <a:srgbClr val="0000FF"/>
                  </a:solidFill>
                  <a:latin typeface="Times New Roman" pitchFamily="18" charset="0"/>
                  <a:ea typeface="Tahoma" pitchFamily="34" charset="0"/>
                  <a:cs typeface="Times New Roman" pitchFamily="18" charset="0"/>
                </a:rPr>
                <a:t>giác</a:t>
              </a:r>
              <a:endParaRPr lang="en-US" altLang="en-US" sz="2400" b="1" dirty="0">
                <a:solidFill>
                  <a:srgbClr val="0000FF"/>
                </a:solidFill>
                <a:latin typeface="Times New Roman" pitchFamily="18" charset="0"/>
                <a:ea typeface="Tahoma" pitchFamily="34" charset="0"/>
                <a:cs typeface="Times New Roman" pitchFamily="18" charset="0"/>
              </a:endParaRPr>
            </a:p>
          </p:txBody>
        </p:sp>
        <p:grpSp>
          <p:nvGrpSpPr>
            <p:cNvPr id="9" name="Group 27">
              <a:extLst>
                <a:ext uri="{FF2B5EF4-FFF2-40B4-BE49-F238E27FC236}">
                  <a16:creationId xmlns:a16="http://schemas.microsoft.com/office/drawing/2014/main" id="{18B2C168-CF3F-4E6D-B143-8F642B2F2BE8}"/>
                </a:ext>
              </a:extLst>
            </p:cNvPr>
            <p:cNvGrpSpPr>
              <a:grpSpLocks/>
            </p:cNvGrpSpPr>
            <p:nvPr/>
          </p:nvGrpSpPr>
          <p:grpSpPr bwMode="auto">
            <a:xfrm>
              <a:off x="6695583" y="7543801"/>
              <a:ext cx="2419443" cy="1843914"/>
              <a:chOff x="6695582" y="7543802"/>
              <a:chExt cx="2419443" cy="1843914"/>
            </a:xfrm>
          </p:grpSpPr>
          <p:sp>
            <p:nvSpPr>
              <p:cNvPr id="10" name="Isosceles Triangle 44">
                <a:extLst>
                  <a:ext uri="{FF2B5EF4-FFF2-40B4-BE49-F238E27FC236}">
                    <a16:creationId xmlns:a16="http://schemas.microsoft.com/office/drawing/2014/main" id="{9F3D852A-8B91-45B7-A646-8D975C1DE911}"/>
                  </a:ext>
                </a:extLst>
              </p:cNvPr>
              <p:cNvSpPr/>
              <p:nvPr/>
            </p:nvSpPr>
            <p:spPr>
              <a:xfrm rot="16200000">
                <a:off x="7472611" y="7534128"/>
                <a:ext cx="143667" cy="163015"/>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grpSp>
            <p:nvGrpSpPr>
              <p:cNvPr id="11" name="Group 29">
                <a:extLst>
                  <a:ext uri="{FF2B5EF4-FFF2-40B4-BE49-F238E27FC236}">
                    <a16:creationId xmlns:a16="http://schemas.microsoft.com/office/drawing/2014/main" id="{0C747900-5EFF-4618-9E76-41546F982AFC}"/>
                  </a:ext>
                </a:extLst>
              </p:cNvPr>
              <p:cNvGrpSpPr>
                <a:grpSpLocks/>
              </p:cNvGrpSpPr>
              <p:nvPr/>
            </p:nvGrpSpPr>
            <p:grpSpPr bwMode="auto">
              <a:xfrm>
                <a:off x="6695582" y="7640058"/>
                <a:ext cx="2419443" cy="1747658"/>
                <a:chOff x="6695582" y="7640058"/>
                <a:chExt cx="2419443" cy="1747658"/>
              </a:xfrm>
            </p:grpSpPr>
            <p:sp>
              <p:nvSpPr>
                <p:cNvPr id="12" name="Round Same Side Corner Rectangle 6">
                  <a:extLst>
                    <a:ext uri="{FF2B5EF4-FFF2-40B4-BE49-F238E27FC236}">
                      <a16:creationId xmlns:a16="http://schemas.microsoft.com/office/drawing/2014/main" id="{5565EC3C-E268-466F-8089-05C250B52347}"/>
                    </a:ext>
                  </a:extLst>
                </p:cNvPr>
                <p:cNvSpPr/>
                <p:nvPr/>
              </p:nvSpPr>
              <p:spPr>
                <a:xfrm rot="5400000">
                  <a:off x="7790246" y="7366952"/>
                  <a:ext cx="731010" cy="1372039"/>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sp>
              <p:nvSpPr>
                <p:cNvPr id="13" name="TextBox 49">
                  <a:extLst>
                    <a:ext uri="{FF2B5EF4-FFF2-40B4-BE49-F238E27FC236}">
                      <a16:creationId xmlns:a16="http://schemas.microsoft.com/office/drawing/2014/main" id="{1D6E7601-4F1F-4E30-BBAC-CD0FBCADDAE4}"/>
                    </a:ext>
                  </a:extLst>
                </p:cNvPr>
                <p:cNvSpPr txBox="1">
                  <a:spLocks noChangeArrowheads="1"/>
                </p:cNvSpPr>
                <p:nvPr/>
              </p:nvSpPr>
              <p:spPr bwMode="auto">
                <a:xfrm>
                  <a:off x="6695582" y="7640058"/>
                  <a:ext cx="2419443" cy="174765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600" b="1" dirty="0">
                      <a:solidFill>
                        <a:schemeClr val="bg1"/>
                      </a:solidFill>
                      <a:latin typeface="Times New Roman" pitchFamily="18" charset="0"/>
                      <a:ea typeface="Tahoma" pitchFamily="34" charset="0"/>
                      <a:cs typeface="Times New Roman" pitchFamily="18" charset="0"/>
                    </a:rPr>
                    <a:t>3</a:t>
                  </a:r>
                </a:p>
              </p:txBody>
            </p:sp>
          </p:grpSp>
        </p:grpSp>
      </p:grpSp>
      <p:graphicFrame>
        <p:nvGraphicFramePr>
          <p:cNvPr id="36" name="Đối tượng 35">
            <a:extLst>
              <a:ext uri="{FF2B5EF4-FFF2-40B4-BE49-F238E27FC236}">
                <a16:creationId xmlns:a16="http://schemas.microsoft.com/office/drawing/2014/main" id="{70714C20-F367-444D-9265-DB77CA54A4EF}"/>
              </a:ext>
            </a:extLst>
          </p:cNvPr>
          <p:cNvGraphicFramePr>
            <a:graphicFrameLocks noChangeAspect="1"/>
          </p:cNvGraphicFramePr>
          <p:nvPr/>
        </p:nvGraphicFramePr>
        <p:xfrm>
          <a:off x="6546850" y="3362325"/>
          <a:ext cx="114300" cy="177800"/>
        </p:xfrm>
        <a:graphic>
          <a:graphicData uri="http://schemas.openxmlformats.org/presentationml/2006/ole">
            <mc:AlternateContent xmlns:mc="http://schemas.openxmlformats.org/markup-compatibility/2006">
              <mc:Choice xmlns:v="urn:schemas-microsoft-com:vml" Requires="v">
                <p:oleObj spid="_x0000_s11272" name="Equation" r:id="rId4" imgW="114120" imgH="177480" progId="Equation.DSMT4">
                  <p:embed/>
                </p:oleObj>
              </mc:Choice>
              <mc:Fallback>
                <p:oleObj name="Equation" r:id="rId4" imgW="114120" imgH="177480" progId="Equation.DSMT4">
                  <p:embed/>
                  <p:pic>
                    <p:nvPicPr>
                      <p:cNvPr id="36" name="Đối tượng 35">
                        <a:extLst>
                          <a:ext uri="{FF2B5EF4-FFF2-40B4-BE49-F238E27FC236}">
                            <a16:creationId xmlns:a16="http://schemas.microsoft.com/office/drawing/2014/main" id="{70714C20-F367-444D-9265-DB77CA54A4EF}"/>
                          </a:ext>
                        </a:extLst>
                      </p:cNvPr>
                      <p:cNvPicPr/>
                      <p:nvPr/>
                    </p:nvPicPr>
                    <p:blipFill>
                      <a:blip r:embed="rId5"/>
                      <a:stretch>
                        <a:fillRect/>
                      </a:stretch>
                    </p:blipFill>
                    <p:spPr>
                      <a:xfrm>
                        <a:off x="6546850" y="3362325"/>
                        <a:ext cx="114300" cy="177800"/>
                      </a:xfrm>
                      <a:prstGeom prst="rect">
                        <a:avLst/>
                      </a:prstGeom>
                    </p:spPr>
                  </p:pic>
                </p:oleObj>
              </mc:Fallback>
            </mc:AlternateContent>
          </a:graphicData>
        </a:graphic>
      </p:graphicFrame>
      <p:sp>
        <p:nvSpPr>
          <p:cNvPr id="38" name="Rectangle 2">
            <a:extLst>
              <a:ext uri="{FF2B5EF4-FFF2-40B4-BE49-F238E27FC236}">
                <a16:creationId xmlns:a16="http://schemas.microsoft.com/office/drawing/2014/main" id="{DDC45C98-743F-475E-800E-6D5DEE21AD6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2" name="Rectangle 4">
            <a:extLst>
              <a:ext uri="{FF2B5EF4-FFF2-40B4-BE49-F238E27FC236}">
                <a16:creationId xmlns:a16="http://schemas.microsoft.com/office/drawing/2014/main" id="{E34CF997-1D93-4004-A4F0-8BEC508C1DB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a:extLst>
              <a:ext uri="{FF2B5EF4-FFF2-40B4-BE49-F238E27FC236}">
                <a16:creationId xmlns:a16="http://schemas.microsoft.com/office/drawing/2014/main" id="{4785C5AC-C482-4FCC-8C37-DFF0367E3BB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5">
            <a:extLst>
              <a:ext uri="{FF2B5EF4-FFF2-40B4-BE49-F238E27FC236}">
                <a16:creationId xmlns:a16="http://schemas.microsoft.com/office/drawing/2014/main" id="{47448247-1EA4-46D7-9C52-1385E55E6C2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5" name="Text Box 4">
            <a:extLst>
              <a:ext uri="{FF2B5EF4-FFF2-40B4-BE49-F238E27FC236}">
                <a16:creationId xmlns:a16="http://schemas.microsoft.com/office/drawing/2014/main" id="{D194C068-7607-408F-B404-AFAFF329607B}"/>
              </a:ext>
            </a:extLst>
          </p:cNvPr>
          <p:cNvSpPr txBox="1">
            <a:spLocks noChangeArrowheads="1"/>
          </p:cNvSpPr>
          <p:nvPr/>
        </p:nvSpPr>
        <p:spPr bwMode="auto">
          <a:xfrm>
            <a:off x="459368" y="2551837"/>
            <a:ext cx="7068320" cy="1754326"/>
          </a:xfrm>
          <a:prstGeom prst="rect">
            <a:avLst/>
          </a:prstGeom>
          <a:solidFill>
            <a:schemeClr val="accent6">
              <a:lumMod val="40000"/>
              <a:lumOff val="60000"/>
            </a:schemeClr>
          </a:solidFill>
          <a:ln>
            <a:solidFill>
              <a:schemeClr val="accent6"/>
            </a:solidFill>
          </a:ln>
          <a:effectLst/>
        </p:spPr>
        <p:txBody>
          <a:bodyPr wrap="square">
            <a:spAutoFit/>
          </a:bodyPr>
          <a:lstStyle/>
          <a:p>
            <a:pPr algn="ctr" eaLnBrk="0" hangingPunct="0">
              <a:spcBef>
                <a:spcPct val="50000"/>
              </a:spcBef>
            </a:pPr>
            <a:r>
              <a:rPr lang="en-US" altLang="en-US" sz="2400" b="1" i="1" dirty="0">
                <a:solidFill>
                  <a:srgbClr val="FF0000"/>
                </a:solidFill>
                <a:latin typeface="Times New Roman" panose="02020603050405020304" pitchFamily="18" charset="0"/>
                <a:cs typeface="Times New Roman" panose="02020603050405020304" pitchFamily="18" charset="0"/>
              </a:rPr>
              <a:t>Định lí Ta-</a:t>
            </a:r>
            <a:r>
              <a:rPr lang="en-US" altLang="en-US" sz="2400" b="1" i="1" dirty="0" err="1">
                <a:solidFill>
                  <a:srgbClr val="FF0000"/>
                </a:solidFill>
                <a:latin typeface="Times New Roman" panose="02020603050405020304" pitchFamily="18" charset="0"/>
                <a:cs typeface="Times New Roman" panose="02020603050405020304" pitchFamily="18" charset="0"/>
              </a:rPr>
              <a:t>lét</a:t>
            </a:r>
            <a:endParaRPr lang="en-US" altLang="en-US" sz="2400" b="1" i="1" dirty="0">
              <a:solidFill>
                <a:srgbClr val="FF0000"/>
              </a:solidFill>
              <a:latin typeface="Times New Roman" panose="02020603050405020304" pitchFamily="18" charset="0"/>
              <a:cs typeface="Times New Roman" panose="02020603050405020304" pitchFamily="18" charset="0"/>
            </a:endParaRPr>
          </a:p>
          <a:p>
            <a:pPr algn="just" eaLnBrk="0" hangingPunct="0">
              <a:spcBef>
                <a:spcPct val="50000"/>
              </a:spcBef>
            </a:pPr>
            <a:r>
              <a:rPr lang="en-US" altLang="en-US" sz="2400" b="1" i="1" dirty="0" err="1">
                <a:latin typeface="Times New Roman" panose="02020603050405020304" pitchFamily="18" charset="0"/>
                <a:cs typeface="Times New Roman" panose="02020603050405020304" pitchFamily="18" charset="0"/>
              </a:rPr>
              <a:t>Nếu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đường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thẳng</a:t>
            </a:r>
            <a:r>
              <a:rPr lang="en-US" altLang="en-US" sz="2400" b="1" i="1" dirty="0">
                <a:latin typeface="Times New Roman" panose="02020603050405020304" pitchFamily="18" charset="0"/>
                <a:cs typeface="Times New Roman" panose="02020603050405020304" pitchFamily="18" charset="0"/>
              </a:rPr>
              <a:t> song </a:t>
            </a:r>
            <a:r>
              <a:rPr lang="en-US" altLang="en-US" sz="2400" b="1" i="1" dirty="0" err="1">
                <a:latin typeface="Times New Roman" panose="02020603050405020304" pitchFamily="18" charset="0"/>
                <a:cs typeface="Times New Roman" panose="02020603050405020304" pitchFamily="18" charset="0"/>
              </a:rPr>
              <a:t>song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cạnh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của</a:t>
            </a:r>
            <a:r>
              <a:rPr lang="en-US" altLang="en-US" sz="2400" b="1" i="1" dirty="0">
                <a:latin typeface="Times New Roman" panose="02020603050405020304" pitchFamily="18" charset="0"/>
                <a:cs typeface="Times New Roman" panose="02020603050405020304" pitchFamily="18" charset="0"/>
              </a:rPr>
              <a:t> tam </a:t>
            </a:r>
            <a:r>
              <a:rPr lang="en-US" altLang="en-US" sz="2400" b="1" i="1" dirty="0" err="1">
                <a:latin typeface="Times New Roman" panose="02020603050405020304" pitchFamily="18" charset="0"/>
                <a:cs typeface="Times New Roman" panose="02020603050405020304" pitchFamily="18" charset="0"/>
              </a:rPr>
              <a:t>giác</a:t>
            </a:r>
            <a:r>
              <a:rPr lang="en-US" altLang="en-US" sz="2400" b="1" i="1" dirty="0">
                <a:latin typeface="Times New Roman" panose="02020603050405020304" pitchFamily="18" charset="0"/>
                <a:cs typeface="Times New Roman" panose="02020603050405020304" pitchFamily="18" charset="0"/>
              </a:rPr>
              <a:t> và </a:t>
            </a:r>
            <a:r>
              <a:rPr lang="en-US" altLang="en-US" sz="2400" b="1" i="1" dirty="0" err="1">
                <a:latin typeface="Times New Roman" panose="02020603050405020304" pitchFamily="18" charset="0"/>
                <a:cs typeface="Times New Roman" panose="02020603050405020304" pitchFamily="18" charset="0"/>
              </a:rPr>
              <a:t>cắt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hai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cạnh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còn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thì</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nó</a:t>
            </a:r>
            <a:r>
              <a:rPr lang="en-US" altLang="en-US" sz="2400" b="1" i="1" dirty="0">
                <a:latin typeface="Times New Roman" panose="02020603050405020304" pitchFamily="18" charset="0"/>
                <a:cs typeface="Times New Roman" panose="02020603050405020304" pitchFamily="18" charset="0"/>
              </a:rPr>
              <a:t> định ra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hai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cạnh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những</a:t>
            </a:r>
            <a:r>
              <a:rPr lang="en-US" altLang="en-US" sz="2400" b="1" i="1" dirty="0">
                <a:latin typeface="Times New Roman" panose="02020603050405020304" pitchFamily="18" charset="0"/>
                <a:cs typeface="Times New Roman" panose="02020603050405020304" pitchFamily="18" charset="0"/>
              </a:rPr>
              <a:t> đoạn </a:t>
            </a:r>
            <a:r>
              <a:rPr lang="en-US" altLang="en-US" sz="2400" b="1" i="1" dirty="0" err="1">
                <a:latin typeface="Times New Roman" panose="02020603050405020304" pitchFamily="18" charset="0"/>
                <a:cs typeface="Times New Roman" panose="02020603050405020304" pitchFamily="18" charset="0"/>
              </a:rPr>
              <a:t>thẳng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tương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ứng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tỉ</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lệ</a:t>
            </a:r>
            <a:r>
              <a:rPr lang="en-US" altLang="en-US" sz="2400" b="1" i="1" dirty="0">
                <a:latin typeface="Times New Roman" panose="02020603050405020304" pitchFamily="18" charset="0"/>
                <a:cs typeface="Times New Roman" panose="02020603050405020304" pitchFamily="18" charset="0"/>
              </a:rPr>
              <a:t>.</a:t>
            </a:r>
          </a:p>
        </p:txBody>
      </p:sp>
      <p:sp>
        <p:nvSpPr>
          <p:cNvPr id="18" name="Hộp Văn bản 17">
            <a:extLst>
              <a:ext uri="{FF2B5EF4-FFF2-40B4-BE49-F238E27FC236}">
                <a16:creationId xmlns:a16="http://schemas.microsoft.com/office/drawing/2014/main" id="{3ACA8C10-36D5-47F4-BDC7-EAEE52AFD7C3}"/>
              </a:ext>
            </a:extLst>
          </p:cNvPr>
          <p:cNvSpPr txBox="1"/>
          <p:nvPr/>
        </p:nvSpPr>
        <p:spPr>
          <a:xfrm>
            <a:off x="349650" y="1148016"/>
            <a:ext cx="7509678" cy="1200329"/>
          </a:xfrm>
          <a:prstGeom prst="rect">
            <a:avLst/>
          </a:prstGeom>
          <a:noFill/>
        </p:spPr>
        <p:txBody>
          <a:bodyPr wrap="square" rtlCol="0">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Nhận xét: </a:t>
            </a:r>
            <a:r>
              <a:rPr lang="en-US" sz="2400" b="1" i="1" dirty="0" err="1">
                <a:latin typeface="Times New Roman" panose="02020603050405020304" pitchFamily="18" charset="0"/>
                <a:cs typeface="Times New Roman" panose="02020603050405020304" pitchFamily="18" charset="0"/>
              </a:rPr>
              <a:t>Nếu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một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thẳng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cắt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hai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cạnh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một</a:t>
            </a:r>
            <a:r>
              <a:rPr lang="en-US" sz="2400" b="1" i="1" dirty="0">
                <a:latin typeface="Times New Roman" panose="02020603050405020304" pitchFamily="18" charset="0"/>
                <a:cs typeface="Times New Roman" panose="02020603050405020304" pitchFamily="18" charset="0"/>
              </a:rPr>
              <a:t> tam </a:t>
            </a:r>
            <a:r>
              <a:rPr lang="en-US" sz="2400" b="1" i="1" dirty="0" err="1">
                <a:latin typeface="Times New Roman" panose="02020603050405020304" pitchFamily="18" charset="0"/>
                <a:cs typeface="Times New Roman" panose="02020603050405020304" pitchFamily="18" charset="0"/>
              </a:rPr>
              <a:t>giác</a:t>
            </a:r>
            <a:r>
              <a:rPr lang="en-US" sz="2400" b="1" i="1" dirty="0">
                <a:latin typeface="Times New Roman" panose="02020603050405020304" pitchFamily="18" charset="0"/>
                <a:cs typeface="Times New Roman" panose="02020603050405020304" pitchFamily="18" charset="0"/>
              </a:rPr>
              <a:t> và song </a:t>
            </a:r>
            <a:r>
              <a:rPr lang="en-US" sz="2400" b="1" i="1" dirty="0" err="1">
                <a:latin typeface="Times New Roman" panose="02020603050405020304" pitchFamily="18" charset="0"/>
                <a:cs typeface="Times New Roman" panose="02020603050405020304" pitchFamily="18" charset="0"/>
              </a:rPr>
              <a:t>song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với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cạnh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còn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thì</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nó</a:t>
            </a:r>
            <a:r>
              <a:rPr lang="en-US" sz="2400" b="1" i="1" dirty="0">
                <a:latin typeface="Times New Roman" panose="02020603050405020304" pitchFamily="18" charset="0"/>
                <a:cs typeface="Times New Roman" panose="02020603050405020304" pitchFamily="18" charset="0"/>
              </a:rPr>
              <a:t> định ra </a:t>
            </a:r>
            <a:r>
              <a:rPr lang="en-US" sz="2400" b="1" i="1" dirty="0" err="1">
                <a:latin typeface="Times New Roman" panose="02020603050405020304" pitchFamily="18" charset="0"/>
                <a:cs typeface="Times New Roman" panose="02020603050405020304" pitchFamily="18" charset="0"/>
              </a:rPr>
              <a:t>trên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hai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cạnh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đó</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đoạn </a:t>
            </a:r>
            <a:r>
              <a:rPr lang="en-US" sz="2400" b="1" i="1" dirty="0" err="1">
                <a:latin typeface="Times New Roman" panose="02020603050405020304" pitchFamily="18" charset="0"/>
                <a:cs typeface="Times New Roman" panose="02020603050405020304" pitchFamily="18" charset="0"/>
              </a:rPr>
              <a:t>thẳng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tương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ứng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tỉ</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lệ</a:t>
            </a:r>
            <a:endParaRPr lang="en-US" sz="2400" b="1" i="1" dirty="0">
              <a:latin typeface="Times New Roman" panose="02020603050405020304" pitchFamily="18" charset="0"/>
              <a:cs typeface="Times New Roman" panose="02020603050405020304" pitchFamily="18" charset="0"/>
            </a:endParaRPr>
          </a:p>
        </p:txBody>
      </p:sp>
      <p:sp>
        <p:nvSpPr>
          <p:cNvPr id="41" name="Cloud 9">
            <a:extLst>
              <a:ext uri="{FF2B5EF4-FFF2-40B4-BE49-F238E27FC236}">
                <a16:creationId xmlns:a16="http://schemas.microsoft.com/office/drawing/2014/main" id="{38138283-8BFA-4CFB-A1C6-7BCBA695C716}"/>
              </a:ext>
            </a:extLst>
          </p:cNvPr>
          <p:cNvSpPr/>
          <p:nvPr/>
        </p:nvSpPr>
        <p:spPr>
          <a:xfrm>
            <a:off x="310504" y="4423674"/>
            <a:ext cx="7068320" cy="1726171"/>
          </a:xfrm>
          <a:prstGeom prst="cloud">
            <a:avLst/>
          </a:prstGeom>
          <a:solidFill>
            <a:schemeClr val="bg1"/>
          </a:solidFill>
          <a:ln w="57150" cmpd="dbl">
            <a:solidFill>
              <a:srgbClr val="008000"/>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a:lnSpc>
                <a:spcPct val="150000"/>
              </a:lnSpc>
              <a:defRPr/>
            </a:pP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Phát</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biểu</a:t>
            </a:r>
            <a:r>
              <a:rPr lang="en-US" sz="2400" b="1" i="1" dirty="0">
                <a:latin typeface="Times New Roman" panose="02020603050405020304" pitchFamily="18" charset="0"/>
                <a:ea typeface="Tahoma" panose="020B0604030504040204" pitchFamily="34" charset="0"/>
                <a:cs typeface="Times New Roman" panose="02020603050405020304" pitchFamily="18" charset="0"/>
              </a:rPr>
              <a:t> định lí Ta-</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lét</a:t>
            </a:r>
            <a:r>
              <a:rPr lang="en-US" sz="2400" b="1" i="1" dirty="0">
                <a:latin typeface="Times New Roman" panose="02020603050405020304" pitchFamily="18" charset="0"/>
                <a:ea typeface="Tahoma" panose="020B0604030504040204" pitchFamily="34" charset="0"/>
                <a:cs typeface="Times New Roman" panose="02020603050405020304" pitchFamily="18" charset="0"/>
              </a:rPr>
              <a:t>? Viết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giả</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thiết</a:t>
            </a:r>
            <a:r>
              <a:rPr lang="en-US" sz="2400" b="1" i="1" dirty="0">
                <a:latin typeface="Times New Roman" panose="02020603050405020304" pitchFamily="18" charset="0"/>
                <a:ea typeface="Tahoma" panose="020B0604030504040204" pitchFamily="34" charset="0"/>
                <a:cs typeface="Times New Roman" panose="02020603050405020304" pitchFamily="18" charset="0"/>
              </a:rPr>
              <a:t> và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kết</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luận</a:t>
            </a:r>
            <a:r>
              <a:rPr lang="en-US" sz="2400" b="1" i="1" dirty="0">
                <a:latin typeface="Times New Roman" panose="02020603050405020304" pitchFamily="18" charset="0"/>
                <a:ea typeface="Tahoma" panose="020B0604030504040204" pitchFamily="34" charset="0"/>
                <a:cs typeface="Times New Roman" panose="02020603050405020304" pitchFamily="18" charset="0"/>
              </a:rPr>
              <a:t> cho định lí?</a:t>
            </a:r>
          </a:p>
        </p:txBody>
      </p:sp>
      <p:grpSp>
        <p:nvGrpSpPr>
          <p:cNvPr id="5" name="Nhóm 4">
            <a:extLst>
              <a:ext uri="{FF2B5EF4-FFF2-40B4-BE49-F238E27FC236}">
                <a16:creationId xmlns:a16="http://schemas.microsoft.com/office/drawing/2014/main" id="{96B71B7E-0022-4496-B968-884832E9ABF7}"/>
              </a:ext>
            </a:extLst>
          </p:cNvPr>
          <p:cNvGrpSpPr/>
          <p:nvPr/>
        </p:nvGrpSpPr>
        <p:grpSpPr>
          <a:xfrm>
            <a:off x="7512336" y="578435"/>
            <a:ext cx="4516594" cy="5445893"/>
            <a:chOff x="7512336" y="578435"/>
            <a:chExt cx="4516594" cy="5445893"/>
          </a:xfrm>
        </p:grpSpPr>
        <p:pic>
          <p:nvPicPr>
            <p:cNvPr id="34" name="Hình ảnh 33">
              <a:extLst>
                <a:ext uri="{FF2B5EF4-FFF2-40B4-BE49-F238E27FC236}">
                  <a16:creationId xmlns:a16="http://schemas.microsoft.com/office/drawing/2014/main" id="{128F8622-4638-4092-B957-26EDC4E945BC}"/>
                </a:ext>
              </a:extLst>
            </p:cNvPr>
            <p:cNvPicPr>
              <a:picLocks noChangeAspect="1"/>
            </p:cNvPicPr>
            <p:nvPr/>
          </p:nvPicPr>
          <p:blipFill>
            <a:blip r:embed="rId6"/>
            <a:stretch>
              <a:fillRect/>
            </a:stretch>
          </p:blipFill>
          <p:spPr>
            <a:xfrm>
              <a:off x="8394225" y="578435"/>
              <a:ext cx="2855027" cy="3389693"/>
            </a:xfrm>
            <a:prstGeom prst="rect">
              <a:avLst/>
            </a:prstGeom>
          </p:spPr>
        </p:pic>
        <p:grpSp>
          <p:nvGrpSpPr>
            <p:cNvPr id="59" name="Nhóm 58">
              <a:extLst>
                <a:ext uri="{FF2B5EF4-FFF2-40B4-BE49-F238E27FC236}">
                  <a16:creationId xmlns:a16="http://schemas.microsoft.com/office/drawing/2014/main" id="{B4488914-C210-48AE-A120-8A61A87F30CA}"/>
                </a:ext>
              </a:extLst>
            </p:cNvPr>
            <p:cNvGrpSpPr/>
            <p:nvPr/>
          </p:nvGrpSpPr>
          <p:grpSpPr>
            <a:xfrm>
              <a:off x="7512336" y="4381959"/>
              <a:ext cx="4516594" cy="1642369"/>
              <a:chOff x="911489" y="1550571"/>
              <a:chExt cx="4516594" cy="1642369"/>
            </a:xfrm>
          </p:grpSpPr>
          <p:grpSp>
            <p:nvGrpSpPr>
              <p:cNvPr id="60" name="Nhóm 59">
                <a:extLst>
                  <a:ext uri="{FF2B5EF4-FFF2-40B4-BE49-F238E27FC236}">
                    <a16:creationId xmlns:a16="http://schemas.microsoft.com/office/drawing/2014/main" id="{F5A3F088-31BB-4BE5-B175-CCBA80D6A9A3}"/>
                  </a:ext>
                </a:extLst>
              </p:cNvPr>
              <p:cNvGrpSpPr/>
              <p:nvPr/>
            </p:nvGrpSpPr>
            <p:grpSpPr>
              <a:xfrm>
                <a:off x="2781581" y="1780463"/>
                <a:ext cx="1259921" cy="280156"/>
                <a:chOff x="2594468" y="1340872"/>
                <a:chExt cx="1259921" cy="280156"/>
              </a:xfrm>
            </p:grpSpPr>
            <p:graphicFrame>
              <p:nvGraphicFramePr>
                <p:cNvPr id="76" name="Đối tượng 75">
                  <a:extLst>
                    <a:ext uri="{FF2B5EF4-FFF2-40B4-BE49-F238E27FC236}">
                      <a16:creationId xmlns:a16="http://schemas.microsoft.com/office/drawing/2014/main" id="{6F760B03-34AF-47F7-9B8F-DEBD7E59FCE2}"/>
                    </a:ext>
                  </a:extLst>
                </p:cNvPr>
                <p:cNvGraphicFramePr>
                  <a:graphicFrameLocks noChangeAspect="1"/>
                </p:cNvGraphicFramePr>
                <p:nvPr>
                  <p:extLst>
                    <p:ext uri="{D42A27DB-BD31-4B8C-83A1-F6EECF244321}">
                      <p14:modId xmlns:p14="http://schemas.microsoft.com/office/powerpoint/2010/main" val="2126762328"/>
                    </p:ext>
                  </p:extLst>
                </p:nvPr>
              </p:nvGraphicFramePr>
              <p:xfrm>
                <a:off x="2594468" y="1376039"/>
                <a:ext cx="244989" cy="244989"/>
              </p:xfrm>
              <a:graphic>
                <a:graphicData uri="http://schemas.openxmlformats.org/presentationml/2006/ole">
                  <mc:AlternateContent xmlns:mc="http://schemas.openxmlformats.org/markup-compatibility/2006">
                    <mc:Choice xmlns:v="urn:schemas-microsoft-com:vml" Requires="v">
                      <p:oleObj spid="_x0000_s11273" name="Equation" r:id="rId7" imgW="126720" imgH="126720" progId="Equation.DSMT4">
                        <p:embed/>
                      </p:oleObj>
                    </mc:Choice>
                    <mc:Fallback>
                      <p:oleObj name="Equation" r:id="rId7" imgW="126720" imgH="126720" progId="Equation.DSMT4">
                        <p:embed/>
                        <p:pic>
                          <p:nvPicPr>
                            <p:cNvPr id="76" name="Đối tượng 75">
                              <a:extLst>
                                <a:ext uri="{FF2B5EF4-FFF2-40B4-BE49-F238E27FC236}">
                                  <a16:creationId xmlns:a16="http://schemas.microsoft.com/office/drawing/2014/main" id="{6F760B03-34AF-47F7-9B8F-DEBD7E59FCE2}"/>
                                </a:ext>
                              </a:extLst>
                            </p:cNvPr>
                            <p:cNvPicPr/>
                            <p:nvPr/>
                          </p:nvPicPr>
                          <p:blipFill>
                            <a:blip r:embed="rId8"/>
                            <a:stretch>
                              <a:fillRect/>
                            </a:stretch>
                          </p:blipFill>
                          <p:spPr>
                            <a:xfrm>
                              <a:off x="2594468" y="1376039"/>
                              <a:ext cx="244989" cy="244989"/>
                            </a:xfrm>
                            <a:prstGeom prst="rect">
                              <a:avLst/>
                            </a:prstGeom>
                          </p:spPr>
                        </p:pic>
                      </p:oleObj>
                    </mc:Fallback>
                  </mc:AlternateContent>
                </a:graphicData>
              </a:graphic>
            </p:graphicFrame>
            <p:graphicFrame>
              <p:nvGraphicFramePr>
                <p:cNvPr id="77" name="Đối tượng 76">
                  <a:extLst>
                    <a:ext uri="{FF2B5EF4-FFF2-40B4-BE49-F238E27FC236}">
                      <a16:creationId xmlns:a16="http://schemas.microsoft.com/office/drawing/2014/main" id="{F5A8399D-5943-4C69-BEA7-A21A345C8222}"/>
                    </a:ext>
                  </a:extLst>
                </p:cNvPr>
                <p:cNvGraphicFramePr>
                  <a:graphicFrameLocks noChangeAspect="1"/>
                </p:cNvGraphicFramePr>
                <p:nvPr>
                  <p:extLst>
                    <p:ext uri="{D42A27DB-BD31-4B8C-83A1-F6EECF244321}">
                      <p14:modId xmlns:p14="http://schemas.microsoft.com/office/powerpoint/2010/main" val="2791499514"/>
                    </p:ext>
                  </p:extLst>
                </p:nvPr>
              </p:nvGraphicFramePr>
              <p:xfrm>
                <a:off x="3608326" y="1340872"/>
                <a:ext cx="246063" cy="246063"/>
              </p:xfrm>
              <a:graphic>
                <a:graphicData uri="http://schemas.openxmlformats.org/presentationml/2006/ole">
                  <mc:AlternateContent xmlns:mc="http://schemas.openxmlformats.org/markup-compatibility/2006">
                    <mc:Choice xmlns:v="urn:schemas-microsoft-com:vml" Requires="v">
                      <p:oleObj spid="_x0000_s11274" name="Equation" r:id="rId9" imgW="245406" imgH="245511" progId="Equation.DSMT4">
                        <p:embed/>
                      </p:oleObj>
                    </mc:Choice>
                    <mc:Fallback>
                      <p:oleObj name="Equation" r:id="rId9" imgW="245406" imgH="245511" progId="Equation.DSMT4">
                        <p:embed/>
                        <p:pic>
                          <p:nvPicPr>
                            <p:cNvPr id="77" name="Đối tượng 76">
                              <a:extLst>
                                <a:ext uri="{FF2B5EF4-FFF2-40B4-BE49-F238E27FC236}">
                                  <a16:creationId xmlns:a16="http://schemas.microsoft.com/office/drawing/2014/main" id="{F5A8399D-5943-4C69-BEA7-A21A345C8222}"/>
                                </a:ext>
                              </a:extLst>
                            </p:cNvPr>
                            <p:cNvPicPr/>
                            <p:nvPr/>
                          </p:nvPicPr>
                          <p:blipFill>
                            <a:blip r:embed="rId10"/>
                            <a:stretch>
                              <a:fillRect/>
                            </a:stretch>
                          </p:blipFill>
                          <p:spPr>
                            <a:xfrm>
                              <a:off x="3608326" y="1340872"/>
                              <a:ext cx="246063" cy="246063"/>
                            </a:xfrm>
                            <a:prstGeom prst="rect">
                              <a:avLst/>
                            </a:prstGeom>
                          </p:spPr>
                        </p:pic>
                      </p:oleObj>
                    </mc:Fallback>
                  </mc:AlternateContent>
                </a:graphicData>
              </a:graphic>
            </p:graphicFrame>
          </p:grpSp>
          <p:grpSp>
            <p:nvGrpSpPr>
              <p:cNvPr id="61" name="Nhóm 60">
                <a:extLst>
                  <a:ext uri="{FF2B5EF4-FFF2-40B4-BE49-F238E27FC236}">
                    <a16:creationId xmlns:a16="http://schemas.microsoft.com/office/drawing/2014/main" id="{FC84CEDC-B6A4-4B46-8671-DC5B86DB1C34}"/>
                  </a:ext>
                </a:extLst>
              </p:cNvPr>
              <p:cNvGrpSpPr/>
              <p:nvPr/>
            </p:nvGrpSpPr>
            <p:grpSpPr>
              <a:xfrm>
                <a:off x="911489" y="1550571"/>
                <a:ext cx="4516594" cy="1642369"/>
                <a:chOff x="1006641" y="3240773"/>
                <a:chExt cx="4516594" cy="1642369"/>
              </a:xfrm>
            </p:grpSpPr>
            <p:sp>
              <p:nvSpPr>
                <p:cNvPr id="62" name="Hộp Văn bản 61">
                  <a:extLst>
                    <a:ext uri="{FF2B5EF4-FFF2-40B4-BE49-F238E27FC236}">
                      <a16:creationId xmlns:a16="http://schemas.microsoft.com/office/drawing/2014/main" id="{08EE6CD9-7C63-406E-B305-B453BF24BAF2}"/>
                    </a:ext>
                  </a:extLst>
                </p:cNvPr>
                <p:cNvSpPr txBox="1"/>
                <p:nvPr/>
              </p:nvSpPr>
              <p:spPr>
                <a:xfrm>
                  <a:off x="4232545" y="4190203"/>
                  <a:ext cx="285752" cy="369332"/>
                </a:xfrm>
                <a:prstGeom prst="rect">
                  <a:avLst/>
                </a:prstGeom>
                <a:noFill/>
              </p:spPr>
              <p:txBody>
                <a:bodyPr wrap="square" rtlCol="0">
                  <a:spAutoFit/>
                </a:bodyPr>
                <a:lstStyle/>
                <a:p>
                  <a:r>
                    <a:rPr lang="en-US" dirty="0"/>
                    <a:t>;</a:t>
                  </a:r>
                </a:p>
              </p:txBody>
            </p:sp>
            <p:grpSp>
              <p:nvGrpSpPr>
                <p:cNvPr id="63" name="Nhóm 62">
                  <a:extLst>
                    <a:ext uri="{FF2B5EF4-FFF2-40B4-BE49-F238E27FC236}">
                      <a16:creationId xmlns:a16="http://schemas.microsoft.com/office/drawing/2014/main" id="{BAC68EE6-D452-41AB-A73F-ED919A695E49}"/>
                    </a:ext>
                  </a:extLst>
                </p:cNvPr>
                <p:cNvGrpSpPr/>
                <p:nvPr/>
              </p:nvGrpSpPr>
              <p:grpSpPr>
                <a:xfrm>
                  <a:off x="1006641" y="3240773"/>
                  <a:ext cx="4516594" cy="1642369"/>
                  <a:chOff x="766183" y="1165085"/>
                  <a:chExt cx="4516594" cy="1642369"/>
                </a:xfrm>
              </p:grpSpPr>
              <p:sp>
                <p:nvSpPr>
                  <p:cNvPr id="64" name="Hộp Văn bản 63">
                    <a:extLst>
                      <a:ext uri="{FF2B5EF4-FFF2-40B4-BE49-F238E27FC236}">
                        <a16:creationId xmlns:a16="http://schemas.microsoft.com/office/drawing/2014/main" id="{39251E4D-7095-4D0C-9D39-DDD5A9CDDBA8}"/>
                      </a:ext>
                    </a:extLst>
                  </p:cNvPr>
                  <p:cNvSpPr txBox="1"/>
                  <p:nvPr/>
                </p:nvSpPr>
                <p:spPr>
                  <a:xfrm>
                    <a:off x="1482241" y="1320192"/>
                    <a:ext cx="3781884" cy="707886"/>
                  </a:xfrm>
                  <a:prstGeom prst="rect">
                    <a:avLst/>
                  </a:prstGeom>
                  <a:noFill/>
                </p:spPr>
                <p:txBody>
                  <a:bodyPr wrap="square" rtlCol="0">
                    <a:spAutoFit/>
                  </a:bodyPr>
                  <a:lstStyle/>
                  <a:p>
                    <a:r>
                      <a:rPr lang="el-GR" sz="2000" dirty="0">
                        <a:latin typeface="Times New Roman" panose="02020603050405020304" pitchFamily="18" charset="0"/>
                        <a:cs typeface="Times New Roman" panose="02020603050405020304" pitchFamily="18" charset="0"/>
                      </a:rPr>
                      <a:t>Δ</a:t>
                    </a:r>
                    <a:r>
                      <a:rPr lang="en-US" sz="2000" dirty="0">
                        <a:latin typeface="Times New Roman" panose="02020603050405020304" pitchFamily="18" charset="0"/>
                        <a:cs typeface="Times New Roman" panose="02020603050405020304" pitchFamily="18" charset="0"/>
                      </a:rPr>
                      <a:t>ABC, B’    AB, C’    AC</a:t>
                    </a:r>
                  </a:p>
                  <a:p>
                    <a:r>
                      <a:rPr lang="en-US" sz="2000" dirty="0">
                        <a:latin typeface="Times New Roman" panose="02020603050405020304" pitchFamily="18" charset="0"/>
                        <a:cs typeface="Times New Roman" panose="02020603050405020304" pitchFamily="18" charset="0"/>
                      </a:rPr>
                      <a:t>B’C’//BC </a:t>
                    </a:r>
                  </a:p>
                </p:txBody>
              </p:sp>
              <p:grpSp>
                <p:nvGrpSpPr>
                  <p:cNvPr id="65" name="Nhóm 64">
                    <a:extLst>
                      <a:ext uri="{FF2B5EF4-FFF2-40B4-BE49-F238E27FC236}">
                        <a16:creationId xmlns:a16="http://schemas.microsoft.com/office/drawing/2014/main" id="{72A508D2-A676-4F14-AB6D-5137B6914D65}"/>
                      </a:ext>
                    </a:extLst>
                  </p:cNvPr>
                  <p:cNvGrpSpPr/>
                  <p:nvPr/>
                </p:nvGrpSpPr>
                <p:grpSpPr>
                  <a:xfrm>
                    <a:off x="766183" y="1165085"/>
                    <a:ext cx="4516594" cy="1642369"/>
                    <a:chOff x="751896" y="1278384"/>
                    <a:chExt cx="4516594" cy="1642369"/>
                  </a:xfrm>
                </p:grpSpPr>
                <p:grpSp>
                  <p:nvGrpSpPr>
                    <p:cNvPr id="66" name="Nhóm 65">
                      <a:extLst>
                        <a:ext uri="{FF2B5EF4-FFF2-40B4-BE49-F238E27FC236}">
                          <a16:creationId xmlns:a16="http://schemas.microsoft.com/office/drawing/2014/main" id="{678324A0-D0B0-44B6-9C57-86FF3ED1ADF7}"/>
                        </a:ext>
                      </a:extLst>
                    </p:cNvPr>
                    <p:cNvGrpSpPr/>
                    <p:nvPr/>
                  </p:nvGrpSpPr>
                  <p:grpSpPr>
                    <a:xfrm>
                      <a:off x="751896" y="1278384"/>
                      <a:ext cx="4477052" cy="1642369"/>
                      <a:chOff x="751896" y="1278384"/>
                      <a:chExt cx="4477052" cy="1642369"/>
                    </a:xfrm>
                  </p:grpSpPr>
                  <p:cxnSp>
                    <p:nvCxnSpPr>
                      <p:cNvPr id="72" name="Đường nối Thẳng 71">
                        <a:extLst>
                          <a:ext uri="{FF2B5EF4-FFF2-40B4-BE49-F238E27FC236}">
                            <a16:creationId xmlns:a16="http://schemas.microsoft.com/office/drawing/2014/main" id="{96A5B4E9-F2FE-43C3-86BD-216FDD652EB1}"/>
                          </a:ext>
                        </a:extLst>
                      </p:cNvPr>
                      <p:cNvCxnSpPr/>
                      <p:nvPr/>
                    </p:nvCxnSpPr>
                    <p:spPr>
                      <a:xfrm>
                        <a:off x="1464816" y="1278384"/>
                        <a:ext cx="0" cy="1642369"/>
                      </a:xfrm>
                      <a:prstGeom prst="line">
                        <a:avLst/>
                      </a:prstGeom>
                      <a:ln w="15875"/>
                    </p:spPr>
                    <p:style>
                      <a:lnRef idx="1">
                        <a:schemeClr val="dk1"/>
                      </a:lnRef>
                      <a:fillRef idx="0">
                        <a:schemeClr val="dk1"/>
                      </a:fillRef>
                      <a:effectRef idx="0">
                        <a:schemeClr val="dk1"/>
                      </a:effectRef>
                      <a:fontRef idx="minor">
                        <a:schemeClr val="tx1"/>
                      </a:fontRef>
                    </p:style>
                  </p:cxnSp>
                  <p:cxnSp>
                    <p:nvCxnSpPr>
                      <p:cNvPr id="73" name="Đường nối Thẳng 72">
                        <a:extLst>
                          <a:ext uri="{FF2B5EF4-FFF2-40B4-BE49-F238E27FC236}">
                            <a16:creationId xmlns:a16="http://schemas.microsoft.com/office/drawing/2014/main" id="{82F7A78C-F777-4644-81CC-A07D1A3DBF28}"/>
                          </a:ext>
                        </a:extLst>
                      </p:cNvPr>
                      <p:cNvCxnSpPr>
                        <a:cxnSpLocks/>
                      </p:cNvCxnSpPr>
                      <p:nvPr/>
                    </p:nvCxnSpPr>
                    <p:spPr>
                      <a:xfrm>
                        <a:off x="751896" y="2099568"/>
                        <a:ext cx="4477052" cy="0"/>
                      </a:xfrm>
                      <a:prstGeom prst="line">
                        <a:avLst/>
                      </a:prstGeom>
                      <a:ln w="15875"/>
                    </p:spPr>
                    <p:style>
                      <a:lnRef idx="1">
                        <a:schemeClr val="dk1"/>
                      </a:lnRef>
                      <a:fillRef idx="0">
                        <a:schemeClr val="dk1"/>
                      </a:fillRef>
                      <a:effectRef idx="0">
                        <a:schemeClr val="dk1"/>
                      </a:effectRef>
                      <a:fontRef idx="minor">
                        <a:schemeClr val="tx1"/>
                      </a:fontRef>
                    </p:style>
                  </p:cxnSp>
                  <p:sp>
                    <p:nvSpPr>
                      <p:cNvPr id="74" name="Hộp Văn bản 73">
                        <a:extLst>
                          <a:ext uri="{FF2B5EF4-FFF2-40B4-BE49-F238E27FC236}">
                            <a16:creationId xmlns:a16="http://schemas.microsoft.com/office/drawing/2014/main" id="{CBA15610-8D9F-4A91-A4FC-7A80DCFCE0FE}"/>
                          </a:ext>
                        </a:extLst>
                      </p:cNvPr>
                      <p:cNvSpPr txBox="1"/>
                      <p:nvPr/>
                    </p:nvSpPr>
                    <p:spPr>
                      <a:xfrm>
                        <a:off x="875347" y="1476449"/>
                        <a:ext cx="494536" cy="369332"/>
                      </a:xfrm>
                      <a:prstGeom prst="rect">
                        <a:avLst/>
                      </a:prstGeom>
                      <a:noFill/>
                    </p:spPr>
                    <p:txBody>
                      <a:bodyPr wrap="square" rtlCol="0">
                        <a:spAutoFit/>
                      </a:bodyPr>
                      <a:lstStyle/>
                      <a:p>
                        <a:r>
                          <a:rPr lang="en-US" dirty="0"/>
                          <a:t>GT</a:t>
                        </a:r>
                      </a:p>
                    </p:txBody>
                  </p:sp>
                  <p:sp>
                    <p:nvSpPr>
                      <p:cNvPr id="75" name="Hộp Văn bản 74">
                        <a:extLst>
                          <a:ext uri="{FF2B5EF4-FFF2-40B4-BE49-F238E27FC236}">
                            <a16:creationId xmlns:a16="http://schemas.microsoft.com/office/drawing/2014/main" id="{DC579BAB-77C7-48E7-9A97-4498ACC0BA28}"/>
                          </a:ext>
                        </a:extLst>
                      </p:cNvPr>
                      <p:cNvSpPr txBox="1"/>
                      <p:nvPr/>
                    </p:nvSpPr>
                    <p:spPr>
                      <a:xfrm>
                        <a:off x="922814" y="2227814"/>
                        <a:ext cx="494536" cy="369332"/>
                      </a:xfrm>
                      <a:prstGeom prst="rect">
                        <a:avLst/>
                      </a:prstGeom>
                      <a:noFill/>
                    </p:spPr>
                    <p:txBody>
                      <a:bodyPr wrap="square" rtlCol="0">
                        <a:spAutoFit/>
                      </a:bodyPr>
                      <a:lstStyle/>
                      <a:p>
                        <a:r>
                          <a:rPr lang="en-US" dirty="0"/>
                          <a:t>KL</a:t>
                        </a:r>
                      </a:p>
                    </p:txBody>
                  </p:sp>
                </p:grpSp>
                <p:grpSp>
                  <p:nvGrpSpPr>
                    <p:cNvPr id="67" name="Nhóm 66">
                      <a:extLst>
                        <a:ext uri="{FF2B5EF4-FFF2-40B4-BE49-F238E27FC236}">
                          <a16:creationId xmlns:a16="http://schemas.microsoft.com/office/drawing/2014/main" id="{4A0FDB5F-1246-4ADC-A1C7-D531DCBC35C3}"/>
                        </a:ext>
                      </a:extLst>
                    </p:cNvPr>
                    <p:cNvGrpSpPr/>
                    <p:nvPr/>
                  </p:nvGrpSpPr>
                  <p:grpSpPr>
                    <a:xfrm>
                      <a:off x="1550511" y="2166667"/>
                      <a:ext cx="3717979" cy="618228"/>
                      <a:chOff x="1550511" y="2166667"/>
                      <a:chExt cx="3717979" cy="618228"/>
                    </a:xfrm>
                  </p:grpSpPr>
                  <p:pic>
                    <p:nvPicPr>
                      <p:cNvPr id="68" name="Picture 26">
                        <a:extLst>
                          <a:ext uri="{FF2B5EF4-FFF2-40B4-BE49-F238E27FC236}">
                            <a16:creationId xmlns:a16="http://schemas.microsoft.com/office/drawing/2014/main" id="{B3D42FF8-E672-43CD-AD66-88C13632EB3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50511" y="2168779"/>
                        <a:ext cx="1154587" cy="616116"/>
                      </a:xfrm>
                      <a:prstGeom prst="rect">
                        <a:avLst/>
                      </a:prstGeom>
                      <a:noFill/>
                      <a:ln>
                        <a:noFill/>
                      </a:ln>
                    </p:spPr>
                  </p:pic>
                  <p:pic>
                    <p:nvPicPr>
                      <p:cNvPr id="69" name="Picture 27">
                        <a:extLst>
                          <a:ext uri="{FF2B5EF4-FFF2-40B4-BE49-F238E27FC236}">
                            <a16:creationId xmlns:a16="http://schemas.microsoft.com/office/drawing/2014/main" id="{02298ADF-147D-450F-B683-A8F125FEFFD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12642" y="2183185"/>
                        <a:ext cx="1111168" cy="587304"/>
                      </a:xfrm>
                      <a:prstGeom prst="rect">
                        <a:avLst/>
                      </a:prstGeom>
                      <a:noFill/>
                      <a:ln>
                        <a:noFill/>
                      </a:ln>
                    </p:spPr>
                  </p:pic>
                  <p:sp>
                    <p:nvSpPr>
                      <p:cNvPr id="70" name="Hộp Văn bản 69">
                        <a:extLst>
                          <a:ext uri="{FF2B5EF4-FFF2-40B4-BE49-F238E27FC236}">
                            <a16:creationId xmlns:a16="http://schemas.microsoft.com/office/drawing/2014/main" id="{E5FE466B-CC49-4CC1-AF3E-0B782E4DEEC7}"/>
                          </a:ext>
                        </a:extLst>
                      </p:cNvPr>
                      <p:cNvSpPr txBox="1"/>
                      <p:nvPr/>
                    </p:nvSpPr>
                    <p:spPr>
                      <a:xfrm>
                        <a:off x="2647916" y="2275653"/>
                        <a:ext cx="285752" cy="369332"/>
                      </a:xfrm>
                      <a:prstGeom prst="rect">
                        <a:avLst/>
                      </a:prstGeom>
                      <a:noFill/>
                    </p:spPr>
                    <p:txBody>
                      <a:bodyPr wrap="square" rtlCol="0">
                        <a:spAutoFit/>
                      </a:bodyPr>
                      <a:lstStyle/>
                      <a:p>
                        <a:r>
                          <a:rPr lang="en-US" dirty="0"/>
                          <a:t>;</a:t>
                        </a:r>
                      </a:p>
                    </p:txBody>
                  </p:sp>
                  <p:pic>
                    <p:nvPicPr>
                      <p:cNvPr id="71" name="Picture 28">
                        <a:extLst>
                          <a:ext uri="{FF2B5EF4-FFF2-40B4-BE49-F238E27FC236}">
                            <a16:creationId xmlns:a16="http://schemas.microsoft.com/office/drawing/2014/main" id="{5586AFEB-6399-4F35-9B85-7D8FA53C87CF}"/>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57322" y="2166667"/>
                        <a:ext cx="1111168" cy="587304"/>
                      </a:xfrm>
                      <a:prstGeom prst="rect">
                        <a:avLst/>
                      </a:prstGeom>
                      <a:noFill/>
                      <a:ln>
                        <a:noFill/>
                      </a:ln>
                    </p:spPr>
                  </p:pic>
                </p:grpSp>
              </p:grpSp>
            </p:grpSp>
          </p:grpSp>
        </p:grpSp>
      </p:grpSp>
    </p:spTree>
    <p:extLst>
      <p:ext uri="{BB962C8B-B14F-4D97-AF65-F5344CB8AC3E}">
        <p14:creationId xmlns:p14="http://schemas.microsoft.com/office/powerpoint/2010/main" val="175366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
                                  </p:stCondLst>
                                  <p:childTnLst>
                                    <p:set>
                                      <p:cBhvr>
                                        <p:cTn id="10" dur="1" fill="hold">
                                          <p:stCondLst>
                                            <p:cond delay="9"/>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500"/>
                                  </p:stCondLst>
                                  <p:childTnLst>
                                    <p:set>
                                      <p:cBhvr>
                                        <p:cTn id="14" dur="1" fill="hold">
                                          <p:stCondLst>
                                            <p:cond delay="9"/>
                                          </p:stCondLst>
                                        </p:cTn>
                                        <p:tgtEl>
                                          <p:spTgt spid="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500"/>
                                  </p:stCondLst>
                                  <p:childTnLst>
                                    <p:set>
                                      <p:cBhvr>
                                        <p:cTn id="18" dur="1" fill="hold">
                                          <p:stCondLst>
                                            <p:cond delay="9"/>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8" grpId="0"/>
      <p:bldP spid="41" grpId="0" animBg="1"/>
      <p:bldP spid="4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41;p46">
            <a:extLst>
              <a:ext uri="{FF2B5EF4-FFF2-40B4-BE49-F238E27FC236}">
                <a16:creationId xmlns:a16="http://schemas.microsoft.com/office/drawing/2014/main" id="{5BCD02C4-12C6-48D1-8D6E-C5471FE44E75}"/>
              </a:ext>
            </a:extLst>
          </p:cNvPr>
          <p:cNvSpPr txBox="1">
            <a:spLocks noGrp="1"/>
          </p:cNvSpPr>
          <p:nvPr/>
        </p:nvSpPr>
        <p:spPr bwMode="auto">
          <a:xfrm>
            <a:off x="1675186" y="-174226"/>
            <a:ext cx="9561576" cy="7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6000"/>
              <a:buFont typeface="Special Elite"/>
              <a:buNone/>
            </a:pPr>
            <a:r>
              <a:rPr lang="en-US" altLang="en-GB" sz="2600" b="1" dirty="0" err="1">
                <a:solidFill>
                  <a:srgbClr val="FF0000"/>
                </a:solidFill>
                <a:latin typeface="Times New Roman" pitchFamily="18" charset="0"/>
                <a:ea typeface="思源黑体 Medium"/>
                <a:cs typeface="Times New Roman" pitchFamily="18" charset="0"/>
                <a:sym typeface="Special Elite"/>
              </a:rPr>
              <a:t>Tiết</a:t>
            </a:r>
            <a:r>
              <a:rPr lang="en-US" altLang="en-GB" sz="2600" b="1" dirty="0">
                <a:solidFill>
                  <a:srgbClr val="FF0000"/>
                </a:solidFill>
                <a:latin typeface="Times New Roman" pitchFamily="18" charset="0"/>
                <a:ea typeface="思源黑体 Medium"/>
                <a:cs typeface="Times New Roman" pitchFamily="18" charset="0"/>
                <a:sym typeface="Special Elite"/>
              </a:rPr>
              <a:t> 37 §1. ĐỊNH LÍ TA-LÉT TRONG TAM GIÁC</a:t>
            </a:r>
          </a:p>
        </p:txBody>
      </p:sp>
      <p:grpSp>
        <p:nvGrpSpPr>
          <p:cNvPr id="7" name="Group 26">
            <a:extLst>
              <a:ext uri="{FF2B5EF4-FFF2-40B4-BE49-F238E27FC236}">
                <a16:creationId xmlns:a16="http://schemas.microsoft.com/office/drawing/2014/main" id="{61E18F81-D3D5-4713-915E-1D5A4AF20481}"/>
              </a:ext>
            </a:extLst>
          </p:cNvPr>
          <p:cNvGrpSpPr>
            <a:grpSpLocks/>
          </p:cNvGrpSpPr>
          <p:nvPr/>
        </p:nvGrpSpPr>
        <p:grpSpPr bwMode="auto">
          <a:xfrm>
            <a:off x="739292" y="676036"/>
            <a:ext cx="5055364" cy="519565"/>
            <a:chOff x="6695583" y="7543801"/>
            <a:chExt cx="28839857" cy="1843914"/>
          </a:xfrm>
        </p:grpSpPr>
        <p:sp>
          <p:nvSpPr>
            <p:cNvPr id="8" name="TextBox 43">
              <a:extLst>
                <a:ext uri="{FF2B5EF4-FFF2-40B4-BE49-F238E27FC236}">
                  <a16:creationId xmlns:a16="http://schemas.microsoft.com/office/drawing/2014/main" id="{EFBD2B08-79A1-4EC3-8E5D-32F6BF9FBD25}"/>
                </a:ext>
              </a:extLst>
            </p:cNvPr>
            <p:cNvSpPr txBox="1">
              <a:spLocks noChangeArrowheads="1"/>
            </p:cNvSpPr>
            <p:nvPr/>
          </p:nvSpPr>
          <p:spPr bwMode="auto">
            <a:xfrm>
              <a:off x="8993192" y="7620008"/>
              <a:ext cx="26542248" cy="1638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r>
                <a:rPr lang="en-US" altLang="en-US" sz="2400" b="1" dirty="0">
                  <a:solidFill>
                    <a:srgbClr val="0000FF"/>
                  </a:solidFill>
                  <a:latin typeface="Times New Roman" pitchFamily="18" charset="0"/>
                  <a:ea typeface="Tahoma" pitchFamily="34" charset="0"/>
                  <a:cs typeface="Times New Roman" pitchFamily="18" charset="0"/>
                </a:rPr>
                <a:t>Định lí Ta-</a:t>
              </a:r>
              <a:r>
                <a:rPr lang="en-US" altLang="en-US" sz="2400" b="1" dirty="0" err="1">
                  <a:solidFill>
                    <a:srgbClr val="0000FF"/>
                  </a:solidFill>
                  <a:latin typeface="Times New Roman" pitchFamily="18" charset="0"/>
                  <a:ea typeface="Tahoma" pitchFamily="34" charset="0"/>
                  <a:cs typeface="Times New Roman" pitchFamily="18" charset="0"/>
                </a:rPr>
                <a:t>lét</a:t>
              </a:r>
              <a:r>
                <a:rPr lang="en-US" altLang="en-US" sz="2400" b="1" dirty="0">
                  <a:solidFill>
                    <a:srgbClr val="0000FF"/>
                  </a:solidFill>
                  <a:latin typeface="Times New Roman" pitchFamily="18" charset="0"/>
                  <a:ea typeface="Tahoma" pitchFamily="34" charset="0"/>
                  <a:cs typeface="Times New Roman" pitchFamily="18" charset="0"/>
                </a:rPr>
                <a:t> </a:t>
              </a:r>
              <a:r>
                <a:rPr lang="en-US" altLang="en-US" sz="2400" b="1" dirty="0" err="1">
                  <a:solidFill>
                    <a:srgbClr val="0000FF"/>
                  </a:solidFill>
                  <a:latin typeface="Times New Roman" pitchFamily="18" charset="0"/>
                  <a:ea typeface="Tahoma" pitchFamily="34" charset="0"/>
                  <a:cs typeface="Times New Roman" pitchFamily="18" charset="0"/>
                </a:rPr>
                <a:t>trong</a:t>
              </a:r>
              <a:r>
                <a:rPr lang="en-US" altLang="en-US" sz="2400" b="1" dirty="0">
                  <a:solidFill>
                    <a:srgbClr val="0000FF"/>
                  </a:solidFill>
                  <a:latin typeface="Times New Roman" pitchFamily="18" charset="0"/>
                  <a:ea typeface="Tahoma" pitchFamily="34" charset="0"/>
                  <a:cs typeface="Times New Roman" pitchFamily="18" charset="0"/>
                </a:rPr>
                <a:t> tam </a:t>
              </a:r>
              <a:r>
                <a:rPr lang="en-US" altLang="en-US" sz="2400" b="1" dirty="0" err="1">
                  <a:solidFill>
                    <a:srgbClr val="0000FF"/>
                  </a:solidFill>
                  <a:latin typeface="Times New Roman" pitchFamily="18" charset="0"/>
                  <a:ea typeface="Tahoma" pitchFamily="34" charset="0"/>
                  <a:cs typeface="Times New Roman" pitchFamily="18" charset="0"/>
                </a:rPr>
                <a:t>giác</a:t>
              </a:r>
              <a:endParaRPr lang="en-US" altLang="en-US" sz="2400" b="1" dirty="0">
                <a:solidFill>
                  <a:srgbClr val="0000FF"/>
                </a:solidFill>
                <a:latin typeface="Times New Roman" pitchFamily="18" charset="0"/>
                <a:ea typeface="Tahoma" pitchFamily="34" charset="0"/>
                <a:cs typeface="Times New Roman" pitchFamily="18" charset="0"/>
              </a:endParaRPr>
            </a:p>
          </p:txBody>
        </p:sp>
        <p:grpSp>
          <p:nvGrpSpPr>
            <p:cNvPr id="9" name="Group 27">
              <a:extLst>
                <a:ext uri="{FF2B5EF4-FFF2-40B4-BE49-F238E27FC236}">
                  <a16:creationId xmlns:a16="http://schemas.microsoft.com/office/drawing/2014/main" id="{18B2C168-CF3F-4E6D-B143-8F642B2F2BE8}"/>
                </a:ext>
              </a:extLst>
            </p:cNvPr>
            <p:cNvGrpSpPr>
              <a:grpSpLocks/>
            </p:cNvGrpSpPr>
            <p:nvPr/>
          </p:nvGrpSpPr>
          <p:grpSpPr bwMode="auto">
            <a:xfrm>
              <a:off x="6695583" y="7543801"/>
              <a:ext cx="2419443" cy="1843914"/>
              <a:chOff x="6695582" y="7543802"/>
              <a:chExt cx="2419443" cy="1843914"/>
            </a:xfrm>
          </p:grpSpPr>
          <p:sp>
            <p:nvSpPr>
              <p:cNvPr id="10" name="Isosceles Triangle 44">
                <a:extLst>
                  <a:ext uri="{FF2B5EF4-FFF2-40B4-BE49-F238E27FC236}">
                    <a16:creationId xmlns:a16="http://schemas.microsoft.com/office/drawing/2014/main" id="{9F3D852A-8B91-45B7-A646-8D975C1DE911}"/>
                  </a:ext>
                </a:extLst>
              </p:cNvPr>
              <p:cNvSpPr/>
              <p:nvPr/>
            </p:nvSpPr>
            <p:spPr>
              <a:xfrm rot="16200000">
                <a:off x="7472611" y="7534128"/>
                <a:ext cx="143667" cy="163015"/>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grpSp>
            <p:nvGrpSpPr>
              <p:cNvPr id="11" name="Group 29">
                <a:extLst>
                  <a:ext uri="{FF2B5EF4-FFF2-40B4-BE49-F238E27FC236}">
                    <a16:creationId xmlns:a16="http://schemas.microsoft.com/office/drawing/2014/main" id="{0C747900-5EFF-4618-9E76-41546F982AFC}"/>
                  </a:ext>
                </a:extLst>
              </p:cNvPr>
              <p:cNvGrpSpPr>
                <a:grpSpLocks/>
              </p:cNvGrpSpPr>
              <p:nvPr/>
            </p:nvGrpSpPr>
            <p:grpSpPr bwMode="auto">
              <a:xfrm>
                <a:off x="6695582" y="7640058"/>
                <a:ext cx="2419443" cy="1747658"/>
                <a:chOff x="6695582" y="7640058"/>
                <a:chExt cx="2419443" cy="1747658"/>
              </a:xfrm>
            </p:grpSpPr>
            <p:sp>
              <p:nvSpPr>
                <p:cNvPr id="12" name="Round Same Side Corner Rectangle 6">
                  <a:extLst>
                    <a:ext uri="{FF2B5EF4-FFF2-40B4-BE49-F238E27FC236}">
                      <a16:creationId xmlns:a16="http://schemas.microsoft.com/office/drawing/2014/main" id="{5565EC3C-E268-466F-8089-05C250B52347}"/>
                    </a:ext>
                  </a:extLst>
                </p:cNvPr>
                <p:cNvSpPr/>
                <p:nvPr/>
              </p:nvSpPr>
              <p:spPr>
                <a:xfrm rot="5400000">
                  <a:off x="7790246" y="7366952"/>
                  <a:ext cx="731010" cy="1372039"/>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00">
                    <a:latin typeface="Times New Roman" panose="02020603050405020304" pitchFamily="18" charset="0"/>
                    <a:cs typeface="Times New Roman" panose="02020603050405020304" pitchFamily="18" charset="0"/>
                  </a:endParaRPr>
                </a:p>
              </p:txBody>
            </p:sp>
            <p:sp>
              <p:nvSpPr>
                <p:cNvPr id="13" name="TextBox 49">
                  <a:extLst>
                    <a:ext uri="{FF2B5EF4-FFF2-40B4-BE49-F238E27FC236}">
                      <a16:creationId xmlns:a16="http://schemas.microsoft.com/office/drawing/2014/main" id="{1D6E7601-4F1F-4E30-BBAC-CD0FBCADDAE4}"/>
                    </a:ext>
                  </a:extLst>
                </p:cNvPr>
                <p:cNvSpPr txBox="1">
                  <a:spLocks noChangeArrowheads="1"/>
                </p:cNvSpPr>
                <p:nvPr/>
              </p:nvSpPr>
              <p:spPr bwMode="auto">
                <a:xfrm>
                  <a:off x="6695582" y="7640058"/>
                  <a:ext cx="2419443" cy="174765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600" b="1" dirty="0">
                      <a:solidFill>
                        <a:schemeClr val="bg1"/>
                      </a:solidFill>
                      <a:latin typeface="Times New Roman" pitchFamily="18" charset="0"/>
                      <a:ea typeface="Tahoma" pitchFamily="34" charset="0"/>
                      <a:cs typeface="Times New Roman" pitchFamily="18" charset="0"/>
                    </a:rPr>
                    <a:t>3</a:t>
                  </a:r>
                </a:p>
              </p:txBody>
            </p:sp>
          </p:grpSp>
        </p:grpSp>
      </p:grpSp>
      <p:sp>
        <p:nvSpPr>
          <p:cNvPr id="38" name="Rectangle 2">
            <a:extLst>
              <a:ext uri="{FF2B5EF4-FFF2-40B4-BE49-F238E27FC236}">
                <a16:creationId xmlns:a16="http://schemas.microsoft.com/office/drawing/2014/main" id="{DDC45C98-743F-475E-800E-6D5DEE21AD6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2" name="Rectangle 4">
            <a:extLst>
              <a:ext uri="{FF2B5EF4-FFF2-40B4-BE49-F238E27FC236}">
                <a16:creationId xmlns:a16="http://schemas.microsoft.com/office/drawing/2014/main" id="{E34CF997-1D93-4004-A4F0-8BEC508C1DB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a:extLst>
              <a:ext uri="{FF2B5EF4-FFF2-40B4-BE49-F238E27FC236}">
                <a16:creationId xmlns:a16="http://schemas.microsoft.com/office/drawing/2014/main" id="{4785C5AC-C482-4FCC-8C37-DFF0367E3BB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5">
            <a:extLst>
              <a:ext uri="{FF2B5EF4-FFF2-40B4-BE49-F238E27FC236}">
                <a16:creationId xmlns:a16="http://schemas.microsoft.com/office/drawing/2014/main" id="{47448247-1EA4-46D7-9C52-1385E55E6C2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1" name="Đối tượng 60">
            <a:extLst>
              <a:ext uri="{FF2B5EF4-FFF2-40B4-BE49-F238E27FC236}">
                <a16:creationId xmlns:a16="http://schemas.microsoft.com/office/drawing/2014/main" id="{6EE44566-3C81-4BCF-A4D5-0BE4E2EF3F79}"/>
              </a:ext>
            </a:extLst>
          </p:cNvPr>
          <p:cNvGraphicFramePr>
            <a:graphicFrameLocks noChangeAspect="1"/>
          </p:cNvGraphicFramePr>
          <p:nvPr>
            <p:extLst>
              <p:ext uri="{D42A27DB-BD31-4B8C-83A1-F6EECF244321}">
                <p14:modId xmlns:p14="http://schemas.microsoft.com/office/powerpoint/2010/main" val="1623154670"/>
              </p:ext>
            </p:extLst>
          </p:nvPr>
        </p:nvGraphicFramePr>
        <p:xfrm>
          <a:off x="3365915" y="-743960"/>
          <a:ext cx="246063" cy="246063"/>
        </p:xfrm>
        <a:graphic>
          <a:graphicData uri="http://schemas.openxmlformats.org/presentationml/2006/ole">
            <mc:AlternateContent xmlns:mc="http://schemas.openxmlformats.org/markup-compatibility/2006">
              <mc:Choice xmlns:v="urn:schemas-microsoft-com:vml" Requires="v">
                <p:oleObj spid="_x0000_s12300" name="Equation" r:id="rId4" imgW="245406" imgH="245511" progId="Equation.DSMT4">
                  <p:embed/>
                </p:oleObj>
              </mc:Choice>
              <mc:Fallback>
                <p:oleObj name="Equation" r:id="rId4" imgW="245406" imgH="245511" progId="Equation.DSMT4">
                  <p:embed/>
                  <p:pic>
                    <p:nvPicPr>
                      <p:cNvPr id="61" name="Đối tượng 60">
                        <a:extLst>
                          <a:ext uri="{FF2B5EF4-FFF2-40B4-BE49-F238E27FC236}">
                            <a16:creationId xmlns:a16="http://schemas.microsoft.com/office/drawing/2014/main" id="{6EE44566-3C81-4BCF-A4D5-0BE4E2EF3F79}"/>
                          </a:ext>
                        </a:extLst>
                      </p:cNvPr>
                      <p:cNvPicPr/>
                      <p:nvPr/>
                    </p:nvPicPr>
                    <p:blipFill>
                      <a:blip r:embed="rId5"/>
                      <a:stretch>
                        <a:fillRect/>
                      </a:stretch>
                    </p:blipFill>
                    <p:spPr>
                      <a:xfrm>
                        <a:off x="3365915" y="-743960"/>
                        <a:ext cx="246063" cy="246063"/>
                      </a:xfrm>
                      <a:prstGeom prst="rect">
                        <a:avLst/>
                      </a:prstGeom>
                    </p:spPr>
                  </p:pic>
                </p:oleObj>
              </mc:Fallback>
            </mc:AlternateContent>
          </a:graphicData>
        </a:graphic>
      </p:graphicFrame>
      <p:sp>
        <p:nvSpPr>
          <p:cNvPr id="79" name="Hộp Văn bản 78">
            <a:extLst>
              <a:ext uri="{FF2B5EF4-FFF2-40B4-BE49-F238E27FC236}">
                <a16:creationId xmlns:a16="http://schemas.microsoft.com/office/drawing/2014/main" id="{67E94244-4A61-455F-B73A-F47F6402EE95}"/>
              </a:ext>
            </a:extLst>
          </p:cNvPr>
          <p:cNvSpPr txBox="1"/>
          <p:nvPr/>
        </p:nvSpPr>
        <p:spPr>
          <a:xfrm>
            <a:off x="873802" y="1410075"/>
            <a:ext cx="304796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Định lí </a:t>
            </a:r>
            <a:r>
              <a:rPr lang="en-US" sz="2400" dirty="0">
                <a:latin typeface="Times New Roman" panose="02020603050405020304" pitchFamily="18" charset="0"/>
                <a:cs typeface="Times New Roman" panose="02020603050405020304" pitchFamily="18" charset="0"/>
              </a:rPr>
              <a:t>(SGK/58)</a:t>
            </a:r>
          </a:p>
        </p:txBody>
      </p:sp>
      <p:grpSp>
        <p:nvGrpSpPr>
          <p:cNvPr id="5" name="Nhóm 4">
            <a:extLst>
              <a:ext uri="{FF2B5EF4-FFF2-40B4-BE49-F238E27FC236}">
                <a16:creationId xmlns:a16="http://schemas.microsoft.com/office/drawing/2014/main" id="{9546A170-8119-4DAC-9581-0B80BF4D12B6}"/>
              </a:ext>
            </a:extLst>
          </p:cNvPr>
          <p:cNvGrpSpPr/>
          <p:nvPr/>
        </p:nvGrpSpPr>
        <p:grpSpPr>
          <a:xfrm>
            <a:off x="926152" y="987008"/>
            <a:ext cx="10406247" cy="2676700"/>
            <a:chOff x="1075571" y="2442157"/>
            <a:chExt cx="10406247" cy="2676700"/>
          </a:xfrm>
        </p:grpSpPr>
        <p:sp>
          <p:nvSpPr>
            <p:cNvPr id="77" name="Hộp Văn bản 76">
              <a:extLst>
                <a:ext uri="{FF2B5EF4-FFF2-40B4-BE49-F238E27FC236}">
                  <a16:creationId xmlns:a16="http://schemas.microsoft.com/office/drawing/2014/main" id="{B1DFC811-0056-448C-A135-ABA018C47278}"/>
                </a:ext>
              </a:extLst>
            </p:cNvPr>
            <p:cNvSpPr txBox="1"/>
            <p:nvPr/>
          </p:nvSpPr>
          <p:spPr>
            <a:xfrm>
              <a:off x="1075571" y="3574186"/>
              <a:ext cx="589289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2</a:t>
              </a:r>
              <a:r>
                <a:rPr lang="en-US" sz="2000" dirty="0">
                  <a:latin typeface="Times New Roman" panose="02020603050405020304" pitchFamily="18" charset="0"/>
                  <a:cs typeface="Times New Roman" panose="02020603050405020304" pitchFamily="18" charset="0"/>
                </a:rPr>
                <a:t>: </a:t>
              </a:r>
              <a:r>
                <a:rPr lang="nl-NL" sz="2400" dirty="0">
                  <a:effectLst/>
                  <a:latin typeface="Times New Roman" panose="02020603050405020304" pitchFamily="18" charset="0"/>
                  <a:ea typeface="Calibri" panose="020F0502020204030204" pitchFamily="34" charset="0"/>
                  <a:cs typeface="Times New Roman" panose="02020603050405020304" pitchFamily="18" charset="0"/>
                </a:rPr>
                <a:t>Tính độ dài x trong hình 4</a:t>
              </a:r>
              <a:endParaRPr lang="en-US" sz="2400" dirty="0">
                <a:latin typeface="Times New Roman" panose="02020603050405020304" pitchFamily="18" charset="0"/>
                <a:cs typeface="Times New Roman" panose="02020603050405020304" pitchFamily="18" charset="0"/>
              </a:endParaRPr>
            </a:p>
          </p:txBody>
        </p:sp>
        <p:grpSp>
          <p:nvGrpSpPr>
            <p:cNvPr id="82" name="Nhóm 81">
              <a:extLst>
                <a:ext uri="{FF2B5EF4-FFF2-40B4-BE49-F238E27FC236}">
                  <a16:creationId xmlns:a16="http://schemas.microsoft.com/office/drawing/2014/main" id="{09A1E53A-EFB3-43D0-BF44-5DAE6056B09D}"/>
                </a:ext>
              </a:extLst>
            </p:cNvPr>
            <p:cNvGrpSpPr/>
            <p:nvPr/>
          </p:nvGrpSpPr>
          <p:grpSpPr>
            <a:xfrm>
              <a:off x="7685589" y="2442157"/>
              <a:ext cx="3796229" cy="2676700"/>
              <a:chOff x="7685589" y="2442157"/>
              <a:chExt cx="3796229" cy="2676700"/>
            </a:xfrm>
          </p:grpSpPr>
          <p:pic>
            <p:nvPicPr>
              <p:cNvPr id="80" name="Picture 674">
                <a:extLst>
                  <a:ext uri="{FF2B5EF4-FFF2-40B4-BE49-F238E27FC236}">
                    <a16:creationId xmlns:a16="http://schemas.microsoft.com/office/drawing/2014/main" id="{D647C9C2-7AB5-4EE4-8E0F-59CD89FB06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85589" y="2442157"/>
                <a:ext cx="3796229" cy="2431818"/>
              </a:xfrm>
              <a:prstGeom prst="rect">
                <a:avLst/>
              </a:prstGeom>
              <a:noFill/>
              <a:ln>
                <a:noFill/>
              </a:ln>
            </p:spPr>
          </p:pic>
          <p:sp>
            <p:nvSpPr>
              <p:cNvPr id="81" name="Hộp Văn bản 80">
                <a:extLst>
                  <a:ext uri="{FF2B5EF4-FFF2-40B4-BE49-F238E27FC236}">
                    <a16:creationId xmlns:a16="http://schemas.microsoft.com/office/drawing/2014/main" id="{4DDB9F49-121C-4C00-9445-31469EFFD0A5}"/>
                  </a:ext>
                </a:extLst>
              </p:cNvPr>
              <p:cNvSpPr txBox="1"/>
              <p:nvPr/>
            </p:nvSpPr>
            <p:spPr>
              <a:xfrm>
                <a:off x="8650942" y="4739513"/>
                <a:ext cx="905435" cy="379344"/>
              </a:xfrm>
              <a:prstGeom prst="rect">
                <a:avLst/>
              </a:prstGeom>
              <a:noFill/>
            </p:spPr>
            <p:txBody>
              <a:bodyPr wrap="square" rtlCol="0">
                <a:spAutoFit/>
              </a:bodyPr>
              <a:lstStyle/>
              <a:p>
                <a:r>
                  <a:rPr lang="en-US" dirty="0" err="1"/>
                  <a:t>Hình</a:t>
                </a:r>
                <a:r>
                  <a:rPr lang="en-US" dirty="0"/>
                  <a:t> 4</a:t>
                </a:r>
              </a:p>
            </p:txBody>
          </p:sp>
        </p:grpSp>
      </p:grpSp>
      <p:pic>
        <p:nvPicPr>
          <p:cNvPr id="84" name="Picture 12">
            <a:extLst>
              <a:ext uri="{FF2B5EF4-FFF2-40B4-BE49-F238E27FC236}">
                <a16:creationId xmlns:a16="http://schemas.microsoft.com/office/drawing/2014/main" id="{4CD9E10C-A039-4601-97B0-4C04DC3674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a:fillRect/>
          </a:stretch>
        </p:blipFill>
        <p:spPr>
          <a:xfrm>
            <a:off x="10604860" y="5118857"/>
            <a:ext cx="1587140" cy="1730535"/>
          </a:xfrm>
          <a:prstGeom prst="rect">
            <a:avLst/>
          </a:prstGeom>
          <a:ln w="9525">
            <a:solidFill>
              <a:schemeClr val="tx1"/>
            </a:solidFill>
          </a:ln>
          <a:effectLst>
            <a:softEdge rad="0"/>
          </a:effectLst>
        </p:spPr>
      </p:pic>
      <p:graphicFrame>
        <p:nvGraphicFramePr>
          <p:cNvPr id="93" name="Đối tượng 92">
            <a:extLst>
              <a:ext uri="{FF2B5EF4-FFF2-40B4-BE49-F238E27FC236}">
                <a16:creationId xmlns:a16="http://schemas.microsoft.com/office/drawing/2014/main" id="{B1C9A726-6AA8-4FA8-9607-A54B2B8A993A}"/>
              </a:ext>
            </a:extLst>
          </p:cNvPr>
          <p:cNvGraphicFramePr>
            <a:graphicFrameLocks noChangeAspect="1"/>
          </p:cNvGraphicFramePr>
          <p:nvPr>
            <p:extLst>
              <p:ext uri="{D42A27DB-BD31-4B8C-83A1-F6EECF244321}">
                <p14:modId xmlns:p14="http://schemas.microsoft.com/office/powerpoint/2010/main" val="1139758042"/>
              </p:ext>
            </p:extLst>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12301" name="Equation" r:id="rId8" imgW="914400" imgH="198720" progId="Equation.DSMT4">
                  <p:embed/>
                </p:oleObj>
              </mc:Choice>
              <mc:Fallback>
                <p:oleObj name="Equation" r:id="rId8" imgW="914400" imgH="198720" progId="Equation.DSMT4">
                  <p:embed/>
                  <p:pic>
                    <p:nvPicPr>
                      <p:cNvPr id="93" name="Đối tượng 92">
                        <a:extLst>
                          <a:ext uri="{FF2B5EF4-FFF2-40B4-BE49-F238E27FC236}">
                            <a16:creationId xmlns:a16="http://schemas.microsoft.com/office/drawing/2014/main" id="{B1C9A726-6AA8-4FA8-9607-A54B2B8A993A}"/>
                          </a:ext>
                        </a:extLst>
                      </p:cNvPr>
                      <p:cNvPicPr/>
                      <p:nvPr/>
                    </p:nvPicPr>
                    <p:blipFill>
                      <a:blip r:embed="rId9"/>
                      <a:stretch>
                        <a:fillRect/>
                      </a:stretch>
                    </p:blipFill>
                    <p:spPr>
                      <a:xfrm>
                        <a:off x="6146800" y="3352800"/>
                        <a:ext cx="914400" cy="198438"/>
                      </a:xfrm>
                      <a:prstGeom prst="rect">
                        <a:avLst/>
                      </a:prstGeom>
                    </p:spPr>
                  </p:pic>
                </p:oleObj>
              </mc:Fallback>
            </mc:AlternateContent>
          </a:graphicData>
        </a:graphic>
      </p:graphicFrame>
      <p:grpSp>
        <p:nvGrpSpPr>
          <p:cNvPr id="95" name="Nhóm 94">
            <a:extLst>
              <a:ext uri="{FF2B5EF4-FFF2-40B4-BE49-F238E27FC236}">
                <a16:creationId xmlns:a16="http://schemas.microsoft.com/office/drawing/2014/main" id="{9F8D4656-FBFF-4EFC-B46B-BFE9462DB18D}"/>
              </a:ext>
            </a:extLst>
          </p:cNvPr>
          <p:cNvGrpSpPr/>
          <p:nvPr/>
        </p:nvGrpSpPr>
        <p:grpSpPr>
          <a:xfrm>
            <a:off x="995245" y="2894979"/>
            <a:ext cx="6617905" cy="1938992"/>
            <a:chOff x="1116583" y="3086050"/>
            <a:chExt cx="6617905" cy="1938992"/>
          </a:xfrm>
        </p:grpSpPr>
        <p:sp>
          <p:nvSpPr>
            <p:cNvPr id="92" name="Hộp Văn bản 91">
              <a:extLst>
                <a:ext uri="{FF2B5EF4-FFF2-40B4-BE49-F238E27FC236}">
                  <a16:creationId xmlns:a16="http://schemas.microsoft.com/office/drawing/2014/main" id="{33AA3B21-BEBE-4100-A298-9A133A0C6C8A}"/>
                </a:ext>
              </a:extLst>
            </p:cNvPr>
            <p:cNvSpPr txBox="1"/>
            <p:nvPr/>
          </p:nvSpPr>
          <p:spPr>
            <a:xfrm>
              <a:off x="1116583" y="3086050"/>
              <a:ext cx="6617905" cy="1938992"/>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giải</a:t>
              </a:r>
              <a:endParaRPr lang="en-US" sz="2400" b="1" dirty="0">
                <a:solidFill>
                  <a:srgbClr val="FF0000"/>
                </a:solidFill>
                <a:latin typeface="Times New Roman" panose="02020603050405020304" pitchFamily="18" charset="0"/>
                <a:cs typeface="Times New Roman" panose="02020603050405020304" pitchFamily="18" charset="0"/>
              </a:endParaRPr>
            </a:p>
            <a:p>
              <a:r>
                <a:rPr lang="el-GR" sz="2400" i="1" dirty="0">
                  <a:latin typeface="Times New Roman" panose="02020603050405020304" pitchFamily="18" charset="0"/>
                  <a:cs typeface="Times New Roman" panose="02020603050405020304" pitchFamily="18" charset="0"/>
                </a:rPr>
                <a:t>Δ</a:t>
              </a:r>
              <a:r>
                <a:rPr lang="en-US" sz="2400" i="1" dirty="0">
                  <a:latin typeface="Times New Roman" panose="02020603050405020304" pitchFamily="18" charset="0"/>
                  <a:cs typeface="Times New Roman" panose="02020603050405020304" pitchFamily="18" charset="0"/>
                </a:rPr>
                <a:t>DEF </a:t>
              </a:r>
              <a:r>
                <a:rPr lang="en-US" sz="2400" dirty="0">
                  <a:latin typeface="Times New Roman" panose="02020603050405020304" pitchFamily="18" charset="0"/>
                  <a:cs typeface="Times New Roman" panose="02020603050405020304" pitchFamily="18" charset="0"/>
                </a:rPr>
                <a:t>có </a:t>
              </a:r>
              <a:r>
                <a:rPr lang="en-US" sz="2400" i="1" dirty="0">
                  <a:latin typeface="Times New Roman" panose="02020603050405020304" pitchFamily="18" charset="0"/>
                  <a:cs typeface="Times New Roman" panose="02020603050405020304" pitchFamily="18" charset="0"/>
                </a:rPr>
                <a:t>MN // EF,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dụng định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Ta-</a:t>
              </a:r>
              <a:r>
                <a:rPr lang="en-US" sz="2400" dirty="0" err="1">
                  <a:latin typeface="Times New Roman" panose="02020603050405020304" pitchFamily="18" charset="0"/>
                  <a:cs typeface="Times New Roman" panose="02020603050405020304" pitchFamily="18" charset="0"/>
                </a:rPr>
                <a:t>lét</a:t>
              </a:r>
              <a:r>
                <a:rPr lang="en-US" sz="2400" dirty="0">
                  <a:latin typeface="Times New Roman" panose="02020603050405020304" pitchFamily="18" charset="0"/>
                  <a:cs typeface="Times New Roman" panose="02020603050405020304" pitchFamily="18" charset="0"/>
                </a:rPr>
                <a:t>, ta có</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graphicFrame>
          <p:nvGraphicFramePr>
            <p:cNvPr id="94" name="Đối tượng 93">
              <a:extLst>
                <a:ext uri="{FF2B5EF4-FFF2-40B4-BE49-F238E27FC236}">
                  <a16:creationId xmlns:a16="http://schemas.microsoft.com/office/drawing/2014/main" id="{5CB64519-76B7-4271-897B-D001B58A40BA}"/>
                </a:ext>
              </a:extLst>
            </p:cNvPr>
            <p:cNvGraphicFramePr>
              <a:graphicFrameLocks noChangeAspect="1"/>
            </p:cNvGraphicFramePr>
            <p:nvPr>
              <p:extLst>
                <p:ext uri="{D42A27DB-BD31-4B8C-83A1-F6EECF244321}">
                  <p14:modId xmlns:p14="http://schemas.microsoft.com/office/powerpoint/2010/main" val="1609766414"/>
                </p:ext>
              </p:extLst>
            </p:nvPr>
          </p:nvGraphicFramePr>
          <p:xfrm>
            <a:off x="1126599" y="4079522"/>
            <a:ext cx="1339850" cy="728663"/>
          </p:xfrm>
          <a:graphic>
            <a:graphicData uri="http://schemas.openxmlformats.org/presentationml/2006/ole">
              <mc:AlternateContent xmlns:mc="http://schemas.openxmlformats.org/markup-compatibility/2006">
                <mc:Choice xmlns:v="urn:schemas-microsoft-com:vml" Requires="v">
                  <p:oleObj spid="_x0000_s12302" name="Equation" r:id="rId10" imgW="723600" imgH="393480" progId="Equation.DSMT4">
                    <p:embed/>
                  </p:oleObj>
                </mc:Choice>
                <mc:Fallback>
                  <p:oleObj name="Equation" r:id="rId10" imgW="723600" imgH="393480" progId="Equation.DSMT4">
                    <p:embed/>
                    <p:pic>
                      <p:nvPicPr>
                        <p:cNvPr id="94" name="Đối tượng 93">
                          <a:extLst>
                            <a:ext uri="{FF2B5EF4-FFF2-40B4-BE49-F238E27FC236}">
                              <a16:creationId xmlns:a16="http://schemas.microsoft.com/office/drawing/2014/main" id="{5CB64519-76B7-4271-897B-D001B58A40BA}"/>
                            </a:ext>
                          </a:extLst>
                        </p:cNvPr>
                        <p:cNvPicPr/>
                        <p:nvPr/>
                      </p:nvPicPr>
                      <p:blipFill>
                        <a:blip r:embed="rId11"/>
                        <a:stretch>
                          <a:fillRect/>
                        </a:stretch>
                      </p:blipFill>
                      <p:spPr>
                        <a:xfrm>
                          <a:off x="1126599" y="4079522"/>
                          <a:ext cx="1339850" cy="728663"/>
                        </a:xfrm>
                        <a:prstGeom prst="rect">
                          <a:avLst/>
                        </a:prstGeom>
                      </p:spPr>
                    </p:pic>
                  </p:oleObj>
                </mc:Fallback>
              </mc:AlternateContent>
            </a:graphicData>
          </a:graphic>
        </p:graphicFrame>
      </p:grpSp>
      <p:graphicFrame>
        <p:nvGraphicFramePr>
          <p:cNvPr id="20" name="Đối tượng 19">
            <a:extLst>
              <a:ext uri="{FF2B5EF4-FFF2-40B4-BE49-F238E27FC236}">
                <a16:creationId xmlns:a16="http://schemas.microsoft.com/office/drawing/2014/main" id="{44070756-56C9-423A-9790-71D90D4C6151}"/>
              </a:ext>
            </a:extLst>
          </p:cNvPr>
          <p:cNvGraphicFramePr>
            <a:graphicFrameLocks noChangeAspect="1"/>
          </p:cNvGraphicFramePr>
          <p:nvPr>
            <p:extLst>
              <p:ext uri="{D42A27DB-BD31-4B8C-83A1-F6EECF244321}">
                <p14:modId xmlns:p14="http://schemas.microsoft.com/office/powerpoint/2010/main" val="3328079639"/>
              </p:ext>
            </p:extLst>
          </p:nvPr>
        </p:nvGraphicFramePr>
        <p:xfrm>
          <a:off x="2345111" y="3836714"/>
          <a:ext cx="1951038" cy="903287"/>
        </p:xfrm>
        <a:graphic>
          <a:graphicData uri="http://schemas.openxmlformats.org/presentationml/2006/ole">
            <mc:AlternateContent xmlns:mc="http://schemas.openxmlformats.org/markup-compatibility/2006">
              <mc:Choice xmlns:v="urn:schemas-microsoft-com:vml" Requires="v">
                <p:oleObj spid="_x0000_s12303" name="Equation" r:id="rId12" imgW="850680" imgH="393480" progId="Equation.DSMT4">
                  <p:embed/>
                </p:oleObj>
              </mc:Choice>
              <mc:Fallback>
                <p:oleObj name="Equation" r:id="rId12" imgW="850680" imgH="393480" progId="Equation.DSMT4">
                  <p:embed/>
                  <p:pic>
                    <p:nvPicPr>
                      <p:cNvPr id="20" name="Đối tượng 19">
                        <a:extLst>
                          <a:ext uri="{FF2B5EF4-FFF2-40B4-BE49-F238E27FC236}">
                            <a16:creationId xmlns:a16="http://schemas.microsoft.com/office/drawing/2014/main" id="{44070756-56C9-423A-9790-71D90D4C6151}"/>
                          </a:ext>
                        </a:extLst>
                      </p:cNvPr>
                      <p:cNvPicPr/>
                      <p:nvPr/>
                    </p:nvPicPr>
                    <p:blipFill>
                      <a:blip r:embed="rId13"/>
                      <a:stretch>
                        <a:fillRect/>
                      </a:stretch>
                    </p:blipFill>
                    <p:spPr>
                      <a:xfrm>
                        <a:off x="2345111" y="3836714"/>
                        <a:ext cx="1951038" cy="903287"/>
                      </a:xfrm>
                      <a:prstGeom prst="rect">
                        <a:avLst/>
                      </a:prstGeom>
                    </p:spPr>
                  </p:pic>
                </p:oleObj>
              </mc:Fallback>
            </mc:AlternateContent>
          </a:graphicData>
        </a:graphic>
      </p:graphicFrame>
      <p:graphicFrame>
        <p:nvGraphicFramePr>
          <p:cNvPr id="25" name="Đối tượng 24">
            <a:extLst>
              <a:ext uri="{FF2B5EF4-FFF2-40B4-BE49-F238E27FC236}">
                <a16:creationId xmlns:a16="http://schemas.microsoft.com/office/drawing/2014/main" id="{17E074FA-464F-4FBC-8E4B-DBB7DC9017CA}"/>
              </a:ext>
            </a:extLst>
          </p:cNvPr>
          <p:cNvGraphicFramePr>
            <a:graphicFrameLocks noChangeAspect="1"/>
          </p:cNvGraphicFramePr>
          <p:nvPr>
            <p:extLst>
              <p:ext uri="{D42A27DB-BD31-4B8C-83A1-F6EECF244321}">
                <p14:modId xmlns:p14="http://schemas.microsoft.com/office/powerpoint/2010/main" val="3259719228"/>
              </p:ext>
            </p:extLst>
          </p:nvPr>
        </p:nvGraphicFramePr>
        <p:xfrm>
          <a:off x="4339169" y="3795851"/>
          <a:ext cx="2832449" cy="944150"/>
        </p:xfrm>
        <a:graphic>
          <a:graphicData uri="http://schemas.openxmlformats.org/presentationml/2006/ole">
            <mc:AlternateContent xmlns:mc="http://schemas.openxmlformats.org/markup-compatibility/2006">
              <mc:Choice xmlns:v="urn:schemas-microsoft-com:vml" Requires="v">
                <p:oleObj spid="_x0000_s12304" name="Equation" r:id="rId14" imgW="1180800" imgH="393480" progId="Equation.DSMT4">
                  <p:embed/>
                </p:oleObj>
              </mc:Choice>
              <mc:Fallback>
                <p:oleObj name="Equation" r:id="rId14" imgW="1180800" imgH="393480" progId="Equation.DSMT4">
                  <p:embed/>
                  <p:pic>
                    <p:nvPicPr>
                      <p:cNvPr id="25" name="Đối tượng 24">
                        <a:extLst>
                          <a:ext uri="{FF2B5EF4-FFF2-40B4-BE49-F238E27FC236}">
                            <a16:creationId xmlns:a16="http://schemas.microsoft.com/office/drawing/2014/main" id="{17E074FA-464F-4FBC-8E4B-DBB7DC9017CA}"/>
                          </a:ext>
                        </a:extLst>
                      </p:cNvPr>
                      <p:cNvPicPr/>
                      <p:nvPr/>
                    </p:nvPicPr>
                    <p:blipFill>
                      <a:blip r:embed="rId15"/>
                      <a:stretch>
                        <a:fillRect/>
                      </a:stretch>
                    </p:blipFill>
                    <p:spPr>
                      <a:xfrm>
                        <a:off x="4339169" y="3795851"/>
                        <a:ext cx="2832449" cy="944150"/>
                      </a:xfrm>
                      <a:prstGeom prst="rect">
                        <a:avLst/>
                      </a:prstGeom>
                    </p:spPr>
                  </p:pic>
                </p:oleObj>
              </mc:Fallback>
            </mc:AlternateContent>
          </a:graphicData>
        </a:graphic>
      </p:graphicFrame>
      <p:sp>
        <p:nvSpPr>
          <p:cNvPr id="29" name="Hộp Văn bản 28">
            <a:extLst>
              <a:ext uri="{FF2B5EF4-FFF2-40B4-BE49-F238E27FC236}">
                <a16:creationId xmlns:a16="http://schemas.microsoft.com/office/drawing/2014/main" id="{B08F87B3-BC13-43FD-97CD-04716B0C726D}"/>
              </a:ext>
            </a:extLst>
          </p:cNvPr>
          <p:cNvSpPr txBox="1"/>
          <p:nvPr/>
        </p:nvSpPr>
        <p:spPr>
          <a:xfrm>
            <a:off x="995245" y="4699138"/>
            <a:ext cx="2516670" cy="738664"/>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ME</a:t>
            </a:r>
            <a:r>
              <a:rPr lang="en-US" sz="2400" dirty="0">
                <a:latin typeface="Times New Roman" panose="02020603050405020304" pitchFamily="18" charset="0"/>
                <a:cs typeface="Times New Roman" panose="02020603050405020304" pitchFamily="18" charset="0"/>
              </a:rPr>
              <a:t> = 3,25 </a:t>
            </a:r>
          </a:p>
          <a:p>
            <a:endParaRPr lang="en-US" dirty="0"/>
          </a:p>
        </p:txBody>
      </p:sp>
    </p:spTree>
    <p:extLst>
      <p:ext uri="{BB962C8B-B14F-4D97-AF65-F5344CB8AC3E}">
        <p14:creationId xmlns:p14="http://schemas.microsoft.com/office/powerpoint/2010/main" val="158290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9"/>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9"/>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544" y="161073"/>
            <a:ext cx="11364911" cy="6458851"/>
          </a:xfrm>
          <a:prstGeom prst="rect">
            <a:avLst/>
          </a:prstGeom>
        </p:spPr>
      </p:pic>
      <p:sp>
        <p:nvSpPr>
          <p:cNvPr id="3" name="Sun 2">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12FD0D-3345-4D97-BED4-5A0590056D2D}"/>
              </a:ext>
            </a:extLst>
          </p:cNvPr>
          <p:cNvSpPr txBox="1"/>
          <p:nvPr/>
        </p:nvSpPr>
        <p:spPr>
          <a:xfrm>
            <a:off x="5921828" y="2204481"/>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b="1"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126446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Digit 18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755857"/>
            <a:ext cx="1434738" cy="98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082174" y="6150678"/>
            <a:ext cx="4794729" cy="559857"/>
          </a:xfrm>
          <a:prstGeom prst="rect">
            <a:avLst/>
          </a:prstGeom>
          <a:noFill/>
        </p:spPr>
        <p:txBody>
          <a:bodyPr wrap="square" rtlCol="0">
            <a:spAutoFit/>
          </a:bodyPr>
          <a:lstStyle/>
          <a:p>
            <a:endParaRPr lang="en-US" dirty="0"/>
          </a:p>
        </p:txBody>
      </p:sp>
      <p:sp>
        <p:nvSpPr>
          <p:cNvPr id="27" name="Rectangle 38">
            <a:extLst>
              <a:ext uri="{FF2B5EF4-FFF2-40B4-BE49-F238E27FC236}">
                <a16:creationId xmlns:a16="http://schemas.microsoft.com/office/drawing/2014/main" id="{DB7E1ECF-424F-4836-9951-AA692B6EB862}"/>
              </a:ext>
            </a:extLst>
          </p:cNvPr>
          <p:cNvSpPr/>
          <p:nvPr/>
        </p:nvSpPr>
        <p:spPr>
          <a:xfrm>
            <a:off x="3712153" y="953132"/>
            <a:ext cx="3534770" cy="557560"/>
          </a:xfrm>
          <a:prstGeom prst="rect">
            <a:avLst/>
          </a:prstGeom>
          <a:solidFill>
            <a:srgbClr val="E85F00"/>
          </a:solidFill>
          <a:ln w="12700" cap="flat" cmpd="sng" algn="ctr">
            <a:solidFill>
              <a:srgbClr val="4FC1E9">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Phiếu</a:t>
            </a:r>
            <a:r>
              <a:rPr kumimoji="0" 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 tập </a:t>
            </a:r>
            <a:r>
              <a:rPr kumimoji="0" lang="en-US" sz="2800" b="1" i="0" u="none" strike="noStrike" kern="0" cap="none" spc="0" normalizeH="0" baseline="0" noProof="0" dirty="0" err="1">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nhóm</a:t>
            </a:r>
            <a:endParaRPr kumimoji="0" 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28" name="Hộp Văn bản 27">
            <a:extLst>
              <a:ext uri="{FF2B5EF4-FFF2-40B4-BE49-F238E27FC236}">
                <a16:creationId xmlns:a16="http://schemas.microsoft.com/office/drawing/2014/main" id="{5F890CBF-E0EF-4C69-AACC-0A8C937F1A9A}"/>
              </a:ext>
            </a:extLst>
          </p:cNvPr>
          <p:cNvSpPr txBox="1"/>
          <p:nvPr/>
        </p:nvSpPr>
        <p:spPr>
          <a:xfrm>
            <a:off x="842408" y="5228388"/>
            <a:ext cx="4479532"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1 và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5a)</a:t>
            </a:r>
          </a:p>
          <a:p>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2 và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4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5b)</a:t>
            </a:r>
          </a:p>
        </p:txBody>
      </p:sp>
      <p:grpSp>
        <p:nvGrpSpPr>
          <p:cNvPr id="29" name="Nhóm 28">
            <a:extLst>
              <a:ext uri="{FF2B5EF4-FFF2-40B4-BE49-F238E27FC236}">
                <a16:creationId xmlns:a16="http://schemas.microsoft.com/office/drawing/2014/main" id="{1A2CA9CD-B33A-4CED-ADCA-A2BAA2FF0A12}"/>
              </a:ext>
            </a:extLst>
          </p:cNvPr>
          <p:cNvGrpSpPr/>
          <p:nvPr/>
        </p:nvGrpSpPr>
        <p:grpSpPr>
          <a:xfrm>
            <a:off x="1097646" y="1648219"/>
            <a:ext cx="9996707" cy="3561561"/>
            <a:chOff x="710615" y="1017814"/>
            <a:chExt cx="8217628" cy="3069997"/>
          </a:xfrm>
        </p:grpSpPr>
        <p:sp>
          <p:nvSpPr>
            <p:cNvPr id="30" name="Hộp Văn bản 29">
              <a:extLst>
                <a:ext uri="{FF2B5EF4-FFF2-40B4-BE49-F238E27FC236}">
                  <a16:creationId xmlns:a16="http://schemas.microsoft.com/office/drawing/2014/main" id="{97EF0F29-4317-4C25-8CD8-FDF717456583}"/>
                </a:ext>
              </a:extLst>
            </p:cNvPr>
            <p:cNvSpPr txBox="1"/>
            <p:nvPr/>
          </p:nvSpPr>
          <p:spPr>
            <a:xfrm>
              <a:off x="1417834" y="1017814"/>
              <a:ext cx="4859677"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dài</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x</a:t>
              </a:r>
              <a:r>
                <a:rPr lang="en-US" sz="2400" b="1" dirty="0">
                  <a:latin typeface="Times New Roman" panose="02020603050405020304" pitchFamily="18" charset="0"/>
                  <a:cs typeface="Times New Roman" panose="02020603050405020304" pitchFamily="18" charset="0"/>
                </a:rPr>
                <a:t> và </a:t>
              </a:r>
              <a:r>
                <a:rPr lang="en-US" sz="2400" b="1" i="1" dirty="0">
                  <a:latin typeface="Times New Roman" panose="02020603050405020304" pitchFamily="18" charset="0"/>
                  <a:cs typeface="Times New Roman" panose="02020603050405020304" pitchFamily="18" charset="0"/>
                </a:rPr>
                <a:t>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5</a:t>
              </a:r>
            </a:p>
          </p:txBody>
        </p:sp>
        <p:grpSp>
          <p:nvGrpSpPr>
            <p:cNvPr id="31" name="Nhóm 30">
              <a:extLst>
                <a:ext uri="{FF2B5EF4-FFF2-40B4-BE49-F238E27FC236}">
                  <a16:creationId xmlns:a16="http://schemas.microsoft.com/office/drawing/2014/main" id="{F14CA99C-CD4B-405E-9EF7-E2BCC1B41D27}"/>
                </a:ext>
              </a:extLst>
            </p:cNvPr>
            <p:cNvGrpSpPr/>
            <p:nvPr/>
          </p:nvGrpSpPr>
          <p:grpSpPr>
            <a:xfrm>
              <a:off x="710615" y="1558172"/>
              <a:ext cx="4250964" cy="2335734"/>
              <a:chOff x="721520" y="1550139"/>
              <a:chExt cx="4112873" cy="2405411"/>
            </a:xfrm>
          </p:grpSpPr>
          <p:pic>
            <p:nvPicPr>
              <p:cNvPr id="38" name="Hình ảnh 37">
                <a:extLst>
                  <a:ext uri="{FF2B5EF4-FFF2-40B4-BE49-F238E27FC236}">
                    <a16:creationId xmlns:a16="http://schemas.microsoft.com/office/drawing/2014/main" id="{909631BB-09CC-4DE3-8156-AF2D1251BA32}"/>
                  </a:ext>
                </a:extLst>
              </p:cNvPr>
              <p:cNvPicPr>
                <a:picLocks noChangeAspect="1"/>
              </p:cNvPicPr>
              <p:nvPr/>
            </p:nvPicPr>
            <p:blipFill>
              <a:blip r:embed="rId4"/>
              <a:stretch>
                <a:fillRect/>
              </a:stretch>
            </p:blipFill>
            <p:spPr>
              <a:xfrm rot="21438069">
                <a:off x="721520" y="1550139"/>
                <a:ext cx="4112873" cy="2268049"/>
              </a:xfrm>
              <a:prstGeom prst="rect">
                <a:avLst/>
              </a:prstGeom>
            </p:spPr>
          </p:pic>
          <p:sp>
            <p:nvSpPr>
              <p:cNvPr id="39" name="Hộp Văn bản 38">
                <a:extLst>
                  <a:ext uri="{FF2B5EF4-FFF2-40B4-BE49-F238E27FC236}">
                    <a16:creationId xmlns:a16="http://schemas.microsoft.com/office/drawing/2014/main" id="{3AB04E83-038E-4F57-9E25-5C1830DBD64C}"/>
                  </a:ext>
                </a:extLst>
              </p:cNvPr>
              <p:cNvSpPr txBox="1"/>
              <p:nvPr/>
            </p:nvSpPr>
            <p:spPr>
              <a:xfrm>
                <a:off x="1674688" y="3586218"/>
                <a:ext cx="1571946" cy="369332"/>
              </a:xfrm>
              <a:prstGeom prst="rect">
                <a:avLst/>
              </a:prstGeom>
              <a:noFill/>
            </p:spPr>
            <p:txBody>
              <a:bodyPr wrap="square" rtlCol="0">
                <a:spAutoFit/>
              </a:bodyPr>
              <a:lstStyle/>
              <a:p>
                <a:r>
                  <a:rPr lang="en-US" dirty="0"/>
                  <a:t>a) a // BC</a:t>
                </a:r>
              </a:p>
            </p:txBody>
          </p:sp>
        </p:grpSp>
        <p:grpSp>
          <p:nvGrpSpPr>
            <p:cNvPr id="32" name="Nhóm 31">
              <a:extLst>
                <a:ext uri="{FF2B5EF4-FFF2-40B4-BE49-F238E27FC236}">
                  <a16:creationId xmlns:a16="http://schemas.microsoft.com/office/drawing/2014/main" id="{8885701C-715B-468D-9E6D-E118A0F38CF2}"/>
                </a:ext>
              </a:extLst>
            </p:cNvPr>
            <p:cNvGrpSpPr/>
            <p:nvPr/>
          </p:nvGrpSpPr>
          <p:grpSpPr>
            <a:xfrm>
              <a:off x="6025023" y="1019602"/>
              <a:ext cx="2903220" cy="3068209"/>
              <a:chOff x="6025023" y="1019602"/>
              <a:chExt cx="2903220" cy="3068209"/>
            </a:xfrm>
          </p:grpSpPr>
          <p:grpSp>
            <p:nvGrpSpPr>
              <p:cNvPr id="33" name="Nhóm 32">
                <a:extLst>
                  <a:ext uri="{FF2B5EF4-FFF2-40B4-BE49-F238E27FC236}">
                    <a16:creationId xmlns:a16="http://schemas.microsoft.com/office/drawing/2014/main" id="{1B311BF9-700C-446D-A1A2-86C584F1E45E}"/>
                  </a:ext>
                </a:extLst>
              </p:cNvPr>
              <p:cNvGrpSpPr/>
              <p:nvPr/>
            </p:nvGrpSpPr>
            <p:grpSpPr>
              <a:xfrm>
                <a:off x="6025023" y="1019602"/>
                <a:ext cx="2903220" cy="2897665"/>
                <a:chOff x="6025023" y="917439"/>
                <a:chExt cx="2903220" cy="2897665"/>
              </a:xfrm>
            </p:grpSpPr>
            <p:pic>
              <p:nvPicPr>
                <p:cNvPr id="35" name="Hình ảnh 34">
                  <a:extLst>
                    <a:ext uri="{FF2B5EF4-FFF2-40B4-BE49-F238E27FC236}">
                      <a16:creationId xmlns:a16="http://schemas.microsoft.com/office/drawing/2014/main" id="{4209E471-DF8C-426E-A984-850D46FCBB3B}"/>
                    </a:ext>
                  </a:extLst>
                </p:cNvPr>
                <p:cNvPicPr>
                  <a:picLocks noChangeAspect="1"/>
                </p:cNvPicPr>
                <p:nvPr/>
              </p:nvPicPr>
              <p:blipFill>
                <a:blip r:embed="rId5"/>
                <a:stretch>
                  <a:fillRect/>
                </a:stretch>
              </p:blipFill>
              <p:spPr>
                <a:xfrm>
                  <a:off x="6025023" y="917439"/>
                  <a:ext cx="2623149" cy="2897665"/>
                </a:xfrm>
                <a:prstGeom prst="rect">
                  <a:avLst/>
                </a:prstGeom>
              </p:spPr>
            </p:pic>
            <p:cxnSp>
              <p:nvCxnSpPr>
                <p:cNvPr id="36" name="Đường kết nối Mũi tên Thẳng 35">
                  <a:extLst>
                    <a:ext uri="{FF2B5EF4-FFF2-40B4-BE49-F238E27FC236}">
                      <a16:creationId xmlns:a16="http://schemas.microsoft.com/office/drawing/2014/main" id="{1F6E3C91-926D-46FD-A88A-7CCFE6E48AE9}"/>
                    </a:ext>
                  </a:extLst>
                </p:cNvPr>
                <p:cNvCxnSpPr>
                  <a:cxnSpLocks/>
                </p:cNvCxnSpPr>
                <p:nvPr/>
              </p:nvCxnSpPr>
              <p:spPr>
                <a:xfrm>
                  <a:off x="8428572" y="1267816"/>
                  <a:ext cx="1" cy="20989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Hộp Văn bản 36">
                  <a:extLst>
                    <a:ext uri="{FF2B5EF4-FFF2-40B4-BE49-F238E27FC236}">
                      <a16:creationId xmlns:a16="http://schemas.microsoft.com/office/drawing/2014/main" id="{126CDEC4-C982-43E3-B3C0-FD7667A92433}"/>
                    </a:ext>
                  </a:extLst>
                </p:cNvPr>
                <p:cNvSpPr txBox="1"/>
                <p:nvPr/>
              </p:nvSpPr>
              <p:spPr>
                <a:xfrm>
                  <a:off x="8548099" y="2301411"/>
                  <a:ext cx="38014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y</a:t>
                  </a:r>
                </a:p>
              </p:txBody>
            </p:sp>
          </p:grpSp>
          <p:sp>
            <p:nvSpPr>
              <p:cNvPr id="34" name="Hộp Văn bản 33">
                <a:extLst>
                  <a:ext uri="{FF2B5EF4-FFF2-40B4-BE49-F238E27FC236}">
                    <a16:creationId xmlns:a16="http://schemas.microsoft.com/office/drawing/2014/main" id="{D13C734F-4FB6-48CB-8E9C-AA82975C7C2A}"/>
                  </a:ext>
                </a:extLst>
              </p:cNvPr>
              <p:cNvSpPr txBox="1"/>
              <p:nvPr/>
            </p:nvSpPr>
            <p:spPr>
              <a:xfrm>
                <a:off x="7078894" y="3718479"/>
                <a:ext cx="1469205" cy="369332"/>
              </a:xfrm>
              <a:prstGeom prst="rect">
                <a:avLst/>
              </a:prstGeom>
              <a:noFill/>
            </p:spPr>
            <p:txBody>
              <a:bodyPr wrap="square" rtlCol="0">
                <a:spAutoFit/>
              </a:bodyPr>
              <a:lstStyle/>
              <a:p>
                <a:r>
                  <a:rPr lang="en-US" dirty="0"/>
                  <a:t>b)</a:t>
                </a:r>
              </a:p>
            </p:txBody>
          </p:sp>
        </p:grpSp>
      </p:grpSp>
      <p:sp>
        <p:nvSpPr>
          <p:cNvPr id="40" name="Rectangle 6">
            <a:extLst>
              <a:ext uri="{FF2B5EF4-FFF2-40B4-BE49-F238E27FC236}">
                <a16:creationId xmlns:a16="http://schemas.microsoft.com/office/drawing/2014/main" id="{D963AE27-2534-4B67-B0D3-4263673892CE}"/>
              </a:ext>
            </a:extLst>
          </p:cNvPr>
          <p:cNvSpPr>
            <a:spLocks noChangeArrowheads="1"/>
          </p:cNvSpPr>
          <p:nvPr/>
        </p:nvSpPr>
        <p:spPr bwMode="auto">
          <a:xfrm>
            <a:off x="1150591" y="1737358"/>
            <a:ext cx="599225" cy="435241"/>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2000" b="1" dirty="0">
                <a:latin typeface="Times New Roman" panose="02020603050405020304" pitchFamily="18" charset="0"/>
                <a:cs typeface="Times New Roman" panose="02020603050405020304" pitchFamily="18" charset="0"/>
              </a:rPr>
              <a:t>?4</a:t>
            </a:r>
          </a:p>
        </p:txBody>
      </p:sp>
      <p:pic>
        <p:nvPicPr>
          <p:cNvPr id="4" name="Hình ảnh 3">
            <a:extLst>
              <a:ext uri="{FF2B5EF4-FFF2-40B4-BE49-F238E27FC236}">
                <a16:creationId xmlns:a16="http://schemas.microsoft.com/office/drawing/2014/main" id="{FFE8262A-BDAF-41AE-B423-67498E422DFD}"/>
              </a:ext>
            </a:extLst>
          </p:cNvPr>
          <p:cNvPicPr>
            <a:picLocks noChangeAspect="1"/>
          </p:cNvPicPr>
          <p:nvPr/>
        </p:nvPicPr>
        <p:blipFill>
          <a:blip r:embed="rId6"/>
          <a:stretch>
            <a:fillRect/>
          </a:stretch>
        </p:blipFill>
        <p:spPr>
          <a:xfrm>
            <a:off x="365679" y="-3761"/>
            <a:ext cx="1934810" cy="1732212"/>
          </a:xfrm>
          <a:prstGeom prst="rect">
            <a:avLst/>
          </a:prstGeom>
        </p:spPr>
      </p:pic>
    </p:spTree>
    <p:extLst>
      <p:ext uri="{BB962C8B-B14F-4D97-AF65-F5344CB8AC3E}">
        <p14:creationId xmlns:p14="http://schemas.microsoft.com/office/powerpoint/2010/main" val="2543450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082174" y="6150678"/>
            <a:ext cx="4794729" cy="559857"/>
          </a:xfrm>
          <a:prstGeom prst="rect">
            <a:avLst/>
          </a:prstGeom>
          <a:noFill/>
        </p:spPr>
        <p:txBody>
          <a:bodyPr wrap="square" rtlCol="0">
            <a:spAutoFit/>
          </a:bodyPr>
          <a:lstStyle/>
          <a:p>
            <a:endParaRPr lang="en-US" dirty="0"/>
          </a:p>
        </p:txBody>
      </p:sp>
      <p:sp>
        <p:nvSpPr>
          <p:cNvPr id="27" name="Rectangle 38">
            <a:extLst>
              <a:ext uri="{FF2B5EF4-FFF2-40B4-BE49-F238E27FC236}">
                <a16:creationId xmlns:a16="http://schemas.microsoft.com/office/drawing/2014/main" id="{DB7E1ECF-424F-4836-9951-AA692B6EB862}"/>
              </a:ext>
            </a:extLst>
          </p:cNvPr>
          <p:cNvSpPr/>
          <p:nvPr/>
        </p:nvSpPr>
        <p:spPr>
          <a:xfrm>
            <a:off x="3999830" y="408422"/>
            <a:ext cx="3534770" cy="557560"/>
          </a:xfrm>
          <a:prstGeom prst="rect">
            <a:avLst/>
          </a:prstGeom>
          <a:solidFill>
            <a:srgbClr val="E85F00"/>
          </a:solidFill>
          <a:ln w="12700" cap="flat" cmpd="sng" algn="ctr">
            <a:solidFill>
              <a:srgbClr val="4FC1E9">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Phiếu</a:t>
            </a:r>
            <a:r>
              <a:rPr kumimoji="0" 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 tập </a:t>
            </a:r>
            <a:r>
              <a:rPr kumimoji="0" lang="en-US" sz="2800" b="1" i="0" u="none" strike="noStrike" kern="0" cap="none" spc="0" normalizeH="0" baseline="0" noProof="0" dirty="0" err="1">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nhóm</a:t>
            </a:r>
            <a:endParaRPr kumimoji="0" 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30" name="Hộp Văn bản 29">
            <a:extLst>
              <a:ext uri="{FF2B5EF4-FFF2-40B4-BE49-F238E27FC236}">
                <a16:creationId xmlns:a16="http://schemas.microsoft.com/office/drawing/2014/main" id="{97EF0F29-4317-4C25-8CD8-FDF717456583}"/>
              </a:ext>
            </a:extLst>
          </p:cNvPr>
          <p:cNvSpPr txBox="1"/>
          <p:nvPr/>
        </p:nvSpPr>
        <p:spPr>
          <a:xfrm>
            <a:off x="3510386" y="957409"/>
            <a:ext cx="4859677"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dài</a:t>
            </a:r>
            <a:r>
              <a:rPr lang="en-US" sz="2400" b="1"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x</a:t>
            </a:r>
            <a:r>
              <a:rPr lang="en-US" sz="2400" b="1" dirty="0">
                <a:latin typeface="Times New Roman" panose="02020603050405020304" pitchFamily="18" charset="0"/>
                <a:cs typeface="Times New Roman" panose="02020603050405020304" pitchFamily="18" charset="0"/>
              </a:rPr>
              <a:t> và </a:t>
            </a:r>
            <a:r>
              <a:rPr lang="en-US" sz="2400" b="1" i="1" dirty="0">
                <a:latin typeface="Times New Roman" panose="02020603050405020304" pitchFamily="18" charset="0"/>
                <a:cs typeface="Times New Roman" panose="02020603050405020304" pitchFamily="18" charset="0"/>
              </a:rPr>
              <a:t>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5</a:t>
            </a:r>
          </a:p>
        </p:txBody>
      </p:sp>
      <p:grpSp>
        <p:nvGrpSpPr>
          <p:cNvPr id="31" name="Nhóm 30">
            <a:extLst>
              <a:ext uri="{FF2B5EF4-FFF2-40B4-BE49-F238E27FC236}">
                <a16:creationId xmlns:a16="http://schemas.microsoft.com/office/drawing/2014/main" id="{F14CA99C-CD4B-405E-9EF7-E2BCC1B41D27}"/>
              </a:ext>
            </a:extLst>
          </p:cNvPr>
          <p:cNvGrpSpPr/>
          <p:nvPr/>
        </p:nvGrpSpPr>
        <p:grpSpPr>
          <a:xfrm rot="21386373">
            <a:off x="747837" y="1483389"/>
            <a:ext cx="5123413" cy="2564600"/>
            <a:chOff x="1046302" y="1827462"/>
            <a:chExt cx="3609975" cy="2128088"/>
          </a:xfrm>
        </p:grpSpPr>
        <p:pic>
          <p:nvPicPr>
            <p:cNvPr id="38" name="Hình ảnh 37">
              <a:extLst>
                <a:ext uri="{FF2B5EF4-FFF2-40B4-BE49-F238E27FC236}">
                  <a16:creationId xmlns:a16="http://schemas.microsoft.com/office/drawing/2014/main" id="{909631BB-09CC-4DE3-8156-AF2D1251BA32}"/>
                </a:ext>
              </a:extLst>
            </p:cNvPr>
            <p:cNvPicPr>
              <a:picLocks noChangeAspect="1"/>
            </p:cNvPicPr>
            <p:nvPr/>
          </p:nvPicPr>
          <p:blipFill>
            <a:blip r:embed="rId4"/>
            <a:stretch>
              <a:fillRect/>
            </a:stretch>
          </p:blipFill>
          <p:spPr>
            <a:xfrm>
              <a:off x="1046302" y="1827462"/>
              <a:ext cx="3609975" cy="1990725"/>
            </a:xfrm>
            <a:prstGeom prst="rect">
              <a:avLst/>
            </a:prstGeom>
          </p:spPr>
        </p:pic>
        <p:sp>
          <p:nvSpPr>
            <p:cNvPr id="39" name="Hộp Văn bản 38">
              <a:extLst>
                <a:ext uri="{FF2B5EF4-FFF2-40B4-BE49-F238E27FC236}">
                  <a16:creationId xmlns:a16="http://schemas.microsoft.com/office/drawing/2014/main" id="{3AB04E83-038E-4F57-9E25-5C1830DBD64C}"/>
                </a:ext>
              </a:extLst>
            </p:cNvPr>
            <p:cNvSpPr txBox="1"/>
            <p:nvPr/>
          </p:nvSpPr>
          <p:spPr>
            <a:xfrm>
              <a:off x="1674688" y="3586218"/>
              <a:ext cx="1571946" cy="369332"/>
            </a:xfrm>
            <a:prstGeom prst="rect">
              <a:avLst/>
            </a:prstGeom>
            <a:noFill/>
          </p:spPr>
          <p:txBody>
            <a:bodyPr wrap="square" rtlCol="0">
              <a:spAutoFit/>
            </a:bodyPr>
            <a:lstStyle/>
            <a:p>
              <a:r>
                <a:rPr lang="en-US" dirty="0"/>
                <a:t>a) a // BC</a:t>
              </a:r>
            </a:p>
          </p:txBody>
        </p:sp>
      </p:grpSp>
      <p:sp>
        <p:nvSpPr>
          <p:cNvPr id="40" name="Rectangle 6">
            <a:extLst>
              <a:ext uri="{FF2B5EF4-FFF2-40B4-BE49-F238E27FC236}">
                <a16:creationId xmlns:a16="http://schemas.microsoft.com/office/drawing/2014/main" id="{D963AE27-2534-4B67-B0D3-4263673892CE}"/>
              </a:ext>
            </a:extLst>
          </p:cNvPr>
          <p:cNvSpPr>
            <a:spLocks noChangeArrowheads="1"/>
          </p:cNvSpPr>
          <p:nvPr/>
        </p:nvSpPr>
        <p:spPr bwMode="auto">
          <a:xfrm>
            <a:off x="2418001" y="1074540"/>
            <a:ext cx="599225" cy="435241"/>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r>
              <a:rPr lang="en-US" sz="2000" b="1" dirty="0">
                <a:latin typeface="Times New Roman" panose="02020603050405020304" pitchFamily="18" charset="0"/>
                <a:cs typeface="Times New Roman" panose="02020603050405020304" pitchFamily="18" charset="0"/>
              </a:rPr>
              <a:t>?4</a:t>
            </a:r>
          </a:p>
        </p:txBody>
      </p:sp>
      <p:sp>
        <p:nvSpPr>
          <p:cNvPr id="19" name="Hộp Văn bản 18">
            <a:extLst>
              <a:ext uri="{FF2B5EF4-FFF2-40B4-BE49-F238E27FC236}">
                <a16:creationId xmlns:a16="http://schemas.microsoft.com/office/drawing/2014/main" id="{F7C2E1C2-F218-415B-921B-85E03635ECEB}"/>
              </a:ext>
            </a:extLst>
          </p:cNvPr>
          <p:cNvSpPr txBox="1"/>
          <p:nvPr/>
        </p:nvSpPr>
        <p:spPr>
          <a:xfrm>
            <a:off x="599039" y="4230771"/>
            <a:ext cx="5280180" cy="2677656"/>
          </a:xfrm>
          <a:prstGeom prst="rect">
            <a:avLst/>
          </a:prstGeom>
          <a:noFill/>
        </p:spPr>
        <p:txBody>
          <a:bodyPr wrap="square" rtlCol="0">
            <a:spAutoFit/>
          </a:bodyPr>
          <a:lstStyle/>
          <a:p>
            <a:pPr marL="457200" indent="-457200">
              <a:buAutoNum type="alphaLcParenR"/>
            </a:pPr>
            <a:r>
              <a:rPr lang="el-GR" sz="2400" i="1" dirty="0">
                <a:latin typeface="Times New Roman" panose="02020603050405020304" pitchFamily="18" charset="0"/>
                <a:cs typeface="Times New Roman" panose="02020603050405020304" pitchFamily="18" charset="0"/>
              </a:rPr>
              <a:t>Δ</a:t>
            </a:r>
            <a:r>
              <a:rPr lang="en-US" sz="2400" i="1" dirty="0">
                <a:latin typeface="Times New Roman" panose="02020603050405020304" pitchFamily="18" charset="0"/>
                <a:cs typeface="Times New Roman" panose="02020603050405020304" pitchFamily="18" charset="0"/>
              </a:rPr>
              <a:t> ABC </a:t>
            </a:r>
            <a:r>
              <a:rPr lang="en-US" sz="2400" dirty="0">
                <a:latin typeface="Times New Roman" panose="02020603050405020304" pitchFamily="18" charset="0"/>
                <a:cs typeface="Times New Roman" panose="02020603050405020304" pitchFamily="18" charset="0"/>
              </a:rPr>
              <a:t>có </a:t>
            </a:r>
            <a:r>
              <a:rPr lang="en-US" sz="2400" i="1" dirty="0">
                <a:latin typeface="Times New Roman" panose="02020603050405020304" pitchFamily="18" charset="0"/>
                <a:cs typeface="Times New Roman" panose="02020603050405020304" pitchFamily="18" charset="0"/>
              </a:rPr>
              <a:t>DE//BC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định lí Ta-</a:t>
            </a:r>
            <a:r>
              <a:rPr lang="en-US" sz="2400" dirty="0" err="1">
                <a:latin typeface="Times New Roman" panose="02020603050405020304" pitchFamily="18" charset="0"/>
                <a:cs typeface="Times New Roman" panose="02020603050405020304" pitchFamily="18" charset="0"/>
              </a:rPr>
              <a:t>lét</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Ta có</a:t>
            </a:r>
          </a:p>
          <a:p>
            <a:pPr marL="457200" indent="-457200">
              <a:buAutoNum type="alphaLcParenR"/>
            </a:pPr>
            <a:endParaRPr lang="en-US" sz="2400" dirty="0">
              <a:latin typeface="Times New Roman" panose="02020603050405020304" pitchFamily="18" charset="0"/>
              <a:cs typeface="Times New Roman" panose="02020603050405020304" pitchFamily="18" charset="0"/>
            </a:endParaRPr>
          </a:p>
          <a:p>
            <a:pPr marL="457200" indent="-457200">
              <a:buAutoNum type="alphaLcParen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p>
        </p:txBody>
      </p:sp>
      <p:cxnSp>
        <p:nvCxnSpPr>
          <p:cNvPr id="11" name="Đường nối Thẳng 10">
            <a:extLst>
              <a:ext uri="{FF2B5EF4-FFF2-40B4-BE49-F238E27FC236}">
                <a16:creationId xmlns:a16="http://schemas.microsoft.com/office/drawing/2014/main" id="{80F98E83-57A6-47B6-9F37-FE0BF703B2A7}"/>
              </a:ext>
            </a:extLst>
          </p:cNvPr>
          <p:cNvCxnSpPr/>
          <p:nvPr/>
        </p:nvCxnSpPr>
        <p:spPr>
          <a:xfrm>
            <a:off x="5909405" y="1477220"/>
            <a:ext cx="0" cy="4807065"/>
          </a:xfrm>
          <a:prstGeom prst="line">
            <a:avLst/>
          </a:prstGeom>
          <a:ln w="28575">
            <a:solidFill>
              <a:srgbClr val="30AB05"/>
            </a:solidFill>
          </a:ln>
        </p:spPr>
        <p:style>
          <a:lnRef idx="1">
            <a:schemeClr val="accent1"/>
          </a:lnRef>
          <a:fillRef idx="0">
            <a:schemeClr val="accent1"/>
          </a:fillRef>
          <a:effectRef idx="0">
            <a:schemeClr val="accent1"/>
          </a:effectRef>
          <a:fontRef idx="minor">
            <a:schemeClr val="tx1"/>
          </a:fontRef>
        </p:style>
      </p:cxnSp>
      <p:grpSp>
        <p:nvGrpSpPr>
          <p:cNvPr id="18" name="Nhóm 17">
            <a:extLst>
              <a:ext uri="{FF2B5EF4-FFF2-40B4-BE49-F238E27FC236}">
                <a16:creationId xmlns:a16="http://schemas.microsoft.com/office/drawing/2014/main" id="{8AF3D6D1-1EC9-4B67-8CFB-8CBF9AC11A53}"/>
              </a:ext>
            </a:extLst>
          </p:cNvPr>
          <p:cNvGrpSpPr/>
          <p:nvPr/>
        </p:nvGrpSpPr>
        <p:grpSpPr>
          <a:xfrm>
            <a:off x="5899907" y="3577260"/>
            <a:ext cx="5173815" cy="1200329"/>
            <a:chOff x="6083032" y="3594308"/>
            <a:chExt cx="5173815" cy="1200329"/>
          </a:xfrm>
        </p:grpSpPr>
        <p:sp>
          <p:nvSpPr>
            <p:cNvPr id="13" name="Hộp Văn bản 12">
              <a:extLst>
                <a:ext uri="{FF2B5EF4-FFF2-40B4-BE49-F238E27FC236}">
                  <a16:creationId xmlns:a16="http://schemas.microsoft.com/office/drawing/2014/main" id="{986864EE-A97B-4E69-936B-5149AE6B74D9}"/>
                </a:ext>
              </a:extLst>
            </p:cNvPr>
            <p:cNvSpPr txBox="1"/>
            <p:nvPr/>
          </p:nvSpPr>
          <p:spPr>
            <a:xfrm>
              <a:off x="6083032" y="3594308"/>
              <a:ext cx="5173815"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Vì                 và                 nên </a:t>
              </a:r>
              <a:r>
                <a:rPr lang="en-US" sz="2400" i="1" dirty="0">
                  <a:latin typeface="Times New Roman" panose="02020603050405020304" pitchFamily="18" charset="0"/>
                  <a:cs typeface="Times New Roman" panose="02020603050405020304" pitchFamily="18" charset="0"/>
                </a:rPr>
                <a:t>DE//BA</a:t>
              </a:r>
            </a:p>
            <a:p>
              <a:r>
                <a:rPr lang="en-US" sz="2400" dirty="0">
                  <a:latin typeface="Times New Roman" panose="02020603050405020304" pitchFamily="18" charset="0"/>
                  <a:cs typeface="Times New Roman" panose="02020603050405020304" pitchFamily="18" charset="0"/>
                </a:rPr>
                <a:t>Áp dụng định lí Ta-</a:t>
              </a:r>
              <a:r>
                <a:rPr lang="en-US" sz="2400" dirty="0" err="1">
                  <a:latin typeface="Times New Roman" panose="02020603050405020304" pitchFamily="18" charset="0"/>
                  <a:cs typeface="Times New Roman" panose="02020603050405020304" pitchFamily="18" charset="0"/>
                </a:rPr>
                <a:t>lét</a:t>
              </a:r>
              <a:r>
                <a:rPr lang="en-US" sz="2400" dirty="0">
                  <a:latin typeface="Times New Roman" panose="02020603050405020304" pitchFamily="18" charset="0"/>
                  <a:cs typeface="Times New Roman" panose="02020603050405020304" pitchFamily="18" charset="0"/>
                </a:rPr>
                <a:t> cho </a:t>
              </a:r>
              <a:r>
                <a:rPr lang="el-GR" sz="2400" dirty="0">
                  <a:latin typeface="Times New Roman" panose="02020603050405020304" pitchFamily="18" charset="0"/>
                  <a:cs typeface="Times New Roman" panose="02020603050405020304" pitchFamily="18" charset="0"/>
                </a:rPr>
                <a:t>Δ</a:t>
              </a:r>
              <a:r>
                <a:rPr lang="en-US" sz="2400" dirty="0">
                  <a:latin typeface="Times New Roman" panose="02020603050405020304" pitchFamily="18" charset="0"/>
                  <a:cs typeface="Times New Roman" panose="02020603050405020304" pitchFamily="18" charset="0"/>
                </a:rPr>
                <a:t> ABC ta có</a:t>
              </a:r>
            </a:p>
            <a:p>
              <a:r>
                <a:rPr lang="en-US" sz="2400" dirty="0">
                  <a:latin typeface="Times New Roman" panose="02020603050405020304" pitchFamily="18" charset="0"/>
                  <a:cs typeface="Times New Roman" panose="02020603050405020304" pitchFamily="18" charset="0"/>
                </a:rPr>
                <a:t> </a:t>
              </a:r>
            </a:p>
          </p:txBody>
        </p:sp>
        <p:grpSp>
          <p:nvGrpSpPr>
            <p:cNvPr id="17" name="Nhóm 16">
              <a:extLst>
                <a:ext uri="{FF2B5EF4-FFF2-40B4-BE49-F238E27FC236}">
                  <a16:creationId xmlns:a16="http://schemas.microsoft.com/office/drawing/2014/main" id="{BF93E468-E406-45E7-A1FB-A70F2FF679FE}"/>
                </a:ext>
              </a:extLst>
            </p:cNvPr>
            <p:cNvGrpSpPr/>
            <p:nvPr/>
          </p:nvGrpSpPr>
          <p:grpSpPr>
            <a:xfrm>
              <a:off x="6858085" y="3700600"/>
              <a:ext cx="2747755" cy="338138"/>
              <a:chOff x="6965316" y="3680412"/>
              <a:chExt cx="2747755" cy="338138"/>
            </a:xfrm>
          </p:grpSpPr>
          <p:graphicFrame>
            <p:nvGraphicFramePr>
              <p:cNvPr id="14" name="Đối tượng 13">
                <a:extLst>
                  <a:ext uri="{FF2B5EF4-FFF2-40B4-BE49-F238E27FC236}">
                    <a16:creationId xmlns:a16="http://schemas.microsoft.com/office/drawing/2014/main" id="{A43DCF93-B275-4121-BE5B-CA332881D58D}"/>
                  </a:ext>
                </a:extLst>
              </p:cNvPr>
              <p:cNvGraphicFramePr>
                <a:graphicFrameLocks noChangeAspect="1"/>
              </p:cNvGraphicFramePr>
              <p:nvPr>
                <p:extLst>
                  <p:ext uri="{D42A27DB-BD31-4B8C-83A1-F6EECF244321}">
                    <p14:modId xmlns:p14="http://schemas.microsoft.com/office/powerpoint/2010/main" val="348201742"/>
                  </p:ext>
                </p:extLst>
              </p:nvPr>
            </p:nvGraphicFramePr>
            <p:xfrm>
              <a:off x="6965316" y="3680412"/>
              <a:ext cx="1230312" cy="338138"/>
            </p:xfrm>
            <a:graphic>
              <a:graphicData uri="http://schemas.openxmlformats.org/presentationml/2006/ole">
                <mc:AlternateContent xmlns:mc="http://schemas.openxmlformats.org/markup-compatibility/2006">
                  <mc:Choice xmlns:v="urn:schemas-microsoft-com:vml" Requires="v">
                    <p:oleObj spid="_x0000_s13324" name="Equation" r:id="rId5" imgW="647640" imgH="177480" progId="Equation.DSMT4">
                      <p:embed/>
                    </p:oleObj>
                  </mc:Choice>
                  <mc:Fallback>
                    <p:oleObj name="Equation" r:id="rId5" imgW="647640" imgH="177480" progId="Equation.DSMT4">
                      <p:embed/>
                      <p:pic>
                        <p:nvPicPr>
                          <p:cNvPr id="14" name="Đối tượng 13">
                            <a:extLst>
                              <a:ext uri="{FF2B5EF4-FFF2-40B4-BE49-F238E27FC236}">
                                <a16:creationId xmlns:a16="http://schemas.microsoft.com/office/drawing/2014/main" id="{A43DCF93-B275-4121-BE5B-CA332881D58D}"/>
                              </a:ext>
                            </a:extLst>
                          </p:cNvPr>
                          <p:cNvPicPr/>
                          <p:nvPr/>
                        </p:nvPicPr>
                        <p:blipFill>
                          <a:blip r:embed="rId6"/>
                          <a:stretch>
                            <a:fillRect/>
                          </a:stretch>
                        </p:blipFill>
                        <p:spPr>
                          <a:xfrm>
                            <a:off x="6965316" y="3680412"/>
                            <a:ext cx="1230312" cy="338138"/>
                          </a:xfrm>
                          <a:prstGeom prst="rect">
                            <a:avLst/>
                          </a:prstGeom>
                        </p:spPr>
                      </p:pic>
                    </p:oleObj>
                  </mc:Fallback>
                </mc:AlternateContent>
              </a:graphicData>
            </a:graphic>
          </p:graphicFrame>
          <p:graphicFrame>
            <p:nvGraphicFramePr>
              <p:cNvPr id="15" name="Đối tượng 14">
                <a:extLst>
                  <a:ext uri="{FF2B5EF4-FFF2-40B4-BE49-F238E27FC236}">
                    <a16:creationId xmlns:a16="http://schemas.microsoft.com/office/drawing/2014/main" id="{914923C9-742B-4E24-8B52-24813E8C03CF}"/>
                  </a:ext>
                </a:extLst>
              </p:cNvPr>
              <p:cNvGraphicFramePr>
                <a:graphicFrameLocks noChangeAspect="1"/>
              </p:cNvGraphicFramePr>
              <p:nvPr>
                <p:extLst>
                  <p:ext uri="{D42A27DB-BD31-4B8C-83A1-F6EECF244321}">
                    <p14:modId xmlns:p14="http://schemas.microsoft.com/office/powerpoint/2010/main" val="1333377724"/>
                  </p:ext>
                </p:extLst>
              </p:nvPr>
            </p:nvGraphicFramePr>
            <p:xfrm>
              <a:off x="8579732" y="3680412"/>
              <a:ext cx="1133339" cy="323811"/>
            </p:xfrm>
            <a:graphic>
              <a:graphicData uri="http://schemas.openxmlformats.org/presentationml/2006/ole">
                <mc:AlternateContent xmlns:mc="http://schemas.openxmlformats.org/markup-compatibility/2006">
                  <mc:Choice xmlns:v="urn:schemas-microsoft-com:vml" Requires="v">
                    <p:oleObj spid="_x0000_s13325" name="Equation" r:id="rId7" imgW="622080" imgH="177480" progId="Equation.DSMT4">
                      <p:embed/>
                    </p:oleObj>
                  </mc:Choice>
                  <mc:Fallback>
                    <p:oleObj name="Equation" r:id="rId7" imgW="622080" imgH="177480" progId="Equation.DSMT4">
                      <p:embed/>
                      <p:pic>
                        <p:nvPicPr>
                          <p:cNvPr id="15" name="Đối tượng 14">
                            <a:extLst>
                              <a:ext uri="{FF2B5EF4-FFF2-40B4-BE49-F238E27FC236}">
                                <a16:creationId xmlns:a16="http://schemas.microsoft.com/office/drawing/2014/main" id="{914923C9-742B-4E24-8B52-24813E8C03CF}"/>
                              </a:ext>
                            </a:extLst>
                          </p:cNvPr>
                          <p:cNvPicPr/>
                          <p:nvPr/>
                        </p:nvPicPr>
                        <p:blipFill>
                          <a:blip r:embed="rId8"/>
                          <a:stretch>
                            <a:fillRect/>
                          </a:stretch>
                        </p:blipFill>
                        <p:spPr>
                          <a:xfrm>
                            <a:off x="8579732" y="3680412"/>
                            <a:ext cx="1133339" cy="323811"/>
                          </a:xfrm>
                          <a:prstGeom prst="rect">
                            <a:avLst/>
                          </a:prstGeom>
                        </p:spPr>
                      </p:pic>
                    </p:oleObj>
                  </mc:Fallback>
                </mc:AlternateContent>
              </a:graphicData>
            </a:graphic>
          </p:graphicFrame>
        </p:grpSp>
      </p:grpSp>
      <p:sp>
        <p:nvSpPr>
          <p:cNvPr id="24" name="Hộp Văn bản 23">
            <a:extLst>
              <a:ext uri="{FF2B5EF4-FFF2-40B4-BE49-F238E27FC236}">
                <a16:creationId xmlns:a16="http://schemas.microsoft.com/office/drawing/2014/main" id="{C2677728-FBAD-4891-83E5-A750DF79C030}"/>
              </a:ext>
            </a:extLst>
          </p:cNvPr>
          <p:cNvSpPr txBox="1"/>
          <p:nvPr/>
        </p:nvSpPr>
        <p:spPr>
          <a:xfrm>
            <a:off x="5934446" y="5861699"/>
            <a:ext cx="231833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Vậy  </a:t>
            </a:r>
            <a:r>
              <a:rPr lang="en-US" sz="2400" i="1" dirty="0">
                <a:latin typeface="Times New Roman" panose="02020603050405020304" pitchFamily="18" charset="0"/>
                <a:cs typeface="Times New Roman" panose="02020603050405020304" pitchFamily="18" charset="0"/>
              </a:rPr>
              <a:t> CA </a:t>
            </a:r>
            <a:r>
              <a:rPr lang="en-US" sz="2400" dirty="0">
                <a:latin typeface="Times New Roman" panose="02020603050405020304" pitchFamily="18" charset="0"/>
                <a:cs typeface="Times New Roman" panose="02020603050405020304" pitchFamily="18" charset="0"/>
              </a:rPr>
              <a:t>= 6,8 </a:t>
            </a:r>
          </a:p>
        </p:txBody>
      </p:sp>
      <p:sp>
        <p:nvSpPr>
          <p:cNvPr id="2" name="Hộp Văn bản 1">
            <a:extLst>
              <a:ext uri="{FF2B5EF4-FFF2-40B4-BE49-F238E27FC236}">
                <a16:creationId xmlns:a16="http://schemas.microsoft.com/office/drawing/2014/main" id="{1DE2B959-D5CB-4A7A-AAD2-67CC61F3B615}"/>
              </a:ext>
            </a:extLst>
          </p:cNvPr>
          <p:cNvSpPr txBox="1"/>
          <p:nvPr/>
        </p:nvSpPr>
        <p:spPr>
          <a:xfrm>
            <a:off x="1779628" y="2514824"/>
            <a:ext cx="184731" cy="369332"/>
          </a:xfrm>
          <a:prstGeom prst="rect">
            <a:avLst/>
          </a:prstGeom>
          <a:noFill/>
        </p:spPr>
        <p:txBody>
          <a:bodyPr wrap="square" rtlCol="0">
            <a:spAutoFit/>
          </a:bodyPr>
          <a:lstStyle/>
          <a:p>
            <a:endParaRPr lang="en-US" dirty="0"/>
          </a:p>
        </p:txBody>
      </p:sp>
      <p:sp>
        <p:nvSpPr>
          <p:cNvPr id="7" name="Hộp Văn bản 6">
            <a:extLst>
              <a:ext uri="{FF2B5EF4-FFF2-40B4-BE49-F238E27FC236}">
                <a16:creationId xmlns:a16="http://schemas.microsoft.com/office/drawing/2014/main" id="{B5E0804E-4F82-4956-842C-C66FA8413B04}"/>
              </a:ext>
            </a:extLst>
          </p:cNvPr>
          <p:cNvSpPr txBox="1"/>
          <p:nvPr/>
        </p:nvSpPr>
        <p:spPr>
          <a:xfrm>
            <a:off x="2759075" y="4523037"/>
            <a:ext cx="1686398" cy="509104"/>
          </a:xfrm>
          <a:prstGeom prst="rect">
            <a:avLst/>
          </a:prstGeom>
          <a:noFill/>
        </p:spPr>
        <p:txBody>
          <a:bodyPr wrap="square" rtlCol="0">
            <a:spAutoFit/>
          </a:bodyPr>
          <a:lstStyle/>
          <a:p>
            <a:endParaRPr lang="en-US" dirty="0"/>
          </a:p>
        </p:txBody>
      </p:sp>
      <p:graphicFrame>
        <p:nvGraphicFramePr>
          <p:cNvPr id="8" name="Đối tượng 7">
            <a:extLst>
              <a:ext uri="{FF2B5EF4-FFF2-40B4-BE49-F238E27FC236}">
                <a16:creationId xmlns:a16="http://schemas.microsoft.com/office/drawing/2014/main" id="{0DBAE10F-CE88-4F77-8C54-70CA88AE3EE2}"/>
              </a:ext>
            </a:extLst>
          </p:cNvPr>
          <p:cNvGraphicFramePr>
            <a:graphicFrameLocks noChangeAspect="1"/>
          </p:cNvGraphicFramePr>
          <p:nvPr>
            <p:extLst>
              <p:ext uri="{D42A27DB-BD31-4B8C-83A1-F6EECF244321}">
                <p14:modId xmlns:p14="http://schemas.microsoft.com/office/powerpoint/2010/main" val="317409097"/>
              </p:ext>
            </p:extLst>
          </p:nvPr>
        </p:nvGraphicFramePr>
        <p:xfrm>
          <a:off x="650138" y="5169379"/>
          <a:ext cx="1117432" cy="708647"/>
        </p:xfrm>
        <a:graphic>
          <a:graphicData uri="http://schemas.openxmlformats.org/presentationml/2006/ole">
            <mc:AlternateContent xmlns:mc="http://schemas.openxmlformats.org/markup-compatibility/2006">
              <mc:Choice xmlns:v="urn:schemas-microsoft-com:vml" Requires="v">
                <p:oleObj spid="_x0000_s13326" name="Equation" r:id="rId9" imgW="647640" imgH="393480" progId="Equation.DSMT4">
                  <p:embed/>
                </p:oleObj>
              </mc:Choice>
              <mc:Fallback>
                <p:oleObj name="Equation" r:id="rId9" imgW="647640" imgH="393480" progId="Equation.DSMT4">
                  <p:embed/>
                  <p:pic>
                    <p:nvPicPr>
                      <p:cNvPr id="8" name="Đối tượng 7">
                        <a:extLst>
                          <a:ext uri="{FF2B5EF4-FFF2-40B4-BE49-F238E27FC236}">
                            <a16:creationId xmlns:a16="http://schemas.microsoft.com/office/drawing/2014/main" id="{0DBAE10F-CE88-4F77-8C54-70CA88AE3EE2}"/>
                          </a:ext>
                        </a:extLst>
                      </p:cNvPr>
                      <p:cNvPicPr/>
                      <p:nvPr/>
                    </p:nvPicPr>
                    <p:blipFill>
                      <a:blip r:embed="rId10"/>
                      <a:stretch>
                        <a:fillRect/>
                      </a:stretch>
                    </p:blipFill>
                    <p:spPr>
                      <a:xfrm>
                        <a:off x="650138" y="5169379"/>
                        <a:ext cx="1117432" cy="708647"/>
                      </a:xfrm>
                      <a:prstGeom prst="rect">
                        <a:avLst/>
                      </a:prstGeom>
                    </p:spPr>
                  </p:pic>
                </p:oleObj>
              </mc:Fallback>
            </mc:AlternateContent>
          </a:graphicData>
        </a:graphic>
      </p:graphicFrame>
      <p:pic>
        <p:nvPicPr>
          <p:cNvPr id="51" name="Hình ảnh 50">
            <a:extLst>
              <a:ext uri="{FF2B5EF4-FFF2-40B4-BE49-F238E27FC236}">
                <a16:creationId xmlns:a16="http://schemas.microsoft.com/office/drawing/2014/main" id="{0527DC5D-EAE5-4B91-BD9E-CEEFB564C550}"/>
              </a:ext>
            </a:extLst>
          </p:cNvPr>
          <p:cNvPicPr>
            <a:picLocks noChangeAspect="1"/>
          </p:cNvPicPr>
          <p:nvPr/>
        </p:nvPicPr>
        <p:blipFill>
          <a:blip r:embed="rId11"/>
          <a:stretch>
            <a:fillRect/>
          </a:stretch>
        </p:blipFill>
        <p:spPr>
          <a:xfrm>
            <a:off x="7321303" y="4417868"/>
            <a:ext cx="2273978" cy="820684"/>
          </a:xfrm>
          <a:prstGeom prst="rect">
            <a:avLst/>
          </a:prstGeom>
        </p:spPr>
      </p:pic>
      <p:pic>
        <p:nvPicPr>
          <p:cNvPr id="53" name="Hình ảnh 52">
            <a:extLst>
              <a:ext uri="{FF2B5EF4-FFF2-40B4-BE49-F238E27FC236}">
                <a16:creationId xmlns:a16="http://schemas.microsoft.com/office/drawing/2014/main" id="{885C59B9-87CB-42F9-9EB5-DFF906F12BBF}"/>
              </a:ext>
            </a:extLst>
          </p:cNvPr>
          <p:cNvPicPr>
            <a:picLocks noChangeAspect="1"/>
          </p:cNvPicPr>
          <p:nvPr/>
        </p:nvPicPr>
        <p:blipFill>
          <a:blip r:embed="rId12"/>
          <a:stretch>
            <a:fillRect/>
          </a:stretch>
        </p:blipFill>
        <p:spPr>
          <a:xfrm>
            <a:off x="5995169" y="4416365"/>
            <a:ext cx="3594511" cy="1589823"/>
          </a:xfrm>
          <a:prstGeom prst="rect">
            <a:avLst/>
          </a:prstGeom>
        </p:spPr>
      </p:pic>
      <p:pic>
        <p:nvPicPr>
          <p:cNvPr id="4" name="Hình ảnh 3">
            <a:extLst>
              <a:ext uri="{FF2B5EF4-FFF2-40B4-BE49-F238E27FC236}">
                <a16:creationId xmlns:a16="http://schemas.microsoft.com/office/drawing/2014/main" id="{E1EA4F3A-CF61-4D97-80F4-29C7CEF05AD8}"/>
              </a:ext>
            </a:extLst>
          </p:cNvPr>
          <p:cNvPicPr>
            <a:picLocks noChangeAspect="1"/>
          </p:cNvPicPr>
          <p:nvPr/>
        </p:nvPicPr>
        <p:blipFill>
          <a:blip r:embed="rId13"/>
          <a:stretch>
            <a:fillRect/>
          </a:stretch>
        </p:blipFill>
        <p:spPr>
          <a:xfrm>
            <a:off x="-36739" y="20788"/>
            <a:ext cx="1845419" cy="1653603"/>
          </a:xfrm>
          <a:prstGeom prst="rect">
            <a:avLst/>
          </a:prstGeom>
        </p:spPr>
      </p:pic>
      <p:graphicFrame>
        <p:nvGraphicFramePr>
          <p:cNvPr id="3" name="Đối tượng 2">
            <a:extLst>
              <a:ext uri="{FF2B5EF4-FFF2-40B4-BE49-F238E27FC236}">
                <a16:creationId xmlns:a16="http://schemas.microsoft.com/office/drawing/2014/main" id="{4633032C-6D67-4EAE-8120-0792CC21200E}"/>
              </a:ext>
            </a:extLst>
          </p:cNvPr>
          <p:cNvGraphicFramePr>
            <a:graphicFrameLocks noChangeAspect="1"/>
          </p:cNvGraphicFramePr>
          <p:nvPr>
            <p:extLst>
              <p:ext uri="{D42A27DB-BD31-4B8C-83A1-F6EECF244321}">
                <p14:modId xmlns:p14="http://schemas.microsoft.com/office/powerpoint/2010/main" val="1349420973"/>
              </p:ext>
            </p:extLst>
          </p:nvPr>
        </p:nvGraphicFramePr>
        <p:xfrm>
          <a:off x="5918904" y="4416365"/>
          <a:ext cx="1328407" cy="791934"/>
        </p:xfrm>
        <a:graphic>
          <a:graphicData uri="http://schemas.openxmlformats.org/presentationml/2006/ole">
            <mc:AlternateContent xmlns:mc="http://schemas.openxmlformats.org/markup-compatibility/2006">
              <mc:Choice xmlns:v="urn:schemas-microsoft-com:vml" Requires="v">
                <p:oleObj spid="_x0000_s13327" name="Equation" r:id="rId14" imgW="660240" imgH="393480" progId="Equation.DSMT4">
                  <p:embed/>
                </p:oleObj>
              </mc:Choice>
              <mc:Fallback>
                <p:oleObj name="Equation" r:id="rId14" imgW="660240" imgH="393480" progId="Equation.DSMT4">
                  <p:embed/>
                  <p:pic>
                    <p:nvPicPr>
                      <p:cNvPr id="3" name="Đối tượng 2">
                        <a:extLst>
                          <a:ext uri="{FF2B5EF4-FFF2-40B4-BE49-F238E27FC236}">
                            <a16:creationId xmlns:a16="http://schemas.microsoft.com/office/drawing/2014/main" id="{4633032C-6D67-4EAE-8120-0792CC21200E}"/>
                          </a:ext>
                        </a:extLst>
                      </p:cNvPr>
                      <p:cNvPicPr/>
                      <p:nvPr/>
                    </p:nvPicPr>
                    <p:blipFill>
                      <a:blip r:embed="rId15"/>
                      <a:stretch>
                        <a:fillRect/>
                      </a:stretch>
                    </p:blipFill>
                    <p:spPr>
                      <a:xfrm>
                        <a:off x="5918904" y="4416365"/>
                        <a:ext cx="1328407" cy="791934"/>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73C248B5-D3D1-4578-93EF-4475DCA00392}"/>
              </a:ext>
            </a:extLst>
          </p:cNvPr>
          <p:cNvPicPr>
            <a:picLocks noChangeAspect="1"/>
          </p:cNvPicPr>
          <p:nvPr/>
        </p:nvPicPr>
        <p:blipFill>
          <a:blip r:embed="rId16"/>
          <a:stretch>
            <a:fillRect/>
          </a:stretch>
        </p:blipFill>
        <p:spPr>
          <a:xfrm>
            <a:off x="8199656" y="226031"/>
            <a:ext cx="3202413" cy="3435533"/>
          </a:xfrm>
          <a:prstGeom prst="rect">
            <a:avLst/>
          </a:prstGeom>
        </p:spPr>
      </p:pic>
      <p:grpSp>
        <p:nvGrpSpPr>
          <p:cNvPr id="16" name="Nhóm 15">
            <a:extLst>
              <a:ext uri="{FF2B5EF4-FFF2-40B4-BE49-F238E27FC236}">
                <a16:creationId xmlns:a16="http://schemas.microsoft.com/office/drawing/2014/main" id="{4FDD9B7E-CEF1-41BC-AB7B-936FF29E2CB4}"/>
              </a:ext>
            </a:extLst>
          </p:cNvPr>
          <p:cNvGrpSpPr/>
          <p:nvPr/>
        </p:nvGrpSpPr>
        <p:grpSpPr>
          <a:xfrm>
            <a:off x="742266" y="5919845"/>
            <a:ext cx="1945640" cy="473381"/>
            <a:chOff x="742266" y="5919845"/>
            <a:chExt cx="1945640" cy="473381"/>
          </a:xfrm>
        </p:grpSpPr>
        <p:sp>
          <p:nvSpPr>
            <p:cNvPr id="5" name="Hộp Văn bản 4">
              <a:extLst>
                <a:ext uri="{FF2B5EF4-FFF2-40B4-BE49-F238E27FC236}">
                  <a16:creationId xmlns:a16="http://schemas.microsoft.com/office/drawing/2014/main" id="{99A4BD8D-A41A-4AE5-92F2-D60AA899A5D4}"/>
                </a:ext>
              </a:extLst>
            </p:cNvPr>
            <p:cNvSpPr txBox="1"/>
            <p:nvPr/>
          </p:nvSpPr>
          <p:spPr>
            <a:xfrm>
              <a:off x="742266" y="5919845"/>
              <a:ext cx="125344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Vậy</a:t>
              </a:r>
              <a:r>
                <a:rPr lang="en-US" dirty="0"/>
                <a:t>  </a:t>
              </a:r>
            </a:p>
          </p:txBody>
        </p:sp>
        <p:graphicFrame>
          <p:nvGraphicFramePr>
            <p:cNvPr id="10" name="Đối tượng 9">
              <a:extLst>
                <a:ext uri="{FF2B5EF4-FFF2-40B4-BE49-F238E27FC236}">
                  <a16:creationId xmlns:a16="http://schemas.microsoft.com/office/drawing/2014/main" id="{3B49BF20-D94D-43E3-9C0E-90851DDD5F03}"/>
                </a:ext>
              </a:extLst>
            </p:cNvPr>
            <p:cNvGraphicFramePr>
              <a:graphicFrameLocks noChangeAspect="1"/>
            </p:cNvGraphicFramePr>
            <p:nvPr>
              <p:extLst>
                <p:ext uri="{D42A27DB-BD31-4B8C-83A1-F6EECF244321}">
                  <p14:modId xmlns:p14="http://schemas.microsoft.com/office/powerpoint/2010/main" val="1989220398"/>
                </p:ext>
              </p:extLst>
            </p:nvPr>
          </p:nvGraphicFramePr>
          <p:xfrm>
            <a:off x="1396360" y="5954588"/>
            <a:ext cx="1291546" cy="438638"/>
          </p:xfrm>
          <a:graphic>
            <a:graphicData uri="http://schemas.openxmlformats.org/presentationml/2006/ole">
              <mc:AlternateContent xmlns:mc="http://schemas.openxmlformats.org/markup-compatibility/2006">
                <mc:Choice xmlns:v="urn:schemas-microsoft-com:vml" Requires="v">
                  <p:oleObj spid="_x0000_s13328" name="Equation" r:id="rId17" imgW="672840" imgH="228600" progId="Equation.DSMT4">
                    <p:embed/>
                  </p:oleObj>
                </mc:Choice>
                <mc:Fallback>
                  <p:oleObj name="Equation" r:id="rId17" imgW="672840" imgH="228600" progId="Equation.DSMT4">
                    <p:embed/>
                    <p:pic>
                      <p:nvPicPr>
                        <p:cNvPr id="0" name=""/>
                        <p:cNvPicPr/>
                        <p:nvPr/>
                      </p:nvPicPr>
                      <p:blipFill>
                        <a:blip r:embed="rId18"/>
                        <a:stretch>
                          <a:fillRect/>
                        </a:stretch>
                      </p:blipFill>
                      <p:spPr>
                        <a:xfrm>
                          <a:off x="1396360" y="5954588"/>
                          <a:ext cx="1291546" cy="438638"/>
                        </a:xfrm>
                        <a:prstGeom prst="rect">
                          <a:avLst/>
                        </a:prstGeom>
                      </p:spPr>
                    </p:pic>
                  </p:oleObj>
                </mc:Fallback>
              </mc:AlternateContent>
            </a:graphicData>
          </a:graphic>
        </p:graphicFrame>
      </p:grpSp>
      <p:pic>
        <p:nvPicPr>
          <p:cNvPr id="28" name="Hình ảnh 27">
            <a:extLst>
              <a:ext uri="{FF2B5EF4-FFF2-40B4-BE49-F238E27FC236}">
                <a16:creationId xmlns:a16="http://schemas.microsoft.com/office/drawing/2014/main" id="{7E2DEF5A-EDF1-49B3-94EC-FB2375347322}"/>
              </a:ext>
            </a:extLst>
          </p:cNvPr>
          <p:cNvPicPr>
            <a:picLocks noChangeAspect="1"/>
          </p:cNvPicPr>
          <p:nvPr/>
        </p:nvPicPr>
        <p:blipFill>
          <a:blip r:embed="rId19"/>
          <a:stretch>
            <a:fillRect/>
          </a:stretch>
        </p:blipFill>
        <p:spPr>
          <a:xfrm>
            <a:off x="1745941" y="5050811"/>
            <a:ext cx="1576051" cy="908548"/>
          </a:xfrm>
          <a:prstGeom prst="rect">
            <a:avLst/>
          </a:prstGeom>
        </p:spPr>
      </p:pic>
      <p:pic>
        <p:nvPicPr>
          <p:cNvPr id="46" name="Hình ảnh 45">
            <a:extLst>
              <a:ext uri="{FF2B5EF4-FFF2-40B4-BE49-F238E27FC236}">
                <a16:creationId xmlns:a16="http://schemas.microsoft.com/office/drawing/2014/main" id="{DAB37F9B-0B22-444A-9414-1160D6341537}"/>
              </a:ext>
            </a:extLst>
          </p:cNvPr>
          <p:cNvPicPr>
            <a:picLocks noChangeAspect="1"/>
          </p:cNvPicPr>
          <p:nvPr/>
        </p:nvPicPr>
        <p:blipFill>
          <a:blip r:embed="rId20"/>
          <a:stretch>
            <a:fillRect/>
          </a:stretch>
        </p:blipFill>
        <p:spPr>
          <a:xfrm>
            <a:off x="3256725" y="5087721"/>
            <a:ext cx="2377495" cy="832124"/>
          </a:xfrm>
          <a:prstGeom prst="rect">
            <a:avLst/>
          </a:prstGeom>
        </p:spPr>
      </p:pic>
    </p:spTree>
    <p:extLst>
      <p:ext uri="{BB962C8B-B14F-4D97-AF65-F5344CB8AC3E}">
        <p14:creationId xmlns:p14="http://schemas.microsoft.com/office/powerpoint/2010/main" val="2676866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9"/>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9"/>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500"/>
                                  </p:stCondLst>
                                  <p:childTnLst>
                                    <p:set>
                                      <p:cBhvr>
                                        <p:cTn id="30" dur="1" fill="hold">
                                          <p:stCondLst>
                                            <p:cond delay="9"/>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500"/>
                                  </p:stCondLst>
                                  <p:childTnLst>
                                    <p:set>
                                      <p:cBhvr>
                                        <p:cTn id="34" dur="1" fill="hold">
                                          <p:stCondLst>
                                            <p:cond delay="9"/>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500"/>
                                  </p:stCondLst>
                                  <p:childTnLst>
                                    <p:set>
                                      <p:cBhvr>
                                        <p:cTn id="38" dur="1" fill="hold">
                                          <p:stCondLst>
                                            <p:cond delay="9"/>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500"/>
                                  </p:stCondLst>
                                  <p:childTnLst>
                                    <p:set>
                                      <p:cBhvr>
                                        <p:cTn id="42" dur="1" fill="hold">
                                          <p:stCondLst>
                                            <p:cond delay="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254" y="199574"/>
            <a:ext cx="11364911" cy="6458851"/>
          </a:xfrm>
          <a:prstGeom prst="rect">
            <a:avLst/>
          </a:prstGeom>
        </p:spPr>
      </p:pic>
      <p:sp>
        <p:nvSpPr>
          <p:cNvPr id="3" name="Sun 2">
            <a:extLst>
              <a:ext uri="{FF2B5EF4-FFF2-40B4-BE49-F238E27FC236}">
                <a16:creationId xmlns:a16="http://schemas.microsoft.com/office/drawing/2014/main" id="{6437E96C-B4D7-4CA6-90EE-43A5C748EF9C}"/>
              </a:ext>
            </a:extLst>
          </p:cNvPr>
          <p:cNvSpPr/>
          <p:nvPr/>
        </p:nvSpPr>
        <p:spPr>
          <a:xfrm>
            <a:off x="664395" y="88348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12FD0D-3345-4D97-BED4-5A0590056D2D}"/>
              </a:ext>
            </a:extLst>
          </p:cNvPr>
          <p:cNvSpPr txBox="1"/>
          <p:nvPr/>
        </p:nvSpPr>
        <p:spPr>
          <a:xfrm>
            <a:off x="4283966" y="1925217"/>
            <a:ext cx="702788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Vận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dụng</a:t>
            </a:r>
            <a:r>
              <a:rPr lang="en-US" sz="6000" b="1" dirty="0">
                <a:solidFill>
                  <a:srgbClr val="FF0000"/>
                </a:solidFill>
                <a:latin typeface="Times New Roman" panose="02020603050405020304" pitchFamily="18" charset="0"/>
                <a:ea typeface="Calibri" panose="020F0502020204030204" pitchFamily="34" charset="0"/>
              </a:rPr>
              <a:t> – </a:t>
            </a:r>
            <a:r>
              <a:rPr lang="en-US" sz="6000" b="1" dirty="0" err="1">
                <a:solidFill>
                  <a:srgbClr val="FF0000"/>
                </a:solidFill>
                <a:latin typeface="Times New Roman" panose="02020603050405020304" pitchFamily="18" charset="0"/>
                <a:ea typeface="Calibri" panose="020F0502020204030204" pitchFamily="34" charset="0"/>
              </a:rPr>
              <a:t>Tìm</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tòi</a:t>
            </a:r>
            <a:endParaRPr lang="en-US" sz="30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0560350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36938DF0-FD5E-418B-9005-D6DCFD6D7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989" y="1838294"/>
            <a:ext cx="3996646" cy="3181411"/>
          </a:xfrm>
          <a:prstGeom prst="rect">
            <a:avLst/>
          </a:prstGeom>
        </p:spPr>
      </p:pic>
      <p:sp>
        <p:nvSpPr>
          <p:cNvPr id="15" name="Hộp Văn bản 14">
            <a:extLst>
              <a:ext uri="{FF2B5EF4-FFF2-40B4-BE49-F238E27FC236}">
                <a16:creationId xmlns:a16="http://schemas.microsoft.com/office/drawing/2014/main" id="{9C808D1B-68C3-4EE4-846A-BB1BB2B24F9C}"/>
              </a:ext>
            </a:extLst>
          </p:cNvPr>
          <p:cNvSpPr txBox="1"/>
          <p:nvPr/>
        </p:nvSpPr>
        <p:spPr>
          <a:xfrm>
            <a:off x="369869" y="863029"/>
            <a:ext cx="7654248" cy="1200329"/>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 AB</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Biết </a:t>
            </a:r>
            <a:r>
              <a:rPr lang="en-US" sz="2400" dirty="0" err="1">
                <a:latin typeface="Times New Roman" panose="02020603050405020304" pitchFamily="18" charset="0"/>
                <a:cs typeface="Times New Roman" panose="02020603050405020304" pitchFamily="18" charset="0"/>
              </a:rPr>
              <a:t>rằng</a:t>
            </a:r>
            <a:endParaRPr lang="en-US" sz="2400" dirty="0">
              <a:latin typeface="Times New Roman" panose="02020603050405020304" pitchFamily="18" charset="0"/>
              <a:cs typeface="Times New Roman" panose="02020603050405020304" pitchFamily="18" charset="0"/>
            </a:endParaRPr>
          </a:p>
          <a:p>
            <a:r>
              <a:rPr lang="vi-VN"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BD</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 m, </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AC</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60 m; </a:t>
            </a:r>
            <a:r>
              <a:rPr lang="vi-VN"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 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endParaRPr lang="en-US" sz="2400" i="1" dirty="0">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823B3948-3E99-4FE5-BAFA-A22CD0EECE98}"/>
              </a:ext>
            </a:extLst>
          </p:cNvPr>
          <p:cNvSpPr txBox="1"/>
          <p:nvPr/>
        </p:nvSpPr>
        <p:spPr>
          <a:xfrm>
            <a:off x="3760342" y="257124"/>
            <a:ext cx="4911047"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BÀI TOÁN ỨNG DỤNG THỰC TẾ</a:t>
            </a:r>
          </a:p>
        </p:txBody>
      </p:sp>
      <p:graphicFrame>
        <p:nvGraphicFramePr>
          <p:cNvPr id="17" name="Đối tượng 16">
            <a:extLst>
              <a:ext uri="{FF2B5EF4-FFF2-40B4-BE49-F238E27FC236}">
                <a16:creationId xmlns:a16="http://schemas.microsoft.com/office/drawing/2014/main" id="{69FBFAED-565E-434C-96B4-6914762177F9}"/>
              </a:ext>
            </a:extLst>
          </p:cNvPr>
          <p:cNvGraphicFramePr>
            <a:graphicFrameLocks noChangeAspect="1"/>
          </p:cNvGraphicFramePr>
          <p:nvPr>
            <p:extLst>
              <p:ext uri="{D42A27DB-BD31-4B8C-83A1-F6EECF244321}">
                <p14:modId xmlns:p14="http://schemas.microsoft.com/office/powerpoint/2010/main" val="3884663035"/>
              </p:ext>
            </p:extLst>
          </p:nvPr>
        </p:nvGraphicFramePr>
        <p:xfrm>
          <a:off x="8024117" y="863029"/>
          <a:ext cx="2273692" cy="464894"/>
        </p:xfrm>
        <a:graphic>
          <a:graphicData uri="http://schemas.openxmlformats.org/presentationml/2006/ole">
            <mc:AlternateContent xmlns:mc="http://schemas.openxmlformats.org/markup-compatibility/2006">
              <mc:Choice xmlns:v="urn:schemas-microsoft-com:vml" Requires="v">
                <p:oleObj spid="_x0000_s14348" name="Equation" r:id="rId5" imgW="1117440" imgH="228600" progId="Equation.DSMT4">
                  <p:embed/>
                </p:oleObj>
              </mc:Choice>
              <mc:Fallback>
                <p:oleObj name="Equation" r:id="rId5" imgW="1117440" imgH="228600" progId="Equation.DSMT4">
                  <p:embed/>
                  <p:pic>
                    <p:nvPicPr>
                      <p:cNvPr id="17" name="Đối tượng 16">
                        <a:extLst>
                          <a:ext uri="{FF2B5EF4-FFF2-40B4-BE49-F238E27FC236}">
                            <a16:creationId xmlns:a16="http://schemas.microsoft.com/office/drawing/2014/main" id="{69FBFAED-565E-434C-96B4-6914762177F9}"/>
                          </a:ext>
                        </a:extLst>
                      </p:cNvPr>
                      <p:cNvPicPr/>
                      <p:nvPr/>
                    </p:nvPicPr>
                    <p:blipFill>
                      <a:blip r:embed="rId6"/>
                      <a:stretch>
                        <a:fillRect/>
                      </a:stretch>
                    </p:blipFill>
                    <p:spPr>
                      <a:xfrm>
                        <a:off x="8024117" y="863029"/>
                        <a:ext cx="2273692" cy="464894"/>
                      </a:xfrm>
                      <a:prstGeom prst="rect">
                        <a:avLst/>
                      </a:prstGeom>
                    </p:spPr>
                  </p:pic>
                </p:oleObj>
              </mc:Fallback>
            </mc:AlternateContent>
          </a:graphicData>
        </a:graphic>
      </p:graphicFrame>
      <p:cxnSp>
        <p:nvCxnSpPr>
          <p:cNvPr id="21" name="Đường nối Thẳng 20">
            <a:extLst>
              <a:ext uri="{FF2B5EF4-FFF2-40B4-BE49-F238E27FC236}">
                <a16:creationId xmlns:a16="http://schemas.microsoft.com/office/drawing/2014/main" id="{A354C0F6-A243-43C4-952B-A1C9AB1C6E69}"/>
              </a:ext>
            </a:extLst>
          </p:cNvPr>
          <p:cNvCxnSpPr/>
          <p:nvPr/>
        </p:nvCxnSpPr>
        <p:spPr>
          <a:xfrm flipH="1">
            <a:off x="5311739" y="1448656"/>
            <a:ext cx="113016" cy="5229546"/>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22" name="Hộp Văn bản 21">
            <a:extLst>
              <a:ext uri="{FF2B5EF4-FFF2-40B4-BE49-F238E27FC236}">
                <a16:creationId xmlns:a16="http://schemas.microsoft.com/office/drawing/2014/main" id="{F95B4A9C-A9BF-4DDB-B8BC-8307147AA06F}"/>
              </a:ext>
            </a:extLst>
          </p:cNvPr>
          <p:cNvSpPr txBox="1"/>
          <p:nvPr/>
        </p:nvSpPr>
        <p:spPr>
          <a:xfrm>
            <a:off x="5681609" y="4028159"/>
            <a:ext cx="6140522" cy="1687963"/>
          </a:xfrm>
          <a:prstGeom prst="rect">
            <a:avLst/>
          </a:prstGeom>
          <a:noFill/>
        </p:spPr>
        <p:txBody>
          <a:bodyPr wrap="square" rtlCol="0">
            <a:spAutoFit/>
          </a:bodyPr>
          <a:lstStyle/>
          <a:p>
            <a:pPr>
              <a:lnSpc>
                <a:spcPct val="150000"/>
              </a:lnSpc>
            </a:pPr>
            <a:endParaRPr lang="en-US" sz="2400" dirty="0">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a:t>
            </a:r>
          </a:p>
        </p:txBody>
      </p:sp>
      <p:graphicFrame>
        <p:nvGraphicFramePr>
          <p:cNvPr id="24" name="Đối tượng 23">
            <a:extLst>
              <a:ext uri="{FF2B5EF4-FFF2-40B4-BE49-F238E27FC236}">
                <a16:creationId xmlns:a16="http://schemas.microsoft.com/office/drawing/2014/main" id="{E920BEDA-92A5-4159-B8A2-7848C10F2422}"/>
              </a:ext>
            </a:extLst>
          </p:cNvPr>
          <p:cNvGraphicFramePr>
            <a:graphicFrameLocks noChangeAspect="1"/>
          </p:cNvGraphicFramePr>
          <p:nvPr>
            <p:extLst>
              <p:ext uri="{D42A27DB-BD31-4B8C-83A1-F6EECF244321}">
                <p14:modId xmlns:p14="http://schemas.microsoft.com/office/powerpoint/2010/main" val="836305113"/>
              </p:ext>
            </p:extLst>
          </p:nvPr>
        </p:nvGraphicFramePr>
        <p:xfrm>
          <a:off x="5561648" y="3301112"/>
          <a:ext cx="1377418" cy="762317"/>
        </p:xfrm>
        <a:graphic>
          <a:graphicData uri="http://schemas.openxmlformats.org/presentationml/2006/ole">
            <mc:AlternateContent xmlns:mc="http://schemas.openxmlformats.org/markup-compatibility/2006">
              <mc:Choice xmlns:v="urn:schemas-microsoft-com:vml" Requires="v">
                <p:oleObj spid="_x0000_s14349" name="Equation" r:id="rId7" imgW="711000" imgH="393480" progId="Equation.DSMT4">
                  <p:embed/>
                </p:oleObj>
              </mc:Choice>
              <mc:Fallback>
                <p:oleObj name="Equation" r:id="rId7" imgW="711000" imgH="393480" progId="Equation.DSMT4">
                  <p:embed/>
                  <p:pic>
                    <p:nvPicPr>
                      <p:cNvPr id="24" name="Đối tượng 23">
                        <a:extLst>
                          <a:ext uri="{FF2B5EF4-FFF2-40B4-BE49-F238E27FC236}">
                            <a16:creationId xmlns:a16="http://schemas.microsoft.com/office/drawing/2014/main" id="{E920BEDA-92A5-4159-B8A2-7848C10F2422}"/>
                          </a:ext>
                        </a:extLst>
                      </p:cNvPr>
                      <p:cNvPicPr/>
                      <p:nvPr/>
                    </p:nvPicPr>
                    <p:blipFill>
                      <a:blip r:embed="rId8"/>
                      <a:stretch>
                        <a:fillRect/>
                      </a:stretch>
                    </p:blipFill>
                    <p:spPr>
                      <a:xfrm>
                        <a:off x="5561648" y="3301112"/>
                        <a:ext cx="1377418" cy="762317"/>
                      </a:xfrm>
                      <a:prstGeom prst="rect">
                        <a:avLst/>
                      </a:prstGeom>
                    </p:spPr>
                  </p:pic>
                </p:oleObj>
              </mc:Fallback>
            </mc:AlternateContent>
          </a:graphicData>
        </a:graphic>
      </p:graphicFrame>
      <p:grpSp>
        <p:nvGrpSpPr>
          <p:cNvPr id="3" name="Nhóm 2">
            <a:extLst>
              <a:ext uri="{FF2B5EF4-FFF2-40B4-BE49-F238E27FC236}">
                <a16:creationId xmlns:a16="http://schemas.microsoft.com/office/drawing/2014/main" id="{159A3809-8C06-43FF-B217-46DCF31433D8}"/>
              </a:ext>
            </a:extLst>
          </p:cNvPr>
          <p:cNvGrpSpPr/>
          <p:nvPr/>
        </p:nvGrpSpPr>
        <p:grpSpPr>
          <a:xfrm>
            <a:off x="5778995" y="2044724"/>
            <a:ext cx="4747098" cy="579967"/>
            <a:chOff x="6502603" y="2804037"/>
            <a:chExt cx="4747098" cy="579967"/>
          </a:xfrm>
        </p:grpSpPr>
        <p:graphicFrame>
          <p:nvGraphicFramePr>
            <p:cNvPr id="23" name="Đối tượng 22">
              <a:extLst>
                <a:ext uri="{FF2B5EF4-FFF2-40B4-BE49-F238E27FC236}">
                  <a16:creationId xmlns:a16="http://schemas.microsoft.com/office/drawing/2014/main" id="{7C9A1D47-D99E-4C57-A50E-E17BD1BDA0ED}"/>
                </a:ext>
              </a:extLst>
            </p:cNvPr>
            <p:cNvGraphicFramePr>
              <a:graphicFrameLocks noChangeAspect="1"/>
            </p:cNvGraphicFramePr>
            <p:nvPr>
              <p:extLst>
                <p:ext uri="{D42A27DB-BD31-4B8C-83A1-F6EECF244321}">
                  <p14:modId xmlns:p14="http://schemas.microsoft.com/office/powerpoint/2010/main" val="2679657380"/>
                </p:ext>
              </p:extLst>
            </p:nvPr>
          </p:nvGraphicFramePr>
          <p:xfrm>
            <a:off x="7084252" y="2903025"/>
            <a:ext cx="2152318" cy="440384"/>
          </p:xfrm>
          <a:graphic>
            <a:graphicData uri="http://schemas.openxmlformats.org/presentationml/2006/ole">
              <mc:AlternateContent xmlns:mc="http://schemas.openxmlformats.org/markup-compatibility/2006">
                <mc:Choice xmlns:v="urn:schemas-microsoft-com:vml" Requires="v">
                  <p:oleObj spid="_x0000_s14350" name="Equation" r:id="rId9" imgW="2273787" imgH="465066" progId="Equation.DSMT4">
                    <p:embed/>
                  </p:oleObj>
                </mc:Choice>
                <mc:Fallback>
                  <p:oleObj name="Equation" r:id="rId9" imgW="2273787" imgH="465066" progId="Equation.DSMT4">
                    <p:embed/>
                    <p:pic>
                      <p:nvPicPr>
                        <p:cNvPr id="23" name="Đối tượng 22">
                          <a:extLst>
                            <a:ext uri="{FF2B5EF4-FFF2-40B4-BE49-F238E27FC236}">
                              <a16:creationId xmlns:a16="http://schemas.microsoft.com/office/drawing/2014/main" id="{7C9A1D47-D99E-4C57-A50E-E17BD1BDA0ED}"/>
                            </a:ext>
                          </a:extLst>
                        </p:cNvPr>
                        <p:cNvPicPr/>
                        <p:nvPr/>
                      </p:nvPicPr>
                      <p:blipFill>
                        <a:blip r:embed="rId10"/>
                        <a:stretch>
                          <a:fillRect/>
                        </a:stretch>
                      </p:blipFill>
                      <p:spPr>
                        <a:xfrm>
                          <a:off x="7084252" y="2903025"/>
                          <a:ext cx="2152318" cy="440384"/>
                        </a:xfrm>
                        <a:prstGeom prst="rect">
                          <a:avLst/>
                        </a:prstGeom>
                      </p:spPr>
                    </p:pic>
                  </p:oleObj>
                </mc:Fallback>
              </mc:AlternateContent>
            </a:graphicData>
          </a:graphic>
        </p:graphicFrame>
        <p:sp>
          <p:nvSpPr>
            <p:cNvPr id="2" name="Hộp Văn bản 1">
              <a:extLst>
                <a:ext uri="{FF2B5EF4-FFF2-40B4-BE49-F238E27FC236}">
                  <a16:creationId xmlns:a16="http://schemas.microsoft.com/office/drawing/2014/main" id="{A2A4C126-C845-41FD-AF53-7019EEDF52BE}"/>
                </a:ext>
              </a:extLst>
            </p:cNvPr>
            <p:cNvSpPr txBox="1"/>
            <p:nvPr/>
          </p:nvSpPr>
          <p:spPr>
            <a:xfrm>
              <a:off x="6502603" y="2804037"/>
              <a:ext cx="4747098" cy="579967"/>
            </a:xfrm>
            <a:prstGeom prst="rect">
              <a:avLst/>
            </a:prstGeom>
            <a:noFill/>
          </p:spPr>
          <p:txBody>
            <a:bodyPr wrap="square" rtlCol="0">
              <a:spAutoFit/>
            </a:bodyPr>
            <a:lstStyle/>
            <a:p>
              <a:pPr>
                <a:lnSpc>
                  <a:spcPct val="150000"/>
                </a:lnSpc>
              </a:pP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BC</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DE</a:t>
              </a:r>
            </a:p>
          </p:txBody>
        </p:sp>
      </p:grpSp>
      <p:sp>
        <p:nvSpPr>
          <p:cNvPr id="5" name="Hộp Văn bản 4">
            <a:extLst>
              <a:ext uri="{FF2B5EF4-FFF2-40B4-BE49-F238E27FC236}">
                <a16:creationId xmlns:a16="http://schemas.microsoft.com/office/drawing/2014/main" id="{BD3C649A-AF1C-4CD6-9858-A7DE7C599B9B}"/>
              </a:ext>
            </a:extLst>
          </p:cNvPr>
          <p:cNvSpPr txBox="1"/>
          <p:nvPr/>
        </p:nvSpPr>
        <p:spPr>
          <a:xfrm>
            <a:off x="5859112" y="2569567"/>
            <a:ext cx="6419600" cy="579967"/>
          </a:xfrm>
          <a:prstGeom prst="rect">
            <a:avLst/>
          </a:prstGeom>
          <a:noFill/>
        </p:spPr>
        <p:txBody>
          <a:bodyPr wrap="square" rtlCol="0">
            <a:spAutoFit/>
          </a:bodyPr>
          <a:lstStyle/>
          <a:p>
            <a:pPr>
              <a:lnSpc>
                <a:spcPct val="150000"/>
              </a:lnSpc>
            </a:pPr>
            <a:r>
              <a:rPr lang="el-GR" sz="2400" dirty="0">
                <a:latin typeface="Times New Roman" panose="02020603050405020304" pitchFamily="18" charset="0"/>
                <a:cs typeface="Times New Roman" panose="02020603050405020304" pitchFamily="18" charset="0"/>
              </a:rPr>
              <a:t>Δ</a:t>
            </a:r>
            <a:r>
              <a:rPr lang="en-US" sz="2400" dirty="0">
                <a:latin typeface="Times New Roman" panose="02020603050405020304" pitchFamily="18" charset="0"/>
                <a:cs typeface="Times New Roman" panose="02020603050405020304" pitchFamily="18" charset="0"/>
              </a:rPr>
              <a:t> ABC</a:t>
            </a:r>
            <a:r>
              <a:rPr lang="en-US" sz="2400"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BC</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DE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Ta-</a:t>
            </a:r>
            <a:r>
              <a:rPr lang="en-US" sz="2400" dirty="0" err="1">
                <a:latin typeface="Times New Roman" panose="02020603050405020304" pitchFamily="18" charset="0"/>
                <a:cs typeface="Times New Roman" panose="02020603050405020304" pitchFamily="18" charset="0"/>
              </a:rPr>
              <a:t>lét</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có</a:t>
            </a:r>
            <a:endParaRPr lang="en-US" sz="2400"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AD236C02-2266-4052-BF98-D89E8891CA82}"/>
              </a:ext>
            </a:extLst>
          </p:cNvPr>
          <p:cNvSpPr txBox="1"/>
          <p:nvPr/>
        </p:nvSpPr>
        <p:spPr>
          <a:xfrm>
            <a:off x="5803185" y="4284014"/>
            <a:ext cx="5665726"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40 (m).</a:t>
            </a:r>
          </a:p>
          <a:p>
            <a:endParaRPr lang="en-US" sz="2400" dirty="0">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C7C9D300-27E5-4E9E-B35C-304F5156AAB9}"/>
              </a:ext>
            </a:extLst>
          </p:cNvPr>
          <p:cNvSpPr txBox="1"/>
          <p:nvPr/>
        </p:nvSpPr>
        <p:spPr>
          <a:xfrm>
            <a:off x="7324928" y="1512518"/>
            <a:ext cx="2898842"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BÀI GIẢI</a:t>
            </a:r>
            <a:endParaRPr lang="en-US" dirty="0"/>
          </a:p>
        </p:txBody>
      </p:sp>
      <p:pic>
        <p:nvPicPr>
          <p:cNvPr id="10" name="Hình ảnh 9">
            <a:extLst>
              <a:ext uri="{FF2B5EF4-FFF2-40B4-BE49-F238E27FC236}">
                <a16:creationId xmlns:a16="http://schemas.microsoft.com/office/drawing/2014/main" id="{0AA49548-7D6A-4464-B441-321C35BEDF2A}"/>
              </a:ext>
            </a:extLst>
          </p:cNvPr>
          <p:cNvPicPr>
            <a:picLocks noChangeAspect="1"/>
          </p:cNvPicPr>
          <p:nvPr/>
        </p:nvPicPr>
        <p:blipFill>
          <a:blip r:embed="rId11"/>
          <a:stretch>
            <a:fillRect/>
          </a:stretch>
        </p:blipFill>
        <p:spPr>
          <a:xfrm>
            <a:off x="9846782" y="5081077"/>
            <a:ext cx="2345218" cy="1776923"/>
          </a:xfrm>
          <a:prstGeom prst="rect">
            <a:avLst/>
          </a:prstGeom>
        </p:spPr>
      </p:pic>
      <p:graphicFrame>
        <p:nvGraphicFramePr>
          <p:cNvPr id="8" name="Đối tượng 7">
            <a:extLst>
              <a:ext uri="{FF2B5EF4-FFF2-40B4-BE49-F238E27FC236}">
                <a16:creationId xmlns:a16="http://schemas.microsoft.com/office/drawing/2014/main" id="{BD1176FD-3F4D-45AB-829D-CFB833F27952}"/>
              </a:ext>
            </a:extLst>
          </p:cNvPr>
          <p:cNvGraphicFramePr>
            <a:graphicFrameLocks noChangeAspect="1"/>
          </p:cNvGraphicFramePr>
          <p:nvPr>
            <p:extLst>
              <p:ext uri="{D42A27DB-BD31-4B8C-83A1-F6EECF244321}">
                <p14:modId xmlns:p14="http://schemas.microsoft.com/office/powerpoint/2010/main" val="758463503"/>
              </p:ext>
            </p:extLst>
          </p:nvPr>
        </p:nvGraphicFramePr>
        <p:xfrm>
          <a:off x="6918514" y="3292462"/>
          <a:ext cx="1896714" cy="839974"/>
        </p:xfrm>
        <a:graphic>
          <a:graphicData uri="http://schemas.openxmlformats.org/presentationml/2006/ole">
            <mc:AlternateContent xmlns:mc="http://schemas.openxmlformats.org/markup-compatibility/2006">
              <mc:Choice xmlns:v="urn:schemas-microsoft-com:vml" Requires="v">
                <p:oleObj spid="_x0000_s14351" name="Equation" r:id="rId12" imgW="888840" imgH="393480" progId="Equation.DSMT4">
                  <p:embed/>
                </p:oleObj>
              </mc:Choice>
              <mc:Fallback>
                <p:oleObj name="Equation" r:id="rId12" imgW="888840" imgH="393480" progId="Equation.DSMT4">
                  <p:embed/>
                  <p:pic>
                    <p:nvPicPr>
                      <p:cNvPr id="8" name="Đối tượng 7">
                        <a:extLst>
                          <a:ext uri="{FF2B5EF4-FFF2-40B4-BE49-F238E27FC236}">
                            <a16:creationId xmlns:a16="http://schemas.microsoft.com/office/drawing/2014/main" id="{BD1176FD-3F4D-45AB-829D-CFB833F27952}"/>
                          </a:ext>
                        </a:extLst>
                      </p:cNvPr>
                      <p:cNvPicPr/>
                      <p:nvPr/>
                    </p:nvPicPr>
                    <p:blipFill>
                      <a:blip r:embed="rId13"/>
                      <a:stretch>
                        <a:fillRect/>
                      </a:stretch>
                    </p:blipFill>
                    <p:spPr>
                      <a:xfrm>
                        <a:off x="6918514" y="3292462"/>
                        <a:ext cx="1896714" cy="839974"/>
                      </a:xfrm>
                      <a:prstGeom prst="rect">
                        <a:avLst/>
                      </a:prstGeom>
                    </p:spPr>
                  </p:pic>
                </p:oleObj>
              </mc:Fallback>
            </mc:AlternateContent>
          </a:graphicData>
        </a:graphic>
      </p:graphicFrame>
      <p:graphicFrame>
        <p:nvGraphicFramePr>
          <p:cNvPr id="9" name="Đối tượng 8">
            <a:extLst>
              <a:ext uri="{FF2B5EF4-FFF2-40B4-BE49-F238E27FC236}">
                <a16:creationId xmlns:a16="http://schemas.microsoft.com/office/drawing/2014/main" id="{E862FDBF-D992-4E7D-BFDB-96FCE5767FF2}"/>
              </a:ext>
            </a:extLst>
          </p:cNvPr>
          <p:cNvGraphicFramePr>
            <a:graphicFrameLocks noChangeAspect="1"/>
          </p:cNvGraphicFramePr>
          <p:nvPr>
            <p:extLst>
              <p:ext uri="{D42A27DB-BD31-4B8C-83A1-F6EECF244321}">
                <p14:modId xmlns:p14="http://schemas.microsoft.com/office/powerpoint/2010/main" val="2251591452"/>
              </p:ext>
            </p:extLst>
          </p:nvPr>
        </p:nvGraphicFramePr>
        <p:xfrm>
          <a:off x="8993428" y="3333662"/>
          <a:ext cx="2475483" cy="791134"/>
        </p:xfrm>
        <a:graphic>
          <a:graphicData uri="http://schemas.openxmlformats.org/presentationml/2006/ole">
            <mc:AlternateContent xmlns:mc="http://schemas.openxmlformats.org/markup-compatibility/2006">
              <mc:Choice xmlns:v="urn:schemas-microsoft-com:vml" Requires="v">
                <p:oleObj spid="_x0000_s14352" name="Equation" r:id="rId14" imgW="1231560" imgH="393480" progId="Equation.DSMT4">
                  <p:embed/>
                </p:oleObj>
              </mc:Choice>
              <mc:Fallback>
                <p:oleObj name="Equation" r:id="rId14" imgW="1231560" imgH="393480" progId="Equation.DSMT4">
                  <p:embed/>
                  <p:pic>
                    <p:nvPicPr>
                      <p:cNvPr id="9" name="Đối tượng 8">
                        <a:extLst>
                          <a:ext uri="{FF2B5EF4-FFF2-40B4-BE49-F238E27FC236}">
                            <a16:creationId xmlns:a16="http://schemas.microsoft.com/office/drawing/2014/main" id="{E862FDBF-D992-4E7D-BFDB-96FCE5767FF2}"/>
                          </a:ext>
                        </a:extLst>
                      </p:cNvPr>
                      <p:cNvPicPr/>
                      <p:nvPr/>
                    </p:nvPicPr>
                    <p:blipFill>
                      <a:blip r:embed="rId15"/>
                      <a:stretch>
                        <a:fillRect/>
                      </a:stretch>
                    </p:blipFill>
                    <p:spPr>
                      <a:xfrm>
                        <a:off x="8993428" y="3333662"/>
                        <a:ext cx="2475483" cy="791134"/>
                      </a:xfrm>
                      <a:prstGeom prst="rect">
                        <a:avLst/>
                      </a:prstGeom>
                    </p:spPr>
                  </p:pic>
                </p:oleObj>
              </mc:Fallback>
            </mc:AlternateContent>
          </a:graphicData>
        </a:graphic>
      </p:graphicFrame>
    </p:spTree>
    <p:extLst>
      <p:ext uri="{BB962C8B-B14F-4D97-AF65-F5344CB8AC3E}">
        <p14:creationId xmlns:p14="http://schemas.microsoft.com/office/powerpoint/2010/main" val="19987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50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9"/>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9"/>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9"/>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500"/>
                                  </p:stCondLst>
                                  <p:childTnLst>
                                    <p:set>
                                      <p:cBhvr>
                                        <p:cTn id="30"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Google Shape;1020;p37"/>
          <p:cNvSpPr/>
          <p:nvPr/>
        </p:nvSpPr>
        <p:spPr>
          <a:xfrm rot="5400000">
            <a:off x="9760746" y="3806033"/>
            <a:ext cx="936625" cy="188913"/>
          </a:xfrm>
          <a:prstGeom prst="roundRect">
            <a:avLst>
              <a:gd name="adj" fmla="val 9649"/>
            </a:avLst>
          </a:prstGeom>
          <a:noFill/>
          <a:ln>
            <a:noFill/>
          </a:ln>
        </p:spPr>
        <p:txBody>
          <a:bodyPr spcFirstLastPara="1" lIns="121900" tIns="121900" rIns="121900" bIns="121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dirty="0">
              <a:ln>
                <a:noFill/>
              </a:ln>
              <a:solidFill>
                <a:prstClr val="white"/>
              </a:solidFill>
              <a:effectLst/>
              <a:uLnTx/>
              <a:uFillTx/>
              <a:latin typeface="思源黑体 Heavy" panose="020B0A00000000000000" pitchFamily="34" charset="-122"/>
              <a:ea typeface="思源黑体 Heavy" panose="020B0A00000000000000" pitchFamily="34" charset="-122"/>
              <a:cs typeface="Catamaran"/>
              <a:sym typeface="Catamaran"/>
            </a:endParaRPr>
          </a:p>
        </p:txBody>
      </p:sp>
      <p:grpSp>
        <p:nvGrpSpPr>
          <p:cNvPr id="8" name="Nhóm 7">
            <a:extLst>
              <a:ext uri="{FF2B5EF4-FFF2-40B4-BE49-F238E27FC236}">
                <a16:creationId xmlns:a16="http://schemas.microsoft.com/office/drawing/2014/main" id="{EA112CDE-104A-4F2F-BCEB-DC6795A8ED56}"/>
              </a:ext>
            </a:extLst>
          </p:cNvPr>
          <p:cNvGrpSpPr/>
          <p:nvPr/>
        </p:nvGrpSpPr>
        <p:grpSpPr>
          <a:xfrm>
            <a:off x="3765912" y="915580"/>
            <a:ext cx="6941417" cy="3000352"/>
            <a:chOff x="2417910" y="-473776"/>
            <a:chExt cx="7003173" cy="3853894"/>
          </a:xfrm>
        </p:grpSpPr>
        <p:grpSp>
          <p:nvGrpSpPr>
            <p:cNvPr id="5" name="Nhóm 7"/>
            <p:cNvGrpSpPr>
              <a:grpSpLocks/>
            </p:cNvGrpSpPr>
            <p:nvPr/>
          </p:nvGrpSpPr>
          <p:grpSpPr bwMode="auto">
            <a:xfrm>
              <a:off x="2417910" y="-473776"/>
              <a:ext cx="7003173" cy="3853894"/>
              <a:chOff x="-426957" y="-1516473"/>
              <a:chExt cx="4273480" cy="4770349"/>
            </a:xfrm>
          </p:grpSpPr>
          <p:pic>
            <p:nvPicPr>
              <p:cNvPr id="8202" name="Hình ảnh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840" t="5238" r="44218" b="39404"/>
              <a:stretch>
                <a:fillRect/>
              </a:stretch>
            </p:blipFill>
            <p:spPr bwMode="auto">
              <a:xfrm>
                <a:off x="-426957" y="-1516473"/>
                <a:ext cx="4273480" cy="477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Hộp Văn bản 5"/>
              <p:cNvSpPr txBox="1">
                <a:spLocks noChangeArrowheads="1"/>
              </p:cNvSpPr>
              <p:nvPr/>
            </p:nvSpPr>
            <p:spPr bwMode="auto">
              <a:xfrm>
                <a:off x="435948" y="-1301286"/>
                <a:ext cx="3336711" cy="63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Tỉ</a:t>
                </a:r>
                <a:r>
                  <a:rPr kumimoji="0" lang="en-US" altLang="en-US" sz="2000" b="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altLang="en-US" sz="2000" b="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altLang="en-US" sz="2000" b="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altLang="en-US" sz="2000" b="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đoạn</a:t>
                </a:r>
                <a:r>
                  <a:rPr kumimoji="0" lang="en-US" altLang="en-US" sz="2000" b="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thẳng</a:t>
                </a:r>
                <a:r>
                  <a:rPr kumimoji="0" lang="en-US" altLang="en-US" sz="2000" b="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AB </a:t>
                </a:r>
                <a:r>
                  <a:rPr kumimoji="0" lang="en-US" altLang="en-US" sz="2000" b="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alt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CD</a:t>
                </a:r>
                <a:r>
                  <a:rPr kumimoji="0" lang="en-US" alt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000" b="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alt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vi-VN" alt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aphicFrame>
          <p:nvGraphicFramePr>
            <p:cNvPr id="7" name="Đối tượng 6">
              <a:extLst>
                <a:ext uri="{FF2B5EF4-FFF2-40B4-BE49-F238E27FC236}">
                  <a16:creationId xmlns:a16="http://schemas.microsoft.com/office/drawing/2014/main" id="{E63EDF82-E6C0-48B1-A10F-8575A4094250}"/>
                </a:ext>
              </a:extLst>
            </p:cNvPr>
            <p:cNvGraphicFramePr>
              <a:graphicFrameLocks noChangeAspect="1"/>
            </p:cNvGraphicFramePr>
            <p:nvPr>
              <p:extLst>
                <p:ext uri="{D42A27DB-BD31-4B8C-83A1-F6EECF244321}">
                  <p14:modId xmlns:p14="http://schemas.microsoft.com/office/powerpoint/2010/main" val="1000869288"/>
                </p:ext>
              </p:extLst>
            </p:nvPr>
          </p:nvGraphicFramePr>
          <p:xfrm>
            <a:off x="8725963" y="-397943"/>
            <a:ext cx="574075" cy="808924"/>
          </p:xfrm>
          <a:graphic>
            <a:graphicData uri="http://schemas.openxmlformats.org/presentationml/2006/ole">
              <mc:AlternateContent xmlns:mc="http://schemas.openxmlformats.org/markup-compatibility/2006">
                <mc:Choice xmlns:v="urn:schemas-microsoft-com:vml" Requires="v">
                  <p:oleObj spid="_x0000_s15372" name="Equation" r:id="rId4" imgW="279360" imgH="393480" progId="Equation.DSMT4">
                    <p:embed/>
                  </p:oleObj>
                </mc:Choice>
                <mc:Fallback>
                  <p:oleObj name="Equation" r:id="rId4" imgW="279360" imgH="393480" progId="Equation.DSMT4">
                    <p:embed/>
                    <p:pic>
                      <p:nvPicPr>
                        <p:cNvPr id="7" name="Đối tượng 6">
                          <a:extLst>
                            <a:ext uri="{FF2B5EF4-FFF2-40B4-BE49-F238E27FC236}">
                              <a16:creationId xmlns:a16="http://schemas.microsoft.com/office/drawing/2014/main" id="{E63EDF82-E6C0-48B1-A10F-8575A4094250}"/>
                            </a:ext>
                          </a:extLst>
                        </p:cNvPr>
                        <p:cNvPicPr/>
                        <p:nvPr/>
                      </p:nvPicPr>
                      <p:blipFill>
                        <a:blip r:embed="rId5"/>
                        <a:stretch>
                          <a:fillRect/>
                        </a:stretch>
                      </p:blipFill>
                      <p:spPr>
                        <a:xfrm>
                          <a:off x="8725963" y="-397943"/>
                          <a:ext cx="574075" cy="808924"/>
                        </a:xfrm>
                        <a:prstGeom prst="rect">
                          <a:avLst/>
                        </a:prstGeom>
                      </p:spPr>
                    </p:pic>
                  </p:oleObj>
                </mc:Fallback>
              </mc:AlternateContent>
            </a:graphicData>
          </a:graphic>
        </p:graphicFrame>
      </p:grpSp>
      <p:graphicFrame>
        <p:nvGraphicFramePr>
          <p:cNvPr id="9" name="Đối tượng 8">
            <a:extLst>
              <a:ext uri="{FF2B5EF4-FFF2-40B4-BE49-F238E27FC236}">
                <a16:creationId xmlns:a16="http://schemas.microsoft.com/office/drawing/2014/main" id="{DAC88C55-4E78-4E4D-97EE-F7B74CBF6E8E}"/>
              </a:ext>
            </a:extLst>
          </p:cNvPr>
          <p:cNvGraphicFramePr>
            <a:graphicFrameLocks noChangeAspect="1"/>
          </p:cNvGraphicFramePr>
          <p:nvPr>
            <p:extLst>
              <p:ext uri="{D42A27DB-BD31-4B8C-83A1-F6EECF244321}">
                <p14:modId xmlns:p14="http://schemas.microsoft.com/office/powerpoint/2010/main" val="2404177958"/>
              </p:ext>
            </p:extLst>
          </p:nvPr>
        </p:nvGraphicFramePr>
        <p:xfrm>
          <a:off x="6546850" y="3362325"/>
          <a:ext cx="114300" cy="177800"/>
        </p:xfrm>
        <a:graphic>
          <a:graphicData uri="http://schemas.openxmlformats.org/presentationml/2006/ole">
            <mc:AlternateContent xmlns:mc="http://schemas.openxmlformats.org/markup-compatibility/2006">
              <mc:Choice xmlns:v="urn:schemas-microsoft-com:vml" Requires="v">
                <p:oleObj spid="_x0000_s15373" name="Equation" r:id="rId6" imgW="114120" imgH="177480" progId="Equation.DSMT4">
                  <p:embed/>
                </p:oleObj>
              </mc:Choice>
              <mc:Fallback>
                <p:oleObj name="Equation" r:id="rId6" imgW="114120" imgH="177480" progId="Equation.DSMT4">
                  <p:embed/>
                  <p:pic>
                    <p:nvPicPr>
                      <p:cNvPr id="9" name="Đối tượng 8">
                        <a:extLst>
                          <a:ext uri="{FF2B5EF4-FFF2-40B4-BE49-F238E27FC236}">
                            <a16:creationId xmlns:a16="http://schemas.microsoft.com/office/drawing/2014/main" id="{DAC88C55-4E78-4E4D-97EE-F7B74CBF6E8E}"/>
                          </a:ext>
                        </a:extLst>
                      </p:cNvPr>
                      <p:cNvPicPr/>
                      <p:nvPr/>
                    </p:nvPicPr>
                    <p:blipFill>
                      <a:blip r:embed="rId7"/>
                      <a:stretch>
                        <a:fillRect/>
                      </a:stretch>
                    </p:blipFill>
                    <p:spPr>
                      <a:xfrm>
                        <a:off x="6546850" y="3362325"/>
                        <a:ext cx="114300" cy="177800"/>
                      </a:xfrm>
                      <a:prstGeom prst="rect">
                        <a:avLst/>
                      </a:prstGeom>
                    </p:spPr>
                  </p:pic>
                </p:oleObj>
              </mc:Fallback>
            </mc:AlternateContent>
          </a:graphicData>
        </a:graphic>
      </p:graphicFrame>
      <p:grpSp>
        <p:nvGrpSpPr>
          <p:cNvPr id="13" name="Nhóm 12">
            <a:extLst>
              <a:ext uri="{FF2B5EF4-FFF2-40B4-BE49-F238E27FC236}">
                <a16:creationId xmlns:a16="http://schemas.microsoft.com/office/drawing/2014/main" id="{377C37F5-A653-4FCD-8D5F-DD973F944347}"/>
              </a:ext>
            </a:extLst>
          </p:cNvPr>
          <p:cNvGrpSpPr/>
          <p:nvPr/>
        </p:nvGrpSpPr>
        <p:grpSpPr>
          <a:xfrm>
            <a:off x="3733031" y="1844440"/>
            <a:ext cx="7628688" cy="2176789"/>
            <a:chOff x="3058023" y="2085584"/>
            <a:chExt cx="7956296" cy="2200438"/>
          </a:xfrm>
        </p:grpSpPr>
        <p:grpSp>
          <p:nvGrpSpPr>
            <p:cNvPr id="2" name="Group 34"/>
            <p:cNvGrpSpPr>
              <a:grpSpLocks/>
            </p:cNvGrpSpPr>
            <p:nvPr/>
          </p:nvGrpSpPr>
          <p:grpSpPr bwMode="auto">
            <a:xfrm rot="-990406">
              <a:off x="3058023" y="2085584"/>
              <a:ext cx="7956296" cy="2200438"/>
              <a:chOff x="3089527" y="3218895"/>
              <a:chExt cx="6313274" cy="2469431"/>
            </a:xfrm>
          </p:grpSpPr>
          <p:pic>
            <p:nvPicPr>
              <p:cNvPr id="8208"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r="44859"/>
              <a:stretch>
                <a:fillRect/>
              </a:stretch>
            </p:blipFill>
            <p:spPr bwMode="auto">
              <a:xfrm rot="19155168" flipV="1">
                <a:off x="3089527" y="3218895"/>
                <a:ext cx="1951186" cy="2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Rounded Corners 14"/>
              <p:cNvSpPr/>
              <p:nvPr/>
            </p:nvSpPr>
            <p:spPr>
              <a:xfrm rot="990406">
                <a:off x="4778558" y="3842872"/>
                <a:ext cx="4624243" cy="1845454"/>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i="1" dirty="0">
                    <a:solidFill>
                      <a:prstClr val="black"/>
                    </a:solidFill>
                    <a:latin typeface="Times New Roman" panose="02020603050405020304" pitchFamily="18" charset="0"/>
                    <a:cs typeface="Times New Roman" panose="02020603050405020304" pitchFamily="18" charset="0"/>
                  </a:rPr>
                  <a:t>AB</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và</a:t>
                </a:r>
                <a:r>
                  <a:rPr lang="en-US" sz="2000" b="1" dirty="0">
                    <a:solidFill>
                      <a:prstClr val="black"/>
                    </a:solidFill>
                    <a:latin typeface="Times New Roman" panose="02020603050405020304" pitchFamily="18" charset="0"/>
                    <a:cs typeface="Times New Roman" panose="02020603050405020304" pitchFamily="18" charset="0"/>
                  </a:rPr>
                  <a:t> </a:t>
                </a:r>
                <a:r>
                  <a:rPr lang="en-US" sz="2000" i="1" dirty="0">
                    <a:solidFill>
                      <a:prstClr val="black"/>
                    </a:solidFill>
                    <a:latin typeface="Times New Roman" panose="02020603050405020304" pitchFamily="18" charset="0"/>
                    <a:cs typeface="Times New Roman" panose="02020603050405020304" pitchFamily="18" charset="0"/>
                  </a:rPr>
                  <a:t>CD</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tỉ</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lệ</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với</a:t>
                </a:r>
                <a:r>
                  <a:rPr lang="en-US" sz="2000" b="1" dirty="0">
                    <a:solidFill>
                      <a:prstClr val="black"/>
                    </a:solidFill>
                    <a:latin typeface="Times New Roman" panose="02020603050405020304" pitchFamily="18" charset="0"/>
                    <a:cs typeface="Times New Roman" panose="02020603050405020304" pitchFamily="18" charset="0"/>
                  </a:rPr>
                  <a:t> </a:t>
                </a:r>
                <a:r>
                  <a:rPr lang="en-US" sz="2000" i="1" dirty="0">
                    <a:solidFill>
                      <a:prstClr val="black"/>
                    </a:solidFill>
                    <a:latin typeface="Times New Roman" panose="02020603050405020304" pitchFamily="18" charset="0"/>
                    <a:cs typeface="Times New Roman" panose="02020603050405020304" pitchFamily="18" charset="0"/>
                  </a:rPr>
                  <a:t>A’B’ </a:t>
                </a:r>
                <a:r>
                  <a:rPr lang="en-US" sz="2000" b="1" dirty="0" err="1">
                    <a:solidFill>
                      <a:prstClr val="black"/>
                    </a:solidFill>
                    <a:latin typeface="Times New Roman" panose="02020603050405020304" pitchFamily="18" charset="0"/>
                    <a:cs typeface="Times New Roman" panose="02020603050405020304" pitchFamily="18" charset="0"/>
                  </a:rPr>
                  <a:t>và</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i="1" dirty="0">
                    <a:solidFill>
                      <a:prstClr val="black"/>
                    </a:solidFill>
                    <a:latin typeface="Times New Roman" panose="02020603050405020304" pitchFamily="18" charset="0"/>
                    <a:cs typeface="Times New Roman" panose="02020603050405020304" pitchFamily="18" charset="0"/>
                  </a:rPr>
                  <a:t>C’D’ </a:t>
                </a:r>
                <a:r>
                  <a:rPr lang="en-US" sz="2000" b="1" dirty="0" err="1">
                    <a:solidFill>
                      <a:prstClr val="black"/>
                    </a:solidFill>
                    <a:latin typeface="Times New Roman" panose="02020603050405020304" pitchFamily="18" charset="0"/>
                    <a:cs typeface="Times New Roman" panose="02020603050405020304" pitchFamily="18" charset="0"/>
                  </a:rPr>
                  <a:t>nếu</a:t>
                </a:r>
                <a:r>
                  <a:rPr lang="en-US" sz="2000" b="1" i="1" dirty="0">
                    <a:solidFill>
                      <a:prstClr val="black"/>
                    </a:solidFill>
                    <a:latin typeface="Times New Roman" panose="02020603050405020304" pitchFamily="18" charset="0"/>
                    <a:cs typeface="Times New Roman" panose="02020603050405020304" pitchFamily="18"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b="1" i="1" dirty="0">
                    <a:solidFill>
                      <a:prstClr val="black"/>
                    </a:solidFill>
                    <a:latin typeface="Times New Roman" panose="02020603050405020304" pitchFamily="18" charset="0"/>
                    <a:cs typeface="Times New Roman" panose="02020603050405020304" pitchFamily="18"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pSp>
        <p:graphicFrame>
          <p:nvGraphicFramePr>
            <p:cNvPr id="10" name="Đối tượng 9">
              <a:extLst>
                <a:ext uri="{FF2B5EF4-FFF2-40B4-BE49-F238E27FC236}">
                  <a16:creationId xmlns:a16="http://schemas.microsoft.com/office/drawing/2014/main" id="{BFFB6375-E067-423C-B8AF-A0308B89A06F}"/>
                </a:ext>
              </a:extLst>
            </p:cNvPr>
            <p:cNvGraphicFramePr>
              <a:graphicFrameLocks noChangeAspect="1"/>
            </p:cNvGraphicFramePr>
            <p:nvPr>
              <p:extLst>
                <p:ext uri="{D42A27DB-BD31-4B8C-83A1-F6EECF244321}">
                  <p14:modId xmlns:p14="http://schemas.microsoft.com/office/powerpoint/2010/main" val="1437441948"/>
                </p:ext>
              </p:extLst>
            </p:nvPr>
          </p:nvGraphicFramePr>
          <p:xfrm>
            <a:off x="9355820" y="2397336"/>
            <a:ext cx="1277432" cy="694744"/>
          </p:xfrm>
          <a:graphic>
            <a:graphicData uri="http://schemas.openxmlformats.org/presentationml/2006/ole">
              <mc:AlternateContent xmlns:mc="http://schemas.openxmlformats.org/markup-compatibility/2006">
                <mc:Choice xmlns:v="urn:schemas-microsoft-com:vml" Requires="v">
                  <p:oleObj spid="_x0000_s15374" name="Equation" r:id="rId9" imgW="723600" imgH="393480" progId="Equation.DSMT4">
                    <p:embed/>
                  </p:oleObj>
                </mc:Choice>
                <mc:Fallback>
                  <p:oleObj name="Equation" r:id="rId9" imgW="723600" imgH="393480" progId="Equation.DSMT4">
                    <p:embed/>
                    <p:pic>
                      <p:nvPicPr>
                        <p:cNvPr id="10" name="Đối tượng 9">
                          <a:extLst>
                            <a:ext uri="{FF2B5EF4-FFF2-40B4-BE49-F238E27FC236}">
                              <a16:creationId xmlns:a16="http://schemas.microsoft.com/office/drawing/2014/main" id="{BFFB6375-E067-423C-B8AF-A0308B89A06F}"/>
                            </a:ext>
                          </a:extLst>
                        </p:cNvPr>
                        <p:cNvPicPr/>
                        <p:nvPr/>
                      </p:nvPicPr>
                      <p:blipFill>
                        <a:blip r:embed="rId10"/>
                        <a:stretch>
                          <a:fillRect/>
                        </a:stretch>
                      </p:blipFill>
                      <p:spPr>
                        <a:xfrm>
                          <a:off x="9355820" y="2397336"/>
                          <a:ext cx="1277432" cy="694744"/>
                        </a:xfrm>
                        <a:prstGeom prst="rect">
                          <a:avLst/>
                        </a:prstGeom>
                      </p:spPr>
                    </p:pic>
                  </p:oleObj>
                </mc:Fallback>
              </mc:AlternateContent>
            </a:graphicData>
          </a:graphic>
        </p:graphicFrame>
        <p:graphicFrame>
          <p:nvGraphicFramePr>
            <p:cNvPr id="12" name="Đối tượng 11">
              <a:extLst>
                <a:ext uri="{FF2B5EF4-FFF2-40B4-BE49-F238E27FC236}">
                  <a16:creationId xmlns:a16="http://schemas.microsoft.com/office/drawing/2014/main" id="{465C6C4A-70A9-48D0-9998-C84CC10900BC}"/>
                </a:ext>
              </a:extLst>
            </p:cNvPr>
            <p:cNvGraphicFramePr>
              <a:graphicFrameLocks noChangeAspect="1"/>
            </p:cNvGraphicFramePr>
            <p:nvPr>
              <p:extLst>
                <p:ext uri="{D42A27DB-BD31-4B8C-83A1-F6EECF244321}">
                  <p14:modId xmlns:p14="http://schemas.microsoft.com/office/powerpoint/2010/main" val="2628644240"/>
                </p:ext>
              </p:extLst>
            </p:nvPr>
          </p:nvGraphicFramePr>
          <p:xfrm>
            <a:off x="6178972" y="3154615"/>
            <a:ext cx="1209449" cy="604724"/>
          </p:xfrm>
          <a:graphic>
            <a:graphicData uri="http://schemas.openxmlformats.org/presentationml/2006/ole">
              <mc:AlternateContent xmlns:mc="http://schemas.openxmlformats.org/markup-compatibility/2006">
                <mc:Choice xmlns:v="urn:schemas-microsoft-com:vml" Requires="v">
                  <p:oleObj spid="_x0000_s15375" name="Equation" r:id="rId11" imgW="787320" imgH="393480" progId="Equation.DSMT4">
                    <p:embed/>
                  </p:oleObj>
                </mc:Choice>
                <mc:Fallback>
                  <p:oleObj name="Equation" r:id="rId11" imgW="787320" imgH="393480" progId="Equation.DSMT4">
                    <p:embed/>
                    <p:pic>
                      <p:nvPicPr>
                        <p:cNvPr id="12" name="Đối tượng 11">
                          <a:extLst>
                            <a:ext uri="{FF2B5EF4-FFF2-40B4-BE49-F238E27FC236}">
                              <a16:creationId xmlns:a16="http://schemas.microsoft.com/office/drawing/2014/main" id="{465C6C4A-70A9-48D0-9998-C84CC10900BC}"/>
                            </a:ext>
                          </a:extLst>
                        </p:cNvPr>
                        <p:cNvPicPr/>
                        <p:nvPr/>
                      </p:nvPicPr>
                      <p:blipFill>
                        <a:blip r:embed="rId12"/>
                        <a:stretch>
                          <a:fillRect/>
                        </a:stretch>
                      </p:blipFill>
                      <p:spPr>
                        <a:xfrm>
                          <a:off x="6178972" y="3154615"/>
                          <a:ext cx="1209449" cy="604724"/>
                        </a:xfrm>
                        <a:prstGeom prst="rect">
                          <a:avLst/>
                        </a:prstGeom>
                      </p:spPr>
                    </p:pic>
                  </p:oleObj>
                </mc:Fallback>
              </mc:AlternateContent>
            </a:graphicData>
          </a:graphic>
        </p:graphicFrame>
      </p:grpSp>
      <p:grpSp>
        <p:nvGrpSpPr>
          <p:cNvPr id="19" name="Nhóm 18">
            <a:extLst>
              <a:ext uri="{FF2B5EF4-FFF2-40B4-BE49-F238E27FC236}">
                <a16:creationId xmlns:a16="http://schemas.microsoft.com/office/drawing/2014/main" id="{2486DA3C-29ED-4E99-8713-988FAC794C83}"/>
              </a:ext>
            </a:extLst>
          </p:cNvPr>
          <p:cNvGrpSpPr/>
          <p:nvPr/>
        </p:nvGrpSpPr>
        <p:grpSpPr>
          <a:xfrm>
            <a:off x="3926197" y="3154911"/>
            <a:ext cx="7469281" cy="3485296"/>
            <a:chOff x="3792498" y="3161180"/>
            <a:chExt cx="7469281" cy="3485296"/>
          </a:xfrm>
        </p:grpSpPr>
        <p:grpSp>
          <p:nvGrpSpPr>
            <p:cNvPr id="17" name="Nhóm 16">
              <a:extLst>
                <a:ext uri="{FF2B5EF4-FFF2-40B4-BE49-F238E27FC236}">
                  <a16:creationId xmlns:a16="http://schemas.microsoft.com/office/drawing/2014/main" id="{17D4BBF2-EBC1-42C6-817A-E745864A3AA7}"/>
                </a:ext>
              </a:extLst>
            </p:cNvPr>
            <p:cNvGrpSpPr/>
            <p:nvPr/>
          </p:nvGrpSpPr>
          <p:grpSpPr>
            <a:xfrm>
              <a:off x="3792498" y="3161180"/>
              <a:ext cx="7469281" cy="3485296"/>
              <a:chOff x="3466658" y="1946393"/>
              <a:chExt cx="7469281" cy="3485296"/>
            </a:xfrm>
          </p:grpSpPr>
          <p:grpSp>
            <p:nvGrpSpPr>
              <p:cNvPr id="4" name="Group 40"/>
              <p:cNvGrpSpPr>
                <a:grpSpLocks/>
              </p:cNvGrpSpPr>
              <p:nvPr/>
            </p:nvGrpSpPr>
            <p:grpSpPr bwMode="auto">
              <a:xfrm>
                <a:off x="3466658" y="1946393"/>
                <a:ext cx="7469281" cy="3485296"/>
                <a:chOff x="1835974" y="3091254"/>
                <a:chExt cx="7053531" cy="2739378"/>
              </a:xfrm>
            </p:grpSpPr>
            <p:sp>
              <p:nvSpPr>
                <p:cNvPr id="42" name="Rectangle: Rounded Corners 15"/>
                <p:cNvSpPr/>
                <p:nvPr/>
              </p:nvSpPr>
              <p:spPr>
                <a:xfrm>
                  <a:off x="4075412" y="4313276"/>
                  <a:ext cx="4814093" cy="1014248"/>
                </a:xfrm>
                <a:prstGeom prst="roundRect">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ABC</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667" b="1" dirty="0">
                      <a:solidFill>
                        <a:prstClr val="black"/>
                      </a:solidFill>
                      <a:latin typeface="Times New Roman" panose="02020603050405020304" pitchFamily="18" charset="0"/>
                      <a:cs typeface="Times New Roman" panose="02020603050405020304" pitchFamily="18" charset="0"/>
                    </a:rPr>
                    <a:t> </a:t>
                  </a:r>
                  <a:r>
                    <a:rPr lang="en-US" sz="2000" i="1" dirty="0">
                      <a:solidFill>
                        <a:prstClr val="black"/>
                      </a:solidFill>
                      <a:latin typeface="Times New Roman" panose="02020603050405020304" pitchFamily="18" charset="0"/>
                      <a:cs typeface="Times New Roman" panose="02020603050405020304" pitchFamily="18" charset="0"/>
                    </a:rPr>
                    <a:t>B’C’//BC </a:t>
                  </a:r>
                  <a:r>
                    <a:rPr lang="en-US" sz="2000" dirty="0" err="1">
                      <a:solidFill>
                        <a:prstClr val="black"/>
                      </a:solidFill>
                      <a:latin typeface="Times New Roman" panose="02020603050405020304" pitchFamily="18" charset="0"/>
                      <a:cs typeface="Times New Roman" panose="02020603050405020304" pitchFamily="18" charset="0"/>
                    </a:rPr>
                    <a:t>thì</a:t>
                  </a:r>
                  <a:endParaRPr lang="en-US" sz="2000" dirty="0">
                    <a:solidFill>
                      <a:prstClr val="black"/>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imes New Roman" panose="02020603050405020304" pitchFamily="18" charset="0"/>
                      <a:cs typeface="Times New Roman" panose="02020603050405020304" pitchFamily="18" charset="0"/>
                    </a:rPr>
                    <a:t> </a:t>
                  </a:r>
                  <a:r>
                    <a:rPr lang="en-US" sz="2000" i="1" dirty="0">
                      <a:solidFill>
                        <a:prstClr val="black"/>
                      </a:solidFill>
                      <a:latin typeface="Times New Roman" panose="02020603050405020304" pitchFamily="18" charset="0"/>
                      <a:cs typeface="Times New Roman" panose="02020603050405020304" pitchFamily="18" charset="0"/>
                    </a:rPr>
                    <a:t> </a:t>
                  </a:r>
                  <a:endParaRPr kumimoji="0" lang="en-US" sz="200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205" name="Picture 2" descr="image0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9727254" flipH="1">
                  <a:off x="1835974" y="3091254"/>
                  <a:ext cx="2450162" cy="27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am giác Cân 13">
                <a:extLst>
                  <a:ext uri="{FF2B5EF4-FFF2-40B4-BE49-F238E27FC236}">
                    <a16:creationId xmlns:a16="http://schemas.microsoft.com/office/drawing/2014/main" id="{95E04801-2F37-4257-B9DA-D4B4AF3A8CA6}"/>
                  </a:ext>
                </a:extLst>
              </p:cNvPr>
              <p:cNvSpPr/>
              <p:nvPr/>
            </p:nvSpPr>
            <p:spPr>
              <a:xfrm>
                <a:off x="5894051" y="3694211"/>
                <a:ext cx="231409" cy="1014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Hình ảnh 15">
                <a:extLst>
                  <a:ext uri="{FF2B5EF4-FFF2-40B4-BE49-F238E27FC236}">
                    <a16:creationId xmlns:a16="http://schemas.microsoft.com/office/drawing/2014/main" id="{FA6F9155-D2D2-46A7-8ABF-847F9CB87F2C}"/>
                  </a:ext>
                </a:extLst>
              </p:cNvPr>
              <p:cNvPicPr>
                <a:picLocks noChangeAspect="1"/>
              </p:cNvPicPr>
              <p:nvPr/>
            </p:nvPicPr>
            <p:blipFill>
              <a:blip r:embed="rId14"/>
              <a:stretch>
                <a:fillRect/>
              </a:stretch>
            </p:blipFill>
            <p:spPr>
              <a:xfrm>
                <a:off x="6794731" y="3988477"/>
                <a:ext cx="3310694" cy="681357"/>
              </a:xfrm>
              <a:prstGeom prst="rect">
                <a:avLst/>
              </a:prstGeom>
            </p:spPr>
          </p:pic>
        </p:grpSp>
        <p:graphicFrame>
          <p:nvGraphicFramePr>
            <p:cNvPr id="18" name="Đối tượng 17">
              <a:extLst>
                <a:ext uri="{FF2B5EF4-FFF2-40B4-BE49-F238E27FC236}">
                  <a16:creationId xmlns:a16="http://schemas.microsoft.com/office/drawing/2014/main" id="{A8757DE7-AED8-4116-BDC4-AE4A6C021FBA}"/>
                </a:ext>
              </a:extLst>
            </p:cNvPr>
            <p:cNvGraphicFramePr>
              <a:graphicFrameLocks noChangeAspect="1"/>
            </p:cNvGraphicFramePr>
            <p:nvPr>
              <p:extLst>
                <p:ext uri="{D42A27DB-BD31-4B8C-83A1-F6EECF244321}">
                  <p14:modId xmlns:p14="http://schemas.microsoft.com/office/powerpoint/2010/main" val="1577652163"/>
                </p:ext>
              </p:extLst>
            </p:nvPr>
          </p:nvGraphicFramePr>
          <p:xfrm>
            <a:off x="7691182" y="4819978"/>
            <a:ext cx="1691871" cy="295094"/>
          </p:xfrm>
          <a:graphic>
            <a:graphicData uri="http://schemas.openxmlformats.org/presentationml/2006/ole">
              <mc:AlternateContent xmlns:mc="http://schemas.openxmlformats.org/markup-compatibility/2006">
                <mc:Choice xmlns:v="urn:schemas-microsoft-com:vml" Requires="v">
                  <p:oleObj spid="_x0000_s15376" name="Equation" r:id="rId15" imgW="1091880" imgH="190440" progId="Equation.DSMT4">
                    <p:embed/>
                  </p:oleObj>
                </mc:Choice>
                <mc:Fallback>
                  <p:oleObj name="Equation" r:id="rId15" imgW="1091880" imgH="190440" progId="Equation.DSMT4">
                    <p:embed/>
                    <p:pic>
                      <p:nvPicPr>
                        <p:cNvPr id="18" name="Đối tượng 17">
                          <a:extLst>
                            <a:ext uri="{FF2B5EF4-FFF2-40B4-BE49-F238E27FC236}">
                              <a16:creationId xmlns:a16="http://schemas.microsoft.com/office/drawing/2014/main" id="{A8757DE7-AED8-4116-BDC4-AE4A6C021FBA}"/>
                            </a:ext>
                          </a:extLst>
                        </p:cNvPr>
                        <p:cNvPicPr/>
                        <p:nvPr/>
                      </p:nvPicPr>
                      <p:blipFill>
                        <a:blip r:embed="rId16"/>
                        <a:stretch>
                          <a:fillRect/>
                        </a:stretch>
                      </p:blipFill>
                      <p:spPr>
                        <a:xfrm>
                          <a:off x="7691182" y="4819978"/>
                          <a:ext cx="1691871" cy="295094"/>
                        </a:xfrm>
                        <a:prstGeom prst="rect">
                          <a:avLst/>
                        </a:prstGeom>
                      </p:spPr>
                    </p:pic>
                  </p:oleObj>
                </mc:Fallback>
              </mc:AlternateContent>
            </a:graphicData>
          </a:graphic>
        </p:graphicFrame>
      </p:grpSp>
      <p:sp>
        <p:nvSpPr>
          <p:cNvPr id="3" name="Tam giác Cân 2">
            <a:extLst>
              <a:ext uri="{FF2B5EF4-FFF2-40B4-BE49-F238E27FC236}">
                <a16:creationId xmlns:a16="http://schemas.microsoft.com/office/drawing/2014/main" id="{758CEF06-39F5-4D33-9CD1-66FA208096D7}"/>
              </a:ext>
            </a:extLst>
          </p:cNvPr>
          <p:cNvSpPr/>
          <p:nvPr/>
        </p:nvSpPr>
        <p:spPr>
          <a:xfrm>
            <a:off x="771785" y="1663179"/>
            <a:ext cx="4285074" cy="3000351"/>
          </a:xfrm>
          <a:prstGeom prst="triangle">
            <a:avLst>
              <a:gd name="adj" fmla="val 490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lí</a:t>
            </a:r>
            <a:r>
              <a:rPr lang="en-US" sz="2400" b="1" dirty="0">
                <a:latin typeface="Times New Roman" panose="02020603050405020304" pitchFamily="18" charset="0"/>
                <a:cs typeface="Times New Roman" panose="02020603050405020304" pitchFamily="18" charset="0"/>
              </a:rPr>
              <a:t> Ta-</a:t>
            </a:r>
            <a:r>
              <a:rPr lang="en-US" sz="2400" b="1" dirty="0" err="1">
                <a:latin typeface="Times New Roman" panose="02020603050405020304" pitchFamily="18" charset="0"/>
                <a:cs typeface="Times New Roman" panose="02020603050405020304" pitchFamily="18" charset="0"/>
              </a:rPr>
              <a:t>lét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tam </a:t>
            </a:r>
            <a:r>
              <a:rPr lang="en-US" sz="2400" b="1" dirty="0" err="1">
                <a:latin typeface="Times New Roman" panose="02020603050405020304" pitchFamily="18" charset="0"/>
                <a:cs typeface="Times New Roman" panose="02020603050405020304" pitchFamily="18" charset="0"/>
              </a:rPr>
              <a:t>giác</a:t>
            </a:r>
            <a:endParaRPr lang="en-US" sz="24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81EA828D-F5A2-4244-9E2A-B5F311B77F71}"/>
              </a:ext>
            </a:extLst>
          </p:cNvPr>
          <p:cNvSpPr txBox="1"/>
          <p:nvPr/>
        </p:nvSpPr>
        <p:spPr>
          <a:xfrm>
            <a:off x="1947425" y="5645214"/>
            <a:ext cx="3862640" cy="369332"/>
          </a:xfrm>
          <a:prstGeom prst="rect">
            <a:avLst/>
          </a:prstGeom>
          <a:solidFill>
            <a:srgbClr val="FFFF00"/>
          </a:solidFill>
        </p:spPr>
        <p:txBody>
          <a:bodyPr wrap="square" rtlCol="0">
            <a:spAutoFit/>
          </a:bodyPr>
          <a:lstStyle/>
          <a:p>
            <a:r>
              <a:rPr lang="en-US"/>
              <a:t>Công thức không để dạng ảnh ạ</a:t>
            </a:r>
          </a:p>
        </p:txBody>
      </p:sp>
    </p:spTree>
    <p:extLst>
      <p:ext uri="{BB962C8B-B14F-4D97-AF65-F5344CB8AC3E}">
        <p14:creationId xmlns:p14="http://schemas.microsoft.com/office/powerpoint/2010/main" val="2163338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4">
              <a:solidFill>
                <a:prstClr val="white"/>
              </a:solidFill>
              <a:latin typeface="Times New Roman" pitchFamily="18" charset="0"/>
              <a:ea typeface="宋体" panose="02010600030101010101" pitchFamily="2" charset="-122"/>
              <a:cs typeface="Times New Roman" pitchFamily="18" charset="0"/>
            </a:endParaRPr>
          </a:p>
        </p:txBody>
      </p:sp>
      <p:pic>
        <p:nvPicPr>
          <p:cNvPr id="4" name="Picture 2" descr="F:\未标题-1.png"/>
          <p:cNvPicPr>
            <a:picLocks noChangeAspect="1" noChangeArrowheads="1"/>
          </p:cNvPicPr>
          <p:nvPr/>
        </p:nvPicPr>
        <p:blipFill rotWithShape="1">
          <a:blip r:embed="rId4">
            <a:extLst>
              <a:ext uri="{28A0092B-C50C-407E-A947-70E740481C1C}">
                <a14:useLocalDpi xmlns:a14="http://schemas.microsoft.com/office/drawing/2010/main" val="0"/>
              </a:ext>
            </a:extLst>
          </a:blip>
          <a:srcRect t="-1" b="88650"/>
          <a:stretch/>
        </p:blipFill>
        <p:spPr bwMode="auto">
          <a:xfrm>
            <a:off x="1524009" y="609573"/>
            <a:ext cx="9143874" cy="80875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523882" y="1425561"/>
            <a:ext cx="9144124" cy="1253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4">
              <a:solidFill>
                <a:prstClr val="white"/>
              </a:solidFill>
              <a:latin typeface="Times New Roman" pitchFamily="18" charset="0"/>
              <a:ea typeface="宋体" panose="02010600030101010101" pitchFamily="2" charset="-122"/>
              <a:cs typeface="Times New Roman" pitchFamily="18" charset="0"/>
            </a:endParaRPr>
          </a:p>
        </p:txBody>
      </p:sp>
      <p:pic>
        <p:nvPicPr>
          <p:cNvPr id="6147" name="Picture 3" descr="F:\319083553661000 [转换].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698" y="2008235"/>
            <a:ext cx="11058525" cy="47285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53cd3abc0d65b [转换].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9413" y="1453821"/>
            <a:ext cx="3086379" cy="1108829"/>
          </a:xfrm>
          <a:prstGeom prst="rect">
            <a:avLst/>
          </a:prstGeom>
          <a:noFill/>
          <a:extLst>
            <a:ext uri="{909E8E84-426E-40DD-AFC4-6F175D3DCCD1}">
              <a14:hiddenFill xmlns:a14="http://schemas.microsoft.com/office/drawing/2010/main">
                <a:solidFill>
                  <a:srgbClr val="FFFFFF"/>
                </a:solidFill>
              </a14:hiddenFill>
            </a:ext>
          </a:extLst>
        </p:spPr>
      </p:pic>
      <p:sp>
        <p:nvSpPr>
          <p:cNvPr id="17" name="PA_文本框 2028"/>
          <p:cNvSpPr txBox="1">
            <a:spLocks noChangeArrowheads="1"/>
          </p:cNvSpPr>
          <p:nvPr>
            <p:custDataLst>
              <p:tags r:id="rId1"/>
            </p:custDataLst>
          </p:nvPr>
        </p:nvSpPr>
        <p:spPr bwMode="auto">
          <a:xfrm>
            <a:off x="4177199" y="2534634"/>
            <a:ext cx="3985151" cy="461665"/>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微软雅黑" pitchFamily="34" charset="-122"/>
                <a:ea typeface="微软雅黑" pitchFamily="34" charset="-122"/>
              </a:defRPr>
            </a:lvl1pPr>
            <a:lvl2pPr marL="742950" indent="-285750" eaLnBrk="0" hangingPunct="0">
              <a:defRPr>
                <a:latin typeface="Arial" charset="0"/>
                <a:ea typeface="宋体" charset="-122"/>
              </a:defRPr>
            </a:lvl2pPr>
            <a:lvl3pPr marL="1143000" indent="-228600" eaLnBrk="0" hangingPunct="0">
              <a:defRPr>
                <a:latin typeface="Arial" charset="0"/>
                <a:ea typeface="宋体" charset="-122"/>
              </a:defRPr>
            </a:lvl3pPr>
            <a:lvl4pPr marL="1600200" indent="-228600" eaLnBrk="0" hangingPunct="0">
              <a:defRPr>
                <a:latin typeface="Arial" charset="0"/>
                <a:ea typeface="宋体" charset="-122"/>
              </a:defRPr>
            </a:lvl4pPr>
            <a:lvl5pPr marL="2057400" indent="-228600" eaLnBrk="0" hangingPunct="0">
              <a:defRPr>
                <a:latin typeface="Arial" charset="0"/>
                <a:ea typeface="宋体" charset="-122"/>
              </a:defRPr>
            </a:lvl5pPr>
            <a:lvl6pPr marL="2514600" indent="-228600" eaLnBrk="0" fontAlgn="base" hangingPunct="0">
              <a:spcBef>
                <a:spcPct val="0"/>
              </a:spcBef>
              <a:spcAft>
                <a:spcPct val="0"/>
              </a:spcAft>
              <a:defRPr>
                <a:latin typeface="Arial" charset="0"/>
                <a:ea typeface="宋体" charset="-122"/>
              </a:defRPr>
            </a:lvl6pPr>
            <a:lvl7pPr marL="2971800" indent="-228600" eaLnBrk="0" fontAlgn="base" hangingPunct="0">
              <a:spcBef>
                <a:spcPct val="0"/>
              </a:spcBef>
              <a:spcAft>
                <a:spcPct val="0"/>
              </a:spcAft>
              <a:defRPr>
                <a:latin typeface="Arial" charset="0"/>
                <a:ea typeface="宋体" charset="-122"/>
              </a:defRPr>
            </a:lvl7pPr>
            <a:lvl8pPr marL="3429000" indent="-228600" eaLnBrk="0" fontAlgn="base" hangingPunct="0">
              <a:spcBef>
                <a:spcPct val="0"/>
              </a:spcBef>
              <a:spcAft>
                <a:spcPct val="0"/>
              </a:spcAft>
              <a:defRPr>
                <a:latin typeface="Arial" charset="0"/>
                <a:ea typeface="宋体" charset="-122"/>
              </a:defRPr>
            </a:lvl8pPr>
            <a:lvl9pPr marL="3886200" indent="-228600" eaLnBrk="0" fontAlgn="base" hangingPunct="0">
              <a:spcBef>
                <a:spcPct val="0"/>
              </a:spcBef>
              <a:spcAft>
                <a:spcPct val="0"/>
              </a:spcAft>
              <a:defRPr>
                <a:latin typeface="Arial" charset="0"/>
                <a:ea typeface="宋体" charset="-122"/>
              </a:defRPr>
            </a:lvl9pPr>
          </a:lstStyle>
          <a:p>
            <a:r>
              <a:rPr lang="en-US" altLang="zh-CN" sz="2400" dirty="0">
                <a:solidFill>
                  <a:prstClr val="white"/>
                </a:solidFill>
                <a:latin typeface="Times New Roman" panose="02020603050405020304" pitchFamily="18" charset="0"/>
                <a:cs typeface="Times New Roman" panose="02020603050405020304" pitchFamily="18" charset="0"/>
              </a:rPr>
              <a:t>HƯỚNG DẪN VỀ NHÀ</a:t>
            </a:r>
            <a:endParaRPr lang="zh-CN" altLang="en-US" sz="2400" spc="0" dirty="0">
              <a:solidFill>
                <a:prstClr val="white"/>
              </a:solidFill>
              <a:latin typeface="Times New Roman" panose="02020603050405020304" pitchFamily="18" charset="0"/>
              <a:cs typeface="Times New Roman" panose="02020603050405020304" pitchFamily="18" charset="0"/>
            </a:endParaRPr>
          </a:p>
        </p:txBody>
      </p:sp>
      <p:sp>
        <p:nvSpPr>
          <p:cNvPr id="18" name="文本框 45"/>
          <p:cNvSpPr txBox="1"/>
          <p:nvPr/>
        </p:nvSpPr>
        <p:spPr>
          <a:xfrm>
            <a:off x="2205908" y="2843884"/>
            <a:ext cx="6881654" cy="2910605"/>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just">
              <a:lnSpc>
                <a:spcPct val="107000"/>
              </a:lnSpc>
              <a:spcAft>
                <a:spcPts val="800"/>
              </a:spcAft>
            </a:pP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đoạn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đoạn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ội</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dung định lí Ta – let.</a:t>
            </a:r>
          </a:p>
          <a:p>
            <a:pPr algn="just">
              <a:lnSpc>
                <a:spcPct val="107000"/>
              </a:lnSpc>
              <a:spcAft>
                <a:spcPts val="800"/>
              </a:spcAft>
            </a:pP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Vận</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dụng </a:t>
            </a:r>
            <a:r>
              <a:rPr lang="en-US" sz="2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đã</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vào</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làm </a:t>
            </a:r>
            <a:r>
              <a:rPr lang="en-US" sz="2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tập</a:t>
            </a:r>
            <a:endPar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tập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làm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ts val="100"/>
              </a:spcBef>
              <a:spcAft>
                <a:spcPts val="100"/>
              </a:spcAf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Làm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tập 2,3,4,5 ( SGK/59).</a:t>
            </a:r>
          </a:p>
          <a:p>
            <a:pPr>
              <a:lnSpc>
                <a:spcPct val="107000"/>
              </a:lnSpc>
              <a:spcAft>
                <a:spcPts val="800"/>
              </a:spcAf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 Định lí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và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định lí Ta– lét.</a:t>
            </a:r>
          </a:p>
          <a:p>
            <a:pPr marL="342900" indent="-342900">
              <a:lnSpc>
                <a:spcPct val="150000"/>
              </a:lnSpc>
              <a:buFontTx/>
              <a:buChar char="-"/>
            </a:pPr>
            <a:endParaRPr lang="en-US" altLang="en-US" sz="20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112781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0710" y="152400"/>
            <a:ext cx="7573891" cy="584775"/>
          </a:xfrm>
          <a:prstGeom prst="rect">
            <a:avLst/>
          </a:prstGeom>
          <a:solidFill>
            <a:srgbClr val="FFC000"/>
          </a:solidFill>
        </p:spPr>
        <p:txBody>
          <a:bodyPr wrap="square" lIns="91440" tIns="45720" rIns="91440" bIns="45720">
            <a:spAutoFit/>
          </a:bodyPr>
          <a:lstStyle/>
          <a:p>
            <a:pPr algn="ctr"/>
            <a:r>
              <a:rPr lang="en-US" sz="3200" b="1" dirty="0">
                <a:ln w="0"/>
                <a:solidFill>
                  <a:srgbClr val="FF0000"/>
                </a:solidFill>
                <a:effectLst>
                  <a:outerShdw blurRad="38100" dist="25400" dir="5400000" algn="ctr" rotWithShape="0">
                    <a:srgbClr val="6E747A">
                      <a:alpha val="43000"/>
                    </a:srgbClr>
                  </a:outerShdw>
                </a:effectLst>
                <a:latin typeface="Arial" panose="020B0604020202020204" pitchFamily="34" charset="0"/>
                <a:ea typeface="Tahoma" panose="020B0604030504040204" pitchFamily="34" charset="0"/>
                <a:cs typeface="Arial" panose="020B0604020202020204" pitchFamily="34" charset="0"/>
              </a:rPr>
              <a:t>B.CHÚ THÍCH</a:t>
            </a:r>
          </a:p>
        </p:txBody>
      </p:sp>
      <p:pic>
        <p:nvPicPr>
          <p:cNvPr id="6" name="Picture 5" descr="Background pattern&#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31562" b="3023"/>
          <a:stretch>
            <a:fillRect/>
          </a:stretch>
        </p:blipFill>
        <p:spPr>
          <a:xfrm>
            <a:off x="1524001" y="1066801"/>
            <a:ext cx="9034460" cy="5731687"/>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9" name="Picture 8"/>
          <p:cNvPicPr>
            <a:picLocks noChangeAspect="1"/>
          </p:cNvPicPr>
          <p:nvPr/>
        </p:nvPicPr>
        <p:blipFill>
          <a:blip r:embed="rId3"/>
          <a:stretch>
            <a:fillRect/>
          </a:stretch>
        </p:blipFill>
        <p:spPr>
          <a:xfrm>
            <a:off x="2362200" y="1630206"/>
            <a:ext cx="2025572" cy="1847248"/>
          </a:xfrm>
          <a:prstGeom prst="rect">
            <a:avLst/>
          </a:prstGeom>
        </p:spPr>
      </p:pic>
      <p:pic>
        <p:nvPicPr>
          <p:cNvPr id="11" name="Picture 10"/>
          <p:cNvPicPr>
            <a:picLocks noChangeAspect="1"/>
          </p:cNvPicPr>
          <p:nvPr/>
        </p:nvPicPr>
        <p:blipFill>
          <a:blip r:embed="rId4"/>
          <a:stretch>
            <a:fillRect/>
          </a:stretch>
        </p:blipFill>
        <p:spPr>
          <a:xfrm>
            <a:off x="5225971" y="1761191"/>
            <a:ext cx="2025572" cy="1847248"/>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a:fillRect/>
          </a:stretch>
        </p:blipFill>
        <p:spPr>
          <a:xfrm>
            <a:off x="7540480" y="3451066"/>
            <a:ext cx="2286000" cy="2492535"/>
          </a:xfrm>
          <a:prstGeom prst="rect">
            <a:avLst/>
          </a:prstGeom>
          <a:ln w="9525">
            <a:solidFill>
              <a:schemeClr val="tx1"/>
            </a:solidFill>
          </a:ln>
        </p:spPr>
      </p:pic>
      <p:pic>
        <p:nvPicPr>
          <p:cNvPr id="14" name="Picture 13"/>
          <p:cNvPicPr>
            <a:picLocks noChangeAspect="1"/>
          </p:cNvPicPr>
          <p:nvPr/>
        </p:nvPicPr>
        <p:blipFill>
          <a:blip r:embed="rId6"/>
          <a:stretch>
            <a:fillRect/>
          </a:stretch>
        </p:blipFill>
        <p:spPr>
          <a:xfrm>
            <a:off x="8382001" y="1676400"/>
            <a:ext cx="2176461" cy="1847248"/>
          </a:xfrm>
          <a:prstGeom prst="rect">
            <a:avLst/>
          </a:prstGeom>
        </p:spPr>
      </p:pic>
      <p:pic>
        <p:nvPicPr>
          <p:cNvPr id="3" name="Hình ảnh 2">
            <a:extLst>
              <a:ext uri="{FF2B5EF4-FFF2-40B4-BE49-F238E27FC236}">
                <a16:creationId xmlns:a16="http://schemas.microsoft.com/office/drawing/2014/main" id="{4A60173F-53E3-4E12-B75F-1AA2D5CFDF3B}"/>
              </a:ext>
            </a:extLst>
          </p:cNvPr>
          <p:cNvPicPr>
            <a:picLocks noChangeAspect="1"/>
          </p:cNvPicPr>
          <p:nvPr/>
        </p:nvPicPr>
        <p:blipFill>
          <a:blip r:embed="rId7"/>
          <a:stretch>
            <a:fillRect/>
          </a:stretch>
        </p:blipFill>
        <p:spPr>
          <a:xfrm>
            <a:off x="4788058" y="3608439"/>
            <a:ext cx="2554937" cy="2289370"/>
          </a:xfrm>
          <a:prstGeom prst="rect">
            <a:avLst/>
          </a:prstGeom>
        </p:spPr>
      </p:pic>
      <p:pic>
        <p:nvPicPr>
          <p:cNvPr id="5" name="Hình ảnh 4">
            <a:extLst>
              <a:ext uri="{FF2B5EF4-FFF2-40B4-BE49-F238E27FC236}">
                <a16:creationId xmlns:a16="http://schemas.microsoft.com/office/drawing/2014/main" id="{713B4175-F907-4C1D-A52A-6C583F008125}"/>
              </a:ext>
            </a:extLst>
          </p:cNvPr>
          <p:cNvPicPr>
            <a:picLocks noChangeAspect="1"/>
          </p:cNvPicPr>
          <p:nvPr/>
        </p:nvPicPr>
        <p:blipFill>
          <a:blip r:embed="rId8"/>
          <a:stretch>
            <a:fillRect/>
          </a:stretch>
        </p:blipFill>
        <p:spPr>
          <a:xfrm>
            <a:off x="2035635" y="3608439"/>
            <a:ext cx="2554938" cy="22212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Google Shape;1020;p37"/>
          <p:cNvSpPr/>
          <p:nvPr/>
        </p:nvSpPr>
        <p:spPr>
          <a:xfrm rot="5400000">
            <a:off x="9760746" y="3806033"/>
            <a:ext cx="936625" cy="188913"/>
          </a:xfrm>
          <a:prstGeom prst="roundRect">
            <a:avLst>
              <a:gd name="adj" fmla="val 9649"/>
            </a:avLst>
          </a:prstGeom>
          <a:noFill/>
          <a:ln>
            <a:noFill/>
          </a:ln>
        </p:spPr>
        <p:txBody>
          <a:bodyPr spcFirstLastPara="1" lIns="121900" tIns="121900" rIns="121900" bIns="121900" anchor="ctr"/>
          <a:lstStyle/>
          <a:p>
            <a:pPr algn="ctr">
              <a:defRPr/>
            </a:pPr>
            <a:endParaRPr sz="12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sp>
        <p:nvSpPr>
          <p:cNvPr id="70" name="Google Shape;1017;p37"/>
          <p:cNvSpPr/>
          <p:nvPr/>
        </p:nvSpPr>
        <p:spPr>
          <a:xfrm rot="16200000">
            <a:off x="1446214" y="954089"/>
            <a:ext cx="935039" cy="188913"/>
          </a:xfrm>
          <a:prstGeom prst="roundRect">
            <a:avLst>
              <a:gd name="adj" fmla="val 9649"/>
            </a:avLst>
          </a:prstGeom>
          <a:noFill/>
          <a:ln>
            <a:noFill/>
          </a:ln>
        </p:spPr>
        <p:txBody>
          <a:bodyPr spcFirstLastPara="1" lIns="121900" tIns="121900" rIns="121900" bIns="121900" anchor="ctr"/>
          <a:lstStyle/>
          <a:p>
            <a:pPr algn="ctr">
              <a:defRPr/>
            </a:pPr>
            <a:r>
              <a:rPr lang="en-GB" sz="1200" b="1" dirty="0">
                <a:solidFill>
                  <a:schemeClr val="bg1"/>
                </a:solidFill>
                <a:latin typeface="思源黑体 Heavy" panose="020B0A00000000000000" pitchFamily="34" charset="-122"/>
                <a:ea typeface="思源黑体 Heavy" panose="020B0A00000000000000" pitchFamily="34" charset="-122"/>
                <a:cs typeface="Catamaran"/>
                <a:sym typeface="Catamaran"/>
              </a:rPr>
              <a:t>NOTES</a:t>
            </a:r>
            <a:endParaRPr sz="1200" b="1" dirty="0">
              <a:solidFill>
                <a:schemeClr val="bg1"/>
              </a:solidFill>
              <a:latin typeface="思源黑体 Heavy" panose="020B0A00000000000000" pitchFamily="34" charset="-122"/>
              <a:ea typeface="思源黑体 Heavy" panose="020B0A00000000000000" pitchFamily="34" charset="-122"/>
              <a:cs typeface="Catamaran"/>
              <a:sym typeface="Catamaran"/>
            </a:endParaRPr>
          </a:p>
        </p:txBody>
      </p:sp>
      <p:pic>
        <p:nvPicPr>
          <p:cNvPr id="819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1425" y="3074990"/>
            <a:ext cx="1955601"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4"/>
          <p:cNvGrpSpPr>
            <a:grpSpLocks/>
          </p:cNvGrpSpPr>
          <p:nvPr/>
        </p:nvGrpSpPr>
        <p:grpSpPr bwMode="auto">
          <a:xfrm rot="-990406">
            <a:off x="4329091" y="1734635"/>
            <a:ext cx="6474923" cy="2078037"/>
            <a:chOff x="3524814" y="2883746"/>
            <a:chExt cx="5644538" cy="2077839"/>
          </a:xfrm>
        </p:grpSpPr>
        <p:pic>
          <p:nvPicPr>
            <p:cNvPr id="8208" name="Picture 6" descr="Cover"/>
            <p:cNvPicPr>
              <a:picLocks noChangeAspect="1" noChangeArrowheads="1"/>
            </p:cNvPicPr>
            <p:nvPr/>
          </p:nvPicPr>
          <p:blipFill>
            <a:blip r:embed="rId3">
              <a:extLst>
                <a:ext uri="{28A0092B-C50C-407E-A947-70E740481C1C}">
                  <a14:useLocalDpi xmlns:a14="http://schemas.microsoft.com/office/drawing/2010/main" val="0"/>
                </a:ext>
              </a:extLst>
            </a:blip>
            <a:srcRect r="44859"/>
            <a:stretch>
              <a:fillRect/>
            </a:stretch>
          </p:blipFill>
          <p:spPr bwMode="auto">
            <a:xfrm rot="19155168" flipV="1">
              <a:off x="3524814" y="2883746"/>
              <a:ext cx="1951186" cy="2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Rounded Corners 14"/>
            <p:cNvSpPr/>
            <p:nvPr/>
          </p:nvSpPr>
          <p:spPr>
            <a:xfrm rot="990406">
              <a:off x="5008662" y="3579840"/>
              <a:ext cx="4160690" cy="90796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67" b="1" dirty="0" err="1">
                  <a:solidFill>
                    <a:schemeClr val="tx1"/>
                  </a:solidFill>
                  <a:latin typeface="Times New Roman" panose="02020603050405020304" pitchFamily="18" charset="0"/>
                  <a:cs typeface="Times New Roman" panose="02020603050405020304" pitchFamily="18" charset="0"/>
                </a:rPr>
                <a:t>Phần</a:t>
              </a:r>
              <a:r>
                <a:rPr lang="en-US" sz="2667" b="1" dirty="0">
                  <a:solidFill>
                    <a:schemeClr val="tx1"/>
                  </a:solidFill>
                  <a:latin typeface="Times New Roman" panose="02020603050405020304" pitchFamily="18" charset="0"/>
                  <a:cs typeface="Times New Roman" panose="02020603050405020304" pitchFamily="18" charset="0"/>
                </a:rPr>
                <a:t> 2:</a:t>
              </a:r>
            </a:p>
            <a:p>
              <a:pPr algn="ctr">
                <a:defRPr/>
              </a:pPr>
              <a:r>
                <a:rPr lang="en-US" sz="2667" b="1" dirty="0">
                  <a:solidFill>
                    <a:schemeClr val="tx1"/>
                  </a:solidFill>
                  <a:latin typeface="Times New Roman" panose="02020603050405020304" pitchFamily="18" charset="0"/>
                  <a:cs typeface="Times New Roman" panose="02020603050405020304" pitchFamily="18" charset="0"/>
                </a:rPr>
                <a:t>HÌNH THÀNH KIẾN THỨC</a:t>
              </a:r>
            </a:p>
          </p:txBody>
        </p:sp>
      </p:grpSp>
      <p:grpSp>
        <p:nvGrpSpPr>
          <p:cNvPr id="3" name="Group 37"/>
          <p:cNvGrpSpPr>
            <a:grpSpLocks/>
          </p:cNvGrpSpPr>
          <p:nvPr/>
        </p:nvGrpSpPr>
        <p:grpSpPr bwMode="auto">
          <a:xfrm flipV="1">
            <a:off x="3175002" y="3940177"/>
            <a:ext cx="7148513" cy="2227263"/>
            <a:chOff x="2204742" y="967987"/>
            <a:chExt cx="6619914" cy="1522409"/>
          </a:xfrm>
        </p:grpSpPr>
        <p:sp>
          <p:nvSpPr>
            <p:cNvPr id="39" name="Rectangle: Rounded Corners 5"/>
            <p:cNvSpPr/>
            <p:nvPr/>
          </p:nvSpPr>
          <p:spPr>
            <a:xfrm rot="10800000">
              <a:off x="5020007" y="967987"/>
              <a:ext cx="3804649" cy="598980"/>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67" b="1" dirty="0" err="1">
                  <a:solidFill>
                    <a:schemeClr val="tx1"/>
                  </a:solidFill>
                  <a:latin typeface="Times New Roman" panose="02020603050405020304" pitchFamily="18" charset="0"/>
                  <a:cs typeface="Times New Roman" panose="02020603050405020304" pitchFamily="18" charset="0"/>
                </a:rPr>
                <a:t>Phần</a:t>
              </a:r>
              <a:r>
                <a:rPr lang="en-US" sz="2667" b="1" dirty="0">
                  <a:solidFill>
                    <a:schemeClr val="tx1"/>
                  </a:solidFill>
                  <a:latin typeface="Times New Roman" panose="02020603050405020304" pitchFamily="18" charset="0"/>
                  <a:cs typeface="Times New Roman" panose="02020603050405020304" pitchFamily="18" charset="0"/>
                </a:rPr>
                <a:t> 4:</a:t>
              </a:r>
            </a:p>
            <a:p>
              <a:pPr algn="ctr">
                <a:defRPr/>
              </a:pPr>
              <a:r>
                <a:rPr lang="en-US" sz="2667" b="1" dirty="0">
                  <a:solidFill>
                    <a:schemeClr val="tx1"/>
                  </a:solidFill>
                  <a:latin typeface="Times New Roman" panose="02020603050405020304" pitchFamily="18" charset="0"/>
                  <a:cs typeface="Times New Roman" panose="02020603050405020304" pitchFamily="18" charset="0"/>
                </a:rPr>
                <a:t>VẬN DỤNG, TÌM TÒI</a:t>
              </a:r>
            </a:p>
          </p:txBody>
        </p:sp>
        <p:pic>
          <p:nvPicPr>
            <p:cNvPr id="8207" name="Picture 6"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35602">
              <a:off x="2204742" y="1141776"/>
              <a:ext cx="3228481" cy="134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40"/>
          <p:cNvGrpSpPr>
            <a:grpSpLocks/>
          </p:cNvGrpSpPr>
          <p:nvPr/>
        </p:nvGrpSpPr>
        <p:grpSpPr bwMode="auto">
          <a:xfrm>
            <a:off x="4379915" y="2624140"/>
            <a:ext cx="5626100" cy="2740025"/>
            <a:chOff x="1835974" y="3091254"/>
            <a:chExt cx="6259058" cy="2739378"/>
          </a:xfrm>
        </p:grpSpPr>
        <p:sp>
          <p:nvSpPr>
            <p:cNvPr id="42" name="Rectangle: Rounded Corners 15"/>
            <p:cNvSpPr/>
            <p:nvPr/>
          </p:nvSpPr>
          <p:spPr>
            <a:xfrm>
              <a:off x="4271425" y="4426026"/>
              <a:ext cx="3823607" cy="891964"/>
            </a:xfrm>
            <a:prstGeom prst="roundRect">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67" b="1" dirty="0" err="1">
                  <a:solidFill>
                    <a:schemeClr val="tx1"/>
                  </a:solidFill>
                  <a:latin typeface="Times New Roman" panose="02020603050405020304" pitchFamily="18" charset="0"/>
                  <a:cs typeface="Times New Roman" panose="02020603050405020304" pitchFamily="18" charset="0"/>
                </a:rPr>
                <a:t>Phần</a:t>
              </a:r>
              <a:r>
                <a:rPr lang="en-US" sz="2667" b="1" dirty="0">
                  <a:solidFill>
                    <a:schemeClr val="tx1"/>
                  </a:solidFill>
                  <a:latin typeface="Times New Roman" panose="02020603050405020304" pitchFamily="18" charset="0"/>
                  <a:cs typeface="Times New Roman" panose="02020603050405020304" pitchFamily="18" charset="0"/>
                </a:rPr>
                <a:t> 3:</a:t>
              </a:r>
            </a:p>
            <a:p>
              <a:pPr algn="ctr">
                <a:defRPr/>
              </a:pPr>
              <a:r>
                <a:rPr lang="en-US" sz="2667" b="1" dirty="0">
                  <a:solidFill>
                    <a:schemeClr val="tx1"/>
                  </a:solidFill>
                  <a:latin typeface="Times New Roman" panose="02020603050405020304" pitchFamily="18" charset="0"/>
                  <a:cs typeface="Times New Roman" panose="02020603050405020304" pitchFamily="18" charset="0"/>
                </a:rPr>
                <a:t>LUYỆN TẬP</a:t>
              </a:r>
            </a:p>
          </p:txBody>
        </p:sp>
        <p:pic>
          <p:nvPicPr>
            <p:cNvPr id="8205" name="Picture 2"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27254" flipH="1">
              <a:off x="1835974" y="3091254"/>
              <a:ext cx="2450162" cy="27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Nhóm 7"/>
          <p:cNvGrpSpPr>
            <a:grpSpLocks/>
          </p:cNvGrpSpPr>
          <p:nvPr/>
        </p:nvGrpSpPr>
        <p:grpSpPr bwMode="auto">
          <a:xfrm>
            <a:off x="4017252" y="431006"/>
            <a:ext cx="5456239" cy="3067051"/>
            <a:chOff x="548994" y="-396534"/>
            <a:chExt cx="3614654" cy="3796392"/>
          </a:xfrm>
        </p:grpSpPr>
        <p:pic>
          <p:nvPicPr>
            <p:cNvPr id="8202" name="Hình ảnh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840" t="5238" r="44218" b="39404"/>
            <a:stretch>
              <a:fillRect/>
            </a:stretch>
          </p:blipFill>
          <p:spPr bwMode="auto">
            <a:xfrm>
              <a:off x="548994" y="-396534"/>
              <a:ext cx="3483185" cy="379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3" name="Hộp Văn bản 5"/>
            <p:cNvSpPr txBox="1">
              <a:spLocks noChangeArrowheads="1"/>
            </p:cNvSpPr>
            <p:nvPr/>
          </p:nvSpPr>
          <p:spPr bwMode="auto">
            <a:xfrm>
              <a:off x="1485763" y="-260949"/>
              <a:ext cx="2677885" cy="62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algn="ctr"/>
              <a:r>
                <a:rPr lang="en-US" altLang="en-US" sz="2667" b="1">
                  <a:latin typeface="Times New Roman" pitchFamily="18" charset="0"/>
                  <a:cs typeface="Times New Roman" pitchFamily="18" charset="0"/>
                </a:rPr>
                <a:t>Phần 1: MỞ ĐẦU</a:t>
              </a:r>
              <a:endParaRPr lang="vi-VN" altLang="en-US" sz="2667" b="1">
                <a:latin typeface="Times New Roman" pitchFamily="18" charset="0"/>
                <a:cs typeface="Times New Roman" pitchFamily="18" charset="0"/>
              </a:endParaRPr>
            </a:p>
          </p:txBody>
        </p:sp>
      </p:grpSp>
      <p:pic>
        <p:nvPicPr>
          <p:cNvPr id="21" name="Picture 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1613" y="2660915"/>
            <a:ext cx="2482851" cy="202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631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544" y="161073"/>
            <a:ext cx="11364911" cy="6458851"/>
          </a:xfrm>
          <a:prstGeom prst="rect">
            <a:avLst/>
          </a:prstGeom>
        </p:spPr>
      </p:pic>
      <p:sp>
        <p:nvSpPr>
          <p:cNvPr id="3" name="Sun 2">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12FD0D-3345-4D97-BED4-5A0590056D2D}"/>
              </a:ext>
            </a:extLst>
          </p:cNvPr>
          <p:cNvSpPr txBox="1"/>
          <p:nvPr/>
        </p:nvSpPr>
        <p:spPr>
          <a:xfrm>
            <a:off x="6198325" y="2130700"/>
            <a:ext cx="4658971" cy="1477328"/>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Khởi</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động</a:t>
            </a:r>
            <a:endParaRPr lang="en-US" sz="6000" b="1" dirty="0">
              <a:solidFill>
                <a:srgbClr val="FF0000"/>
              </a:solidFill>
              <a:latin typeface="Times New Roman" panose="02020603050405020304" pitchFamily="18" charset="0"/>
              <a:ea typeface="Calibri" panose="020F0502020204030204" pitchFamily="34" charset="0"/>
            </a:endParaRPr>
          </a:p>
          <a:p>
            <a:pPr algn="ctr"/>
            <a:endParaRPr lang="en-US" sz="30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10136379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12225" y="441011"/>
            <a:ext cx="7217343" cy="435142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TRÒ CHƠI </a:t>
            </a:r>
          </a:p>
          <a:p>
            <a:pPr lvl="1" algn="ctr"/>
            <a:r>
              <a:rPr lang="en-US" sz="2800" b="1" dirty="0">
                <a:solidFill>
                  <a:schemeClr val="tx1"/>
                </a:solidFill>
                <a:latin typeface="Times New Roman" panose="02020603050405020304" pitchFamily="18" charset="0"/>
                <a:cs typeface="Times New Roman" panose="02020603050405020304" pitchFamily="18" charset="0"/>
              </a:rPr>
              <a:t>BÍ ẨN SAU MIẾNG GHÉP</a:t>
            </a:r>
          </a:p>
          <a:p>
            <a:pPr algn="just"/>
            <a:r>
              <a:rPr lang="en-US" sz="2400" dirty="0">
                <a:solidFill>
                  <a:schemeClr val="tx1"/>
                </a:solidFill>
                <a:latin typeface="Times New Roman" panose="02020603050405020304" pitchFamily="18" charset="0"/>
                <a:cs typeface="Times New Roman" panose="02020603050405020304" pitchFamily="18" charset="0"/>
              </a:rPr>
              <a:t> Học sinh  </a:t>
            </a:r>
            <a:r>
              <a:rPr lang="en-US" sz="2400" dirty="0" err="1">
                <a:solidFill>
                  <a:schemeClr val="tx1"/>
                </a:solidFill>
                <a:latin typeface="Times New Roman" panose="02020603050405020304" pitchFamily="18" charset="0"/>
                <a:cs typeface="Times New Roman" panose="02020603050405020304" pitchFamily="18" charset="0"/>
              </a:rPr>
              <a:t>giơ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tay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trò</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học sinh </a:t>
            </a:r>
            <a:r>
              <a:rPr lang="en-US" sz="2400" dirty="0" err="1">
                <a:solidFill>
                  <a:schemeClr val="tx1"/>
                </a:solidFill>
                <a:latin typeface="Times New Roman" panose="02020603050405020304" pitchFamily="18" charset="0"/>
                <a:cs typeface="Times New Roman" panose="02020603050405020304" pitchFamily="18" charset="0"/>
              </a:rPr>
              <a:t>sẽ</a:t>
            </a:r>
            <a:r>
              <a:rPr lang="en-US" sz="2400" dirty="0">
                <a:solidFill>
                  <a:schemeClr val="tx1"/>
                </a:solidFill>
                <a:latin typeface="Times New Roman" panose="02020603050405020304" pitchFamily="18" charset="0"/>
                <a:cs typeface="Times New Roman" panose="02020603050405020304" pitchFamily="18" charset="0"/>
              </a:rPr>
              <a:t> được </a:t>
            </a:r>
            <a:r>
              <a:rPr lang="en-US" sz="2400" dirty="0" err="1">
                <a:solidFill>
                  <a:schemeClr val="tx1"/>
                </a:solidFill>
                <a:latin typeface="Times New Roman" panose="02020603050405020304" pitchFamily="18" charset="0"/>
                <a:cs typeface="Times New Roman" panose="02020603050405020304" pitchFamily="18" charset="0"/>
              </a:rPr>
              <a:t>lựa</a:t>
            </a:r>
            <a:r>
              <a:rPr lang="en-US" sz="2400" dirty="0">
                <a:solidFill>
                  <a:schemeClr val="tx1"/>
                </a:solidFill>
                <a:latin typeface="Times New Roman" panose="02020603050405020304" pitchFamily="18" charset="0"/>
                <a:cs typeface="Times New Roman" panose="02020603050405020304" pitchFamily="18" charset="0"/>
              </a:rPr>
              <a:t> chọn một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hỏi</a:t>
            </a:r>
            <a:r>
              <a:rPr lang="en-US" sz="2400" dirty="0">
                <a:solidFill>
                  <a:schemeClr val="tx1"/>
                </a:solidFill>
                <a:latin typeface="Times New Roman" panose="02020603050405020304" pitchFamily="18" charset="0"/>
                <a:cs typeface="Times New Roman" panose="02020603050405020304" pitchFamily="18" charset="0"/>
              </a:rPr>
              <a:t> và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đúng một </a:t>
            </a:r>
            <a:r>
              <a:rPr lang="en-US" sz="2400" dirty="0" err="1">
                <a:solidFill>
                  <a:schemeClr val="tx1"/>
                </a:solidFill>
                <a:latin typeface="Times New Roman" panose="02020603050405020304" pitchFamily="18" charset="0"/>
                <a:cs typeface="Times New Roman" panose="02020603050405020304" pitchFamily="18" charset="0"/>
              </a:rPr>
              <a:t>mảnh</a:t>
            </a:r>
            <a:r>
              <a:rPr lang="en-US" sz="2400" dirty="0">
                <a:solidFill>
                  <a:schemeClr val="tx1"/>
                </a:solidFill>
                <a:latin typeface="Times New Roman" panose="02020603050405020304" pitchFamily="18" charset="0"/>
                <a:cs typeface="Times New Roman" panose="02020603050405020304" pitchFamily="18" charset="0"/>
              </a:rPr>
              <a:t> ghép </a:t>
            </a:r>
            <a:r>
              <a:rPr lang="en-US" sz="2400" dirty="0" err="1">
                <a:solidFill>
                  <a:schemeClr val="tx1"/>
                </a:solidFill>
                <a:latin typeface="Times New Roman" panose="02020603050405020304" pitchFamily="18" charset="0"/>
                <a:cs typeface="Times New Roman" panose="02020603050405020304" pitchFamily="18" charset="0"/>
              </a:rPr>
              <a:t>sẽ</a:t>
            </a:r>
            <a:r>
              <a:rPr lang="en-US" sz="2400" dirty="0">
                <a:solidFill>
                  <a:schemeClr val="tx1"/>
                </a:solidFill>
                <a:latin typeface="Times New Roman" panose="02020603050405020304" pitchFamily="18" charset="0"/>
                <a:cs typeface="Times New Roman" panose="02020603050405020304" pitchFamily="18" charset="0"/>
              </a:rPr>
              <a:t> được </a:t>
            </a:r>
            <a:r>
              <a:rPr lang="en-US" sz="2400" dirty="0" err="1">
                <a:solidFill>
                  <a:schemeClr val="tx1"/>
                </a:solidFill>
                <a:latin typeface="Times New Roman" panose="02020603050405020304" pitchFamily="18" charset="0"/>
                <a:cs typeface="Times New Roman" panose="02020603050405020304" pitchFamily="18" charset="0"/>
              </a:rPr>
              <a:t>mở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sai</a:t>
            </a:r>
            <a:r>
              <a:rPr lang="en-US" sz="2400" dirty="0">
                <a:solidFill>
                  <a:schemeClr val="tx1"/>
                </a:solidFill>
                <a:latin typeface="Times New Roman" panose="02020603050405020304" pitchFamily="18" charset="0"/>
                <a:cs typeface="Times New Roman" panose="02020603050405020304" pitchFamily="18" charset="0"/>
              </a:rPr>
              <a:t> học sinh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được </a:t>
            </a:r>
            <a:r>
              <a:rPr lang="en-US" sz="2400" dirty="0" err="1">
                <a:solidFill>
                  <a:schemeClr val="tx1"/>
                </a:solidFill>
                <a:latin typeface="Times New Roman" panose="02020603050405020304" pitchFamily="18" charset="0"/>
                <a:cs typeface="Times New Roman" panose="02020603050405020304" pitchFamily="18" charset="0"/>
              </a:rPr>
              <a:t>phép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Trong </a:t>
            </a:r>
            <a:r>
              <a:rPr lang="en-US" sz="2400" dirty="0" err="1">
                <a:solidFill>
                  <a:schemeClr val="tx1"/>
                </a:solidFill>
                <a:latin typeface="Times New Roman" panose="02020603050405020304" pitchFamily="18" charset="0"/>
                <a:cs typeface="Times New Roman" panose="02020603050405020304" pitchFamily="18" charset="0"/>
              </a:rPr>
              <a:t>quá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giải </a:t>
            </a:r>
            <a:r>
              <a:rPr lang="en-US" sz="2400" dirty="0" err="1">
                <a:solidFill>
                  <a:schemeClr val="tx1"/>
                </a:solidFill>
                <a:latin typeface="Times New Roman" panose="02020603050405020304" pitchFamily="18" charset="0"/>
                <a:cs typeface="Times New Roman" panose="02020603050405020304" pitchFamily="18" charset="0"/>
              </a:rPr>
              <a:t>đáp</a:t>
            </a:r>
            <a:r>
              <a:rPr lang="en-US" sz="2400" dirty="0">
                <a:solidFill>
                  <a:schemeClr val="tx1"/>
                </a:solidFill>
                <a:latin typeface="Times New Roman" panose="02020603050405020304" pitchFamily="18" charset="0"/>
                <a:cs typeface="Times New Roman" panose="02020603050405020304" pitchFamily="18" charset="0"/>
              </a:rPr>
              <a:t> được </a:t>
            </a:r>
            <a:r>
              <a:rPr lang="en-US" sz="2400" dirty="0" err="1">
                <a:solidFill>
                  <a:schemeClr val="tx1"/>
                </a:solidFill>
                <a:latin typeface="Times New Roman" panose="02020603050405020304" pitchFamily="18" charset="0"/>
                <a:cs typeface="Times New Roman" panose="02020603050405020304" pitchFamily="18" charset="0"/>
              </a:rPr>
              <a:t>bí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ẩn</a:t>
            </a:r>
            <a:r>
              <a:rPr lang="en-US" sz="2400" dirty="0">
                <a:solidFill>
                  <a:schemeClr val="tx1"/>
                </a:solidFill>
                <a:latin typeface="Times New Roman" panose="02020603050405020304" pitchFamily="18" charset="0"/>
                <a:cs typeface="Times New Roman" panose="02020603050405020304" pitchFamily="18" charset="0"/>
              </a:rPr>
              <a:t> sau các miếng ghép </a:t>
            </a:r>
            <a:r>
              <a:rPr lang="en-US" sz="2400" dirty="0" err="1">
                <a:solidFill>
                  <a:schemeClr val="tx1"/>
                </a:solidFill>
                <a:latin typeface="Times New Roman" panose="02020603050405020304" pitchFamily="18" charset="0"/>
                <a:cs typeface="Times New Roman" panose="02020603050405020304" pitchFamily="18" charset="0"/>
              </a:rPr>
              <a:t>sẽ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thắng</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6" name="Picture 2" descr="13 sự thật thú vị có thể bạn chưa hề biết về Minions! - Vũ Thị Thu Huong">
            <a:extLst>
              <a:ext uri="{FF2B5EF4-FFF2-40B4-BE49-F238E27FC236}">
                <a16:creationId xmlns:a16="http://schemas.microsoft.com/office/drawing/2014/main" id="{F5749EE8-4EEB-4CF4-9CF6-DEEADD7CA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177" y="4046411"/>
            <a:ext cx="2339740" cy="258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13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6">
            <a:extLst>
              <a:ext uri="{28A0092B-C50C-407E-A947-70E740481C1C}">
                <a14:useLocalDpi xmlns:a14="http://schemas.microsoft.com/office/drawing/2010/main" val="0"/>
              </a:ext>
            </a:extLst>
          </a:blip>
          <a:srcRect/>
          <a:stretch/>
        </p:blipFill>
        <p:spPr>
          <a:xfrm>
            <a:off x="5708451" y="2584648"/>
            <a:ext cx="1990889" cy="1826806"/>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1503" y="991786"/>
            <a:ext cx="1988993"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9569" y="1346975"/>
            <a:ext cx="1979858"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0694" y="2952886"/>
            <a:ext cx="1979858"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7397" y="2977871"/>
            <a:ext cx="1988993" cy="2651990"/>
          </a:xfrm>
          <a:prstGeom prst="rect">
            <a:avLst/>
          </a:prstGeom>
        </p:spPr>
      </p:pic>
      <p:pic>
        <p:nvPicPr>
          <p:cNvPr id="150" name="Picture 1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10552" y="5743074"/>
            <a:ext cx="485775" cy="904875"/>
          </a:xfrm>
          <a:prstGeom prst="rect">
            <a:avLst/>
          </a:prstGeom>
        </p:spPr>
      </p:pic>
      <p:pic>
        <p:nvPicPr>
          <p:cNvPr id="159" name="Picture 15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76565" y="5852160"/>
            <a:ext cx="885616"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2301663" y="64314"/>
            <a:ext cx="457200" cy="609600"/>
          </a:xfrm>
          <a:prstGeom prst="rect">
            <a:avLst/>
          </a:prstGeom>
        </p:spPr>
      </p:pic>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32875" y="5766972"/>
            <a:ext cx="876446" cy="1168595"/>
          </a:xfrm>
          <a:prstGeom prst="rect">
            <a:avLst/>
          </a:prstGeom>
        </p:spPr>
      </p:pic>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94666" y="5796893"/>
            <a:ext cx="795830" cy="1061107"/>
          </a:xfrm>
          <a:prstGeom prst="rect">
            <a:avLst/>
          </a:prstGeom>
        </p:spPr>
      </p:pic>
      <p:pic>
        <p:nvPicPr>
          <p:cNvPr id="27" name="mau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76394" y="968848"/>
            <a:ext cx="1988993" cy="2651990"/>
          </a:xfrm>
          <a:prstGeom prst="rect">
            <a:avLst/>
          </a:prstGeom>
        </p:spPr>
      </p:pic>
      <p:pic>
        <p:nvPicPr>
          <p:cNvPr id="28" name="mau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06680" y="1331961"/>
            <a:ext cx="1975306" cy="2639810"/>
          </a:xfrm>
          <a:prstGeom prst="rect">
            <a:avLst/>
          </a:prstGeom>
        </p:spPr>
      </p:pic>
      <p:pic>
        <p:nvPicPr>
          <p:cNvPr id="29" name="mau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30694" y="2953030"/>
            <a:ext cx="1979858" cy="2639810"/>
          </a:xfrm>
          <a:prstGeom prst="rect">
            <a:avLst/>
          </a:prstGeom>
        </p:spPr>
      </p:pic>
      <p:pic>
        <p:nvPicPr>
          <p:cNvPr id="30" name="mau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37397" y="2946940"/>
            <a:ext cx="1988993" cy="2651990"/>
          </a:xfrm>
          <a:prstGeom prst="rect">
            <a:avLst/>
          </a:prstGeom>
        </p:spPr>
      </p:pic>
      <p:sp>
        <p:nvSpPr>
          <p:cNvPr id="3" name="TextBox 2"/>
          <p:cNvSpPr txBox="1"/>
          <p:nvPr/>
        </p:nvSpPr>
        <p:spPr>
          <a:xfrm>
            <a:off x="4806471" y="210051"/>
            <a:ext cx="3759362" cy="523220"/>
          </a:xfrm>
          <a:prstGeom prst="rect">
            <a:avLst/>
          </a:prstGeom>
          <a:noFill/>
        </p:spPr>
        <p:txBody>
          <a:bodyPr wrap="none" rtlCol="0">
            <a:spAutoFit/>
          </a:bodyPr>
          <a:lstStyle/>
          <a:p>
            <a:r>
              <a:rPr lang="en-US" sz="2800" b="1" dirty="0">
                <a:solidFill>
                  <a:srgbClr val="0000FF"/>
                </a:solidFill>
                <a:latin typeface="UTM Akashi" panose="02040603050506020204" pitchFamily="18" charset="0"/>
              </a:rPr>
              <a:t>BÍ ẨN SAU MIẾNG GHÉP</a:t>
            </a:r>
          </a:p>
        </p:txBody>
      </p:sp>
      <p:sp>
        <p:nvSpPr>
          <p:cNvPr id="6" name="Hộp Văn bản 5">
            <a:extLst>
              <a:ext uri="{FF2B5EF4-FFF2-40B4-BE49-F238E27FC236}">
                <a16:creationId xmlns:a16="http://schemas.microsoft.com/office/drawing/2014/main" id="{BEB46240-86B0-4E5C-8C9A-1772982A9F4D}"/>
              </a:ext>
            </a:extLst>
          </p:cNvPr>
          <p:cNvSpPr txBox="1"/>
          <p:nvPr/>
        </p:nvSpPr>
        <p:spPr>
          <a:xfrm>
            <a:off x="384279" y="602516"/>
            <a:ext cx="4375225" cy="6247864"/>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Ta-</a:t>
            </a:r>
            <a:r>
              <a:rPr lang="en-US" sz="2000" dirty="0" err="1">
                <a:latin typeface="Times New Roman" panose="02020603050405020304" pitchFamily="18" charset="0"/>
                <a:cs typeface="Times New Roman" panose="02020603050405020304" pitchFamily="18" charset="0"/>
              </a:rPr>
              <a:t>lét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Thalès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Hi </a:t>
            </a:r>
            <a:r>
              <a:rPr lang="en-US" sz="2000" dirty="0" err="1">
                <a:latin typeface="Times New Roman" panose="02020603050405020304" pitchFamily="18" charset="0"/>
                <a:cs typeface="Times New Roman" panose="02020603050405020304" pitchFamily="18" charset="0"/>
              </a:rPr>
              <a:t>Lạp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624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547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Mi-</a:t>
            </a:r>
            <a:r>
              <a:rPr lang="en-US" sz="2000" dirty="0" err="1">
                <a:latin typeface="Times New Roman" panose="02020603050405020304" pitchFamily="18" charset="0"/>
                <a:cs typeface="Times New Roman" panose="02020603050405020304" pitchFamily="18" charset="0"/>
              </a:rPr>
              <a:t>lê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cổ</a:t>
            </a:r>
            <a:r>
              <a:rPr lang="en-US" sz="2000" dirty="0">
                <a:latin typeface="Times New Roman" panose="02020603050405020304" pitchFamily="18" charset="0"/>
                <a:cs typeface="Times New Roman" panose="02020603050405020304" pitchFamily="18" charset="0"/>
              </a:rPr>
              <a:t> Hi </a:t>
            </a:r>
            <a:r>
              <a:rPr lang="en-US" sz="2000" dirty="0" err="1">
                <a:latin typeface="Times New Roman" panose="02020603050405020304" pitchFamily="18" charset="0"/>
                <a:cs typeface="Times New Roman" panose="02020603050405020304" pitchFamily="18" charset="0"/>
              </a:rPr>
              <a:t>Lạp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mộng</a:t>
            </a:r>
            <a:r>
              <a:rPr lang="en-US" sz="2000" dirty="0">
                <a:latin typeface="Times New Roman" panose="02020603050405020304" pitchFamily="18" charset="0"/>
                <a:cs typeface="Times New Roman" panose="02020603050405020304" pitchFamily="18" charset="0"/>
              </a:rPr>
              <a:t>. Ta-</a:t>
            </a:r>
            <a:r>
              <a:rPr lang="en-US" sz="2000" dirty="0" err="1">
                <a:latin typeface="Times New Roman" panose="02020603050405020304" pitchFamily="18" charset="0"/>
                <a:cs typeface="Times New Roman" panose="02020603050405020304" pitchFamily="18" charset="0"/>
              </a:rPr>
              <a:t>lét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toán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Kim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tháp</a:t>
            </a:r>
            <a:r>
              <a:rPr lang="en-US" sz="2000" dirty="0">
                <a:latin typeface="Times New Roman" panose="02020603050405020304" pitchFamily="18" charset="0"/>
                <a:cs typeface="Times New Roman" panose="02020603050405020304" pitchFamily="18" charset="0"/>
              </a:rPr>
              <a:t> Ai </a:t>
            </a:r>
            <a:r>
              <a:rPr lang="en-US" sz="2000" dirty="0" err="1">
                <a:latin typeface="Times New Roman" panose="02020603050405020304" pitchFamily="18" charset="0"/>
                <a:cs typeface="Times New Roman" panose="02020603050405020304" pitchFamily="18" charset="0"/>
              </a:rPr>
              <a:t>Cập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áp</a:t>
            </a:r>
            <a:r>
              <a:rPr lang="en-US" sz="2000" dirty="0">
                <a:latin typeface="Times New Roman" panose="02020603050405020304" pitchFamily="18" charset="0"/>
                <a:cs typeface="Times New Roman" panose="02020603050405020304" pitchFamily="18" charset="0"/>
              </a:rPr>
              <a:t> </a:t>
            </a:r>
            <a:r>
              <a:rPr lang="vi-VN" sz="2000" noProof="0" dirty="0">
                <a:latin typeface="Times New Roman" panose="02020603050405020304" pitchFamily="18" charset="0"/>
                <a:cs typeface="Times New Roman" panose="02020603050405020304" pitchFamily="18" charset="0"/>
              </a:rPr>
              <a:t>dung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tam </a:t>
            </a:r>
            <a:r>
              <a:rPr lang="en-US" sz="2000" dirty="0" err="1">
                <a:latin typeface="Times New Roman" panose="02020603050405020304" pitchFamily="18" charset="0"/>
                <a:cs typeface="Times New Roman" panose="02020603050405020304" pitchFamily="18" charset="0"/>
              </a:rPr>
              <a:t>giác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Ta-</a:t>
            </a:r>
            <a:r>
              <a:rPr lang="en-US" sz="2000" dirty="0" err="1">
                <a:latin typeface="Times New Roman" panose="02020603050405020304" pitchFamily="18" charset="0"/>
                <a:cs typeface="Times New Roman" panose="02020603050405020304" pitchFamily="18" charset="0"/>
              </a:rPr>
              <a:t>lét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góc</a:t>
            </a:r>
            <a:r>
              <a:rPr lang="en-US" sz="2000" dirty="0">
                <a:latin typeface="Times New Roman" panose="02020603050405020304" pitchFamily="18" charset="0"/>
                <a:cs typeface="Times New Roman" panose="02020603050405020304" pitchFamily="18" charset="0"/>
              </a:rPr>
              <a:t> 45</a:t>
            </a:r>
            <a:r>
              <a:rPr lang="en-US" sz="2000" baseline="30000" dirty="0">
                <a:latin typeface="Times New Roman" panose="02020603050405020304" pitchFamily="18" charset="0"/>
                <a:cs typeface="Times New Roman" panose="02020603050405020304" pitchFamily="18" charset="0"/>
              </a:rPr>
              <a:t>0 </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tính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của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tháp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thời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điểm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dài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bóng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của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vật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thẳng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đứng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mặt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đất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bằng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chính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của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vật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đó</a:t>
            </a:r>
            <a:r>
              <a:rPr lang="en-US" sz="2000" baseline="0" dirty="0">
                <a:latin typeface="Times New Roman" panose="02020603050405020304" pitchFamily="18" charset="0"/>
                <a:cs typeface="Times New Roman" panose="02020603050405020304" pitchFamily="18" charset="0"/>
              </a:rPr>
              <a:t>.. Ta-</a:t>
            </a:r>
            <a:r>
              <a:rPr lang="en-US" sz="2000" baseline="0" dirty="0" err="1">
                <a:latin typeface="Times New Roman" panose="02020603050405020304" pitchFamily="18" charset="0"/>
                <a:cs typeface="Times New Roman" panose="02020603050405020304" pitchFamily="18" charset="0"/>
              </a:rPr>
              <a:t>lét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chỉ</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dài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bóng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của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tháp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suy</a:t>
            </a:r>
            <a:r>
              <a:rPr lang="en-US" sz="2000" baseline="0" dirty="0">
                <a:latin typeface="Times New Roman" panose="02020603050405020304" pitchFamily="18" charset="0"/>
                <a:cs typeface="Times New Roman" panose="02020603050405020304" pitchFamily="18" charset="0"/>
              </a:rPr>
              <a:t> ra </a:t>
            </a:r>
            <a:r>
              <a:rPr lang="en-US" sz="2000" baseline="0" dirty="0" err="1">
                <a:latin typeface="Times New Roman" panose="02020603050405020304" pitchFamily="18" charset="0"/>
                <a:cs typeface="Times New Roman" panose="02020603050405020304" pitchFamily="18" charset="0"/>
              </a:rPr>
              <a:t>được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chiều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của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tháp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Một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công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có</a:t>
            </a:r>
            <a:r>
              <a:rPr lang="en-US" sz="2000" baseline="0" dirty="0">
                <a:latin typeface="Times New Roman" panose="02020603050405020304" pitchFamily="18" charset="0"/>
                <a:cs typeface="Times New Roman" panose="02020603050405020304" pitchFamily="18" charset="0"/>
              </a:rPr>
              <a:t> ý </a:t>
            </a:r>
            <a:r>
              <a:rPr lang="en-US" sz="2000" baseline="0" dirty="0" err="1">
                <a:latin typeface="Times New Roman" panose="02020603050405020304" pitchFamily="18" charset="0"/>
                <a:cs typeface="Times New Roman" panose="02020603050405020304" pitchFamily="18" charset="0"/>
              </a:rPr>
              <a:t>nghĩa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vĩ</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lúc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bấy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giờ</a:t>
            </a:r>
            <a:r>
              <a:rPr lang="en-US" sz="2000" baseline="0" dirty="0">
                <a:latin typeface="Times New Roman" panose="02020603050405020304" pitchFamily="18" charset="0"/>
                <a:cs typeface="Times New Roman" panose="02020603050405020304" pitchFamily="18" charset="0"/>
              </a:rPr>
              <a:t>.</a:t>
            </a:r>
            <a:endParaRPr lang="en-US" sz="2000" dirty="0"/>
          </a:p>
        </p:txBody>
      </p:sp>
    </p:spTree>
    <p:extLst>
      <p:ext uri="{BB962C8B-B14F-4D97-AF65-F5344CB8AC3E}">
        <p14:creationId xmlns:p14="http://schemas.microsoft.com/office/powerpoint/2010/main" val="277955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4"/>
                                        </p:tgtEl>
                                      </p:cBhvr>
                                    </p:animEffect>
                                    <p:set>
                                      <p:cBhvr>
                                        <p:cTn id="16"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7" restart="whenNotActive" fill="hold" evtFilter="cancelBubble" nodeType="interactiveSeq">
                <p:stCondLst>
                  <p:cond evt="onClick" delay="0">
                    <p:tgtEl>
                      <p:spTgt spid="12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5"/>
                                        </p:tgtEl>
                                      </p:cBhvr>
                                    </p:animEffect>
                                    <p:set>
                                      <p:cBhvr>
                                        <p:cTn id="22"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3" restart="whenNotActive" fill="hold" evtFilter="cancelBubble" nodeType="interactiveSeq">
                <p:stCondLst>
                  <p:cond evt="onClick" delay="0">
                    <p:tgtEl>
                      <p:spTgt spid="12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29" restart="whenNotActive" fill="hold" evtFilter="cancelBubble" nodeType="interactiveSeq">
                <p:stCondLst>
                  <p:cond evt="onClick" delay="0">
                    <p:tgtEl>
                      <p:spTgt spid="12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27"/>
                                        </p:tgtEl>
                                      </p:cBhvr>
                                    </p:animEffect>
                                    <p:set>
                                      <p:cBhvr>
                                        <p:cTn id="34"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audio>
              <p:cMediaNode vol="80000">
                <p:cTn id="35" fill="hold" display="0">
                  <p:stCondLst>
                    <p:cond delay="indefinite"/>
                  </p:stCondLst>
                  <p:endCondLst>
                    <p:cond evt="onStopAudio" delay="0">
                      <p:tgtEl>
                        <p:sldTgt/>
                      </p:tgtEl>
                    </p:cond>
                  </p:endCondLst>
                </p:cTn>
                <p:tgtEl>
                  <p:spTgt spid="4"/>
                </p:tgtEl>
              </p:cMediaNode>
            </p:audio>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9201" y="5388207"/>
            <a:ext cx="1800225" cy="1468203"/>
          </a:xfrm>
          <a:prstGeom prst="rect">
            <a:avLst/>
          </a:prstGeom>
        </p:spPr>
      </p:pic>
      <p:sp>
        <p:nvSpPr>
          <p:cNvPr id="5" name="Snip Diagonal Corner Rectangle 39">
            <a:extLst>
              <a:ext uri="{FF2B5EF4-FFF2-40B4-BE49-F238E27FC236}">
                <a16:creationId xmlns:a16="http://schemas.microsoft.com/office/drawing/2014/main" id="{E908E18F-D23F-4E1E-8B67-FF1CEC23A690}"/>
              </a:ext>
            </a:extLst>
          </p:cNvPr>
          <p:cNvSpPr/>
          <p:nvPr/>
        </p:nvSpPr>
        <p:spPr>
          <a:xfrm>
            <a:off x="1986531" y="522823"/>
            <a:ext cx="7892143" cy="2227943"/>
          </a:xfrm>
          <a:prstGeom prst="snip2DiagRect">
            <a:avLst>
              <a:gd name="adj1" fmla="val 16105"/>
              <a:gd name="adj2" fmla="val 16667"/>
            </a:avLst>
          </a:prstGeom>
          <a:solidFill>
            <a:srgbClr val="FFFF00">
              <a:alpha val="70000"/>
            </a:srgbClr>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1</a:t>
            </a:r>
            <a:r>
              <a:rPr lang="en-US" sz="2800" b="1" i="1" dirty="0">
                <a:solidFill>
                  <a:schemeClr val="tx1"/>
                </a:solidFill>
                <a:latin typeface="Times New Roman" panose="02020603050405020304" pitchFamily="18" charset="0"/>
                <a:cs typeface="Times New Roman" panose="02020603050405020304" pitchFamily="18" charset="0"/>
              </a:rPr>
              <a:t>: Tỉ số của 3 và 4 bằng bao </a:t>
            </a:r>
            <a:r>
              <a:rPr lang="en-US" sz="2800" b="1" i="1" dirty="0" err="1">
                <a:solidFill>
                  <a:schemeClr val="tx1"/>
                </a:solidFill>
                <a:latin typeface="Times New Roman" panose="02020603050405020304" pitchFamily="18" charset="0"/>
                <a:cs typeface="Times New Roman" panose="02020603050405020304" pitchFamily="18" charset="0"/>
              </a:rPr>
              <a:t>nhiêu</a:t>
            </a:r>
            <a:r>
              <a:rPr lang="en-US" sz="2800" b="1" i="1" dirty="0">
                <a:solidFill>
                  <a:schemeClr val="tx1"/>
                </a:solidFill>
                <a:latin typeface="Times New Roman" panose="02020603050405020304" pitchFamily="18" charset="0"/>
                <a:cs typeface="Times New Roman" panose="02020603050405020304" pitchFamily="18" charset="0"/>
              </a:rPr>
              <a:t>?</a:t>
            </a:r>
          </a:p>
        </p:txBody>
      </p:sp>
      <p:grpSp>
        <p:nvGrpSpPr>
          <p:cNvPr id="6" name="Nhóm 5">
            <a:extLst>
              <a:ext uri="{FF2B5EF4-FFF2-40B4-BE49-F238E27FC236}">
                <a16:creationId xmlns:a16="http://schemas.microsoft.com/office/drawing/2014/main" id="{D4D36281-60FB-4105-8FAA-5B74735477C1}"/>
              </a:ext>
            </a:extLst>
          </p:cNvPr>
          <p:cNvGrpSpPr/>
          <p:nvPr/>
        </p:nvGrpSpPr>
        <p:grpSpPr>
          <a:xfrm>
            <a:off x="1986531" y="2899569"/>
            <a:ext cx="7892143" cy="2227943"/>
            <a:chOff x="1986531" y="2899569"/>
            <a:chExt cx="7892143" cy="2227943"/>
          </a:xfrm>
          <a:solidFill>
            <a:srgbClr val="57E382"/>
          </a:solidFill>
        </p:grpSpPr>
        <p:sp>
          <p:nvSpPr>
            <p:cNvPr id="7" name="Snip Diagonal Corner Rectangle 49">
              <a:extLst>
                <a:ext uri="{FF2B5EF4-FFF2-40B4-BE49-F238E27FC236}">
                  <a16:creationId xmlns:a16="http://schemas.microsoft.com/office/drawing/2014/main" id="{94062D6B-1D59-476B-8C5D-98690CB10065}"/>
                </a:ext>
              </a:extLst>
            </p:cNvPr>
            <p:cNvSpPr/>
            <p:nvPr/>
          </p:nvSpPr>
          <p:spPr>
            <a:xfrm>
              <a:off x="1986531" y="2899569"/>
              <a:ext cx="7892143" cy="2227943"/>
            </a:xfrm>
            <a:prstGeom prst="snip2DiagRect">
              <a:avLst>
                <a:gd name="adj1" fmla="val 18703"/>
                <a:gd name="adj2" fmla="val 16667"/>
              </a:avLst>
            </a:prstGeom>
            <a:grp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            </a:t>
              </a:r>
            </a:p>
          </p:txBody>
        </p:sp>
        <p:graphicFrame>
          <p:nvGraphicFramePr>
            <p:cNvPr id="8" name="Đối tượng 7">
              <a:extLst>
                <a:ext uri="{FF2B5EF4-FFF2-40B4-BE49-F238E27FC236}">
                  <a16:creationId xmlns:a16="http://schemas.microsoft.com/office/drawing/2014/main" id="{83EE50F0-1051-4024-AF04-92E981245A1A}"/>
                </a:ext>
              </a:extLst>
            </p:cNvPr>
            <p:cNvGraphicFramePr>
              <a:graphicFrameLocks noChangeAspect="1"/>
            </p:cNvGraphicFramePr>
            <p:nvPr>
              <p:extLst>
                <p:ext uri="{D42A27DB-BD31-4B8C-83A1-F6EECF244321}">
                  <p14:modId xmlns:p14="http://schemas.microsoft.com/office/powerpoint/2010/main" val="1287820572"/>
                </p:ext>
              </p:extLst>
            </p:nvPr>
          </p:nvGraphicFramePr>
          <p:xfrm>
            <a:off x="4535183" y="3456329"/>
            <a:ext cx="1744663" cy="1114425"/>
          </p:xfrm>
          <a:graphic>
            <a:graphicData uri="http://schemas.openxmlformats.org/presentationml/2006/ole">
              <mc:AlternateContent xmlns:mc="http://schemas.openxmlformats.org/markup-compatibility/2006">
                <mc:Choice xmlns:v="urn:schemas-microsoft-com:vml" Requires="v">
                  <p:oleObj spid="_x0000_s1029" name="Equation" r:id="rId7" imgW="533160" imgH="393480" progId="Equation.DSMT4">
                    <p:embed/>
                  </p:oleObj>
                </mc:Choice>
                <mc:Fallback>
                  <p:oleObj name="Equation" r:id="rId7" imgW="533160" imgH="393480" progId="Equation.DSMT4">
                    <p:embed/>
                    <p:pic>
                      <p:nvPicPr>
                        <p:cNvPr id="8" name="Đối tượng 7">
                          <a:extLst>
                            <a:ext uri="{FF2B5EF4-FFF2-40B4-BE49-F238E27FC236}">
                              <a16:creationId xmlns:a16="http://schemas.microsoft.com/office/drawing/2014/main" id="{83EE50F0-1051-4024-AF04-92E981245A1A}"/>
                            </a:ext>
                          </a:extLst>
                        </p:cNvPr>
                        <p:cNvPicPr/>
                        <p:nvPr/>
                      </p:nvPicPr>
                      <p:blipFill>
                        <a:blip r:embed="rId8"/>
                        <a:stretch>
                          <a:fillRect/>
                        </a:stretch>
                      </p:blipFill>
                      <p:spPr>
                        <a:xfrm>
                          <a:off x="4535183" y="3456329"/>
                          <a:ext cx="1744663" cy="1114425"/>
                        </a:xfrm>
                        <a:prstGeom prst="rect">
                          <a:avLst/>
                        </a:prstGeom>
                      </p:spPr>
                    </p:pic>
                  </p:oleObj>
                </mc:Fallback>
              </mc:AlternateContent>
            </a:graphicData>
          </a:graphic>
        </p:graphicFrame>
      </p:grpSp>
    </p:spTree>
    <p:extLst>
      <p:ext uri="{BB962C8B-B14F-4D97-AF65-F5344CB8AC3E}">
        <p14:creationId xmlns:p14="http://schemas.microsoft.com/office/powerpoint/2010/main" val="264250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1" y="5388207"/>
            <a:ext cx="1800225" cy="1468203"/>
          </a:xfrm>
          <a:prstGeom prst="rect">
            <a:avLst/>
          </a:prstGeom>
        </p:spPr>
      </p:pic>
      <p:grpSp>
        <p:nvGrpSpPr>
          <p:cNvPr id="4" name="Nhóm 3">
            <a:extLst>
              <a:ext uri="{FF2B5EF4-FFF2-40B4-BE49-F238E27FC236}">
                <a16:creationId xmlns:a16="http://schemas.microsoft.com/office/drawing/2014/main" id="{15A519F0-32DC-4CDF-987B-F15FFAA5DA57}"/>
              </a:ext>
            </a:extLst>
          </p:cNvPr>
          <p:cNvGrpSpPr/>
          <p:nvPr/>
        </p:nvGrpSpPr>
        <p:grpSpPr>
          <a:xfrm>
            <a:off x="2181733" y="680357"/>
            <a:ext cx="8144778" cy="2227943"/>
            <a:chOff x="2149928" y="522823"/>
            <a:chExt cx="7892143" cy="2227943"/>
          </a:xfrm>
          <a:solidFill>
            <a:srgbClr val="FFFF00"/>
          </a:solidFill>
        </p:grpSpPr>
        <p:sp>
          <p:nvSpPr>
            <p:cNvPr id="11" name="Snip Diagonal Corner Rectangle 39">
              <a:extLst>
                <a:ext uri="{FF2B5EF4-FFF2-40B4-BE49-F238E27FC236}">
                  <a16:creationId xmlns:a16="http://schemas.microsoft.com/office/drawing/2014/main" id="{C42E0C37-BD87-4EBB-A049-6C05EDF8AFEC}"/>
                </a:ext>
              </a:extLst>
            </p:cNvPr>
            <p:cNvSpPr/>
            <p:nvPr/>
          </p:nvSpPr>
          <p:spPr>
            <a:xfrm>
              <a:off x="2149928" y="522823"/>
              <a:ext cx="7892143" cy="2227943"/>
            </a:xfrm>
            <a:prstGeom prst="snip2DiagRect">
              <a:avLst>
                <a:gd name="adj1" fmla="val 14027"/>
                <a:gd name="adj2" fmla="val 16667"/>
              </a:avLst>
            </a:prstGeom>
            <a:grp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2</a:t>
              </a:r>
              <a:r>
                <a:rPr lang="en-US" sz="2400" b="1" i="1" dirty="0">
                  <a:solidFill>
                    <a:schemeClr val="tx1"/>
                  </a:solidFill>
                  <a:latin typeface="Times New Roman" panose="02020603050405020304" pitchFamily="18" charset="0"/>
                  <a:cs typeface="Times New Roman" panose="02020603050405020304" pitchFamily="18" charset="0"/>
                </a:rPr>
                <a:t>: Khi </a:t>
              </a:r>
              <a:r>
                <a:rPr lang="en-US" sz="2400" b="1" i="1" dirty="0" err="1">
                  <a:solidFill>
                    <a:schemeClr val="tx1"/>
                  </a:solidFill>
                  <a:latin typeface="Times New Roman" panose="02020603050405020304" pitchFamily="18" charset="0"/>
                  <a:cs typeface="Times New Roman" panose="02020603050405020304" pitchFamily="18" charset="0"/>
                </a:rPr>
                <a:t>nào</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hai</a:t>
              </a:r>
              <a:r>
                <a:rPr lang="en-US" sz="2400" b="1" i="1" dirty="0">
                  <a:solidFill>
                    <a:schemeClr val="tx1"/>
                  </a:solidFill>
                  <a:latin typeface="Times New Roman" panose="02020603050405020304" pitchFamily="18" charset="0"/>
                  <a:cs typeface="Times New Roman" panose="02020603050405020304" pitchFamily="18" charset="0"/>
                </a:rPr>
                <a:t> tỉ số      và       </a:t>
              </a:r>
              <a:r>
                <a:rPr lang="en-US" sz="2400" b="1" i="1" dirty="0" err="1">
                  <a:solidFill>
                    <a:schemeClr val="tx1"/>
                  </a:solidFill>
                  <a:latin typeface="Times New Roman" panose="02020603050405020304" pitchFamily="18" charset="0"/>
                  <a:cs typeface="Times New Roman" panose="02020603050405020304" pitchFamily="18" charset="0"/>
                </a:rPr>
                <a:t>lập</a:t>
              </a:r>
              <a:r>
                <a:rPr lang="en-US" sz="2400" b="1" i="1" dirty="0">
                  <a:solidFill>
                    <a:schemeClr val="tx1"/>
                  </a:solidFill>
                  <a:latin typeface="Times New Roman" panose="02020603050405020304" pitchFamily="18" charset="0"/>
                  <a:cs typeface="Times New Roman" panose="02020603050405020304" pitchFamily="18" charset="0"/>
                </a:rPr>
                <a:t> thành một tỉ </a:t>
              </a:r>
              <a:r>
                <a:rPr lang="en-US" sz="2400" b="1" i="1" dirty="0" err="1">
                  <a:solidFill>
                    <a:schemeClr val="tx1"/>
                  </a:solidFill>
                  <a:latin typeface="Times New Roman" panose="02020603050405020304" pitchFamily="18" charset="0"/>
                  <a:cs typeface="Times New Roman" panose="02020603050405020304" pitchFamily="18" charset="0"/>
                </a:rPr>
                <a:t>lệ</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thức</a:t>
              </a:r>
              <a:r>
                <a:rPr lang="en-US" sz="2400" b="1" i="1" dirty="0">
                  <a:solidFill>
                    <a:schemeClr val="tx1"/>
                  </a:solidFill>
                  <a:latin typeface="Times New Roman" panose="02020603050405020304" pitchFamily="18" charset="0"/>
                  <a:cs typeface="Times New Roman" panose="02020603050405020304" pitchFamily="18" charset="0"/>
                </a:rPr>
                <a:t>?</a:t>
              </a:r>
            </a:p>
          </p:txBody>
        </p:sp>
        <p:graphicFrame>
          <p:nvGraphicFramePr>
            <p:cNvPr id="2" name="Đối tượng 1">
              <a:extLst>
                <a:ext uri="{FF2B5EF4-FFF2-40B4-BE49-F238E27FC236}">
                  <a16:creationId xmlns:a16="http://schemas.microsoft.com/office/drawing/2014/main" id="{3555FC78-715B-4A4F-9107-D4A60C084031}"/>
                </a:ext>
              </a:extLst>
            </p:cNvPr>
            <p:cNvGraphicFramePr>
              <a:graphicFrameLocks noChangeAspect="1"/>
            </p:cNvGraphicFramePr>
            <p:nvPr>
              <p:extLst>
                <p:ext uri="{D42A27DB-BD31-4B8C-83A1-F6EECF244321}">
                  <p14:modId xmlns:p14="http://schemas.microsoft.com/office/powerpoint/2010/main" val="1986146416"/>
                </p:ext>
              </p:extLst>
            </p:nvPr>
          </p:nvGraphicFramePr>
          <p:xfrm>
            <a:off x="5341889" y="1249677"/>
            <a:ext cx="366667" cy="947222"/>
          </p:xfrm>
          <a:graphic>
            <a:graphicData uri="http://schemas.openxmlformats.org/presentationml/2006/ole">
              <mc:AlternateContent xmlns:mc="http://schemas.openxmlformats.org/markup-compatibility/2006">
                <mc:Choice xmlns:v="urn:schemas-microsoft-com:vml" Requires="v">
                  <p:oleObj spid="_x0000_s2065" name="Equation" r:id="rId5" imgW="152280" imgH="393480" progId="Equation.DSMT4">
                    <p:embed/>
                  </p:oleObj>
                </mc:Choice>
                <mc:Fallback>
                  <p:oleObj name="Equation" r:id="rId5" imgW="152280" imgH="393480" progId="Equation.DSMT4">
                    <p:embed/>
                    <p:pic>
                      <p:nvPicPr>
                        <p:cNvPr id="2" name="Đối tượng 1">
                          <a:extLst>
                            <a:ext uri="{FF2B5EF4-FFF2-40B4-BE49-F238E27FC236}">
                              <a16:creationId xmlns:a16="http://schemas.microsoft.com/office/drawing/2014/main" id="{3555FC78-715B-4A4F-9107-D4A60C084031}"/>
                            </a:ext>
                          </a:extLst>
                        </p:cNvPr>
                        <p:cNvPicPr/>
                        <p:nvPr/>
                      </p:nvPicPr>
                      <p:blipFill>
                        <a:blip r:embed="rId6"/>
                        <a:stretch>
                          <a:fillRect/>
                        </a:stretch>
                      </p:blipFill>
                      <p:spPr>
                        <a:xfrm>
                          <a:off x="5341889" y="1249677"/>
                          <a:ext cx="366667" cy="947222"/>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D3BE7ABD-294A-43C5-B634-01DA13ECDE15}"/>
                </a:ext>
              </a:extLst>
            </p:cNvPr>
            <p:cNvGraphicFramePr>
              <a:graphicFrameLocks noChangeAspect="1"/>
            </p:cNvGraphicFramePr>
            <p:nvPr>
              <p:extLst>
                <p:ext uri="{D42A27DB-BD31-4B8C-83A1-F6EECF244321}">
                  <p14:modId xmlns:p14="http://schemas.microsoft.com/office/powerpoint/2010/main" val="2592363084"/>
                </p:ext>
              </p:extLst>
            </p:nvPr>
          </p:nvGraphicFramePr>
          <p:xfrm>
            <a:off x="6177010" y="1162925"/>
            <a:ext cx="398463" cy="947738"/>
          </p:xfrm>
          <a:graphic>
            <a:graphicData uri="http://schemas.openxmlformats.org/presentationml/2006/ole">
              <mc:AlternateContent xmlns:mc="http://schemas.openxmlformats.org/markup-compatibility/2006">
                <mc:Choice xmlns:v="urn:schemas-microsoft-com:vml" Requires="v">
                  <p:oleObj spid="_x0000_s2066" name="Equation" r:id="rId7" imgW="164880" imgH="393480" progId="Equation.DSMT4">
                    <p:embed/>
                  </p:oleObj>
                </mc:Choice>
                <mc:Fallback>
                  <p:oleObj name="Equation" r:id="rId7" imgW="164880" imgH="393480" progId="Equation.DSMT4">
                    <p:embed/>
                    <p:pic>
                      <p:nvPicPr>
                        <p:cNvPr id="3" name="Đối tượng 2">
                          <a:extLst>
                            <a:ext uri="{FF2B5EF4-FFF2-40B4-BE49-F238E27FC236}">
                              <a16:creationId xmlns:a16="http://schemas.microsoft.com/office/drawing/2014/main" id="{D3BE7ABD-294A-43C5-B634-01DA13ECDE15}"/>
                            </a:ext>
                          </a:extLst>
                        </p:cNvPr>
                        <p:cNvPicPr/>
                        <p:nvPr/>
                      </p:nvPicPr>
                      <p:blipFill>
                        <a:blip r:embed="rId8"/>
                        <a:stretch>
                          <a:fillRect/>
                        </a:stretch>
                      </p:blipFill>
                      <p:spPr>
                        <a:xfrm>
                          <a:off x="6177010" y="1162925"/>
                          <a:ext cx="398463" cy="947738"/>
                        </a:xfrm>
                        <a:prstGeom prst="rect">
                          <a:avLst/>
                        </a:prstGeom>
                      </p:spPr>
                    </p:pic>
                  </p:oleObj>
                </mc:Fallback>
              </mc:AlternateContent>
            </a:graphicData>
          </a:graphic>
        </p:graphicFrame>
      </p:grpSp>
      <p:grpSp>
        <p:nvGrpSpPr>
          <p:cNvPr id="15" name="Nhóm 14">
            <a:extLst>
              <a:ext uri="{FF2B5EF4-FFF2-40B4-BE49-F238E27FC236}">
                <a16:creationId xmlns:a16="http://schemas.microsoft.com/office/drawing/2014/main" id="{FBEE8F9C-AFA1-4A51-8174-882ADDD3582E}"/>
              </a:ext>
            </a:extLst>
          </p:cNvPr>
          <p:cNvGrpSpPr/>
          <p:nvPr/>
        </p:nvGrpSpPr>
        <p:grpSpPr>
          <a:xfrm>
            <a:off x="2308051" y="2947126"/>
            <a:ext cx="7892143" cy="2227943"/>
            <a:chOff x="2308051" y="2947126"/>
            <a:chExt cx="7892143" cy="2227943"/>
          </a:xfrm>
          <a:solidFill>
            <a:srgbClr val="57E382"/>
          </a:solidFill>
        </p:grpSpPr>
        <p:grpSp>
          <p:nvGrpSpPr>
            <p:cNvPr id="12" name="Nhóm 11">
              <a:extLst>
                <a:ext uri="{FF2B5EF4-FFF2-40B4-BE49-F238E27FC236}">
                  <a16:creationId xmlns:a16="http://schemas.microsoft.com/office/drawing/2014/main" id="{62AE738D-60A3-4E00-87DD-AFAB94A9A2D3}"/>
                </a:ext>
              </a:extLst>
            </p:cNvPr>
            <p:cNvGrpSpPr/>
            <p:nvPr/>
          </p:nvGrpSpPr>
          <p:grpSpPr>
            <a:xfrm>
              <a:off x="2308051" y="2947126"/>
              <a:ext cx="7892143" cy="2227943"/>
              <a:chOff x="2232550" y="2822999"/>
              <a:chExt cx="7892143" cy="2227943"/>
            </a:xfrm>
            <a:grpFill/>
          </p:grpSpPr>
          <p:sp>
            <p:nvSpPr>
              <p:cNvPr id="9" name="Snip Diagonal Corner Rectangle 49">
                <a:extLst>
                  <a:ext uri="{FF2B5EF4-FFF2-40B4-BE49-F238E27FC236}">
                    <a16:creationId xmlns:a16="http://schemas.microsoft.com/office/drawing/2014/main" id="{68823CC4-2D5F-446C-8377-C3158F793AB7}"/>
                  </a:ext>
                </a:extLst>
              </p:cNvPr>
              <p:cNvSpPr/>
              <p:nvPr/>
            </p:nvSpPr>
            <p:spPr>
              <a:xfrm>
                <a:off x="2232550" y="2822999"/>
                <a:ext cx="7892143" cy="2227943"/>
              </a:xfrm>
              <a:prstGeom prst="snip2DiagRect">
                <a:avLst>
                  <a:gd name="adj1" fmla="val 12469"/>
                  <a:gd name="adj2" fmla="val 16667"/>
                </a:avLst>
              </a:prstGeom>
              <a:grp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2800" b="1" dirty="0" err="1">
                    <a:solidFill>
                      <a:schemeClr val="tx1"/>
                    </a:solidFill>
                    <a:latin typeface="Times New Roman" panose="02020603050405020304" pitchFamily="18" charset="0"/>
                    <a:cs typeface="Times New Roman" panose="02020603050405020304" pitchFamily="18" charset="0"/>
                  </a:rPr>
                  <a:t>Đáp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án</a:t>
                </a:r>
                <a:r>
                  <a:rPr lang="en-US" sz="2800" b="1" dirty="0">
                    <a:solidFill>
                      <a:schemeClr val="tx1"/>
                    </a:solidFill>
                    <a:latin typeface="Times New Roman" panose="02020603050405020304" pitchFamily="18" charset="0"/>
                    <a:cs typeface="Times New Roman" panose="02020603050405020304" pitchFamily="18" charset="0"/>
                  </a:rPr>
                  <a:t> :</a:t>
                </a:r>
              </a:p>
              <a:p>
                <a:pPr>
                  <a:lnSpc>
                    <a:spcPct val="150000"/>
                  </a:lnSpc>
                  <a:defRPr/>
                </a:pPr>
                <a:r>
                  <a:rPr lang="en-US" sz="2400" b="1" dirty="0">
                    <a:solidFill>
                      <a:schemeClr val="tx1"/>
                    </a:solidFill>
                    <a:latin typeface="Times New Roman" panose="02020603050405020304" pitchFamily="18" charset="0"/>
                    <a:cs typeface="Times New Roman" panose="02020603050405020304" pitchFamily="18" charset="0"/>
                  </a:rPr>
                  <a:t>Hai tỉ </a:t>
                </a:r>
                <a:r>
                  <a:rPr lang="en-US" sz="2400" b="1" dirty="0" err="1">
                    <a:solidFill>
                      <a:schemeClr val="tx1"/>
                    </a:solidFill>
                    <a:latin typeface="Times New Roman" panose="02020603050405020304" pitchFamily="18" charset="0"/>
                    <a:cs typeface="Times New Roman" panose="02020603050405020304" pitchFamily="18" charset="0"/>
                  </a:rPr>
                  <a:t>số</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lập</a:t>
                </a:r>
                <a:r>
                  <a:rPr lang="en-US" sz="2400" b="1" dirty="0">
                    <a:solidFill>
                      <a:schemeClr val="tx1"/>
                    </a:solidFill>
                    <a:latin typeface="Times New Roman" panose="02020603050405020304" pitchFamily="18" charset="0"/>
                    <a:cs typeface="Times New Roman" panose="02020603050405020304" pitchFamily="18" charset="0"/>
                  </a:rPr>
                  <a:t> thành một tỉ </a:t>
                </a:r>
                <a:r>
                  <a:rPr lang="en-US" sz="2400" b="1" dirty="0" err="1">
                    <a:solidFill>
                      <a:schemeClr val="tx1"/>
                    </a:solidFill>
                    <a:latin typeface="Times New Roman" panose="02020603050405020304" pitchFamily="18" charset="0"/>
                    <a:cs typeface="Times New Roman" panose="02020603050405020304" pitchFamily="18" charset="0"/>
                  </a:rPr>
                  <a:t>lệ</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thức</a:t>
                </a:r>
                <a:r>
                  <a:rPr lang="en-US" sz="2400" b="1" dirty="0">
                    <a:solidFill>
                      <a:schemeClr val="tx1"/>
                    </a:solidFill>
                    <a:latin typeface="Times New Roman" panose="02020603050405020304" pitchFamily="18" charset="0"/>
                    <a:cs typeface="Times New Roman" panose="02020603050405020304" pitchFamily="18" charset="0"/>
                  </a:rPr>
                  <a:t> khi</a:t>
                </a:r>
              </a:p>
            </p:txBody>
          </p:sp>
          <p:graphicFrame>
            <p:nvGraphicFramePr>
              <p:cNvPr id="10" name="Đối tượng 9">
                <a:extLst>
                  <a:ext uri="{FF2B5EF4-FFF2-40B4-BE49-F238E27FC236}">
                    <a16:creationId xmlns:a16="http://schemas.microsoft.com/office/drawing/2014/main" id="{DC0A6AA3-AC9B-425A-875B-8749D1C01A62}"/>
                  </a:ext>
                </a:extLst>
              </p:cNvPr>
              <p:cNvGraphicFramePr>
                <a:graphicFrameLocks noChangeAspect="1"/>
              </p:cNvGraphicFramePr>
              <p:nvPr>
                <p:extLst>
                  <p:ext uri="{D42A27DB-BD31-4B8C-83A1-F6EECF244321}">
                    <p14:modId xmlns:p14="http://schemas.microsoft.com/office/powerpoint/2010/main" val="3320376498"/>
                  </p:ext>
                </p:extLst>
              </p:nvPr>
            </p:nvGraphicFramePr>
            <p:xfrm>
              <a:off x="8465249" y="3825573"/>
              <a:ext cx="992188" cy="993775"/>
            </p:xfrm>
            <a:graphic>
              <a:graphicData uri="http://schemas.openxmlformats.org/presentationml/2006/ole">
                <mc:AlternateContent xmlns:mc="http://schemas.openxmlformats.org/markup-compatibility/2006">
                  <mc:Choice xmlns:v="urn:schemas-microsoft-com:vml" Requires="v">
                    <p:oleObj spid="_x0000_s2067" name="Equation" r:id="rId9" imgW="393480" imgH="393480" progId="Equation.DSMT4">
                      <p:embed/>
                    </p:oleObj>
                  </mc:Choice>
                  <mc:Fallback>
                    <p:oleObj name="Equation" r:id="rId9" imgW="393480" imgH="393480" progId="Equation.DSMT4">
                      <p:embed/>
                      <p:pic>
                        <p:nvPicPr>
                          <p:cNvPr id="10" name="Đối tượng 9">
                            <a:extLst>
                              <a:ext uri="{FF2B5EF4-FFF2-40B4-BE49-F238E27FC236}">
                                <a16:creationId xmlns:a16="http://schemas.microsoft.com/office/drawing/2014/main" id="{DC0A6AA3-AC9B-425A-875B-8749D1C01A62}"/>
                              </a:ext>
                            </a:extLst>
                          </p:cNvPr>
                          <p:cNvPicPr/>
                          <p:nvPr/>
                        </p:nvPicPr>
                        <p:blipFill>
                          <a:blip r:embed="rId10"/>
                          <a:stretch>
                            <a:fillRect/>
                          </a:stretch>
                        </p:blipFill>
                        <p:spPr>
                          <a:xfrm>
                            <a:off x="8465249" y="3825573"/>
                            <a:ext cx="992188" cy="993775"/>
                          </a:xfrm>
                          <a:prstGeom prst="rect">
                            <a:avLst/>
                          </a:prstGeom>
                        </p:spPr>
                      </p:pic>
                    </p:oleObj>
                  </mc:Fallback>
                </mc:AlternateContent>
              </a:graphicData>
            </a:graphic>
          </p:graphicFrame>
        </p:grpSp>
        <p:graphicFrame>
          <p:nvGraphicFramePr>
            <p:cNvPr id="13" name="Đối tượng 12">
              <a:extLst>
                <a:ext uri="{FF2B5EF4-FFF2-40B4-BE49-F238E27FC236}">
                  <a16:creationId xmlns:a16="http://schemas.microsoft.com/office/drawing/2014/main" id="{DF688ABC-C151-494C-B0F9-16D05A7886C7}"/>
                </a:ext>
              </a:extLst>
            </p:cNvPr>
            <p:cNvGraphicFramePr>
              <a:graphicFrameLocks noChangeAspect="1"/>
            </p:cNvGraphicFramePr>
            <p:nvPr>
              <p:extLst>
                <p:ext uri="{D42A27DB-BD31-4B8C-83A1-F6EECF244321}">
                  <p14:modId xmlns:p14="http://schemas.microsoft.com/office/powerpoint/2010/main" val="3277444380"/>
                </p:ext>
              </p:extLst>
            </p:nvPr>
          </p:nvGraphicFramePr>
          <p:xfrm>
            <a:off x="3689165" y="3949387"/>
            <a:ext cx="384728" cy="993881"/>
          </p:xfrm>
          <a:graphic>
            <a:graphicData uri="http://schemas.openxmlformats.org/presentationml/2006/ole">
              <mc:AlternateContent xmlns:mc="http://schemas.openxmlformats.org/markup-compatibility/2006">
                <mc:Choice xmlns:v="urn:schemas-microsoft-com:vml" Requires="v">
                  <p:oleObj spid="_x0000_s2068" name="Equation" r:id="rId11" imgW="152280" imgH="393480" progId="Equation.DSMT4">
                    <p:embed/>
                  </p:oleObj>
                </mc:Choice>
                <mc:Fallback>
                  <p:oleObj name="Equation" r:id="rId11" imgW="152280" imgH="393480" progId="Equation.DSMT4">
                    <p:embed/>
                    <p:pic>
                      <p:nvPicPr>
                        <p:cNvPr id="13" name="Đối tượng 12">
                          <a:extLst>
                            <a:ext uri="{FF2B5EF4-FFF2-40B4-BE49-F238E27FC236}">
                              <a16:creationId xmlns:a16="http://schemas.microsoft.com/office/drawing/2014/main" id="{DF688ABC-C151-494C-B0F9-16D05A7886C7}"/>
                            </a:ext>
                          </a:extLst>
                        </p:cNvPr>
                        <p:cNvPicPr/>
                        <p:nvPr/>
                      </p:nvPicPr>
                      <p:blipFill>
                        <a:blip r:embed="rId12"/>
                        <a:stretch>
                          <a:fillRect/>
                        </a:stretch>
                      </p:blipFill>
                      <p:spPr>
                        <a:xfrm>
                          <a:off x="3689165" y="3949387"/>
                          <a:ext cx="384728" cy="993881"/>
                        </a:xfrm>
                        <a:prstGeom prst="rect">
                          <a:avLst/>
                        </a:prstGeom>
                      </p:spPr>
                    </p:pic>
                  </p:oleObj>
                </mc:Fallback>
              </mc:AlternateContent>
            </a:graphicData>
          </a:graphic>
        </p:graphicFrame>
        <p:graphicFrame>
          <p:nvGraphicFramePr>
            <p:cNvPr id="14" name="Đối tượng 13">
              <a:extLst>
                <a:ext uri="{FF2B5EF4-FFF2-40B4-BE49-F238E27FC236}">
                  <a16:creationId xmlns:a16="http://schemas.microsoft.com/office/drawing/2014/main" id="{0ECFD077-281E-4E9D-B478-C5B4776FBFE9}"/>
                </a:ext>
              </a:extLst>
            </p:cNvPr>
            <p:cNvGraphicFramePr>
              <a:graphicFrameLocks noChangeAspect="1"/>
            </p:cNvGraphicFramePr>
            <p:nvPr>
              <p:extLst>
                <p:ext uri="{D42A27DB-BD31-4B8C-83A1-F6EECF244321}">
                  <p14:modId xmlns:p14="http://schemas.microsoft.com/office/powerpoint/2010/main" val="2301303290"/>
                </p:ext>
              </p:extLst>
            </p:nvPr>
          </p:nvGraphicFramePr>
          <p:xfrm>
            <a:off x="4406900" y="3949700"/>
            <a:ext cx="415925" cy="993775"/>
          </p:xfrm>
          <a:graphic>
            <a:graphicData uri="http://schemas.openxmlformats.org/presentationml/2006/ole">
              <mc:AlternateContent xmlns:mc="http://schemas.openxmlformats.org/markup-compatibility/2006">
                <mc:Choice xmlns:v="urn:schemas-microsoft-com:vml" Requires="v">
                  <p:oleObj spid="_x0000_s2069" name="Equation" r:id="rId13" imgW="164880" imgH="393480" progId="Equation.DSMT4">
                    <p:embed/>
                  </p:oleObj>
                </mc:Choice>
                <mc:Fallback>
                  <p:oleObj name="Equation" r:id="rId13" imgW="164880" imgH="393480" progId="Equation.DSMT4">
                    <p:embed/>
                    <p:pic>
                      <p:nvPicPr>
                        <p:cNvPr id="14" name="Đối tượng 13">
                          <a:extLst>
                            <a:ext uri="{FF2B5EF4-FFF2-40B4-BE49-F238E27FC236}">
                              <a16:creationId xmlns:a16="http://schemas.microsoft.com/office/drawing/2014/main" id="{0ECFD077-281E-4E9D-B478-C5B4776FBFE9}"/>
                            </a:ext>
                          </a:extLst>
                        </p:cNvPr>
                        <p:cNvPicPr/>
                        <p:nvPr/>
                      </p:nvPicPr>
                      <p:blipFill>
                        <a:blip r:embed="rId14"/>
                        <a:stretch>
                          <a:fillRect/>
                        </a:stretch>
                      </p:blipFill>
                      <p:spPr>
                        <a:xfrm>
                          <a:off x="4406900" y="3949700"/>
                          <a:ext cx="415925" cy="993775"/>
                        </a:xfrm>
                        <a:prstGeom prst="rect">
                          <a:avLst/>
                        </a:prstGeom>
                      </p:spPr>
                    </p:pic>
                  </p:oleObj>
                </mc:Fallback>
              </mc:AlternateContent>
            </a:graphicData>
          </a:graphic>
        </p:graphicFrame>
      </p:grpSp>
    </p:spTree>
    <p:extLst>
      <p:ext uri="{BB962C8B-B14F-4D97-AF65-F5344CB8AC3E}">
        <p14:creationId xmlns:p14="http://schemas.microsoft.com/office/powerpoint/2010/main" val="123485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00511764"/>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xml>PPT9 96
</file>

<file path=docProps/app.xml><?xml version="1.0" encoding="utf-8"?>
<Properties xmlns="http://schemas.openxmlformats.org/officeDocument/2006/extended-properties" xmlns:vt="http://schemas.openxmlformats.org/officeDocument/2006/docPropsVTypes">
  <TotalTime>1857</TotalTime>
  <Words>2193</Words>
  <Application>Microsoft Office PowerPoint</Application>
  <PresentationFormat>Widescreen</PresentationFormat>
  <Paragraphs>238</Paragraphs>
  <Slides>28</Slides>
  <Notes>13</Notes>
  <HiddenSlides>0</HiddenSlides>
  <MMClips>3</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47" baseType="lpstr">
      <vt:lpstr>等线</vt:lpstr>
      <vt:lpstr>微软雅黑</vt:lpstr>
      <vt:lpstr>宋体</vt:lpstr>
      <vt:lpstr>华文细黑</vt:lpstr>
      <vt:lpstr>Arial</vt:lpstr>
      <vt:lpstr>Calibri</vt:lpstr>
      <vt:lpstr>Calibri Light</vt:lpstr>
      <vt:lpstr>Catamaran</vt:lpstr>
      <vt:lpstr>Special Elite</vt:lpstr>
      <vt:lpstr>Tahoma</vt:lpstr>
      <vt:lpstr>Times New Roman</vt:lpstr>
      <vt:lpstr>UTM Akashi</vt:lpstr>
      <vt:lpstr>字魂59号-创粗黑</vt:lpstr>
      <vt:lpstr>思源黑体 Heavy</vt:lpstr>
      <vt:lpstr>思源黑体 Medium</vt:lpstr>
      <vt:lpstr>思源黑体 Normal</vt:lpstr>
      <vt:lpstr>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Linh</dc:creator>
  <cp:lastModifiedBy>Phan Thi Hong Tham</cp:lastModifiedBy>
  <cp:revision>141</cp:revision>
  <dcterms:created xsi:type="dcterms:W3CDTF">2021-08-14T03:58:40Z</dcterms:created>
  <dcterms:modified xsi:type="dcterms:W3CDTF">2021-12-02T15:45:49Z</dcterms:modified>
</cp:coreProperties>
</file>