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aa3dfc18c3344c4a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9" r:id="rId10"/>
    <p:sldId id="279" r:id="rId11"/>
    <p:sldId id="281" r:id="rId12"/>
    <p:sldId id="282" r:id="rId13"/>
    <p:sldId id="283" r:id="rId14"/>
    <p:sldId id="284" r:id="rId15"/>
    <p:sldId id="268" r:id="rId16"/>
    <p:sldId id="267" r:id="rId17"/>
    <p:sldId id="256" r:id="rId18"/>
    <p:sldId id="260" r:id="rId19"/>
    <p:sldId id="261" r:id="rId20"/>
    <p:sldId id="262" r:id="rId21"/>
    <p:sldId id="263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E1E6-92A7-4457-B217-1C17F61123ED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7616-438F-4D09-BC1A-2FDEF1C37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2EA3A06-0529-47FA-870D-91982EE4C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1170798-D1B4-457F-A9BE-6E0C61C1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CBF2D8B-FC70-478B-9B01-FA9B74835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DFD0886-92A5-42FD-8B43-A807FF7EC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52EFF82-C673-40D7-A46F-EB0BDE4A8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47E05A6-75CB-440A-9D12-DD0AAE30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5CD1ED0-0E8C-47B0-862D-636E7F542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6E731A8-F25E-4F5C-B367-D783ADEBF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7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D81FC69-9113-41ED-9FA6-B6BA76775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4126C2B-B5AF-40B5-9C3D-B0AFC5858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5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C069FF5-1A06-4768-BB43-56FD6AE5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CFD8595-AABC-4654-8652-5A47033B6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EBC032E-D845-4C0F-B43E-940E3234C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D470D2B-B485-405C-87D4-6197FC83E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4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DDC61C8-CA23-4D6D-B865-67145897C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187D7EE-D159-4324-AA9A-C8157D382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2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1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8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slide" Target="slide17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png"/><Relationship Id="rId18" Type="http://schemas.openxmlformats.org/officeDocument/2006/relationships/slide" Target="slide20.xml"/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12" Type="http://schemas.openxmlformats.org/officeDocument/2006/relationships/image" Target="../media/image27.png"/><Relationship Id="rId17" Type="http://schemas.openxmlformats.org/officeDocument/2006/relationships/slide" Target="slide19.xml"/><Relationship Id="rId2" Type="http://schemas.openxmlformats.org/officeDocument/2006/relationships/image" Target="../media/image33.png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11" Type="http://schemas.openxmlformats.org/officeDocument/2006/relationships/slide" Target="slide21.xml"/><Relationship Id="rId5" Type="http://schemas.openxmlformats.org/officeDocument/2006/relationships/image" Target="../media/image36.gif"/><Relationship Id="rId15" Type="http://schemas.microsoft.com/office/2007/relationships/hdphoto" Target="../media/hdphoto5.wdp"/><Relationship Id="rId10" Type="http://schemas.openxmlformats.org/officeDocument/2006/relationships/image" Target="../media/image30.png"/><Relationship Id="rId4" Type="http://schemas.openxmlformats.org/officeDocument/2006/relationships/image" Target="../media/image35.gif"/><Relationship Id="rId9" Type="http://schemas.openxmlformats.org/officeDocument/2006/relationships/slide" Target="slide22.xml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6.wdp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4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7.bin"/><Relationship Id="rId7" Type="http://schemas.openxmlformats.org/officeDocument/2006/relationships/slide" Target="slide17.xml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6" Type="http://schemas.microsoft.com/office/2007/relationships/hdphoto" Target="../media/hdphoto6.wdp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1.jpeg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43.png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6.wdp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microsoft.com/office/2007/relationships/hdphoto" Target="../media/hdphoto6.wdp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" y="665560"/>
            <a:ext cx="10813993" cy="5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99593" y="665560"/>
            <a:ext cx="9977440" cy="9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PHÒNG GIÁO DỤC VÀ ĐÀO TẠO …..</a:t>
            </a:r>
          </a:p>
          <a:p>
            <a:pPr algn="ctr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…………..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1" y="3047375"/>
            <a:ext cx="6784659" cy="651309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104" y="5349024"/>
            <a:ext cx="8530868" cy="451767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defRPr/>
            </a:pP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1800" y="2092486"/>
            <a:ext cx="5035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 8</a:t>
            </a:r>
          </a:p>
        </p:txBody>
      </p:sp>
    </p:spTree>
    <p:extLst>
      <p:ext uri="{BB962C8B-B14F-4D97-AF65-F5344CB8AC3E}">
        <p14:creationId xmlns:p14="http://schemas.microsoft.com/office/powerpoint/2010/main" val="38577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2520417" y="687407"/>
            <a:ext cx="2482850" cy="876201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5050458" y="620688"/>
            <a:ext cx="407248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pSp>
        <p:nvGrpSpPr>
          <p:cNvPr id="4" name="Group 135">
            <a:extLst>
              <a:ext uri="{FF2B5EF4-FFF2-40B4-BE49-F238E27FC236}">
                <a16:creationId xmlns:a16="http://schemas.microsoft.com/office/drawing/2014/main" id="{EF1D4757-2197-4403-8F20-A0FDDA9F9FE6}"/>
              </a:ext>
            </a:extLst>
          </p:cNvPr>
          <p:cNvGrpSpPr>
            <a:grpSpLocks/>
          </p:cNvGrpSpPr>
          <p:nvPr/>
        </p:nvGrpSpPr>
        <p:grpSpPr bwMode="auto">
          <a:xfrm>
            <a:off x="-240704" y="-155575"/>
            <a:ext cx="12673408" cy="7169150"/>
            <a:chOff x="-104" y="-98"/>
            <a:chExt cx="5968" cy="4516"/>
          </a:xfrm>
        </p:grpSpPr>
        <p:pic>
          <p:nvPicPr>
            <p:cNvPr id="5" name="Picture 136" descr="n3">
              <a:extLst>
                <a:ext uri="{FF2B5EF4-FFF2-40B4-BE49-F238E27FC236}">
                  <a16:creationId xmlns:a16="http://schemas.microsoft.com/office/drawing/2014/main" id="{D2B1596D-95B9-4387-A5CB-6802AA5F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7" descr="n3">
              <a:extLst>
                <a:ext uri="{FF2B5EF4-FFF2-40B4-BE49-F238E27FC236}">
                  <a16:creationId xmlns:a16="http://schemas.microsoft.com/office/drawing/2014/main" id="{BCA85E9C-D471-4184-8A12-9AC16C2A9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8" descr="n3">
              <a:extLst>
                <a:ext uri="{FF2B5EF4-FFF2-40B4-BE49-F238E27FC236}">
                  <a16:creationId xmlns:a16="http://schemas.microsoft.com/office/drawing/2014/main" id="{A1983AA5-DBC1-424C-BEDF-8683D8817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9" descr="n3">
              <a:extLst>
                <a:ext uri="{FF2B5EF4-FFF2-40B4-BE49-F238E27FC236}">
                  <a16:creationId xmlns:a16="http://schemas.microsoft.com/office/drawing/2014/main" id="{1C4FEAF5-B4E0-46B2-BDFC-95FDC6238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5">
            <a:extLst>
              <a:ext uri="{FF2B5EF4-FFF2-40B4-BE49-F238E27FC236}">
                <a16:creationId xmlns:a16="http://schemas.microsoft.com/office/drawing/2014/main" id="{5EB11164-B788-42B1-9A05-931D54B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75804"/>
            <a:ext cx="302418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01F3237-2D6C-48FE-94A5-D03DB820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2252859"/>
            <a:ext cx="90725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32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altLang="en-US" sz="32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4xy</a:t>
            </a:r>
            <a:r>
              <a:rPr lang="en-US" altLang="en-US" sz="32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</a:t>
            </a:r>
            <a:endParaRPr lang="vi-VN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3515907E-5208-42CE-805C-E23E5182F21D}"/>
              </a:ext>
            </a:extLst>
          </p:cNvPr>
          <p:cNvGrpSpPr>
            <a:grpSpLocks/>
          </p:cNvGrpSpPr>
          <p:nvPr/>
        </p:nvGrpSpPr>
        <p:grpSpPr bwMode="auto">
          <a:xfrm>
            <a:off x="1674267" y="2358160"/>
            <a:ext cx="6286500" cy="617537"/>
            <a:chOff x="336" y="412"/>
            <a:chExt cx="3552" cy="308"/>
          </a:xfrm>
        </p:grpSpPr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44881647-F44E-43F7-8161-BA7C2F86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2958DD2A-6935-4390-A99F-EAB5C0EA2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BFCE6FCE-ABCC-4667-ADF2-7E3BC3DBC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11" y="3470418"/>
            <a:ext cx="90725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</a:t>
            </a:r>
            <a:r>
              <a:rPr lang="en-US" altLang="en-US" sz="36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36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94,5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4,5.</a:t>
            </a:r>
            <a:endParaRPr lang="vi-VN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1F91D5B9-1859-4DCB-BF87-021B5D158C04}"/>
              </a:ext>
            </a:extLst>
          </p:cNvPr>
          <p:cNvGrpSpPr>
            <a:grpSpLocks/>
          </p:cNvGrpSpPr>
          <p:nvPr/>
        </p:nvGrpSpPr>
        <p:grpSpPr bwMode="auto">
          <a:xfrm>
            <a:off x="1702159" y="3686318"/>
            <a:ext cx="5703887" cy="512763"/>
            <a:chOff x="336" y="412"/>
            <a:chExt cx="3552" cy="308"/>
          </a:xfrm>
        </p:grpSpPr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68847E57-7329-4955-81D0-E09F231A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D3DD7166-12CF-4185-A329-33229DB47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3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135">
            <a:extLst>
              <a:ext uri="{FF2B5EF4-FFF2-40B4-BE49-F238E27FC236}">
                <a16:creationId xmlns:a16="http://schemas.microsoft.com/office/drawing/2014/main" id="{EF1D4757-2197-4403-8F20-A0FDDA9F9FE6}"/>
              </a:ext>
            </a:extLst>
          </p:cNvPr>
          <p:cNvGrpSpPr>
            <a:grpSpLocks/>
          </p:cNvGrpSpPr>
          <p:nvPr/>
        </p:nvGrpSpPr>
        <p:grpSpPr bwMode="auto">
          <a:xfrm>
            <a:off x="-240704" y="-155575"/>
            <a:ext cx="12673408" cy="7169150"/>
            <a:chOff x="-104" y="-98"/>
            <a:chExt cx="5968" cy="4516"/>
          </a:xfrm>
        </p:grpSpPr>
        <p:pic>
          <p:nvPicPr>
            <p:cNvPr id="10255" name="Picture 136" descr="n3">
              <a:extLst>
                <a:ext uri="{FF2B5EF4-FFF2-40B4-BE49-F238E27FC236}">
                  <a16:creationId xmlns:a16="http://schemas.microsoft.com/office/drawing/2014/main" id="{D2B1596D-95B9-4387-A5CB-6802AA5F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37" descr="n3">
              <a:extLst>
                <a:ext uri="{FF2B5EF4-FFF2-40B4-BE49-F238E27FC236}">
                  <a16:creationId xmlns:a16="http://schemas.microsoft.com/office/drawing/2014/main" id="{BCA85E9C-D471-4184-8A12-9AC16C2A9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38" descr="n3">
              <a:extLst>
                <a:ext uri="{FF2B5EF4-FFF2-40B4-BE49-F238E27FC236}">
                  <a16:creationId xmlns:a16="http://schemas.microsoft.com/office/drawing/2014/main" id="{A1983AA5-DBC1-424C-BEDF-8683D8817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39" descr="n3">
              <a:extLst>
                <a:ext uri="{FF2B5EF4-FFF2-40B4-BE49-F238E27FC236}">
                  <a16:creationId xmlns:a16="http://schemas.microsoft.com/office/drawing/2014/main" id="{1C4FEAF5-B4E0-46B2-BDFC-95FDC6238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TextBox 14">
            <a:extLst>
              <a:ext uri="{FF2B5EF4-FFF2-40B4-BE49-F238E27FC236}">
                <a16:creationId xmlns:a16="http://schemas.microsoft.com/office/drawing/2014/main" id="{501F3237-2D6C-48FE-94A5-D03DB820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757" y="1003534"/>
            <a:ext cx="9072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30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altLang="en-US" sz="30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4xy</a:t>
            </a:r>
            <a:r>
              <a:rPr lang="en-US" altLang="en-US" sz="30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</a:t>
            </a:r>
            <a:endParaRPr lang="vi-VN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BCAEE5F5-CDC1-4C2F-9D3E-D91DD4AF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2349500"/>
            <a:ext cx="9001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6CAA2A6C-2E79-400B-833E-D7A526DC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420939"/>
            <a:ext cx="408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F23306A9-4EA0-404B-AEBB-E98321B7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3249614"/>
            <a:ext cx="3608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2xy (x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2y -1)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F83D4BC6-6DA3-45EF-9B71-3E253030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3840164"/>
            <a:ext cx="39798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2xy [x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+ 2y +1)]</a:t>
            </a:r>
          </a:p>
        </p:txBody>
      </p:sp>
      <p:sp>
        <p:nvSpPr>
          <p:cNvPr id="27666" name="Text Box 18">
            <a:extLst>
              <a:ext uri="{FF2B5EF4-FFF2-40B4-BE49-F238E27FC236}">
                <a16:creationId xmlns:a16="http://schemas.microsoft.com/office/drawing/2014/main" id="{FF2DBE03-CE5D-4495-A996-5EA703B8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1" y="4445001"/>
            <a:ext cx="328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2xy [x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(y + 1)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BFBB3097-2950-417D-9B53-AD156C7F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006976"/>
            <a:ext cx="5118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2xy [x  – (y+ 1)] [ x + (y + 1)]</a:t>
            </a:r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91079FCA-1A8B-477A-BFC4-1E7450D6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5589589"/>
            <a:ext cx="4678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2xy ( x – y – 1) (x + y + 1) 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3515907E-5208-42CE-805C-E23E5182F21D}"/>
              </a:ext>
            </a:extLst>
          </p:cNvPr>
          <p:cNvGrpSpPr>
            <a:grpSpLocks/>
          </p:cNvGrpSpPr>
          <p:nvPr/>
        </p:nvGrpSpPr>
        <p:grpSpPr bwMode="auto">
          <a:xfrm>
            <a:off x="1775520" y="1108835"/>
            <a:ext cx="6286500" cy="617537"/>
            <a:chOff x="336" y="412"/>
            <a:chExt cx="3552" cy="308"/>
          </a:xfrm>
        </p:grpSpPr>
        <p:sp>
          <p:nvSpPr>
            <p:cNvPr id="10253" name="Rectangle 22">
              <a:extLst>
                <a:ext uri="{FF2B5EF4-FFF2-40B4-BE49-F238E27FC236}">
                  <a16:creationId xmlns:a16="http://schemas.microsoft.com/office/drawing/2014/main" id="{44881647-F44E-43F7-8161-BA7C2F86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  <p:sp>
          <p:nvSpPr>
            <p:cNvPr id="10254" name="Text Box 23">
              <a:extLst>
                <a:ext uri="{FF2B5EF4-FFF2-40B4-BE49-F238E27FC236}">
                  <a16:creationId xmlns:a16="http://schemas.microsoft.com/office/drawing/2014/main" id="{2958DD2A-6935-4390-A99F-EAB5C0EA2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25">
            <a:extLst>
              <a:ext uri="{FF2B5EF4-FFF2-40B4-BE49-F238E27FC236}">
                <a16:creationId xmlns:a16="http://schemas.microsoft.com/office/drawing/2014/main" id="{5EB11164-B788-42B1-9A05-931D54B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72" y="203615"/>
            <a:ext cx="302418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9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2" grpId="0"/>
      <p:bldP spid="27663" grpId="0"/>
      <p:bldP spid="27664" grpId="0"/>
      <p:bldP spid="27665" grpId="0"/>
      <p:bldP spid="27666" grpId="0"/>
      <p:bldP spid="27667" grpId="0"/>
      <p:bldP spid="2766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35">
            <a:extLst>
              <a:ext uri="{FF2B5EF4-FFF2-40B4-BE49-F238E27FC236}">
                <a16:creationId xmlns:a16="http://schemas.microsoft.com/office/drawing/2014/main" id="{A2FC6441-06C3-4D52-BE4B-EE655E4F7604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12305" name="Picture 136" descr="n3">
              <a:extLst>
                <a:ext uri="{FF2B5EF4-FFF2-40B4-BE49-F238E27FC236}">
                  <a16:creationId xmlns:a16="http://schemas.microsoft.com/office/drawing/2014/main" id="{762E60DC-13F8-40D1-AE80-D6D88318F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37" descr="n3">
              <a:extLst>
                <a:ext uri="{FF2B5EF4-FFF2-40B4-BE49-F238E27FC236}">
                  <a16:creationId xmlns:a16="http://schemas.microsoft.com/office/drawing/2014/main" id="{B535FCC9-2D52-458B-9C9B-5D8D35CF9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38" descr="n3">
              <a:extLst>
                <a:ext uri="{FF2B5EF4-FFF2-40B4-BE49-F238E27FC236}">
                  <a16:creationId xmlns:a16="http://schemas.microsoft.com/office/drawing/2014/main" id="{52C09ECD-FC63-430C-8479-F7AD71D6F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139" descr="n3">
              <a:extLst>
                <a:ext uri="{FF2B5EF4-FFF2-40B4-BE49-F238E27FC236}">
                  <a16:creationId xmlns:a16="http://schemas.microsoft.com/office/drawing/2014/main" id="{E54BC4B9-788D-40B9-8644-2E4BF2DA2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3" name="TextBox 14">
            <a:extLst>
              <a:ext uri="{FF2B5EF4-FFF2-40B4-BE49-F238E27FC236}">
                <a16:creationId xmlns:a16="http://schemas.microsoft.com/office/drawing/2014/main" id="{BFCE6FCE-ABCC-4667-ADF2-7E3BC3DBC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966" y="981076"/>
            <a:ext cx="90725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x</a:t>
            </a:r>
            <a:r>
              <a:rPr lang="en-US" altLang="en-US" sz="30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30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94,5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4,5.</a:t>
            </a:r>
            <a:endParaRPr lang="vi-VN" altLang="en-US" sz="3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151E349E-AF81-4203-87E8-255CFD24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93988"/>
            <a:ext cx="3060700" cy="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3000" b="1" baseline="30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0DD6CE09-BA48-468E-B9BE-B2AC6A8A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708276"/>
            <a:ext cx="3154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+ 1) – 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69DC975D-6A6D-4F37-B850-DD9BC40F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400426"/>
            <a:ext cx="2365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+ 1)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CA55F070-EC8F-45A3-AF73-3BC6F8761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4044951"/>
            <a:ext cx="3879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+ 1 - y) (x + 1 +  y)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A71406DA-CB16-4C87-96A9-C5475116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868863"/>
            <a:ext cx="820896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94,5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4,5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40C1F98B-38D6-476B-9A71-28430FDD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589589"/>
            <a:ext cx="7775575" cy="13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(94,5 + 1 – 4,5) (94,5 + 1 + 4,5)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91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100 = 9100</a:t>
            </a: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484243C9-0F0B-4E23-82FA-91937021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276475"/>
            <a:ext cx="10906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1F91D5B9-1859-4DCB-BF87-021B5D158C04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196976"/>
            <a:ext cx="5703887" cy="512763"/>
            <a:chOff x="336" y="412"/>
            <a:chExt cx="3552" cy="308"/>
          </a:xfrm>
        </p:grpSpPr>
        <p:sp>
          <p:nvSpPr>
            <p:cNvPr id="12300" name="Rectangle 23">
              <a:extLst>
                <a:ext uri="{FF2B5EF4-FFF2-40B4-BE49-F238E27FC236}">
                  <a16:creationId xmlns:a16="http://schemas.microsoft.com/office/drawing/2014/main" id="{68847E57-7329-4955-81D0-E09F231A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2"/>
              <a:ext cx="288" cy="2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12301" name="Text Box 24">
              <a:extLst>
                <a:ext uri="{FF2B5EF4-FFF2-40B4-BE49-F238E27FC236}">
                  <a16:creationId xmlns:a16="http://schemas.microsoft.com/office/drawing/2014/main" id="{D3DD7166-12CF-4185-A329-33229DB47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412"/>
              <a:ext cx="326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55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6" grpId="0"/>
      <p:bldP spid="12302" grpId="0"/>
      <p:bldP spid="12303" grpId="0"/>
      <p:bldP spid="12304" grpId="0"/>
      <p:bldP spid="28691" grpId="0"/>
      <p:bldP spid="28692" grpId="0"/>
      <p:bldP spid="286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ADB7BEB-0D7D-4BE5-A707-DA5706D3B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88914"/>
            <a:ext cx="9072562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	b)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– 2xy – 4y + y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 	   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– 2xy – 4y + y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+ y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(4x – 4y)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(x – y)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+ 4(x – y)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(x – y) (x – y + 4)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DF376AE0-9DFC-4908-BED5-F17F39F5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635" y="1453900"/>
            <a:ext cx="2592387" cy="935038"/>
          </a:xfrm>
          <a:prstGeom prst="wedgeRoundRectCallout">
            <a:avLst>
              <a:gd name="adj1" fmla="val -54347"/>
              <a:gd name="adj2" fmla="val 73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FEDAFB7D-25EF-4D0C-A3A2-7F202BE3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" y="1988369"/>
            <a:ext cx="1547813" cy="1944687"/>
          </a:xfrm>
          <a:prstGeom prst="wedgeRoundRectCallout">
            <a:avLst>
              <a:gd name="adj1" fmla="val 144026"/>
              <a:gd name="adj2" fmla="val 122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70FFAC48-9730-46E5-97B5-43A08DBD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634" y="2989120"/>
            <a:ext cx="2592387" cy="1081087"/>
          </a:xfrm>
          <a:prstGeom prst="wedgeRoundRectCallout">
            <a:avLst>
              <a:gd name="adj1" fmla="val -104748"/>
              <a:gd name="adj2" fmla="val 239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question_pop_up_from_box_hg_clr">
            <a:extLst>
              <a:ext uri="{FF2B5EF4-FFF2-40B4-BE49-F238E27FC236}">
                <a16:creationId xmlns:a16="http://schemas.microsoft.com/office/drawing/2014/main" id="{36012C97-350A-47E3-803D-CC4653EB9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276859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5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/>
      <p:bldP spid="37897" grpId="0" animBg="1"/>
      <p:bldP spid="37898" grpId="0" animBg="1"/>
      <p:bldP spid="378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Cover">
            <a:extLst>
              <a:ext uri="{FF2B5EF4-FFF2-40B4-BE49-F238E27FC236}">
                <a16:creationId xmlns:a16="http://schemas.microsoft.com/office/drawing/2014/main" id="{72E46689-FE9D-454B-B7AD-C45323EF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67" y="2791715"/>
            <a:ext cx="4743531" cy="44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Cover">
            <a:extLst>
              <a:ext uri="{FF2B5EF4-FFF2-40B4-BE49-F238E27FC236}">
                <a16:creationId xmlns:a16="http://schemas.microsoft.com/office/drawing/2014/main" id="{F170453F-8A62-4D21-B3A3-0C9A65BF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435225"/>
            <a:ext cx="507682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Cover">
            <a:extLst>
              <a:ext uri="{FF2B5EF4-FFF2-40B4-BE49-F238E27FC236}">
                <a16:creationId xmlns:a16="http://schemas.microsoft.com/office/drawing/2014/main" id="{B95E5602-8E7E-4814-AB35-0D4ECBE7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76" y="-171682"/>
            <a:ext cx="69659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9" descr="Cover">
            <a:extLst>
              <a:ext uri="{FF2B5EF4-FFF2-40B4-BE49-F238E27FC236}">
                <a16:creationId xmlns:a16="http://schemas.microsoft.com/office/drawing/2014/main" id="{F882A138-828C-40CA-9189-F513FC61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20714"/>
            <a:ext cx="6553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0" descr="Cover">
            <a:extLst>
              <a:ext uri="{FF2B5EF4-FFF2-40B4-BE49-F238E27FC236}">
                <a16:creationId xmlns:a16="http://schemas.microsoft.com/office/drawing/2014/main" id="{8140A626-71EC-4EBC-BEB8-09B77827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844676"/>
            <a:ext cx="25193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135">
            <a:extLst>
              <a:ext uri="{FF2B5EF4-FFF2-40B4-BE49-F238E27FC236}">
                <a16:creationId xmlns:a16="http://schemas.microsoft.com/office/drawing/2014/main" id="{BD85BD1A-8216-442E-BE44-504A9E2A3F5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14347" name="Picture 136" descr="n3">
              <a:extLst>
                <a:ext uri="{FF2B5EF4-FFF2-40B4-BE49-F238E27FC236}">
                  <a16:creationId xmlns:a16="http://schemas.microsoft.com/office/drawing/2014/main" id="{47934993-5866-4C31-8C27-10274709C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37" descr="n3">
              <a:extLst>
                <a:ext uri="{FF2B5EF4-FFF2-40B4-BE49-F238E27FC236}">
                  <a16:creationId xmlns:a16="http://schemas.microsoft.com/office/drawing/2014/main" id="{8D8D52A4-86D9-453B-B4FB-F894A92A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8" descr="n3">
              <a:extLst>
                <a:ext uri="{FF2B5EF4-FFF2-40B4-BE49-F238E27FC236}">
                  <a16:creationId xmlns:a16="http://schemas.microsoft.com/office/drawing/2014/main" id="{DF9CBBCE-8998-47B3-AD7D-97C99DA75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39" descr="n3">
              <a:extLst>
                <a:ext uri="{FF2B5EF4-FFF2-40B4-BE49-F238E27FC236}">
                  <a16:creationId xmlns:a16="http://schemas.microsoft.com/office/drawing/2014/main" id="{35932D3E-3A23-4A85-8728-FA9B8D932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7" name="Arc 13">
            <a:extLst>
              <a:ext uri="{FF2B5EF4-FFF2-40B4-BE49-F238E27FC236}">
                <a16:creationId xmlns:a16="http://schemas.microsoft.com/office/drawing/2014/main" id="{2BC855BE-34F0-44A6-9C11-F1DC38AE0043}"/>
              </a:ext>
            </a:extLst>
          </p:cNvPr>
          <p:cNvSpPr>
            <a:spLocks/>
          </p:cNvSpPr>
          <p:nvPr/>
        </p:nvSpPr>
        <p:spPr bwMode="auto">
          <a:xfrm rot="10800000">
            <a:off x="2495054" y="1628775"/>
            <a:ext cx="2736850" cy="3638550"/>
          </a:xfrm>
          <a:custGeom>
            <a:avLst/>
            <a:gdLst>
              <a:gd name="T0" fmla="*/ 2147483647 w 21600"/>
              <a:gd name="T1" fmla="*/ 0 h 23315"/>
              <a:gd name="T2" fmla="*/ 2147483647 w 21600"/>
              <a:gd name="T3" fmla="*/ 2147483647 h 23315"/>
              <a:gd name="T4" fmla="*/ 0 w 21600"/>
              <a:gd name="T5" fmla="*/ 2147483647 h 23315"/>
              <a:gd name="T6" fmla="*/ 0 60000 65536"/>
              <a:gd name="T7" fmla="*/ 0 60000 65536"/>
              <a:gd name="T8" fmla="*/ 0 60000 65536"/>
              <a:gd name="T9" fmla="*/ 0 w 21600"/>
              <a:gd name="T10" fmla="*/ 0 h 23315"/>
              <a:gd name="T11" fmla="*/ 21600 w 21600"/>
              <a:gd name="T12" fmla="*/ 23315 h 23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15" fill="none" extrusionOk="0">
                <a:moveTo>
                  <a:pt x="10910" y="-1"/>
                </a:moveTo>
                <a:cubicBezTo>
                  <a:pt x="17531" y="3874"/>
                  <a:pt x="21600" y="10970"/>
                  <a:pt x="21600" y="18642"/>
                </a:cubicBezTo>
                <a:cubicBezTo>
                  <a:pt x="21600" y="20213"/>
                  <a:pt x="21428" y="21780"/>
                  <a:pt x="21088" y="23315"/>
                </a:cubicBezTo>
              </a:path>
              <a:path w="21600" h="23315" stroke="0" extrusionOk="0">
                <a:moveTo>
                  <a:pt x="10910" y="-1"/>
                </a:moveTo>
                <a:cubicBezTo>
                  <a:pt x="17531" y="3874"/>
                  <a:pt x="21600" y="10970"/>
                  <a:pt x="21600" y="18642"/>
                </a:cubicBezTo>
                <a:cubicBezTo>
                  <a:pt x="21600" y="20213"/>
                  <a:pt x="21428" y="21780"/>
                  <a:pt x="21088" y="23315"/>
                </a:cubicBezTo>
                <a:lnTo>
                  <a:pt x="0" y="1864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Arc 14">
            <a:extLst>
              <a:ext uri="{FF2B5EF4-FFF2-40B4-BE49-F238E27FC236}">
                <a16:creationId xmlns:a16="http://schemas.microsoft.com/office/drawing/2014/main" id="{00DE43DF-454E-46C2-B797-DD861CBAE573}"/>
              </a:ext>
            </a:extLst>
          </p:cNvPr>
          <p:cNvSpPr>
            <a:spLocks/>
          </p:cNvSpPr>
          <p:nvPr/>
        </p:nvSpPr>
        <p:spPr bwMode="auto">
          <a:xfrm rot="3586124">
            <a:off x="5092812" y="-897355"/>
            <a:ext cx="3265488" cy="6843712"/>
          </a:xfrm>
          <a:custGeom>
            <a:avLst/>
            <a:gdLst>
              <a:gd name="T0" fmla="*/ 2147483647 w 21600"/>
              <a:gd name="T1" fmla="*/ 0 h 28900"/>
              <a:gd name="T2" fmla="*/ 2147483647 w 21600"/>
              <a:gd name="T3" fmla="*/ 2147483647 h 28900"/>
              <a:gd name="T4" fmla="*/ 0 w 21600"/>
              <a:gd name="T5" fmla="*/ 2147483647 h 28900"/>
              <a:gd name="T6" fmla="*/ 0 60000 65536"/>
              <a:gd name="T7" fmla="*/ 0 60000 65536"/>
              <a:gd name="T8" fmla="*/ 0 60000 65536"/>
              <a:gd name="T9" fmla="*/ 0 w 21600"/>
              <a:gd name="T10" fmla="*/ 0 h 28900"/>
              <a:gd name="T11" fmla="*/ 21600 w 21600"/>
              <a:gd name="T12" fmla="*/ 28900 h 28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00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550"/>
                  <a:pt x="20480" y="25485"/>
                  <a:pt x="18368" y="28900"/>
                </a:cubicBezTo>
              </a:path>
              <a:path w="21600" h="28900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550"/>
                  <a:pt x="20480" y="25485"/>
                  <a:pt x="18368" y="28900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9" name="Arc 15">
            <a:extLst>
              <a:ext uri="{FF2B5EF4-FFF2-40B4-BE49-F238E27FC236}">
                <a16:creationId xmlns:a16="http://schemas.microsoft.com/office/drawing/2014/main" id="{6145A6B5-1BA7-4153-88E0-92F9F69C36BE}"/>
              </a:ext>
            </a:extLst>
          </p:cNvPr>
          <p:cNvSpPr>
            <a:spLocks/>
          </p:cNvSpPr>
          <p:nvPr/>
        </p:nvSpPr>
        <p:spPr bwMode="auto">
          <a:xfrm rot="6657267">
            <a:off x="5048663" y="2735960"/>
            <a:ext cx="3429747" cy="4505054"/>
          </a:xfrm>
          <a:custGeom>
            <a:avLst/>
            <a:gdLst>
              <a:gd name="T0" fmla="*/ 2147483647 w 21600"/>
              <a:gd name="T1" fmla="*/ 0 h 27948"/>
              <a:gd name="T2" fmla="*/ 2147483647 w 21600"/>
              <a:gd name="T3" fmla="*/ 2147483647 h 27948"/>
              <a:gd name="T4" fmla="*/ 0 w 21600"/>
              <a:gd name="T5" fmla="*/ 2147483647 h 27948"/>
              <a:gd name="T6" fmla="*/ 0 60000 65536"/>
              <a:gd name="T7" fmla="*/ 0 60000 65536"/>
              <a:gd name="T8" fmla="*/ 0 60000 65536"/>
              <a:gd name="T9" fmla="*/ 0 w 21600"/>
              <a:gd name="T10" fmla="*/ 0 h 27948"/>
              <a:gd name="T11" fmla="*/ 21600 w 21600"/>
              <a:gd name="T12" fmla="*/ 27948 h 279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48" fill="none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176"/>
                  <a:pt x="20679" y="24758"/>
                  <a:pt x="18924" y="27948"/>
                </a:cubicBezTo>
              </a:path>
              <a:path w="21600" h="27948" stroke="0" extrusionOk="0">
                <a:moveTo>
                  <a:pt x="12612" y="0"/>
                </a:moveTo>
                <a:cubicBezTo>
                  <a:pt x="18255" y="4058"/>
                  <a:pt x="21600" y="10584"/>
                  <a:pt x="21600" y="17535"/>
                </a:cubicBezTo>
                <a:cubicBezTo>
                  <a:pt x="21600" y="21176"/>
                  <a:pt x="20679" y="24758"/>
                  <a:pt x="18924" y="27948"/>
                </a:cubicBezTo>
                <a:lnTo>
                  <a:pt x="0" y="1753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9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  <p:bldP spid="317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" y="46535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5446643" y="222636"/>
            <a:ext cx="1486894" cy="797615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919772" y="348809"/>
            <a:ext cx="1282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35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6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7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8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218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09" y="359951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3FE93437-FEA7-43C3-8EBD-F7BA848F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263" y="190500"/>
            <a:ext cx="7073206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– 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(x – y)(x - 1)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(x – y)(x + 1)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(x – y)(x + y) 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642D1074-9828-48C0-A83C-77CBD4DF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687" y="3733123"/>
            <a:ext cx="42481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B050"/>
                </a:solidFill>
              </a:rPr>
              <a:t>Vì</a:t>
            </a:r>
            <a:r>
              <a:rPr lang="en-US" altLang="en-US" sz="2800" b="1" dirty="0">
                <a:solidFill>
                  <a:srgbClr val="00B050"/>
                </a:solidFill>
              </a:rPr>
              <a:t> :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 -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(x</a:t>
            </a:r>
            <a:r>
              <a:rPr lang="en-US" altLang="en-US" sz="28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x(x – y) + 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(x – y)(x + 1)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" y="3875530"/>
            <a:ext cx="1478055" cy="1720692"/>
          </a:xfrm>
          <a:prstGeom prst="rect">
            <a:avLst/>
          </a:prstGeom>
        </p:spPr>
      </p:pic>
      <p:grpSp>
        <p:nvGrpSpPr>
          <p:cNvPr id="11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913727">
            <a:off x="653808" y="4156954"/>
            <a:ext cx="1253942" cy="1204018"/>
            <a:chOff x="840573" y="2379277"/>
            <a:chExt cx="3829048" cy="3849975"/>
          </a:xfrm>
        </p:grpSpPr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4" name="times up"/>
          <p:cNvGrpSpPr/>
          <p:nvPr/>
        </p:nvGrpSpPr>
        <p:grpSpPr>
          <a:xfrm>
            <a:off x="513621" y="5642396"/>
            <a:ext cx="1534313" cy="564658"/>
            <a:chOff x="4284637" y="-304827"/>
            <a:chExt cx="2669678" cy="697560"/>
          </a:xfrm>
        </p:grpSpPr>
        <p:sp>
          <p:nvSpPr>
            <p:cNvPr id="15" name="Rounded Rectangle 1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0169" y="3207422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4927" y="4050647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6367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E52B7EE2-31F7-41A8-8013-BC4D19A1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979" y="394493"/>
            <a:ext cx="70580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</a:rPr>
              <a:t>	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44279"/>
              </p:ext>
            </p:extLst>
          </p:nvPr>
        </p:nvGraphicFramePr>
        <p:xfrm>
          <a:off x="6287219" y="486565"/>
          <a:ext cx="1917700" cy="37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9" imgW="1917360" imgH="342720" progId="Equation.DSMT4">
                  <p:embed/>
                </p:oleObj>
              </mc:Choice>
              <mc:Fallback>
                <p:oleObj name="Equation" r:id="rId9" imgW="1917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87219" y="486565"/>
                        <a:ext cx="1917700" cy="37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4">
            <a:extLst>
              <a:ext uri="{FF2B5EF4-FFF2-40B4-BE49-F238E27FC236}">
                <a16:creationId xmlns:a16="http://schemas.microsoft.com/office/drawing/2014/main" id="{6CA81F7B-3754-47DB-AEB5-1AFBBA42C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35083"/>
              </p:ext>
            </p:extLst>
          </p:nvPr>
        </p:nvGraphicFramePr>
        <p:xfrm>
          <a:off x="2957940" y="1689892"/>
          <a:ext cx="20891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11" imgW="825480" imgH="279360" progId="Equation.DSMT4">
                  <p:embed/>
                </p:oleObj>
              </mc:Choice>
              <mc:Fallback>
                <p:oleObj name="Equation" r:id="rId11" imgW="825480" imgH="279360" progId="Equation.DSMT4">
                  <p:embed/>
                  <p:pic>
                    <p:nvPicPr>
                      <p:cNvPr id="19520" name="Object 64">
                        <a:extLst>
                          <a:ext uri="{FF2B5EF4-FFF2-40B4-BE49-F238E27FC236}">
                            <a16:creationId xmlns:a16="http://schemas.microsoft.com/office/drawing/2014/main" id="{6CA81F7B-3754-47DB-AEB5-1AFBBA42C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940" y="1689892"/>
                        <a:ext cx="208915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8">
            <a:extLst>
              <a:ext uri="{FF2B5EF4-FFF2-40B4-BE49-F238E27FC236}">
                <a16:creationId xmlns:a16="http://schemas.microsoft.com/office/drawing/2014/main" id="{9A412287-19CD-400D-AB6E-E0AA42EC6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20485"/>
              </p:ext>
            </p:extLst>
          </p:nvPr>
        </p:nvGraphicFramePr>
        <p:xfrm>
          <a:off x="7754416" y="1719261"/>
          <a:ext cx="21605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13" imgW="876240" imgH="279360" progId="Equation.DSMT4">
                  <p:embed/>
                </p:oleObj>
              </mc:Choice>
              <mc:Fallback>
                <p:oleObj name="Equation" r:id="rId13" imgW="876240" imgH="279360" progId="Equation.DSMT4">
                  <p:embed/>
                  <p:pic>
                    <p:nvPicPr>
                      <p:cNvPr id="19524" name="Object 68">
                        <a:extLst>
                          <a:ext uri="{FF2B5EF4-FFF2-40B4-BE49-F238E27FC236}">
                            <a16:creationId xmlns:a16="http://schemas.microsoft.com/office/drawing/2014/main" id="{9A412287-19CD-400D-AB6E-E0AA42EC6F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416" y="1719261"/>
                        <a:ext cx="2160588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4">
            <a:extLst>
              <a:ext uri="{FF2B5EF4-FFF2-40B4-BE49-F238E27FC236}">
                <a16:creationId xmlns:a16="http://schemas.microsoft.com/office/drawing/2014/main" id="{6CA81F7B-3754-47DB-AEB5-1AFBBA42C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81418"/>
              </p:ext>
            </p:extLst>
          </p:nvPr>
        </p:nvGraphicFramePr>
        <p:xfrm>
          <a:off x="5289550" y="1719263"/>
          <a:ext cx="19923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5" imgW="787320" imgH="279360" progId="Equation.DSMT4">
                  <p:embed/>
                </p:oleObj>
              </mc:Choice>
              <mc:Fallback>
                <p:oleObj name="Equation" r:id="rId15" imgW="787320" imgH="279360" progId="Equation.DSMT4">
                  <p:embed/>
                  <p:pic>
                    <p:nvPicPr>
                      <p:cNvPr id="10" name="Object 64">
                        <a:extLst>
                          <a:ext uri="{FF2B5EF4-FFF2-40B4-BE49-F238E27FC236}">
                            <a16:creationId xmlns:a16="http://schemas.microsoft.com/office/drawing/2014/main" id="{6CA81F7B-3754-47DB-AEB5-1AFBBA42C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719263"/>
                        <a:ext cx="1992313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4">
            <a:extLst>
              <a:ext uri="{FF2B5EF4-FFF2-40B4-BE49-F238E27FC236}">
                <a16:creationId xmlns:a16="http://schemas.microsoft.com/office/drawing/2014/main" id="{23FAD6E8-CCE5-42A5-BEA2-5F20B4C6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408067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</a:rPr>
              <a:t>Vì</a:t>
            </a:r>
            <a:r>
              <a:rPr lang="en-US" altLang="en-US" sz="2800" b="1" dirty="0">
                <a:solidFill>
                  <a:srgbClr val="000099"/>
                </a:solidFill>
              </a:rPr>
              <a:t>:		</a:t>
            </a:r>
          </a:p>
        </p:txBody>
      </p:sp>
      <p:graphicFrame>
        <p:nvGraphicFramePr>
          <p:cNvPr id="15" name="Object 61">
            <a:extLst>
              <a:ext uri="{FF2B5EF4-FFF2-40B4-BE49-F238E27FC236}">
                <a16:creationId xmlns:a16="http://schemas.microsoft.com/office/drawing/2014/main" id="{B6F32BE6-1F17-4283-8FEF-9EF3F73BD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76217"/>
              </p:ext>
            </p:extLst>
          </p:nvPr>
        </p:nvGraphicFramePr>
        <p:xfrm>
          <a:off x="5047090" y="4023520"/>
          <a:ext cx="28082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7" imgW="888840" imgH="203040" progId="Equation.DSMT4">
                  <p:embed/>
                </p:oleObj>
              </mc:Choice>
              <mc:Fallback>
                <p:oleObj name="Equation" r:id="rId17" imgW="888840" imgH="203040" progId="Equation.DSMT4">
                  <p:embed/>
                  <p:pic>
                    <p:nvPicPr>
                      <p:cNvPr id="19517" name="Object 61">
                        <a:extLst>
                          <a:ext uri="{FF2B5EF4-FFF2-40B4-BE49-F238E27FC236}">
                            <a16:creationId xmlns:a16="http://schemas.microsoft.com/office/drawing/2014/main" id="{B6F32BE6-1F17-4283-8FEF-9EF3F73BD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090" y="4023520"/>
                        <a:ext cx="280828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9">
            <a:extLst>
              <a:ext uri="{FF2B5EF4-FFF2-40B4-BE49-F238E27FC236}">
                <a16:creationId xmlns:a16="http://schemas.microsoft.com/office/drawing/2014/main" id="{B82D5B4A-5D27-45C8-AFAF-D9807C4AB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06730"/>
              </p:ext>
            </p:extLst>
          </p:nvPr>
        </p:nvGraphicFramePr>
        <p:xfrm>
          <a:off x="5047090" y="4815924"/>
          <a:ext cx="26638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9" imgW="1041120" imgH="228600" progId="Equation.DSMT4">
                  <p:embed/>
                </p:oleObj>
              </mc:Choice>
              <mc:Fallback>
                <p:oleObj name="Equation" r:id="rId19" imgW="1041120" imgH="228600" progId="Equation.DSMT4">
                  <p:embed/>
                  <p:pic>
                    <p:nvPicPr>
                      <p:cNvPr id="19515" name="Object 59">
                        <a:extLst>
                          <a:ext uri="{FF2B5EF4-FFF2-40B4-BE49-F238E27FC236}">
                            <a16:creationId xmlns:a16="http://schemas.microsoft.com/office/drawing/2014/main" id="{B82D5B4A-5D27-45C8-AFAF-D9807C4A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090" y="4815924"/>
                        <a:ext cx="2663825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2">
            <a:extLst>
              <a:ext uri="{FF2B5EF4-FFF2-40B4-BE49-F238E27FC236}">
                <a16:creationId xmlns:a16="http://schemas.microsoft.com/office/drawing/2014/main" id="{AB37C997-0D1C-4425-A888-EABDF4D2F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94974"/>
              </p:ext>
            </p:extLst>
          </p:nvPr>
        </p:nvGraphicFramePr>
        <p:xfrm>
          <a:off x="5026112" y="5418885"/>
          <a:ext cx="21605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21" imgW="761760" imgH="279360" progId="Equation.DSMT4">
                  <p:embed/>
                </p:oleObj>
              </mc:Choice>
              <mc:Fallback>
                <p:oleObj name="Equation" r:id="rId21" imgW="761760" imgH="279360" progId="Equation.DSMT4">
                  <p:embed/>
                  <p:pic>
                    <p:nvPicPr>
                      <p:cNvPr id="19518" name="Object 62">
                        <a:extLst>
                          <a:ext uri="{FF2B5EF4-FFF2-40B4-BE49-F238E27FC236}">
                            <a16:creationId xmlns:a16="http://schemas.microsoft.com/office/drawing/2014/main" id="{AB37C997-0D1C-4425-A888-EABDF4D2F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112" y="5418885"/>
                        <a:ext cx="216058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" y="3875530"/>
            <a:ext cx="1478055" cy="1720692"/>
          </a:xfrm>
          <a:prstGeom prst="rect">
            <a:avLst/>
          </a:prstGeom>
        </p:spPr>
      </p:pic>
      <p:grpSp>
        <p:nvGrpSpPr>
          <p:cNvPr id="1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913727">
            <a:off x="653808" y="4156954"/>
            <a:ext cx="1253942" cy="1204018"/>
            <a:chOff x="840573" y="2379277"/>
            <a:chExt cx="3829048" cy="3849975"/>
          </a:xfrm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" name="times up"/>
          <p:cNvGrpSpPr/>
          <p:nvPr/>
        </p:nvGrpSpPr>
        <p:grpSpPr>
          <a:xfrm>
            <a:off x="513621" y="5642396"/>
            <a:ext cx="1534313" cy="56465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00169" y="3207422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4927" y="4050647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44988" y="1841500"/>
            <a:ext cx="5721350" cy="2078038"/>
            <a:chOff x="3524814" y="2883746"/>
            <a:chExt cx="5507082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5016633" y="3562034"/>
              <a:ext cx="4006540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175000" y="3940176"/>
            <a:ext cx="6535738" cy="2227263"/>
            <a:chOff x="2204742" y="967987"/>
            <a:chExt cx="6052451" cy="1522409"/>
          </a:xfrm>
        </p:grpSpPr>
        <p:sp>
          <p:nvSpPr>
            <p:cNvPr id="39" name="Rectangle: Rounded Corners 5"/>
            <p:cNvSpPr/>
            <p:nvPr/>
          </p:nvSpPr>
          <p:spPr>
            <a:xfrm rot="10800000">
              <a:off x="5020007" y="967987"/>
              <a:ext cx="3237186" cy="59898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35602">
              <a:off x="2204742" y="1141776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379913" y="2624139"/>
            <a:ext cx="5257800" cy="2740025"/>
            <a:chOff x="1835974" y="3091254"/>
            <a:chExt cx="5848629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271136" y="4426026"/>
              <a:ext cx="3413467" cy="891964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197350" y="909638"/>
            <a:ext cx="5456238" cy="3067050"/>
            <a:chOff x="548994" y="-396534"/>
            <a:chExt cx="3614654" cy="3796392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485763" y="-260949"/>
              <a:ext cx="2677885" cy="57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 MỞ ĐẦU</a:t>
              </a:r>
              <a:endPara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20" y="240494"/>
            <a:ext cx="9209852" cy="349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17" y="3853365"/>
            <a:ext cx="6494287" cy="262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7D8B8EF3-5F51-478A-9E92-7EB54286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737" y="546183"/>
            <a:ext cx="72358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altLang="en-US" sz="3200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3xy – 5x + 5y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4E5DA60-DFC4-466F-BA9E-0B52845E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923" y="1429785"/>
            <a:ext cx="7235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altLang="en-US" sz="3200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3xy – 5x + 5y</a:t>
            </a:r>
          </a:p>
          <a:p>
            <a:pPr eaLnBrk="1" hangingPunct="1"/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(3x – 3xy) – (5x – 5y)</a:t>
            </a:r>
          </a:p>
          <a:p>
            <a:pPr eaLnBrk="1" hangingPunct="1"/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3x(x – y) – 5(x – y)</a:t>
            </a:r>
          </a:p>
          <a:p>
            <a:pPr eaLnBrk="1" hangingPunct="1"/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– y)(3x – 5)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10" name="Text Box 54">
            <a:extLst>
              <a:ext uri="{FF2B5EF4-FFF2-40B4-BE49-F238E27FC236}">
                <a16:creationId xmlns:a16="http://schemas.microsoft.com/office/drawing/2014/main" id="{1565A703-FA02-4BFF-8292-2B9FE438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357" y="1366897"/>
            <a:ext cx="3168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hãy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pháp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1565A703-FA02-4BFF-8292-2B9FE438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965" y="4503463"/>
            <a:ext cx="37495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" y="3875530"/>
            <a:ext cx="1478055" cy="1720692"/>
          </a:xfrm>
          <a:prstGeom prst="rect">
            <a:avLst/>
          </a:prstGeom>
        </p:spPr>
      </p:pic>
      <p:grpSp>
        <p:nvGrpSpPr>
          <p:cNvPr id="1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913727">
            <a:off x="653808" y="4156954"/>
            <a:ext cx="1253942" cy="1204018"/>
            <a:chOff x="840573" y="2379277"/>
            <a:chExt cx="3829048" cy="3849975"/>
          </a:xfrm>
        </p:grpSpPr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6" name="times up"/>
          <p:cNvGrpSpPr/>
          <p:nvPr/>
        </p:nvGrpSpPr>
        <p:grpSpPr>
          <a:xfrm>
            <a:off x="513621" y="5642396"/>
            <a:ext cx="1534313" cy="564658"/>
            <a:chOff x="4284637" y="-304827"/>
            <a:chExt cx="2669678" cy="697560"/>
          </a:xfrm>
        </p:grpSpPr>
        <p:sp>
          <p:nvSpPr>
            <p:cNvPr id="17" name="Rounded Rectangle 16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00169" y="3207422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4927" y="4050647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00135334-7050-4A1E-AC55-41443635E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813" y="912552"/>
            <a:ext cx="648335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+ 4 – y</a:t>
            </a:r>
            <a:r>
              <a:rPr lang="en-US" altLang="en-US" sz="36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0C670899-E80B-49CA-9C1D-6E586A63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579" y="3898730"/>
            <a:ext cx="55439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</a:rPr>
              <a:t>   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altLang="en-US" sz="36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+ 4) – y</a:t>
            </a:r>
            <a:r>
              <a:rPr lang="en-US" altLang="en-US" sz="36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(x + 2)</a:t>
            </a:r>
            <a:r>
              <a:rPr lang="en-US" altLang="en-US" sz="36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36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(x +2 + y)(x + 2 – y)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" y="3875530"/>
            <a:ext cx="1478055" cy="1720692"/>
          </a:xfrm>
          <a:prstGeom prst="rect">
            <a:avLst/>
          </a:prstGeom>
        </p:spPr>
      </p:pic>
      <p:grpSp>
        <p:nvGrpSpPr>
          <p:cNvPr id="11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913727">
            <a:off x="653808" y="4156954"/>
            <a:ext cx="1253942" cy="1204018"/>
            <a:chOff x="840573" y="2379277"/>
            <a:chExt cx="3829048" cy="3849975"/>
          </a:xfrm>
        </p:grpSpPr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4" name="times up"/>
          <p:cNvGrpSpPr/>
          <p:nvPr/>
        </p:nvGrpSpPr>
        <p:grpSpPr>
          <a:xfrm>
            <a:off x="513621" y="5642396"/>
            <a:ext cx="1534313" cy="564658"/>
            <a:chOff x="4284637" y="-304827"/>
            <a:chExt cx="2669678" cy="697560"/>
          </a:xfrm>
        </p:grpSpPr>
        <p:sp>
          <p:nvSpPr>
            <p:cNvPr id="15" name="Rounded Rectangle 1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0169" y="3207422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4927" y="4050647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28600" y="1790700"/>
            <a:ext cx="4572000" cy="26670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257800" y="419100"/>
            <a:ext cx="3417888" cy="12192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Đặt nhân tử chung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i="1">
                <a:latin typeface="Times New Roman" panose="02020603050405020304" pitchFamily="18" charset="0"/>
              </a:rPr>
              <a:t>( </a:t>
            </a:r>
            <a:r>
              <a:rPr lang="en-US" altLang="en-US" sz="2000" i="1">
                <a:latin typeface="Times New Roman" panose="02020603050405020304" pitchFamily="18" charset="0"/>
              </a:rPr>
              <a:t>nếu các hạng tử của đa thức</a:t>
            </a:r>
          </a:p>
          <a:p>
            <a:pPr algn="ctr" eaLnBrk="1" hangingPunct="1"/>
            <a:r>
              <a:rPr lang="en-US" altLang="en-US" sz="2000" i="1">
                <a:latin typeface="Times New Roman" panose="02020603050405020304" pitchFamily="18" charset="0"/>
              </a:rPr>
              <a:t> có nhân tử chung)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57800" y="2514600"/>
            <a:ext cx="3417888" cy="12192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i="1" dirty="0">
                <a:latin typeface="Times New Roman" panose="02020603050405020304" pitchFamily="18" charset="0"/>
              </a:rPr>
              <a:t>(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dạng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hằng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i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253038" y="3886200"/>
            <a:ext cx="3422650" cy="235108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Nhóm hạng tử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(Thường mỗi nhóm có nhân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tử chung, hoặc HĐT ). Nếu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cần thiết phải đặt dấu “-”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ngoặc và đổi dấu hạng tử)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99013" y="914400"/>
            <a:ext cx="457200" cy="3962400"/>
            <a:chOff x="3024" y="816"/>
            <a:chExt cx="288" cy="249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168" y="816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168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168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68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0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j0318069">
            <a:extLst>
              <a:ext uri="{FF2B5EF4-FFF2-40B4-BE49-F238E27FC236}">
                <a16:creationId xmlns:a16="http://schemas.microsoft.com/office/drawing/2014/main" id="{5249EA97-8C36-44D4-964E-DFAF6AA2A3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85750"/>
            <a:ext cx="2343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BD21332_">
            <a:extLst>
              <a:ext uri="{FF2B5EF4-FFF2-40B4-BE49-F238E27FC236}">
                <a16:creationId xmlns:a16="http://schemas.microsoft.com/office/drawing/2014/main" id="{AD82882C-E365-4721-978B-8A7FE864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6"/>
            <a:ext cx="2743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36" name="AutoShape 60">
            <a:extLst>
              <a:ext uri="{FF2B5EF4-FFF2-40B4-BE49-F238E27FC236}">
                <a16:creationId xmlns:a16="http://schemas.microsoft.com/office/drawing/2014/main" id="{20D0E4F1-ED5C-4E8B-A7F2-849CECD434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95501" y="1857376"/>
            <a:ext cx="7858125" cy="44291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42587417-C6DA-4A72-8C43-12D90ADA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4" y="2186861"/>
            <a:ext cx="6357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126EFCD4-7F7F-4057-BB24-D26D626A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3501008"/>
            <a:ext cx="6143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51; 53; 54 (SGK/24-25)</a:t>
            </a:r>
          </a:p>
        </p:txBody>
      </p:sp>
      <p:sp>
        <p:nvSpPr>
          <p:cNvPr id="50240" name="Text Box 64">
            <a:extLst>
              <a:ext uri="{FF2B5EF4-FFF2-40B4-BE49-F238E27FC236}">
                <a16:creationId xmlns:a16="http://schemas.microsoft.com/office/drawing/2014/main" id="{2068C45E-2DB3-4782-8820-3A2A7658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1000125"/>
            <a:ext cx="4175125" cy="528638"/>
          </a:xfrm>
          <a:prstGeom prst="rect">
            <a:avLst/>
          </a:prstGeom>
          <a:solidFill>
            <a:srgbClr val="FFC000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ECE9C186-9BCC-435D-82FE-D99FF839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059069"/>
            <a:ext cx="6215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 sz="400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Tiết sau luyện tập</a:t>
            </a:r>
          </a:p>
        </p:txBody>
      </p:sp>
      <p:pic>
        <p:nvPicPr>
          <p:cNvPr id="22537" name="Picture 7" descr="!dk8_1la">
            <a:extLst>
              <a:ext uri="{FF2B5EF4-FFF2-40B4-BE49-F238E27FC236}">
                <a16:creationId xmlns:a16="http://schemas.microsoft.com/office/drawing/2014/main" id="{B03EE8D2-5315-40C4-A922-356C7D3129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1501"/>
            <a:ext cx="1828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>
            <a:extLst>
              <a:ext uri="{FF2B5EF4-FFF2-40B4-BE49-F238E27FC236}">
                <a16:creationId xmlns:a16="http://schemas.microsoft.com/office/drawing/2014/main" id="{642F60E6-8450-4273-BD05-2A63F9FE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1" y="1"/>
            <a:ext cx="9109075" cy="5492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grpSp>
        <p:nvGrpSpPr>
          <p:cNvPr id="22539" name="Group 135">
            <a:extLst>
              <a:ext uri="{FF2B5EF4-FFF2-40B4-BE49-F238E27FC236}">
                <a16:creationId xmlns:a16="http://schemas.microsoft.com/office/drawing/2014/main" id="{A8136046-E179-41AD-A8E8-2A1551326C60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-155575"/>
            <a:ext cx="9474201" cy="7169150"/>
            <a:chOff x="-104" y="-98"/>
            <a:chExt cx="5968" cy="4516"/>
          </a:xfrm>
        </p:grpSpPr>
        <p:pic>
          <p:nvPicPr>
            <p:cNvPr id="22540" name="Picture 136" descr="n3">
              <a:extLst>
                <a:ext uri="{FF2B5EF4-FFF2-40B4-BE49-F238E27FC236}">
                  <a16:creationId xmlns:a16="http://schemas.microsoft.com/office/drawing/2014/main" id="{6C653840-BBAF-4EA4-A2BD-0F5996C8E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37" descr="n3">
              <a:extLst>
                <a:ext uri="{FF2B5EF4-FFF2-40B4-BE49-F238E27FC236}">
                  <a16:creationId xmlns:a16="http://schemas.microsoft.com/office/drawing/2014/main" id="{967F1EA3-68E1-4D4B-850A-FA65D3024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38" descr="n3">
              <a:extLst>
                <a:ext uri="{FF2B5EF4-FFF2-40B4-BE49-F238E27FC236}">
                  <a16:creationId xmlns:a16="http://schemas.microsoft.com/office/drawing/2014/main" id="{6CD963BA-CF46-41DC-8FA3-5AA29A178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39" descr="n3">
              <a:extLst>
                <a:ext uri="{FF2B5EF4-FFF2-40B4-BE49-F238E27FC236}">
                  <a16:creationId xmlns:a16="http://schemas.microsoft.com/office/drawing/2014/main" id="{4817F189-E348-45AA-895C-BFE1C02F9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899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6" grpId="0" animBg="1"/>
      <p:bldP spid="23565" grpId="0"/>
      <p:bldP spid="23563" grpId="0"/>
      <p:bldP spid="5024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33" name="Text Box 61">
                <a:extLst>
                  <a:ext uri="{FF2B5EF4-FFF2-40B4-BE49-F238E27FC236}">
                    <a16:creationId xmlns:a16="http://schemas.microsoft.com/office/drawing/2014/main" id="{D9710E41-BA58-4920-A7CB-A5CC8E1ED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690" y="2455995"/>
                <a:ext cx="10923645" cy="984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HS1: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3133" name="Text Box 61">
                <a:extLst>
                  <a:ext uri="{FF2B5EF4-FFF2-40B4-BE49-F238E27FC236}">
                    <a16:creationId xmlns:a16="http://schemas.microsoft.com/office/drawing/2014/main" id="{D9710E41-BA58-4920-A7CB-A5CC8E1ED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90" y="2455995"/>
                <a:ext cx="10923645" cy="984170"/>
              </a:xfrm>
              <a:prstGeom prst="rect">
                <a:avLst/>
              </a:prstGeom>
              <a:blipFill>
                <a:blip r:embed="rId4"/>
                <a:stretch>
                  <a:fillRect l="-1116" t="-6832" r="-1172" b="-136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6" name="Group 132">
            <a:extLst>
              <a:ext uri="{FF2B5EF4-FFF2-40B4-BE49-F238E27FC236}">
                <a16:creationId xmlns:a16="http://schemas.microsoft.com/office/drawing/2014/main" id="{4DCFB2F0-23A7-4A11-B090-5A653371759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013575"/>
            <a:chOff x="-104" y="-98"/>
            <a:chExt cx="5968" cy="4516"/>
          </a:xfrm>
        </p:grpSpPr>
        <p:pic>
          <p:nvPicPr>
            <p:cNvPr id="3082" name="Picture 133" descr="n3">
              <a:extLst>
                <a:ext uri="{FF2B5EF4-FFF2-40B4-BE49-F238E27FC236}">
                  <a16:creationId xmlns:a16="http://schemas.microsoft.com/office/drawing/2014/main" id="{C76F173E-8C83-43C5-B786-E3E0A464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34" descr="n3">
              <a:extLst>
                <a:ext uri="{FF2B5EF4-FFF2-40B4-BE49-F238E27FC236}">
                  <a16:creationId xmlns:a16="http://schemas.microsoft.com/office/drawing/2014/main" id="{4BCDE865-359A-4E1D-9301-7DFBC958E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35" descr="n3">
              <a:extLst>
                <a:ext uri="{FF2B5EF4-FFF2-40B4-BE49-F238E27FC236}">
                  <a16:creationId xmlns:a16="http://schemas.microsoft.com/office/drawing/2014/main" id="{AAD94A7B-275B-4754-8841-D2BE027A7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36" descr="n3">
              <a:extLst>
                <a:ext uri="{FF2B5EF4-FFF2-40B4-BE49-F238E27FC236}">
                  <a16:creationId xmlns:a16="http://schemas.microsoft.com/office/drawing/2014/main" id="{483A5C5A-22C4-4B4F-A658-421CCCD70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099A68E5-E2E0-4BE0-B6FF-46C916B09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690" y="3805473"/>
                <a:ext cx="1049159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HS2: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endPara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099A68E5-E2E0-4BE0-B6FF-46C916B09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90" y="3805473"/>
                <a:ext cx="10491597" cy="954107"/>
              </a:xfrm>
              <a:prstGeom prst="rect">
                <a:avLst/>
              </a:prstGeom>
              <a:blipFill>
                <a:blip r:embed="rId6"/>
                <a:stretch>
                  <a:fillRect l="-1162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 descr="question_pop_up_from_box_hg_clr">
            <a:extLst>
              <a:ext uri="{FF2B5EF4-FFF2-40B4-BE49-F238E27FC236}">
                <a16:creationId xmlns:a16="http://schemas.microsoft.com/office/drawing/2014/main" id="{C472DBE5-AD84-4CF6-A16B-7B6565743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9" y="714375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Callout 13"/>
          <p:cNvSpPr/>
          <p:nvPr/>
        </p:nvSpPr>
        <p:spPr>
          <a:xfrm>
            <a:off x="2627313" y="946150"/>
            <a:ext cx="2482850" cy="1131888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83188" y="1055689"/>
            <a:ext cx="408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7">
            <a:extLst>
              <a:ext uri="{FF2B5EF4-FFF2-40B4-BE49-F238E27FC236}">
                <a16:creationId xmlns:a16="http://schemas.microsoft.com/office/drawing/2014/main" id="{A700CFC3-46A5-4E19-A8D3-F8501A2A581C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3" name="Picture 10" descr="n3">
              <a:extLst>
                <a:ext uri="{FF2B5EF4-FFF2-40B4-BE49-F238E27FC236}">
                  <a16:creationId xmlns:a16="http://schemas.microsoft.com/office/drawing/2014/main" id="{A0C53E8E-C93B-4AC0-B016-7A1435F43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 descr="n3">
              <a:extLst>
                <a:ext uri="{FF2B5EF4-FFF2-40B4-BE49-F238E27FC236}">
                  <a16:creationId xmlns:a16="http://schemas.microsoft.com/office/drawing/2014/main" id="{327DA1C7-5B99-4ECA-A7FF-CA6B7B6D6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n3">
              <a:extLst>
                <a:ext uri="{FF2B5EF4-FFF2-40B4-BE49-F238E27FC236}">
                  <a16:creationId xmlns:a16="http://schemas.microsoft.com/office/drawing/2014/main" id="{D3E88D69-FCE9-44F1-BB97-5913479FD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3">
              <a:extLst>
                <a:ext uri="{FF2B5EF4-FFF2-40B4-BE49-F238E27FC236}">
                  <a16:creationId xmlns:a16="http://schemas.microsoft.com/office/drawing/2014/main" id="{3FC32CC6-1541-4574-8564-1E7DB7D2C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11424" y="4046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2203" y="3262120"/>
                <a:ext cx="1022513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hoặc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03" y="3262120"/>
                <a:ext cx="10225136" cy="2677656"/>
              </a:xfrm>
              <a:prstGeom prst="rect">
                <a:avLst/>
              </a:prstGeom>
              <a:blipFill>
                <a:blip r:embed="rId3"/>
                <a:stretch>
                  <a:fillRect l="-1193" t="-2278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2504" y="927884"/>
                <a:ext cx="10225136" cy="231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en-US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04" y="927884"/>
                <a:ext cx="10225136" cy="2311980"/>
              </a:xfrm>
              <a:prstGeom prst="rect">
                <a:avLst/>
              </a:prstGeom>
              <a:blipFill>
                <a:blip r:embed="rId4"/>
                <a:stretch>
                  <a:fillRect l="-1193" t="-2639" b="-3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1524000" y="548558"/>
            <a:ext cx="8515350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558344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err="1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13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§9.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Phân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tích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đa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thức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thành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nhân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tử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bằng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cách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phối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hợp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nhiều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phương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pháp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(T1)</a:t>
            </a: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21428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/>
          <p:cNvSpPr/>
          <p:nvPr/>
        </p:nvSpPr>
        <p:spPr>
          <a:xfrm rot="16200000">
            <a:off x="1219737" y="1059759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31747" name="Nhóm 6"/>
          <p:cNvGrpSpPr>
            <a:grpSpLocks/>
          </p:cNvGrpSpPr>
          <p:nvPr/>
        </p:nvGrpSpPr>
        <p:grpSpPr bwMode="auto">
          <a:xfrm>
            <a:off x="2828049" y="628466"/>
            <a:ext cx="6630276" cy="646112"/>
            <a:chOff x="3430545" y="50594"/>
            <a:chExt cx="6208319" cy="646550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430545" y="50594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/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Isosceles Triangle 33"/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08032" y="1364300"/>
            <a:ext cx="8587954" cy="181247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các phương pháp phân tích đa thức thành nhân tử đã học.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kĩ năng phân tích đa thức thành nhân tử bằng cách vận dụng linh hoạt các phương pháp đã học..</a:t>
            </a:r>
            <a:endParaRPr lang="en-US" altLang="en-US" sz="2800" dirty="0">
              <a:solidFill>
                <a:srgbClr val="0000CC"/>
              </a:solidFill>
              <a:latin typeface="Chu Van An"/>
              <a:ea typeface="Chu Van An"/>
              <a:cs typeface="Chu Van An"/>
            </a:endParaRPr>
          </a:p>
        </p:txBody>
      </p:sp>
      <p:sp>
        <p:nvSpPr>
          <p:cNvPr id="8" name="Hình tự do: Hình 17"/>
          <p:cNvSpPr/>
          <p:nvPr/>
        </p:nvSpPr>
        <p:spPr>
          <a:xfrm rot="16200000">
            <a:off x="1219737" y="2765283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0420" y="3294714"/>
            <a:ext cx="8545566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/>
          <p:cNvSpPr/>
          <p:nvPr/>
        </p:nvSpPr>
        <p:spPr>
          <a:xfrm rot="16200000">
            <a:off x="1221582" y="4051696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58142" y="4293096"/>
            <a:ext cx="8537844" cy="193928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3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Box 14">
            <a:extLst>
              <a:ext uri="{FF2B5EF4-FFF2-40B4-BE49-F238E27FC236}">
                <a16:creationId xmlns:a16="http://schemas.microsoft.com/office/drawing/2014/main" id="{653C8EDD-12DF-4B27-BEF4-45A8B034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765175"/>
            <a:ext cx="8497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+ 5xy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Group 135">
            <a:extLst>
              <a:ext uri="{FF2B5EF4-FFF2-40B4-BE49-F238E27FC236}">
                <a16:creationId xmlns:a16="http://schemas.microsoft.com/office/drawing/2014/main" id="{D9AF6FAA-AD21-4967-BFC0-23CEF9EB691D}"/>
              </a:ext>
            </a:extLst>
          </p:cNvPr>
          <p:cNvGrpSpPr>
            <a:grpSpLocks/>
          </p:cNvGrpSpPr>
          <p:nvPr/>
        </p:nvGrpSpPr>
        <p:grpSpPr bwMode="auto">
          <a:xfrm>
            <a:off x="-96688" y="-155575"/>
            <a:ext cx="12288688" cy="7169150"/>
            <a:chOff x="-104" y="-98"/>
            <a:chExt cx="5968" cy="4516"/>
          </a:xfrm>
        </p:grpSpPr>
        <p:pic>
          <p:nvPicPr>
            <p:cNvPr id="6155" name="Picture 136" descr="n3">
              <a:extLst>
                <a:ext uri="{FF2B5EF4-FFF2-40B4-BE49-F238E27FC236}">
                  <a16:creationId xmlns:a16="http://schemas.microsoft.com/office/drawing/2014/main" id="{4A258489-1E54-4635-B1DE-25F05B087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37" descr="n3">
              <a:extLst>
                <a:ext uri="{FF2B5EF4-FFF2-40B4-BE49-F238E27FC236}">
                  <a16:creationId xmlns:a16="http://schemas.microsoft.com/office/drawing/2014/main" id="{83042105-47B8-4017-8144-02A6FA243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8" descr="n3">
              <a:extLst>
                <a:ext uri="{FF2B5EF4-FFF2-40B4-BE49-F238E27FC236}">
                  <a16:creationId xmlns:a16="http://schemas.microsoft.com/office/drawing/2014/main" id="{45A4BEDB-1247-4936-BE41-0E4414C93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39" descr="n3">
              <a:extLst>
                <a:ext uri="{FF2B5EF4-FFF2-40B4-BE49-F238E27FC236}">
                  <a16:creationId xmlns:a16="http://schemas.microsoft.com/office/drawing/2014/main" id="{965B7AC6-C68C-419F-B1AB-AC478AACA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6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4" y="1916113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27C008C4-92CC-4B54-BA6E-E52C2D57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2454276"/>
            <a:ext cx="331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+ 5xy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6FF7D7F9-7537-4EC3-93D5-D38E0C00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3141664"/>
            <a:ext cx="3449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5x (x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+ 2xy + y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5670B822-5AAE-487F-8428-D28BBABE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3789364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5x (x + y)</a:t>
            </a:r>
            <a:r>
              <a:rPr lang="en-US" altLang="en-US" sz="32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1" name="AutoShape 37">
            <a:extLst>
              <a:ext uri="{FF2B5EF4-FFF2-40B4-BE49-F238E27FC236}">
                <a16:creationId xmlns:a16="http://schemas.microsoft.com/office/drawing/2014/main" id="{9DA286FA-3258-4D66-B125-2DBBB1F5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52739"/>
            <a:ext cx="2411413" cy="1152525"/>
          </a:xfrm>
          <a:prstGeom prst="wedgeRoundRectCallout">
            <a:avLst>
              <a:gd name="adj1" fmla="val 60995"/>
              <a:gd name="adj2" fmla="val 52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hằng đẳng thức</a:t>
            </a:r>
          </a:p>
        </p:txBody>
      </p:sp>
      <p:sp>
        <p:nvSpPr>
          <p:cNvPr id="6182" name="AutoShape 38">
            <a:extLst>
              <a:ext uri="{FF2B5EF4-FFF2-40B4-BE49-F238E27FC236}">
                <a16:creationId xmlns:a16="http://schemas.microsoft.com/office/drawing/2014/main" id="{C07A5628-604B-41E6-BE65-35FD3BF1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1" y="2213088"/>
            <a:ext cx="2520950" cy="1800225"/>
          </a:xfrm>
          <a:prstGeom prst="wedgeRoundRectCallout">
            <a:avLst>
              <a:gd name="adj1" fmla="val -77519"/>
              <a:gd name="adj2" fmla="val 19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nhân tử chung</a:t>
            </a: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99E93E06-10D4-4C19-9827-B6A68A51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861681"/>
            <a:ext cx="86893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162" name="Picture 18" descr="question_pop_up_from_box_hg_clr">
            <a:extLst>
              <a:ext uri="{FF2B5EF4-FFF2-40B4-BE49-F238E27FC236}">
                <a16:creationId xmlns:a16="http://schemas.microsoft.com/office/drawing/2014/main" id="{BE3715E7-58BE-4422-822B-23DE73FD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7384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Callout 15"/>
          <p:cNvSpPr/>
          <p:nvPr/>
        </p:nvSpPr>
        <p:spPr>
          <a:xfrm>
            <a:off x="509375" y="43416"/>
            <a:ext cx="2482850" cy="841287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10015" y="94698"/>
            <a:ext cx="460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76" grpId="0"/>
      <p:bldP spid="6177" grpId="0"/>
      <p:bldP spid="6178" grpId="0"/>
      <p:bldP spid="6179" grpId="0"/>
      <p:bldP spid="6181" grpId="0" animBg="1"/>
      <p:bldP spid="6182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35">
            <a:extLst>
              <a:ext uri="{FF2B5EF4-FFF2-40B4-BE49-F238E27FC236}">
                <a16:creationId xmlns:a16="http://schemas.microsoft.com/office/drawing/2014/main" id="{24054003-C667-4165-875F-374B307F3D2F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7182" name="Picture 136" descr="n3">
              <a:extLst>
                <a:ext uri="{FF2B5EF4-FFF2-40B4-BE49-F238E27FC236}">
                  <a16:creationId xmlns:a16="http://schemas.microsoft.com/office/drawing/2014/main" id="{45ABDB54-9536-4D10-9B5F-1302EFA15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37" descr="n3">
              <a:extLst>
                <a:ext uri="{FF2B5EF4-FFF2-40B4-BE49-F238E27FC236}">
                  <a16:creationId xmlns:a16="http://schemas.microsoft.com/office/drawing/2014/main" id="{2BAA8831-8EDF-4ABC-B940-DAB0E68A6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38" descr="n3">
              <a:extLst>
                <a:ext uri="{FF2B5EF4-FFF2-40B4-BE49-F238E27FC236}">
                  <a16:creationId xmlns:a16="http://schemas.microsoft.com/office/drawing/2014/main" id="{0DBE2305-7FBE-4859-9BD7-5A6EE63AD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39" descr="n3">
              <a:extLst>
                <a:ext uri="{FF2B5EF4-FFF2-40B4-BE49-F238E27FC236}">
                  <a16:creationId xmlns:a16="http://schemas.microsoft.com/office/drawing/2014/main" id="{F403DF28-B4C0-4C14-AB8F-3A6A81DB1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91" name="TextBox 14">
            <a:extLst>
              <a:ext uri="{FF2B5EF4-FFF2-40B4-BE49-F238E27FC236}">
                <a16:creationId xmlns:a16="http://schemas.microsoft.com/office/drawing/2014/main" id="{C4944558-8D07-4085-97BE-19F5CA2D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71500"/>
            <a:ext cx="9072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+ y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- 25</a:t>
            </a:r>
            <a:endParaRPr lang="vi-VN" alt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8BA76CD4-357A-4EDE-8D8E-0AE344AF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2290764"/>
            <a:ext cx="29416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– 2xy + y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– 25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FFB64631-D054-4C79-BD21-DC28383C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1571626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93DD037A-7670-4A88-A07A-0C94EFDE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2900364"/>
            <a:ext cx="350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= (x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– 2xy + y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) – 25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62B5998D-F757-43A9-8B89-5D788698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3509964"/>
            <a:ext cx="2516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= (x  –  y)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sz="30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362BD4D9-27F8-4FB0-93C6-B4569D23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4119564"/>
            <a:ext cx="3838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= (x – y – 5) (x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y + 5)</a:t>
            </a:r>
          </a:p>
        </p:txBody>
      </p:sp>
      <p:sp>
        <p:nvSpPr>
          <p:cNvPr id="7198" name="AutoShape 30">
            <a:extLst>
              <a:ext uri="{FF2B5EF4-FFF2-40B4-BE49-F238E27FC236}">
                <a16:creationId xmlns:a16="http://schemas.microsoft.com/office/drawing/2014/main" id="{B2BADCC0-412C-4550-8930-7FF7640F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80" y="2233693"/>
            <a:ext cx="2198689" cy="1871663"/>
          </a:xfrm>
          <a:prstGeom prst="wedgeRoundRectCallout">
            <a:avLst>
              <a:gd name="adj1" fmla="val 62153"/>
              <a:gd name="adj2" fmla="val 28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id="{19C6E22A-02D2-41B4-84A9-D0944C37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250" y="3674981"/>
            <a:ext cx="2592388" cy="1152525"/>
          </a:xfrm>
          <a:prstGeom prst="wedgeRoundRectCallout">
            <a:avLst>
              <a:gd name="adj1" fmla="val -77958"/>
              <a:gd name="adj2" fmla="val 213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0" name="AutoShape 32">
            <a:extLst>
              <a:ext uri="{FF2B5EF4-FFF2-40B4-BE49-F238E27FC236}">
                <a16:creationId xmlns:a16="http://schemas.microsoft.com/office/drawing/2014/main" id="{3D41D237-C16F-40CB-A16D-3A768138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2420939"/>
            <a:ext cx="2879725" cy="503237"/>
          </a:xfrm>
          <a:prstGeom prst="wedgeRoundRectCallout">
            <a:avLst>
              <a:gd name="adj1" fmla="val -54907"/>
              <a:gd name="adj2" fmla="val 96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69064"/>
            <a:ext cx="87853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189" name="Picture 21" descr="question_pop_up_from_box_hg_clr">
            <a:extLst>
              <a:ext uri="{FF2B5EF4-FFF2-40B4-BE49-F238E27FC236}">
                <a16:creationId xmlns:a16="http://schemas.microsoft.com/office/drawing/2014/main" id="{8034389E-34DD-417D-8E34-A4CD1EFFA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8720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2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2" grpId="0"/>
      <p:bldP spid="7193" grpId="0"/>
      <p:bldP spid="7194" grpId="0"/>
      <p:bldP spid="7195" grpId="0"/>
      <p:bldP spid="7196" grpId="0"/>
      <p:bldP spid="7198" grpId="0" animBg="1"/>
      <p:bldP spid="7199" grpId="0" animBg="1"/>
      <p:bldP spid="72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>
            <a:extLst>
              <a:ext uri="{FF2B5EF4-FFF2-40B4-BE49-F238E27FC236}">
                <a16:creationId xmlns:a16="http://schemas.microsoft.com/office/drawing/2014/main" id="{24054003-C667-4165-875F-374B307F3D2F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3" name="Picture 136" descr="n3">
              <a:extLst>
                <a:ext uri="{FF2B5EF4-FFF2-40B4-BE49-F238E27FC236}">
                  <a16:creationId xmlns:a16="http://schemas.microsoft.com/office/drawing/2014/main" id="{45ABDB54-9536-4D10-9B5F-1302EFA15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37" descr="n3">
              <a:extLst>
                <a:ext uri="{FF2B5EF4-FFF2-40B4-BE49-F238E27FC236}">
                  <a16:creationId xmlns:a16="http://schemas.microsoft.com/office/drawing/2014/main" id="{2BAA8831-8EDF-4ABC-B940-DAB0E68A6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38" descr="n3">
              <a:extLst>
                <a:ext uri="{FF2B5EF4-FFF2-40B4-BE49-F238E27FC236}">
                  <a16:creationId xmlns:a16="http://schemas.microsoft.com/office/drawing/2014/main" id="{0DBE2305-7FBE-4859-9BD7-5A6EE63AD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9" descr="n3">
              <a:extLst>
                <a:ext uri="{FF2B5EF4-FFF2-40B4-BE49-F238E27FC236}">
                  <a16:creationId xmlns:a16="http://schemas.microsoft.com/office/drawing/2014/main" id="{F403DF28-B4C0-4C14-AB8F-3A6A81DB1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14">
            <a:extLst>
              <a:ext uri="{FF2B5EF4-FFF2-40B4-BE49-F238E27FC236}">
                <a16:creationId xmlns:a16="http://schemas.microsoft.com/office/drawing/2014/main" id="{C4944558-8D07-4085-97BE-19F5CA2D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71500"/>
            <a:ext cx="9072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+ 5x - y</a:t>
            </a:r>
            <a:r>
              <a:rPr lang="en-US" altLang="en-US" sz="2800" b="1" baseline="30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+5y</a:t>
            </a:r>
            <a:endParaRPr lang="vi-VN" altLang="en-US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8BA76CD4-357A-4EDE-8D8E-0AE344AF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2290764"/>
            <a:ext cx="26484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+ 5x - 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- 5y</a:t>
            </a: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FFB64631-D054-4C79-BD21-DC28383C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1571626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93DD037A-7670-4A88-A07A-0C94EFDE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2900364"/>
            <a:ext cx="38250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(x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 y</a:t>
            </a:r>
            <a:r>
              <a:rPr lang="en-US" altLang="en-US" sz="30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+ (5x + 5y) 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2B5998D-F757-43A9-8B89-5D788698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3509964"/>
            <a:ext cx="44165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(x  –  y).(x + y)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+ 5(x + y)</a:t>
            </a:r>
            <a:endParaRPr lang="en-US" altLang="en-US" sz="3000" b="1" baseline="30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62BD4D9-27F8-4FB0-93C6-B4569D23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4119564"/>
            <a:ext cx="3324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(x + y) (x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 + 5)</a:t>
            </a:r>
          </a:p>
        </p:txBody>
      </p:sp>
      <p:sp>
        <p:nvSpPr>
          <p:cNvPr id="13" name="AutoShape 30">
            <a:extLst>
              <a:ext uri="{FF2B5EF4-FFF2-40B4-BE49-F238E27FC236}">
                <a16:creationId xmlns:a16="http://schemas.microsoft.com/office/drawing/2014/main" id="{B2BADCC0-412C-4550-8930-7FF7640F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6" y="2233694"/>
            <a:ext cx="3181113" cy="992872"/>
          </a:xfrm>
          <a:prstGeom prst="wedgeRoundRectCallout">
            <a:avLst>
              <a:gd name="adj1" fmla="val 72151"/>
              <a:gd name="adj2" fmla="val 956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19C6E22A-02D2-41B4-84A9-D0944C37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249" y="4176396"/>
            <a:ext cx="3643153" cy="651110"/>
          </a:xfrm>
          <a:prstGeom prst="wedgeRoundRectCallout">
            <a:avLst>
              <a:gd name="adj1" fmla="val -84287"/>
              <a:gd name="adj2" fmla="val -6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3D41D237-C16F-40CB-A16D-3A768138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686" y="2379076"/>
            <a:ext cx="2879725" cy="503237"/>
          </a:xfrm>
          <a:prstGeom prst="wedgeRoundRectCallout">
            <a:avLst>
              <a:gd name="adj1" fmla="val -66605"/>
              <a:gd name="adj2" fmla="val 1215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69064"/>
            <a:ext cx="87853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7" name="Picture 21" descr="question_pop_up_from_box_hg_clr">
            <a:extLst>
              <a:ext uri="{FF2B5EF4-FFF2-40B4-BE49-F238E27FC236}">
                <a16:creationId xmlns:a16="http://schemas.microsoft.com/office/drawing/2014/main" id="{8034389E-34DD-417D-8E34-A4CD1EFFAF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8720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1">
            <a:extLst>
              <a:ext uri="{FF2B5EF4-FFF2-40B4-BE49-F238E27FC236}">
                <a16:creationId xmlns:a16="http://schemas.microsoft.com/office/drawing/2014/main" id="{19C6E22A-02D2-41B4-84A9-D0944C37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959" y="3226565"/>
            <a:ext cx="3643153" cy="651110"/>
          </a:xfrm>
          <a:prstGeom prst="wedgeRoundRectCallout">
            <a:avLst>
              <a:gd name="adj1" fmla="val -59464"/>
              <a:gd name="adj2" fmla="val 361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96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1488</Words>
  <Application>Microsoft Office PowerPoint</Application>
  <PresentationFormat>Widescreen</PresentationFormat>
  <Paragraphs>189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Catamaran</vt:lpstr>
      <vt:lpstr>Chu Van An</vt:lpstr>
      <vt:lpstr>Special Elite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Trà Nóng Có Đá</cp:lastModifiedBy>
  <cp:revision>33</cp:revision>
  <dcterms:created xsi:type="dcterms:W3CDTF">2018-04-07T09:22:02Z</dcterms:created>
  <dcterms:modified xsi:type="dcterms:W3CDTF">2021-10-17T04:11:50Z</dcterms:modified>
</cp:coreProperties>
</file>