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67" r:id="rId7"/>
    <p:sldId id="268" r:id="rId8"/>
    <p:sldId id="269" r:id="rId9"/>
    <p:sldId id="265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56" r:id="rId18"/>
    <p:sldId id="258" r:id="rId19"/>
    <p:sldId id="263" r:id="rId20"/>
    <p:sldId id="262" r:id="rId21"/>
    <p:sldId id="260" r:id="rId22"/>
    <p:sldId id="261" r:id="rId23"/>
    <p:sldId id="259" r:id="rId24"/>
    <p:sldId id="264" r:id="rId25"/>
    <p:sldId id="277" r:id="rId26"/>
    <p:sldId id="278" r:id="rId27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4660"/>
  </p:normalViewPr>
  <p:slideViewPr>
    <p:cSldViewPr>
      <p:cViewPr varScale="1">
        <p:scale>
          <a:sx n="86" d="100"/>
          <a:sy n="86" d="100"/>
        </p:scale>
        <p:origin x="46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e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3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2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19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73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1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83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38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10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84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34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6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67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49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14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02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73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15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83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38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10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84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3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73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66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49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14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02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73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155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831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38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10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8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321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34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660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493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147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02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734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15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83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387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1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549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842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349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660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493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147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02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734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15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831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3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513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102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84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349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660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493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147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0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4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4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3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1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6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6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6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6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6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32.jp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32.jp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3.wmf"/><Relationship Id="rId18" Type="http://schemas.openxmlformats.org/officeDocument/2006/relationships/image" Target="../media/image48.gif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png"/><Relationship Id="rId11" Type="http://schemas.openxmlformats.org/officeDocument/2006/relationships/image" Target="../media/image42.wmf"/><Relationship Id="rId5" Type="http://schemas.openxmlformats.org/officeDocument/2006/relationships/image" Target="../media/image46.jpg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49.gif"/><Relationship Id="rId4" Type="http://schemas.openxmlformats.org/officeDocument/2006/relationships/audio" Target="../media/audio2.wav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4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2.wmf"/><Relationship Id="rId18" Type="http://schemas.openxmlformats.org/officeDocument/2006/relationships/image" Target="../media/image48.gif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54.wmf"/><Relationship Id="rId2" Type="http://schemas.openxmlformats.org/officeDocument/2006/relationships/slideLayout" Target="../slideLayouts/slideLayout57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png"/><Relationship Id="rId11" Type="http://schemas.openxmlformats.org/officeDocument/2006/relationships/image" Target="../media/image51.wmf"/><Relationship Id="rId5" Type="http://schemas.openxmlformats.org/officeDocument/2006/relationships/image" Target="../media/image55.jpg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49.gif"/><Relationship Id="rId4" Type="http://schemas.openxmlformats.org/officeDocument/2006/relationships/audio" Target="../media/audio2.wav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4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9.wmf"/><Relationship Id="rId18" Type="http://schemas.openxmlformats.org/officeDocument/2006/relationships/image" Target="../media/image48.gif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61.wmf"/><Relationship Id="rId2" Type="http://schemas.openxmlformats.org/officeDocument/2006/relationships/slideLayout" Target="../slideLayouts/slideLayout46.xml"/><Relationship Id="rId16" Type="http://schemas.openxmlformats.org/officeDocument/2006/relationships/oleObject" Target="../embeddings/oleObject52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3.png"/><Relationship Id="rId11" Type="http://schemas.openxmlformats.org/officeDocument/2006/relationships/image" Target="../media/image58.wmf"/><Relationship Id="rId5" Type="http://schemas.openxmlformats.org/officeDocument/2006/relationships/image" Target="../media/image62.jpg"/><Relationship Id="rId15" Type="http://schemas.openxmlformats.org/officeDocument/2006/relationships/image" Target="../media/image60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49.gif"/><Relationship Id="rId4" Type="http://schemas.openxmlformats.org/officeDocument/2006/relationships/audio" Target="../media/audio2.wav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5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66.wmf"/><Relationship Id="rId18" Type="http://schemas.openxmlformats.org/officeDocument/2006/relationships/image" Target="../media/image48.gif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68.w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57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6.png"/><Relationship Id="rId11" Type="http://schemas.openxmlformats.org/officeDocument/2006/relationships/image" Target="../media/image65.wmf"/><Relationship Id="rId5" Type="http://schemas.openxmlformats.org/officeDocument/2006/relationships/image" Target="../media/image46.jpg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49.gif"/><Relationship Id="rId4" Type="http://schemas.openxmlformats.org/officeDocument/2006/relationships/audio" Target="../media/audio2.wav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5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71.wmf"/><Relationship Id="rId18" Type="http://schemas.openxmlformats.org/officeDocument/2006/relationships/image" Target="../media/image48.gif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73.wmf"/><Relationship Id="rId2" Type="http://schemas.openxmlformats.org/officeDocument/2006/relationships/slideLayout" Target="../slideLayouts/slideLayout35.xml"/><Relationship Id="rId16" Type="http://schemas.openxmlformats.org/officeDocument/2006/relationships/oleObject" Target="../embeddings/oleObject62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4.png"/><Relationship Id="rId11" Type="http://schemas.openxmlformats.org/officeDocument/2006/relationships/image" Target="../media/image70.wmf"/><Relationship Id="rId5" Type="http://schemas.openxmlformats.org/officeDocument/2006/relationships/image" Target="../media/image55.jpg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49.gif"/><Relationship Id="rId4" Type="http://schemas.openxmlformats.org/officeDocument/2006/relationships/audio" Target="../media/audio2.wav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6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77.wmf"/><Relationship Id="rId18" Type="http://schemas.openxmlformats.org/officeDocument/2006/relationships/image" Target="../media/image48.gif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7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67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7.png"/><Relationship Id="rId11" Type="http://schemas.openxmlformats.org/officeDocument/2006/relationships/image" Target="../media/image76.wmf"/><Relationship Id="rId5" Type="http://schemas.openxmlformats.org/officeDocument/2006/relationships/image" Target="../media/image46.jpg"/><Relationship Id="rId15" Type="http://schemas.openxmlformats.org/officeDocument/2006/relationships/image" Target="../media/image78.wmf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49.gif"/><Relationship Id="rId4" Type="http://schemas.openxmlformats.org/officeDocument/2006/relationships/audio" Target="../media/audio2.wav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6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jpg"/><Relationship Id="rId7" Type="http://schemas.openxmlformats.org/officeDocument/2006/relationships/image" Target="../media/image3.wmf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5.bin"/><Relationship Id="rId18" Type="http://schemas.openxmlformats.org/officeDocument/2006/relationships/oleObject" Target="../embeddings/oleObject18.bin"/><Relationship Id="rId3" Type="http://schemas.openxmlformats.org/officeDocument/2006/relationships/image" Target="../media/image22.png"/><Relationship Id="rId21" Type="http://schemas.openxmlformats.org/officeDocument/2006/relationships/image" Target="../media/image21.wmf"/><Relationship Id="rId7" Type="http://schemas.openxmlformats.org/officeDocument/2006/relationships/image" Target="../media/image15.wmf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14.emf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6.wmf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28.bin"/><Relationship Id="rId3" Type="http://schemas.openxmlformats.org/officeDocument/2006/relationships/image" Target="../media/image22.png"/><Relationship Id="rId21" Type="http://schemas.openxmlformats.org/officeDocument/2006/relationships/image" Target="../media/image30.wmf"/><Relationship Id="rId7" Type="http://schemas.openxmlformats.org/officeDocument/2006/relationships/image" Target="../media/image24.wmf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25.wmf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40;p39">
            <a:extLst>
              <a:ext uri="{FF2B5EF4-FFF2-40B4-BE49-F238E27FC236}">
                <a16:creationId xmlns:a16="http://schemas.microsoft.com/office/drawing/2014/main" id="{742AC6F4-552E-4CD2-A5B5-C1E11A6EE833}"/>
              </a:ext>
            </a:extLst>
          </p:cNvPr>
          <p:cNvSpPr txBox="1"/>
          <p:nvPr/>
        </p:nvSpPr>
        <p:spPr>
          <a:xfrm>
            <a:off x="3117137" y="304800"/>
            <a:ext cx="5957725" cy="609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vi-VN" sz="40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KIỂM TRA BÀI CŨ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思源黑体 Normal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B5AE2B-5BC0-42A2-80BB-7670F4337CCE}"/>
              </a:ext>
            </a:extLst>
          </p:cNvPr>
          <p:cNvSpPr txBox="1"/>
          <p:nvPr/>
        </p:nvSpPr>
        <p:spPr>
          <a:xfrm>
            <a:off x="266700" y="1669774"/>
            <a:ext cx="1165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Điền từ thích hợp vào ô trống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5D2A80-5882-4988-9F55-2008DBCAE866}"/>
              </a:ext>
            </a:extLst>
          </p:cNvPr>
          <p:cNvSpPr txBox="1"/>
          <p:nvPr/>
        </p:nvSpPr>
        <p:spPr>
          <a:xfrm>
            <a:off x="266700" y="2202933"/>
            <a:ext cx="1165860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pt-B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 nhân cả tử và mẫu của một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..................</a:t>
            </a:r>
            <a:r>
              <a:rPr lang="pt-B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cho cùng một số khác 0 thì ta được một phân số mới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...........</a:t>
            </a:r>
            <a:r>
              <a:rPr lang="pt-B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phân số đã cho.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0FFE2-6CC6-43D7-8A35-0DACA64B7D50}"/>
              </a:ext>
            </a:extLst>
          </p:cNvPr>
          <p:cNvSpPr txBox="1"/>
          <p:nvPr/>
        </p:nvSpPr>
        <p:spPr>
          <a:xfrm>
            <a:off x="266699" y="3520409"/>
            <a:ext cx="1165860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 chia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một phân số cho một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chúng thì được một phân số mới bằng phân số đã cho.</a:t>
            </a:r>
            <a:endParaRPr lang="vi-V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52C5FF-F1E1-407E-B7A7-2985C27E298A}"/>
              </a:ext>
            </a:extLst>
          </p:cNvPr>
          <p:cNvSpPr txBox="1"/>
          <p:nvPr/>
        </p:nvSpPr>
        <p:spPr>
          <a:xfrm>
            <a:off x="5715000" y="2281571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8CEA2E-085E-405D-933F-E063A38767DC}"/>
              </a:ext>
            </a:extLst>
          </p:cNvPr>
          <p:cNvSpPr txBox="1"/>
          <p:nvPr/>
        </p:nvSpPr>
        <p:spPr>
          <a:xfrm>
            <a:off x="3515140" y="2929588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E8F1EA-1F28-4AC0-B631-4DBA8B968E5B}"/>
              </a:ext>
            </a:extLst>
          </p:cNvPr>
          <p:cNvSpPr txBox="1"/>
          <p:nvPr/>
        </p:nvSpPr>
        <p:spPr>
          <a:xfrm>
            <a:off x="2335696" y="360483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tử và mẫu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629FE7-A98D-4C54-9417-5FB44933CFB1}"/>
              </a:ext>
            </a:extLst>
          </p:cNvPr>
          <p:cNvSpPr txBox="1"/>
          <p:nvPr/>
        </p:nvSpPr>
        <p:spPr>
          <a:xfrm>
            <a:off x="8852452" y="360483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số chung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666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CE49A55-AC88-4DAA-83F5-8AA176B26FDC}"/>
              </a:ext>
            </a:extLst>
          </p:cNvPr>
          <p:cNvSpPr txBox="1"/>
          <p:nvPr/>
        </p:nvSpPr>
        <p:spPr>
          <a:xfrm>
            <a:off x="609600" y="415062"/>
            <a:ext cx="1112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?4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Dùng tính chất cơ bản của phân thức, hãy giải thích vì sao có thể viết </a:t>
            </a:r>
            <a:r>
              <a:rPr lang="vi-VN" sz="28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16">
            <a:extLst>
              <a:ext uri="{FF2B5EF4-FFF2-40B4-BE49-F238E27FC236}">
                <a16:creationId xmlns:a16="http://schemas.microsoft.com/office/drawing/2014/main" id="{2A1D27C0-1A47-4376-8872-F626EDA682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391376"/>
              </p:ext>
            </p:extLst>
          </p:nvPr>
        </p:nvGraphicFramePr>
        <p:xfrm>
          <a:off x="1041400" y="969387"/>
          <a:ext cx="3738563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4" imgW="1854000" imgH="609480" progId="Equation.DSMT4">
                  <p:embed/>
                </p:oleObj>
              </mc:Choice>
              <mc:Fallback>
                <p:oleObj name="Equation" r:id="rId4" imgW="1854000" imgH="609480" progId="Equation.DSMT4">
                  <p:embed/>
                  <p:pic>
                    <p:nvPicPr>
                      <p:cNvPr id="9" name="Object 16">
                        <a:extLst>
                          <a:ext uri="{FF2B5EF4-FFF2-40B4-BE49-F238E27FC236}">
                            <a16:creationId xmlns:a16="http://schemas.microsoft.com/office/drawing/2014/main" id="{2A1D27C0-1A47-4376-8872-F626EDA682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969387"/>
                        <a:ext cx="3738563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>
            <a:extLst>
              <a:ext uri="{FF2B5EF4-FFF2-40B4-BE49-F238E27FC236}">
                <a16:creationId xmlns:a16="http://schemas.microsoft.com/office/drawing/2014/main" id="{E3C3FE3F-AF05-4BC5-8C73-149D6F854F77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17851521"/>
              </p:ext>
            </p:extLst>
          </p:nvPr>
        </p:nvGraphicFramePr>
        <p:xfrm>
          <a:off x="6510338" y="988437"/>
          <a:ext cx="181133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6" imgW="1104840" imgH="558720" progId="Equation.DSMT4">
                  <p:embed/>
                </p:oleObj>
              </mc:Choice>
              <mc:Fallback>
                <p:oleObj name="Equation" r:id="rId6" imgW="1104840" imgH="558720" progId="Equation.DSMT4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:a16="http://schemas.microsoft.com/office/drawing/2014/main" id="{E3C3FE3F-AF05-4BC5-8C73-149D6F854F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338" y="988437"/>
                        <a:ext cx="1811337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FBFB0D07-4471-4812-801A-E10CFD85D2E8}"/>
              </a:ext>
            </a:extLst>
          </p:cNvPr>
          <p:cNvGrpSpPr/>
          <p:nvPr/>
        </p:nvGrpSpPr>
        <p:grpSpPr>
          <a:xfrm>
            <a:off x="609600" y="2073664"/>
            <a:ext cx="11125200" cy="1769451"/>
            <a:chOff x="609600" y="3028327"/>
            <a:chExt cx="11125200" cy="176945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21453B-E57F-4F85-9405-FB2AB9E1B53C}"/>
                </a:ext>
              </a:extLst>
            </p:cNvPr>
            <p:cNvSpPr txBox="1"/>
            <p:nvPr/>
          </p:nvSpPr>
          <p:spPr>
            <a:xfrm>
              <a:off x="609600" y="3028327"/>
              <a:ext cx="11125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Giải:</a:t>
              </a:r>
            </a:p>
            <a:p>
              <a:pPr algn="ctr"/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Vì 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" name="Object 16">
              <a:extLst>
                <a:ext uri="{FF2B5EF4-FFF2-40B4-BE49-F238E27FC236}">
                  <a16:creationId xmlns:a16="http://schemas.microsoft.com/office/drawing/2014/main" id="{B067E177-A987-4F62-879D-DEB2D2581D0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6171333"/>
                </p:ext>
              </p:extLst>
            </p:nvPr>
          </p:nvGraphicFramePr>
          <p:xfrm>
            <a:off x="1438275" y="3791303"/>
            <a:ext cx="6683376" cy="1006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8" name="Equation" r:id="rId8" imgW="3314520" imgH="609480" progId="Equation.DSMT4">
                    <p:embed/>
                  </p:oleObj>
                </mc:Choice>
                <mc:Fallback>
                  <p:oleObj name="Equation" r:id="rId8" imgW="3314520" imgH="609480" progId="Equation.DSMT4">
                    <p:embed/>
                    <p:pic>
                      <p:nvPicPr>
                        <p:cNvPr id="12" name="Object 16">
                          <a:extLst>
                            <a:ext uri="{FF2B5EF4-FFF2-40B4-BE49-F238E27FC236}">
                              <a16:creationId xmlns:a16="http://schemas.microsoft.com/office/drawing/2014/main" id="{B067E177-A987-4F62-879D-DEB2D2581D0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8275" y="3791303"/>
                          <a:ext cx="6683376" cy="1006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9573C2-0A67-41F0-AFAF-BFB943D6B197}"/>
              </a:ext>
            </a:extLst>
          </p:cNvPr>
          <p:cNvGrpSpPr/>
          <p:nvPr/>
        </p:nvGrpSpPr>
        <p:grpSpPr>
          <a:xfrm>
            <a:off x="609600" y="3952875"/>
            <a:ext cx="11125200" cy="1000125"/>
            <a:chOff x="609600" y="4907538"/>
            <a:chExt cx="11125200" cy="10001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0E2E4B-33EF-4229-B5A9-27ACD2726526}"/>
                </a:ext>
              </a:extLst>
            </p:cNvPr>
            <p:cNvSpPr txBox="1"/>
            <p:nvPr/>
          </p:nvSpPr>
          <p:spPr>
            <a:xfrm>
              <a:off x="609600" y="4973798"/>
              <a:ext cx="11125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Vì 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83BD9CAD-AEC3-43D4-85A1-348FDF292CC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0309007"/>
                </p:ext>
              </p:extLst>
            </p:nvPr>
          </p:nvGraphicFramePr>
          <p:xfrm>
            <a:off x="1564102" y="4907538"/>
            <a:ext cx="2560638" cy="1000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9" name="Equation" r:id="rId10" imgW="1562040" imgH="609480" progId="Equation.DSMT4">
                    <p:embed/>
                  </p:oleObj>
                </mc:Choice>
                <mc:Fallback>
                  <p:oleObj name="Equation" r:id="rId10" imgW="1562040" imgH="609480" progId="Equation.DSMT4">
                    <p:embed/>
                    <p:pic>
                      <p:nvPicPr>
                        <p:cNvPr id="14" name="Object 13">
                          <a:extLst>
                            <a:ext uri="{FF2B5EF4-FFF2-40B4-BE49-F238E27FC236}">
                              <a16:creationId xmlns:a16="http://schemas.microsoft.com/office/drawing/2014/main" id="{83BD9CAD-AEC3-43D4-85A1-348FDF292CC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4102" y="4907538"/>
                          <a:ext cx="2560638" cy="1000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0490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9C3A6-2040-4524-9788-6FC7D917C5BE}"/>
              </a:ext>
            </a:extLst>
          </p:cNvPr>
          <p:cNvSpPr txBox="1"/>
          <p:nvPr/>
        </p:nvSpPr>
        <p:spPr>
          <a:xfrm>
            <a:off x="609600" y="381000"/>
            <a:ext cx="1112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Quy tắc đổi dấu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E2A46A-31FA-48EC-86C1-9A7BD7EA6225}"/>
              </a:ext>
            </a:extLst>
          </p:cNvPr>
          <p:cNvSpPr txBox="1"/>
          <p:nvPr/>
        </p:nvSpPr>
        <p:spPr>
          <a:xfrm>
            <a:off x="609600" y="965775"/>
            <a:ext cx="1112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	Nếu đổi dấu cả tử và mẫu của một phân thức thì được một phân thức bằng phân thức đã cho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13">
            <a:extLst>
              <a:ext uri="{FF2B5EF4-FFF2-40B4-BE49-F238E27FC236}">
                <a16:creationId xmlns:a16="http://schemas.microsoft.com/office/drawing/2014/main" id="{AC0F8CBC-6D2A-4A87-B45B-2B16507F2187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7184406"/>
              </p:ext>
            </p:extLst>
          </p:nvPr>
        </p:nvGraphicFramePr>
        <p:xfrm>
          <a:off x="4495800" y="1799221"/>
          <a:ext cx="13319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4" imgW="812520" imgH="558720" progId="Equation.DSMT4">
                  <p:embed/>
                </p:oleObj>
              </mc:Choice>
              <mc:Fallback>
                <p:oleObj name="Equation" r:id="rId4" imgW="812520" imgH="55872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AC0F8CBC-6D2A-4A87-B45B-2B16507F21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799221"/>
                        <a:ext cx="1331913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28EA97E-A482-4346-A7F0-85B4977CCFC1}"/>
              </a:ext>
            </a:extLst>
          </p:cNvPr>
          <p:cNvSpPr txBox="1"/>
          <p:nvPr/>
        </p:nvSpPr>
        <p:spPr>
          <a:xfrm>
            <a:off x="609600" y="2741007"/>
            <a:ext cx="1112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?5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Dùng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sau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573A7BB-E6DD-49D1-A904-DE3D86571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969457"/>
              </p:ext>
            </p:extLst>
          </p:nvPr>
        </p:nvGraphicFramePr>
        <p:xfrm>
          <a:off x="2100731" y="3907933"/>
          <a:ext cx="2562265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6" imgW="1002960" imgH="393480" progId="Equation.DSMT4">
                  <p:embed/>
                </p:oleObj>
              </mc:Choice>
              <mc:Fallback>
                <p:oleObj name="Equation" r:id="rId6" imgW="100296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573A7BB-E6DD-49D1-A904-DE3D865717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731" y="3907933"/>
                        <a:ext cx="2562265" cy="1005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93BDFCD-975B-4792-BF0E-94D1ECCCF9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062324"/>
              </p:ext>
            </p:extLst>
          </p:nvPr>
        </p:nvGraphicFramePr>
        <p:xfrm>
          <a:off x="6205538" y="3920550"/>
          <a:ext cx="30797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8" imgW="1206360" imgH="393480" progId="Equation.DSMT4">
                  <p:embed/>
                </p:oleObj>
              </mc:Choice>
              <mc:Fallback>
                <p:oleObj name="Equation" r:id="rId8" imgW="120636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93BDFCD-975B-4792-BF0E-94D1ECCCF9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538" y="3920550"/>
                        <a:ext cx="30797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D205D81-456D-42A3-B092-AC76311968E2}"/>
              </a:ext>
            </a:extLst>
          </p:cNvPr>
          <p:cNvSpPr txBox="1"/>
          <p:nvPr/>
        </p:nvSpPr>
        <p:spPr>
          <a:xfrm>
            <a:off x="3743442" y="4403805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- 4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45DD6E-13CA-4E8F-BAA0-35E4A90F3607}"/>
              </a:ext>
            </a:extLst>
          </p:cNvPr>
          <p:cNvSpPr txBox="1"/>
          <p:nvPr/>
        </p:nvSpPr>
        <p:spPr>
          <a:xfrm>
            <a:off x="8267819" y="3861329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- 5</a:t>
            </a:r>
          </a:p>
        </p:txBody>
      </p:sp>
    </p:spTree>
    <p:extLst>
      <p:ext uri="{BB962C8B-B14F-4D97-AF65-F5344CB8AC3E}">
        <p14:creationId xmlns:p14="http://schemas.microsoft.com/office/powerpoint/2010/main" val="366685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9050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</a:p>
          <a:p>
            <a:pPr algn="ctr"/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CÙNG</a:t>
            </a:r>
          </a:p>
          <a:p>
            <a:pPr algn="ctr"/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NOBITA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705600" y="3733800"/>
            <a:ext cx="5410200" cy="304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Nobita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gặp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cậu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chàng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hậu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đậu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  <p:sp>
        <p:nvSpPr>
          <p:cNvPr id="5" name="Google Shape;1040;p39">
            <a:extLst>
              <a:ext uri="{FF2B5EF4-FFF2-40B4-BE49-F238E27FC236}">
                <a16:creationId xmlns:a16="http://schemas.microsoft.com/office/drawing/2014/main" id="{44A8D371-E8A0-4739-BA3A-AD976BF24CFC}"/>
              </a:ext>
            </a:extLst>
          </p:cNvPr>
          <p:cNvSpPr txBox="1"/>
          <p:nvPr/>
        </p:nvSpPr>
        <p:spPr>
          <a:xfrm>
            <a:off x="4686300" y="152400"/>
            <a:ext cx="4038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3.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2189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/>
        </p:blipFill>
        <p:spPr>
          <a:xfrm>
            <a:off x="0" y="1660675"/>
            <a:ext cx="2971800" cy="458440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99C52E5-C0B4-4CFA-A457-C75A8F5DF1D0}"/>
              </a:ext>
            </a:extLst>
          </p:cNvPr>
          <p:cNvGrpSpPr/>
          <p:nvPr/>
        </p:nvGrpSpPr>
        <p:grpSpPr>
          <a:xfrm>
            <a:off x="838200" y="183898"/>
            <a:ext cx="10515600" cy="1355875"/>
            <a:chOff x="838200" y="183898"/>
            <a:chExt cx="10515600" cy="13558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67CD299B-84FD-4661-BCC8-5283F3DFA221}"/>
                </a:ext>
              </a:extLst>
            </p:cNvPr>
            <p:cNvSpPr/>
            <p:nvPr/>
          </p:nvSpPr>
          <p:spPr>
            <a:xfrm>
              <a:off x="838200" y="183898"/>
              <a:ext cx="10515600" cy="1355875"/>
            </a:xfrm>
            <a:prstGeom prst="wedgeRoundRectCallout">
              <a:avLst>
                <a:gd name="adj1" fmla="val -43014"/>
                <a:gd name="adj2" fmla="val 113324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các đa thức sau đa thức nào bằng đa thức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71B24CE1-BF98-491B-BE95-EDE4571F070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1127463"/>
                </p:ext>
              </p:extLst>
            </p:nvPr>
          </p:nvGraphicFramePr>
          <p:xfrm>
            <a:off x="7903058" y="475767"/>
            <a:ext cx="1443038" cy="949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3" name="Equation" r:id="rId8" imgW="634680" imgH="419040" progId="Equation.DSMT4">
                    <p:embed/>
                  </p:oleObj>
                </mc:Choice>
                <mc:Fallback>
                  <p:oleObj name="Equation" r:id="rId8" imgW="634680" imgH="41904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71B24CE1-BF98-491B-BE95-EDE4571F070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903058" y="475767"/>
                          <a:ext cx="1443038" cy="949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19BE2B-993B-4F32-BE2B-1756DB4C4F7C}"/>
              </a:ext>
            </a:extLst>
          </p:cNvPr>
          <p:cNvGrpSpPr/>
          <p:nvPr/>
        </p:nvGrpSpPr>
        <p:grpSpPr>
          <a:xfrm>
            <a:off x="2936806" y="4206725"/>
            <a:ext cx="2971800" cy="1075956"/>
            <a:chOff x="2936806" y="4206725"/>
            <a:chExt cx="2971800" cy="1075956"/>
          </a:xfrm>
        </p:grpSpPr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6E5E65C9-73D4-4A28-A24E-CB04A1AB06F5}"/>
                </a:ext>
              </a:extLst>
            </p:cNvPr>
            <p:cNvSpPr/>
            <p:nvPr/>
          </p:nvSpPr>
          <p:spPr>
            <a:xfrm>
              <a:off x="2936806" y="4206725"/>
              <a:ext cx="2971800" cy="1066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2E634A3E-6F49-4FDF-8F6F-6AB12811174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3736016"/>
                </p:ext>
              </p:extLst>
            </p:nvPr>
          </p:nvGraphicFramePr>
          <p:xfrm>
            <a:off x="3505200" y="4333356"/>
            <a:ext cx="1154113" cy="949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4" name="Equation" r:id="rId10" imgW="507960" imgH="419040" progId="Equation.DSMT4">
                    <p:embed/>
                  </p:oleObj>
                </mc:Choice>
                <mc:Fallback>
                  <p:oleObj name="Equation" r:id="rId10" imgW="507960" imgH="41904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2E634A3E-6F49-4FDF-8F6F-6AB12811174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505200" y="4333356"/>
                          <a:ext cx="1154113" cy="949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1A280A-A48A-4BC2-8DBC-FDA70CFB56F9}"/>
              </a:ext>
            </a:extLst>
          </p:cNvPr>
          <p:cNvGrpSpPr/>
          <p:nvPr/>
        </p:nvGrpSpPr>
        <p:grpSpPr>
          <a:xfrm>
            <a:off x="2936806" y="2667000"/>
            <a:ext cx="2971800" cy="1066800"/>
            <a:chOff x="2936806" y="2667000"/>
            <a:chExt cx="2971800" cy="1066800"/>
          </a:xfrm>
        </p:grpSpPr>
        <p:sp>
          <p:nvSpPr>
            <p:cNvPr id="3" name="Rounded Rectangle 2"/>
            <p:cNvSpPr/>
            <p:nvPr/>
          </p:nvSpPr>
          <p:spPr>
            <a:xfrm>
              <a:off x="2936806" y="2667000"/>
              <a:ext cx="2971800" cy="1066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BE7892E0-E9B9-433D-878B-F4B18FAF4D9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684768"/>
                </p:ext>
              </p:extLst>
            </p:nvPr>
          </p:nvGraphicFramePr>
          <p:xfrm>
            <a:off x="3590925" y="2784475"/>
            <a:ext cx="1270000" cy="949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5" name="Equation" r:id="rId12" imgW="558720" imgH="419040" progId="Equation.DSMT4">
                    <p:embed/>
                  </p:oleObj>
                </mc:Choice>
                <mc:Fallback>
                  <p:oleObj name="Equation" r:id="rId12" imgW="558720" imgH="41904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BE7892E0-E9B9-433D-878B-F4B18FAF4D9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590925" y="2784475"/>
                          <a:ext cx="1270000" cy="949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F380D7B-3D51-487B-99C5-A0FDC35FEEBD}"/>
              </a:ext>
            </a:extLst>
          </p:cNvPr>
          <p:cNvGrpSpPr/>
          <p:nvPr/>
        </p:nvGrpSpPr>
        <p:grpSpPr>
          <a:xfrm>
            <a:off x="7138677" y="4206725"/>
            <a:ext cx="2971800" cy="1066800"/>
            <a:chOff x="7138677" y="4206725"/>
            <a:chExt cx="2971800" cy="1066800"/>
          </a:xfrm>
        </p:grpSpPr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8C69AF85-7CCC-4565-B363-A2D9EBC21B7A}"/>
                </a:ext>
              </a:extLst>
            </p:cNvPr>
            <p:cNvSpPr/>
            <p:nvPr/>
          </p:nvSpPr>
          <p:spPr>
            <a:xfrm>
              <a:off x="7138677" y="4206725"/>
              <a:ext cx="2971800" cy="1066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57BFFAF6-14CD-41B3-A570-9EF8287D882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5346923"/>
                </p:ext>
              </p:extLst>
            </p:nvPr>
          </p:nvGraphicFramePr>
          <p:xfrm>
            <a:off x="7761288" y="4337050"/>
            <a:ext cx="1152525" cy="890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6" name="Equation" r:id="rId14" imgW="507960" imgH="393480" progId="Equation.DSMT4">
                    <p:embed/>
                  </p:oleObj>
                </mc:Choice>
                <mc:Fallback>
                  <p:oleObj name="Equation" r:id="rId14" imgW="507960" imgH="393480" progId="Equation.DSMT4">
                    <p:embed/>
                    <p:pic>
                      <p:nvPicPr>
                        <p:cNvPr id="14" name="Object 13">
                          <a:extLst>
                            <a:ext uri="{FF2B5EF4-FFF2-40B4-BE49-F238E27FC236}">
                              <a16:creationId xmlns:a16="http://schemas.microsoft.com/office/drawing/2014/main" id="{57BFFAF6-14CD-41B3-A570-9EF8287D882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761288" y="4337050"/>
                          <a:ext cx="1152525" cy="890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7CA2F8-0E8E-413C-8D68-397C5D72C8BB}"/>
              </a:ext>
            </a:extLst>
          </p:cNvPr>
          <p:cNvGrpSpPr/>
          <p:nvPr/>
        </p:nvGrpSpPr>
        <p:grpSpPr>
          <a:xfrm>
            <a:off x="7138677" y="2667000"/>
            <a:ext cx="2971800" cy="1066800"/>
            <a:chOff x="7138677" y="2667000"/>
            <a:chExt cx="2971800" cy="1066800"/>
          </a:xfrm>
        </p:grpSpPr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4BE259FF-952E-4B3A-AE3B-60A7EE76770F}"/>
                </a:ext>
              </a:extLst>
            </p:cNvPr>
            <p:cNvSpPr/>
            <p:nvPr/>
          </p:nvSpPr>
          <p:spPr>
            <a:xfrm>
              <a:off x="7138677" y="2667000"/>
              <a:ext cx="2971800" cy="1066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2C735109-2017-41CF-A19A-0A6CE09AA8E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4087816"/>
                </p:ext>
              </p:extLst>
            </p:nvPr>
          </p:nvGraphicFramePr>
          <p:xfrm>
            <a:off x="7716838" y="2784475"/>
            <a:ext cx="1241425" cy="949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7" name="Equation" r:id="rId16" imgW="545760" imgH="419040" progId="Equation.DSMT4">
                    <p:embed/>
                  </p:oleObj>
                </mc:Choice>
                <mc:Fallback>
                  <p:oleObj name="Equation" r:id="rId16" imgW="545760" imgH="419040" progId="Equation.DSMT4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id="{2C735109-2017-41CF-A19A-0A6CE09AA8E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716838" y="2784475"/>
                          <a:ext cx="1241425" cy="949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B1B90DAA-C170-4F70-8B6A-CBB39BE4E8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96" y="5297558"/>
            <a:ext cx="2590800" cy="15544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B478827-46E2-4EA7-8F02-41F4F0FE7AD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409" y="5303520"/>
            <a:ext cx="2017773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830" y="1529434"/>
            <a:ext cx="2895600" cy="49286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EA91DA6-08C6-4991-BA51-A6B447F83FF7}"/>
              </a:ext>
            </a:extLst>
          </p:cNvPr>
          <p:cNvGrpSpPr/>
          <p:nvPr/>
        </p:nvGrpSpPr>
        <p:grpSpPr>
          <a:xfrm>
            <a:off x="838200" y="183898"/>
            <a:ext cx="10515600" cy="1355875"/>
            <a:chOff x="838200" y="183898"/>
            <a:chExt cx="10515600" cy="1355875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7D1A1BE6-A994-4A89-A9CC-1540A6FDE80D}"/>
                </a:ext>
              </a:extLst>
            </p:cNvPr>
            <p:cNvSpPr/>
            <p:nvPr/>
          </p:nvSpPr>
          <p:spPr>
            <a:xfrm>
              <a:off x="838200" y="183898"/>
              <a:ext cx="10515600" cy="1355875"/>
            </a:xfrm>
            <a:prstGeom prst="wedgeRoundRectCallout">
              <a:avLst>
                <a:gd name="adj1" fmla="val -43392"/>
                <a:gd name="adj2" fmla="val 81070"/>
                <a:gd name="adj3" fmla="val 1666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các đa thức sau đa thức nào bằng đa thức 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4D0CFB50-234F-46EF-86B2-1E0AB0D13F1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3250452"/>
                </p:ext>
              </p:extLst>
            </p:nvPr>
          </p:nvGraphicFramePr>
          <p:xfrm>
            <a:off x="7916863" y="447675"/>
            <a:ext cx="1414462" cy="1006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2" name="Equation" r:id="rId8" imgW="622080" imgH="444240" progId="Equation.DSMT4">
                    <p:embed/>
                  </p:oleObj>
                </mc:Choice>
                <mc:Fallback>
                  <p:oleObj name="Equation" r:id="rId8" imgW="622080" imgH="44424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4D0CFB50-234F-46EF-86B2-1E0AB0D13F1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916863" y="447675"/>
                          <a:ext cx="1414462" cy="1006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1300FD-9958-46F0-9112-91DA39B5FD2B}"/>
              </a:ext>
            </a:extLst>
          </p:cNvPr>
          <p:cNvGrpSpPr/>
          <p:nvPr/>
        </p:nvGrpSpPr>
        <p:grpSpPr>
          <a:xfrm>
            <a:off x="2989263" y="2657844"/>
            <a:ext cx="2971800" cy="1066800"/>
            <a:chOff x="2936806" y="4206725"/>
            <a:chExt cx="2971800" cy="1066800"/>
          </a:xfrm>
        </p:grpSpPr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id="{0062302D-4026-4C0F-86B4-169B7225A881}"/>
                </a:ext>
              </a:extLst>
            </p:cNvPr>
            <p:cNvSpPr/>
            <p:nvPr/>
          </p:nvSpPr>
          <p:spPr>
            <a:xfrm>
              <a:off x="2936806" y="4206725"/>
              <a:ext cx="2971800" cy="1066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488C037C-8632-4095-B090-D1F7BC8A666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6780632"/>
                </p:ext>
              </p:extLst>
            </p:nvPr>
          </p:nvGraphicFramePr>
          <p:xfrm>
            <a:off x="3490843" y="4361931"/>
            <a:ext cx="1182688" cy="890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3" name="Equation" r:id="rId10" imgW="520560" imgH="393480" progId="Equation.DSMT4">
                    <p:embed/>
                  </p:oleObj>
                </mc:Choice>
                <mc:Fallback>
                  <p:oleObj name="Equation" r:id="rId10" imgW="520560" imgH="39348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488C037C-8632-4095-B090-D1F7BC8A666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490843" y="4361931"/>
                          <a:ext cx="1182688" cy="890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17913A-12E9-47CD-81C9-4611A91DE42F}"/>
              </a:ext>
            </a:extLst>
          </p:cNvPr>
          <p:cNvGrpSpPr/>
          <p:nvPr/>
        </p:nvGrpSpPr>
        <p:grpSpPr>
          <a:xfrm>
            <a:off x="2989263" y="4206725"/>
            <a:ext cx="2971800" cy="1066950"/>
            <a:chOff x="2936806" y="2667000"/>
            <a:chExt cx="2971800" cy="1066950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FF90D99-BA2E-48E6-A3D5-F29D1CF5DF43}"/>
                </a:ext>
              </a:extLst>
            </p:cNvPr>
            <p:cNvSpPr/>
            <p:nvPr/>
          </p:nvSpPr>
          <p:spPr>
            <a:xfrm>
              <a:off x="2936806" y="2667000"/>
              <a:ext cx="2971800" cy="1066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BA58E636-D12E-414E-B443-FCFD126383B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5738720"/>
                </p:ext>
              </p:extLst>
            </p:nvPr>
          </p:nvGraphicFramePr>
          <p:xfrm>
            <a:off x="3648006" y="2784625"/>
            <a:ext cx="1155700" cy="949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4" name="Equation" r:id="rId12" imgW="507960" imgH="419040" progId="Equation.DSMT4">
                    <p:embed/>
                  </p:oleObj>
                </mc:Choice>
                <mc:Fallback>
                  <p:oleObj name="Equation" r:id="rId12" imgW="507960" imgH="41904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BA58E636-D12E-414E-B443-FCFD126383B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648006" y="2784625"/>
                          <a:ext cx="1155700" cy="949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615945-2486-424A-BF58-62E6E5171437}"/>
              </a:ext>
            </a:extLst>
          </p:cNvPr>
          <p:cNvGrpSpPr/>
          <p:nvPr/>
        </p:nvGrpSpPr>
        <p:grpSpPr>
          <a:xfrm>
            <a:off x="7138677" y="4206725"/>
            <a:ext cx="2971800" cy="1066800"/>
            <a:chOff x="7138677" y="4206725"/>
            <a:chExt cx="2971800" cy="1066800"/>
          </a:xfrm>
        </p:grpSpPr>
        <p:sp>
          <p:nvSpPr>
            <p:cNvPr id="21" name="Rounded Rectangle 2">
              <a:extLst>
                <a:ext uri="{FF2B5EF4-FFF2-40B4-BE49-F238E27FC236}">
                  <a16:creationId xmlns:a16="http://schemas.microsoft.com/office/drawing/2014/main" id="{EFD4FA7A-8364-4912-9CE0-98735633761B}"/>
                </a:ext>
              </a:extLst>
            </p:cNvPr>
            <p:cNvSpPr/>
            <p:nvPr/>
          </p:nvSpPr>
          <p:spPr>
            <a:xfrm>
              <a:off x="7138677" y="4206725"/>
              <a:ext cx="2971800" cy="1066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F096AA65-1E87-481F-A0CE-FAF6923753E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1708874"/>
                </p:ext>
              </p:extLst>
            </p:nvPr>
          </p:nvGraphicFramePr>
          <p:xfrm>
            <a:off x="7747000" y="4308475"/>
            <a:ext cx="1181100" cy="947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5" name="Equation" r:id="rId14" imgW="520560" imgH="419040" progId="Equation.DSMT4">
                    <p:embed/>
                  </p:oleObj>
                </mc:Choice>
                <mc:Fallback>
                  <p:oleObj name="Equation" r:id="rId14" imgW="520560" imgH="419040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F096AA65-1E87-481F-A0CE-FAF6923753E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747000" y="4308475"/>
                          <a:ext cx="1181100" cy="947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4A622F-F993-4C0E-AA13-E24F7CE6A74F}"/>
              </a:ext>
            </a:extLst>
          </p:cNvPr>
          <p:cNvGrpSpPr/>
          <p:nvPr/>
        </p:nvGrpSpPr>
        <p:grpSpPr>
          <a:xfrm>
            <a:off x="7138677" y="2667000"/>
            <a:ext cx="2971800" cy="1066800"/>
            <a:chOff x="7138677" y="2667000"/>
            <a:chExt cx="2971800" cy="1066800"/>
          </a:xfrm>
        </p:grpSpPr>
        <p:sp>
          <p:nvSpPr>
            <p:cNvPr id="24" name="Rounded Rectangle 2">
              <a:extLst>
                <a:ext uri="{FF2B5EF4-FFF2-40B4-BE49-F238E27FC236}">
                  <a16:creationId xmlns:a16="http://schemas.microsoft.com/office/drawing/2014/main" id="{B57E767A-1DB0-4F7F-A995-94B1BF4B87D3}"/>
                </a:ext>
              </a:extLst>
            </p:cNvPr>
            <p:cNvSpPr/>
            <p:nvPr/>
          </p:nvSpPr>
          <p:spPr>
            <a:xfrm>
              <a:off x="7138677" y="2667000"/>
              <a:ext cx="2971800" cy="1066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86486A06-78E8-4772-8F97-397A029CAC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2872031"/>
                </p:ext>
              </p:extLst>
            </p:nvPr>
          </p:nvGraphicFramePr>
          <p:xfrm>
            <a:off x="7759700" y="2813050"/>
            <a:ext cx="1154113" cy="890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6" name="Equation" r:id="rId16" imgW="507960" imgH="393480" progId="Equation.DSMT4">
                    <p:embed/>
                  </p:oleObj>
                </mc:Choice>
                <mc:Fallback>
                  <p:oleObj name="Equation" r:id="rId16" imgW="507960" imgH="393480" progId="Equation.DSMT4">
                    <p:embed/>
                    <p:pic>
                      <p:nvPicPr>
                        <p:cNvPr id="25" name="Object 24">
                          <a:extLst>
                            <a:ext uri="{FF2B5EF4-FFF2-40B4-BE49-F238E27FC236}">
                              <a16:creationId xmlns:a16="http://schemas.microsoft.com/office/drawing/2014/main" id="{86486A06-78E8-4772-8F97-397A029CAC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759700" y="2813050"/>
                          <a:ext cx="1154113" cy="890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106E3A87-B891-458F-A343-2AB0934EB8F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96" y="5297558"/>
            <a:ext cx="2590800" cy="15544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D7360C5-8DA6-4EAA-A811-6B1955D53F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409" y="5303520"/>
            <a:ext cx="2017773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1944" y1="28000" x2="50556" y2="23333"/>
                        <a14:foregroundMark x1="18889" y1="81111" x2="53611" y2="92444"/>
                        <a14:foregroundMark x1="71111" y1="74667" x2="6222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6856"/>
            <a:ext cx="3124200" cy="390525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A497E9B-4DDD-4B5A-9DAD-03A3DA4A79A4}"/>
              </a:ext>
            </a:extLst>
          </p:cNvPr>
          <p:cNvGrpSpPr/>
          <p:nvPr/>
        </p:nvGrpSpPr>
        <p:grpSpPr>
          <a:xfrm>
            <a:off x="838200" y="183898"/>
            <a:ext cx="10515600" cy="1355875"/>
            <a:chOff x="838200" y="183898"/>
            <a:chExt cx="10515600" cy="1355875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2E401667-B489-4E21-AA05-49C5B12AA7F2}"/>
                </a:ext>
              </a:extLst>
            </p:cNvPr>
            <p:cNvSpPr/>
            <p:nvPr/>
          </p:nvSpPr>
          <p:spPr>
            <a:xfrm>
              <a:off x="838200" y="183898"/>
              <a:ext cx="10515600" cy="1355875"/>
            </a:xfrm>
            <a:prstGeom prst="wedgeRoundRectCallout">
              <a:avLst>
                <a:gd name="adj1" fmla="val -45408"/>
                <a:gd name="adj2" fmla="val 123098"/>
                <a:gd name="adj3" fmla="val 16667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các đa thức sau đa thức nào bằng đa thức                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AC001B40-0D8E-4852-BC8F-B5A035E97A1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6556326"/>
                </p:ext>
              </p:extLst>
            </p:nvPr>
          </p:nvGraphicFramePr>
          <p:xfrm>
            <a:off x="7856538" y="476250"/>
            <a:ext cx="1181100" cy="949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1" name="Equation" r:id="rId8" imgW="520560" imgH="419040" progId="Equation.DSMT4">
                    <p:embed/>
                  </p:oleObj>
                </mc:Choice>
                <mc:Fallback>
                  <p:oleObj name="Equation" r:id="rId8" imgW="520560" imgH="41904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AC001B40-0D8E-4852-BC8F-B5A035E97A1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856538" y="476250"/>
                          <a:ext cx="1181100" cy="949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9B8581E-F4DD-4DFE-A641-00A6E97DB69E}"/>
              </a:ext>
            </a:extLst>
          </p:cNvPr>
          <p:cNvGrpSpPr/>
          <p:nvPr/>
        </p:nvGrpSpPr>
        <p:grpSpPr>
          <a:xfrm>
            <a:off x="2989263" y="2657844"/>
            <a:ext cx="2971800" cy="1075956"/>
            <a:chOff x="2936806" y="4206725"/>
            <a:chExt cx="2971800" cy="1075956"/>
          </a:xfrm>
        </p:grpSpPr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05EE2CB9-382A-459E-B245-A0DA4FD34F95}"/>
                </a:ext>
              </a:extLst>
            </p:cNvPr>
            <p:cNvSpPr/>
            <p:nvPr/>
          </p:nvSpPr>
          <p:spPr>
            <a:xfrm>
              <a:off x="2936806" y="4206725"/>
              <a:ext cx="2971800" cy="1066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4F9DB45A-5DBF-421A-8021-A006F9221B5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1411502"/>
                </p:ext>
              </p:extLst>
            </p:nvPr>
          </p:nvGraphicFramePr>
          <p:xfrm>
            <a:off x="3573393" y="4333356"/>
            <a:ext cx="1327150" cy="949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2" name="Equation" r:id="rId10" imgW="583920" imgH="419040" progId="Equation.DSMT4">
                    <p:embed/>
                  </p:oleObj>
                </mc:Choice>
                <mc:Fallback>
                  <p:oleObj name="Equation" r:id="rId10" imgW="583920" imgH="419040" progId="Equation.DSMT4">
                    <p:embed/>
                    <p:pic>
                      <p:nvPicPr>
                        <p:cNvPr id="31" name="Object 30">
                          <a:extLst>
                            <a:ext uri="{FF2B5EF4-FFF2-40B4-BE49-F238E27FC236}">
                              <a16:creationId xmlns:a16="http://schemas.microsoft.com/office/drawing/2014/main" id="{4F9DB45A-5DBF-421A-8021-A006F9221B5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573393" y="4333356"/>
                          <a:ext cx="1327150" cy="949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62259BF-D0A0-4886-90C1-1FCC2E9E9AFB}"/>
              </a:ext>
            </a:extLst>
          </p:cNvPr>
          <p:cNvGrpSpPr/>
          <p:nvPr/>
        </p:nvGrpSpPr>
        <p:grpSpPr>
          <a:xfrm>
            <a:off x="2989263" y="4206725"/>
            <a:ext cx="2971800" cy="1066950"/>
            <a:chOff x="2936806" y="2667000"/>
            <a:chExt cx="2971800" cy="1066950"/>
          </a:xfrm>
        </p:grpSpPr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1100A8D8-A48E-45A3-A4D6-09348589397E}"/>
                </a:ext>
              </a:extLst>
            </p:cNvPr>
            <p:cNvSpPr/>
            <p:nvPr/>
          </p:nvSpPr>
          <p:spPr>
            <a:xfrm>
              <a:off x="2936806" y="2667000"/>
              <a:ext cx="2971800" cy="1066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33">
              <a:extLst>
                <a:ext uri="{FF2B5EF4-FFF2-40B4-BE49-F238E27FC236}">
                  <a16:creationId xmlns:a16="http://schemas.microsoft.com/office/drawing/2014/main" id="{82B269B4-C70A-462A-9789-D62077CB8FD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0533760"/>
                </p:ext>
              </p:extLst>
            </p:nvPr>
          </p:nvGraphicFramePr>
          <p:xfrm>
            <a:off x="3619431" y="2784625"/>
            <a:ext cx="1212850" cy="949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3" name="Equation" r:id="rId12" imgW="533160" imgH="419040" progId="Equation.DSMT4">
                    <p:embed/>
                  </p:oleObj>
                </mc:Choice>
                <mc:Fallback>
                  <p:oleObj name="Equation" r:id="rId12" imgW="533160" imgH="419040" progId="Equation.DSMT4">
                    <p:embed/>
                    <p:pic>
                      <p:nvPicPr>
                        <p:cNvPr id="34" name="Object 33">
                          <a:extLst>
                            <a:ext uri="{FF2B5EF4-FFF2-40B4-BE49-F238E27FC236}">
                              <a16:creationId xmlns:a16="http://schemas.microsoft.com/office/drawing/2014/main" id="{82B269B4-C70A-462A-9789-D62077CB8FD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619431" y="2784625"/>
                          <a:ext cx="1212850" cy="949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340AB4D-C796-44E1-9E80-A046DE873C98}"/>
              </a:ext>
            </a:extLst>
          </p:cNvPr>
          <p:cNvGrpSpPr/>
          <p:nvPr/>
        </p:nvGrpSpPr>
        <p:grpSpPr>
          <a:xfrm>
            <a:off x="7138677" y="4206725"/>
            <a:ext cx="2971800" cy="1066800"/>
            <a:chOff x="7138677" y="4206725"/>
            <a:chExt cx="2971800" cy="1066800"/>
          </a:xfrm>
        </p:grpSpPr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id="{BA621B05-1C24-4C54-ACC4-78318CF111AC}"/>
                </a:ext>
              </a:extLst>
            </p:cNvPr>
            <p:cNvSpPr/>
            <p:nvPr/>
          </p:nvSpPr>
          <p:spPr>
            <a:xfrm>
              <a:off x="7138677" y="4206725"/>
              <a:ext cx="2971800" cy="1066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36">
              <a:extLst>
                <a:ext uri="{FF2B5EF4-FFF2-40B4-BE49-F238E27FC236}">
                  <a16:creationId xmlns:a16="http://schemas.microsoft.com/office/drawing/2014/main" id="{2471C062-BCAB-4593-A1FE-CD20B7C8E7D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6792309"/>
                </p:ext>
              </p:extLst>
            </p:nvPr>
          </p:nvGraphicFramePr>
          <p:xfrm>
            <a:off x="7646988" y="4308475"/>
            <a:ext cx="1382712" cy="947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4" name="Equation" r:id="rId14" imgW="609480" imgH="419040" progId="Equation.DSMT4">
                    <p:embed/>
                  </p:oleObj>
                </mc:Choice>
                <mc:Fallback>
                  <p:oleObj name="Equation" r:id="rId14" imgW="609480" imgH="419040" progId="Equation.DSMT4">
                    <p:embed/>
                    <p:pic>
                      <p:nvPicPr>
                        <p:cNvPr id="37" name="Object 36">
                          <a:extLst>
                            <a:ext uri="{FF2B5EF4-FFF2-40B4-BE49-F238E27FC236}">
                              <a16:creationId xmlns:a16="http://schemas.microsoft.com/office/drawing/2014/main" id="{2471C062-BCAB-4593-A1FE-CD20B7C8E7D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646988" y="4308475"/>
                          <a:ext cx="1382712" cy="947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2E7B80-8139-432B-9623-4CE5EFABE106}"/>
              </a:ext>
            </a:extLst>
          </p:cNvPr>
          <p:cNvGrpSpPr/>
          <p:nvPr/>
        </p:nvGrpSpPr>
        <p:grpSpPr>
          <a:xfrm>
            <a:off x="7138677" y="2667000"/>
            <a:ext cx="2971800" cy="1066800"/>
            <a:chOff x="7138677" y="2667000"/>
            <a:chExt cx="2971800" cy="1066800"/>
          </a:xfrm>
        </p:grpSpPr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id="{EED87CE6-729A-4797-8334-1C96B9641E32}"/>
                </a:ext>
              </a:extLst>
            </p:cNvPr>
            <p:cNvSpPr/>
            <p:nvPr/>
          </p:nvSpPr>
          <p:spPr>
            <a:xfrm>
              <a:off x="7138677" y="2667000"/>
              <a:ext cx="2971800" cy="1066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0" name="Object 39">
              <a:extLst>
                <a:ext uri="{FF2B5EF4-FFF2-40B4-BE49-F238E27FC236}">
                  <a16:creationId xmlns:a16="http://schemas.microsoft.com/office/drawing/2014/main" id="{D5A16C00-B28D-460F-AB6D-07735DC0BC7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508783"/>
                </p:ext>
              </p:extLst>
            </p:nvPr>
          </p:nvGraphicFramePr>
          <p:xfrm>
            <a:off x="7673975" y="2784475"/>
            <a:ext cx="1327150" cy="949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5" name="Equation" r:id="rId16" imgW="583920" imgH="419040" progId="Equation.DSMT4">
                    <p:embed/>
                  </p:oleObj>
                </mc:Choice>
                <mc:Fallback>
                  <p:oleObj name="Equation" r:id="rId16" imgW="583920" imgH="419040" progId="Equation.DSMT4">
                    <p:embed/>
                    <p:pic>
                      <p:nvPicPr>
                        <p:cNvPr id="40" name="Object 39">
                          <a:extLst>
                            <a:ext uri="{FF2B5EF4-FFF2-40B4-BE49-F238E27FC236}">
                              <a16:creationId xmlns:a16="http://schemas.microsoft.com/office/drawing/2014/main" id="{D5A16C00-B28D-460F-AB6D-07735DC0BC7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673975" y="2784475"/>
                          <a:ext cx="1327150" cy="949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B878C3A8-C665-42D3-88D9-F5CD150BB43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96" y="5297558"/>
            <a:ext cx="2590800" cy="155448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7812814-D09D-4930-A7B8-A91E7760BEB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409" y="5303520"/>
            <a:ext cx="2017773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6400"/>
            <a:ext cx="2895600" cy="492868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B0A7E63-F582-417A-B6B1-2781B92350A7}"/>
              </a:ext>
            </a:extLst>
          </p:cNvPr>
          <p:cNvGrpSpPr/>
          <p:nvPr/>
        </p:nvGrpSpPr>
        <p:grpSpPr>
          <a:xfrm>
            <a:off x="838200" y="183898"/>
            <a:ext cx="10515600" cy="1355875"/>
            <a:chOff x="838200" y="183898"/>
            <a:chExt cx="10515600" cy="13558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0E4F8A35-0E21-40A9-91AC-90F0DDAAEF65}"/>
                </a:ext>
              </a:extLst>
            </p:cNvPr>
            <p:cNvSpPr/>
            <p:nvPr/>
          </p:nvSpPr>
          <p:spPr>
            <a:xfrm>
              <a:off x="838200" y="183898"/>
              <a:ext cx="10515600" cy="1355875"/>
            </a:xfrm>
            <a:prstGeom prst="wedgeRoundRectCallout">
              <a:avLst>
                <a:gd name="adj1" fmla="val -43392"/>
                <a:gd name="adj2" fmla="val 81070"/>
                <a:gd name="adj3" fmla="val 16667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các đa thức sau đa thức nào bằng đa thức 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F49E605B-B03D-48A5-8D2A-08B3CCE234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6439014"/>
                </p:ext>
              </p:extLst>
            </p:nvPr>
          </p:nvGraphicFramePr>
          <p:xfrm>
            <a:off x="7961313" y="476250"/>
            <a:ext cx="1327150" cy="949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5" name="Equation" r:id="rId8" imgW="583920" imgH="419040" progId="Equation.DSMT4">
                    <p:embed/>
                  </p:oleObj>
                </mc:Choice>
                <mc:Fallback>
                  <p:oleObj name="Equation" r:id="rId8" imgW="583920" imgH="419040" progId="Equation.DSMT4">
                    <p:embed/>
                    <p:pic>
                      <p:nvPicPr>
                        <p:cNvPr id="26" name="Object 25">
                          <a:extLst>
                            <a:ext uri="{FF2B5EF4-FFF2-40B4-BE49-F238E27FC236}">
                              <a16:creationId xmlns:a16="http://schemas.microsoft.com/office/drawing/2014/main" id="{F49E605B-B03D-48A5-8D2A-08B3CCE234A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961313" y="476250"/>
                          <a:ext cx="1327150" cy="949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815C5C7-F562-45BA-B4CF-8CCE8BC2391D}"/>
              </a:ext>
            </a:extLst>
          </p:cNvPr>
          <p:cNvGrpSpPr/>
          <p:nvPr/>
        </p:nvGrpSpPr>
        <p:grpSpPr>
          <a:xfrm>
            <a:off x="7138677" y="4200596"/>
            <a:ext cx="2971800" cy="1103242"/>
            <a:chOff x="2936806" y="4206725"/>
            <a:chExt cx="2971800" cy="1103242"/>
          </a:xfrm>
        </p:grpSpPr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0A9AC120-32EE-4BA8-9794-4E7E73CD32A9}"/>
                </a:ext>
              </a:extLst>
            </p:cNvPr>
            <p:cNvSpPr/>
            <p:nvPr/>
          </p:nvSpPr>
          <p:spPr>
            <a:xfrm>
              <a:off x="2936806" y="4206725"/>
              <a:ext cx="2971800" cy="1066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id="{A0F72298-49D9-4E93-AAC9-E7503B15999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5010929"/>
                </p:ext>
              </p:extLst>
            </p:nvPr>
          </p:nvGraphicFramePr>
          <p:xfrm>
            <a:off x="3614979" y="4305079"/>
            <a:ext cx="1327150" cy="1004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6" name="Equation" r:id="rId10" imgW="583920" imgH="444240" progId="Equation.DSMT4">
                    <p:embed/>
                  </p:oleObj>
                </mc:Choice>
                <mc:Fallback>
                  <p:oleObj name="Equation" r:id="rId10" imgW="583920" imgH="444240" progId="Equation.DSMT4">
                    <p:embed/>
                    <p:pic>
                      <p:nvPicPr>
                        <p:cNvPr id="29" name="Object 28">
                          <a:extLst>
                            <a:ext uri="{FF2B5EF4-FFF2-40B4-BE49-F238E27FC236}">
                              <a16:creationId xmlns:a16="http://schemas.microsoft.com/office/drawing/2014/main" id="{A0F72298-49D9-4E93-AAC9-E7503B15999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614979" y="4305079"/>
                          <a:ext cx="1327150" cy="10048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9F4C8F-FFEC-4FAC-838B-6B49BC457299}"/>
              </a:ext>
            </a:extLst>
          </p:cNvPr>
          <p:cNvGrpSpPr/>
          <p:nvPr/>
        </p:nvGrpSpPr>
        <p:grpSpPr>
          <a:xfrm>
            <a:off x="2989263" y="4206725"/>
            <a:ext cx="2971800" cy="1066950"/>
            <a:chOff x="2936806" y="2667000"/>
            <a:chExt cx="2971800" cy="1066950"/>
          </a:xfrm>
        </p:grpSpPr>
        <p:sp>
          <p:nvSpPr>
            <p:cNvPr id="31" name="Rounded Rectangle 2">
              <a:extLst>
                <a:ext uri="{FF2B5EF4-FFF2-40B4-BE49-F238E27FC236}">
                  <a16:creationId xmlns:a16="http://schemas.microsoft.com/office/drawing/2014/main" id="{E034FBC9-E8F4-4DE2-9E35-A0AC98718B21}"/>
                </a:ext>
              </a:extLst>
            </p:cNvPr>
            <p:cNvSpPr/>
            <p:nvPr/>
          </p:nvSpPr>
          <p:spPr>
            <a:xfrm>
              <a:off x="2936806" y="2667000"/>
              <a:ext cx="2971800" cy="1066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2043DE82-6662-4785-B316-DC4AF6E52E0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3380655"/>
                </p:ext>
              </p:extLst>
            </p:nvPr>
          </p:nvGraphicFramePr>
          <p:xfrm>
            <a:off x="3605143" y="2784625"/>
            <a:ext cx="1241425" cy="949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7" name="Equation" r:id="rId12" imgW="545760" imgH="419040" progId="Equation.DSMT4">
                    <p:embed/>
                  </p:oleObj>
                </mc:Choice>
                <mc:Fallback>
                  <p:oleObj name="Equation" r:id="rId12" imgW="545760" imgH="419040" progId="Equation.DSMT4">
                    <p:embed/>
                    <p:pic>
                      <p:nvPicPr>
                        <p:cNvPr id="32" name="Object 31">
                          <a:extLst>
                            <a:ext uri="{FF2B5EF4-FFF2-40B4-BE49-F238E27FC236}">
                              <a16:creationId xmlns:a16="http://schemas.microsoft.com/office/drawing/2014/main" id="{2043DE82-6662-4785-B316-DC4AF6E52E0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605143" y="2784625"/>
                          <a:ext cx="1241425" cy="949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7BBAA39-6971-40F3-AF5E-699727B0F3A8}"/>
              </a:ext>
            </a:extLst>
          </p:cNvPr>
          <p:cNvGrpSpPr/>
          <p:nvPr/>
        </p:nvGrpSpPr>
        <p:grpSpPr>
          <a:xfrm>
            <a:off x="2989263" y="2667000"/>
            <a:ext cx="2971800" cy="1077913"/>
            <a:chOff x="7138677" y="4206725"/>
            <a:chExt cx="2971800" cy="1077913"/>
          </a:xfrm>
        </p:grpSpPr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522ADF94-F95A-4C56-92D6-4ECBC9D76804}"/>
                </a:ext>
              </a:extLst>
            </p:cNvPr>
            <p:cNvSpPr/>
            <p:nvPr/>
          </p:nvSpPr>
          <p:spPr>
            <a:xfrm>
              <a:off x="7138677" y="4206725"/>
              <a:ext cx="2971800" cy="1066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5" name="Object 34">
              <a:extLst>
                <a:ext uri="{FF2B5EF4-FFF2-40B4-BE49-F238E27FC236}">
                  <a16:creationId xmlns:a16="http://schemas.microsoft.com/office/drawing/2014/main" id="{EC908D92-6C41-477E-99F9-CE0A9F57973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6374642"/>
                </p:ext>
              </p:extLst>
            </p:nvPr>
          </p:nvGraphicFramePr>
          <p:xfrm>
            <a:off x="7807014" y="4279750"/>
            <a:ext cx="1468438" cy="1004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8" name="Equation" r:id="rId14" imgW="647640" imgH="444240" progId="Equation.DSMT4">
                    <p:embed/>
                  </p:oleObj>
                </mc:Choice>
                <mc:Fallback>
                  <p:oleObj name="Equation" r:id="rId14" imgW="647640" imgH="444240" progId="Equation.DSMT4">
                    <p:embed/>
                    <p:pic>
                      <p:nvPicPr>
                        <p:cNvPr id="35" name="Object 34">
                          <a:extLst>
                            <a:ext uri="{FF2B5EF4-FFF2-40B4-BE49-F238E27FC236}">
                              <a16:creationId xmlns:a16="http://schemas.microsoft.com/office/drawing/2014/main" id="{EC908D92-6C41-477E-99F9-CE0A9F57973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807014" y="4279750"/>
                          <a:ext cx="1468438" cy="10048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5C519E1-0B76-4149-8E72-5B774B22DF73}"/>
              </a:ext>
            </a:extLst>
          </p:cNvPr>
          <p:cNvGrpSpPr/>
          <p:nvPr/>
        </p:nvGrpSpPr>
        <p:grpSpPr>
          <a:xfrm>
            <a:off x="7138677" y="2667000"/>
            <a:ext cx="2971800" cy="1093788"/>
            <a:chOff x="7138677" y="2667000"/>
            <a:chExt cx="2971800" cy="1093788"/>
          </a:xfrm>
        </p:grpSpPr>
        <p:sp>
          <p:nvSpPr>
            <p:cNvPr id="37" name="Rounded Rectangle 2">
              <a:extLst>
                <a:ext uri="{FF2B5EF4-FFF2-40B4-BE49-F238E27FC236}">
                  <a16:creationId xmlns:a16="http://schemas.microsoft.com/office/drawing/2014/main" id="{B8F58DC7-8E9D-4A3E-A4A7-7AC0A3B18227}"/>
                </a:ext>
              </a:extLst>
            </p:cNvPr>
            <p:cNvSpPr/>
            <p:nvPr/>
          </p:nvSpPr>
          <p:spPr>
            <a:xfrm>
              <a:off x="7138677" y="2667000"/>
              <a:ext cx="2971800" cy="1066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37">
              <a:extLst>
                <a:ext uri="{FF2B5EF4-FFF2-40B4-BE49-F238E27FC236}">
                  <a16:creationId xmlns:a16="http://schemas.microsoft.com/office/drawing/2014/main" id="{13D717F1-9F84-456A-BB27-F57549C320D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1270303"/>
                </p:ext>
              </p:extLst>
            </p:nvPr>
          </p:nvGraphicFramePr>
          <p:xfrm>
            <a:off x="7751763" y="2755900"/>
            <a:ext cx="1327150" cy="1004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9" name="Equation" r:id="rId16" imgW="583920" imgH="444240" progId="Equation.DSMT4">
                    <p:embed/>
                  </p:oleObj>
                </mc:Choice>
                <mc:Fallback>
                  <p:oleObj name="Equation" r:id="rId16" imgW="583920" imgH="444240" progId="Equation.DSMT4">
                    <p:embed/>
                    <p:pic>
                      <p:nvPicPr>
                        <p:cNvPr id="38" name="Object 37">
                          <a:extLst>
                            <a:ext uri="{FF2B5EF4-FFF2-40B4-BE49-F238E27FC236}">
                              <a16:creationId xmlns:a16="http://schemas.microsoft.com/office/drawing/2014/main" id="{13D717F1-9F84-456A-BB27-F57549C320D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751763" y="2755900"/>
                          <a:ext cx="1327150" cy="10048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2E28216E-55B3-4197-A68D-C708A23293F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96" y="5297558"/>
            <a:ext cx="2590800" cy="155448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6C24778-5F37-4E61-ADE3-23206B3FB8B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409" y="5303520"/>
            <a:ext cx="2017773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5087" y1="11500" x2="58960" y2="29500"/>
                        <a14:foregroundMark x1="56069" y1="82000" x2="70520" y2="80500"/>
                        <a14:foregroundMark x1="71098" y1="85500" x2="67630" y2="79000"/>
                        <a14:foregroundMark x1="14451" y1="56000" x2="10405" y2="76000"/>
                        <a14:foregroundMark x1="34104" y1="69500" x2="1560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3" y="2453134"/>
            <a:ext cx="3033713" cy="35071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2EEC1D6-C9B4-480D-AC28-2AAC55623F28}"/>
              </a:ext>
            </a:extLst>
          </p:cNvPr>
          <p:cNvGrpSpPr/>
          <p:nvPr/>
        </p:nvGrpSpPr>
        <p:grpSpPr>
          <a:xfrm>
            <a:off x="838200" y="183898"/>
            <a:ext cx="10972800" cy="1355875"/>
            <a:chOff x="838200" y="183898"/>
            <a:chExt cx="10972800" cy="135587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1493E467-5C47-4BE3-BD2F-9B2B1C4F844F}"/>
                </a:ext>
              </a:extLst>
            </p:cNvPr>
            <p:cNvSpPr/>
            <p:nvPr/>
          </p:nvSpPr>
          <p:spPr>
            <a:xfrm>
              <a:off x="838200" y="183898"/>
              <a:ext cx="10972800" cy="1355875"/>
            </a:xfrm>
            <a:prstGeom prst="wedgeRoundRectCallout">
              <a:avLst>
                <a:gd name="adj1" fmla="val -40872"/>
                <a:gd name="adj2" fmla="val 124075"/>
                <a:gd name="adj3" fmla="val 166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quy tắc đổi dấu kiểm tra xem đa thức                bằng đa thức nào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C53A6A41-A184-4EA6-8F3B-3EC2D664130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1793700"/>
                </p:ext>
              </p:extLst>
            </p:nvPr>
          </p:nvGraphicFramePr>
          <p:xfrm>
            <a:off x="7646504" y="476250"/>
            <a:ext cx="1241425" cy="949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9" name="Equation" r:id="rId8" imgW="545760" imgH="419040" progId="Equation.DSMT4">
                    <p:embed/>
                  </p:oleObj>
                </mc:Choice>
                <mc:Fallback>
                  <p:oleObj name="Equation" r:id="rId8" imgW="545760" imgH="419040" progId="Equation.DSMT4">
                    <p:embed/>
                    <p:pic>
                      <p:nvPicPr>
                        <p:cNvPr id="11" name="Object 10">
                          <a:extLst>
                            <a:ext uri="{FF2B5EF4-FFF2-40B4-BE49-F238E27FC236}">
                              <a16:creationId xmlns:a16="http://schemas.microsoft.com/office/drawing/2014/main" id="{C53A6A41-A184-4EA6-8F3B-3EC2D664130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646504" y="476250"/>
                          <a:ext cx="1241425" cy="949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A43CF6-0972-4487-B1EE-18DC3D488DC5}"/>
              </a:ext>
            </a:extLst>
          </p:cNvPr>
          <p:cNvGrpSpPr/>
          <p:nvPr/>
        </p:nvGrpSpPr>
        <p:grpSpPr>
          <a:xfrm>
            <a:off x="7138194" y="2667000"/>
            <a:ext cx="2971800" cy="1074738"/>
            <a:chOff x="2936806" y="4206725"/>
            <a:chExt cx="2971800" cy="1074738"/>
          </a:xfrm>
        </p:grpSpPr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37D757A9-F0E7-48AC-8463-BB3A97589325}"/>
                </a:ext>
              </a:extLst>
            </p:cNvPr>
            <p:cNvSpPr/>
            <p:nvPr/>
          </p:nvSpPr>
          <p:spPr>
            <a:xfrm>
              <a:off x="2936806" y="4206725"/>
              <a:ext cx="2971800" cy="1066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244863EF-8FFC-4F04-8A38-07F39D88E8E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3307476"/>
                </p:ext>
              </p:extLst>
            </p:nvPr>
          </p:nvGraphicFramePr>
          <p:xfrm>
            <a:off x="3547200" y="4333725"/>
            <a:ext cx="1243012" cy="947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0" name="Equation" r:id="rId10" imgW="545760" imgH="419040" progId="Equation.DSMT4">
                    <p:embed/>
                  </p:oleObj>
                </mc:Choice>
                <mc:Fallback>
                  <p:oleObj name="Equation" r:id="rId10" imgW="545760" imgH="419040" progId="Equation.DSMT4">
                    <p:embed/>
                    <p:pic>
                      <p:nvPicPr>
                        <p:cNvPr id="14" name="Object 13">
                          <a:extLst>
                            <a:ext uri="{FF2B5EF4-FFF2-40B4-BE49-F238E27FC236}">
                              <a16:creationId xmlns:a16="http://schemas.microsoft.com/office/drawing/2014/main" id="{244863EF-8FFC-4F04-8A38-07F39D88E8E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547200" y="4333725"/>
                          <a:ext cx="1243012" cy="947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9DF3EF-AFD8-46CB-8EDF-EBEEF0858582}"/>
              </a:ext>
            </a:extLst>
          </p:cNvPr>
          <p:cNvGrpSpPr/>
          <p:nvPr/>
        </p:nvGrpSpPr>
        <p:grpSpPr>
          <a:xfrm>
            <a:off x="2989263" y="4206725"/>
            <a:ext cx="2971800" cy="1095525"/>
            <a:chOff x="2936806" y="2667000"/>
            <a:chExt cx="2971800" cy="1095525"/>
          </a:xfrm>
        </p:grpSpPr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356480CB-C109-4BC7-AC90-547EFCE94B5F}"/>
                </a:ext>
              </a:extLst>
            </p:cNvPr>
            <p:cNvSpPr/>
            <p:nvPr/>
          </p:nvSpPr>
          <p:spPr>
            <a:xfrm>
              <a:off x="2936806" y="2667000"/>
              <a:ext cx="2971800" cy="1066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47947CAC-2566-46A8-9575-F0733C63444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0045209"/>
                </p:ext>
              </p:extLst>
            </p:nvPr>
          </p:nvGraphicFramePr>
          <p:xfrm>
            <a:off x="3562281" y="2756050"/>
            <a:ext cx="1241425" cy="1006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1" name="Equation" r:id="rId12" imgW="545760" imgH="444240" progId="Equation.DSMT4">
                    <p:embed/>
                  </p:oleObj>
                </mc:Choice>
                <mc:Fallback>
                  <p:oleObj name="Equation" r:id="rId12" imgW="545760" imgH="444240" progId="Equation.DSMT4">
                    <p:embed/>
                    <p:pic>
                      <p:nvPicPr>
                        <p:cNvPr id="17" name="Object 16">
                          <a:extLst>
                            <a:ext uri="{FF2B5EF4-FFF2-40B4-BE49-F238E27FC236}">
                              <a16:creationId xmlns:a16="http://schemas.microsoft.com/office/drawing/2014/main" id="{47947CAC-2566-46A8-9575-F0733C63444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562281" y="2756050"/>
                          <a:ext cx="1241425" cy="1006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C1B8C49-2A38-40C9-A1A6-AF161F2F18CA}"/>
              </a:ext>
            </a:extLst>
          </p:cNvPr>
          <p:cNvGrpSpPr/>
          <p:nvPr/>
        </p:nvGrpSpPr>
        <p:grpSpPr>
          <a:xfrm>
            <a:off x="7138677" y="4206725"/>
            <a:ext cx="2971800" cy="1100771"/>
            <a:chOff x="7138677" y="4206725"/>
            <a:chExt cx="2971800" cy="1100771"/>
          </a:xfrm>
        </p:grpSpPr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5BDEA49E-5FAC-4FD1-824B-60AC794120E2}"/>
                </a:ext>
              </a:extLst>
            </p:cNvPr>
            <p:cNvSpPr/>
            <p:nvPr/>
          </p:nvSpPr>
          <p:spPr>
            <a:xfrm>
              <a:off x="7138677" y="4206725"/>
              <a:ext cx="2971800" cy="1066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A28B1012-E085-4483-873A-2B40EB7F492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6232294"/>
                </p:ext>
              </p:extLst>
            </p:nvPr>
          </p:nvGraphicFramePr>
          <p:xfrm>
            <a:off x="7753350" y="4359758"/>
            <a:ext cx="1238250" cy="947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2" name="Equation" r:id="rId14" imgW="545760" imgH="419040" progId="Equation.DSMT4">
                    <p:embed/>
                  </p:oleObj>
                </mc:Choice>
                <mc:Fallback>
                  <p:oleObj name="Equation" r:id="rId14" imgW="545760" imgH="41904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A28B1012-E085-4483-873A-2B40EB7F492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753350" y="4359758"/>
                          <a:ext cx="1238250" cy="947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B3E1E1-F564-43E0-8BC2-92A86D9FAC34}"/>
              </a:ext>
            </a:extLst>
          </p:cNvPr>
          <p:cNvGrpSpPr/>
          <p:nvPr/>
        </p:nvGrpSpPr>
        <p:grpSpPr>
          <a:xfrm>
            <a:off x="2989263" y="2667000"/>
            <a:ext cx="2971800" cy="1066800"/>
            <a:chOff x="7138677" y="2667000"/>
            <a:chExt cx="2971800" cy="1066800"/>
          </a:xfrm>
        </p:grpSpPr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352F212C-EC47-4273-920F-A7DA9EE9F0C3}"/>
                </a:ext>
              </a:extLst>
            </p:cNvPr>
            <p:cNvSpPr/>
            <p:nvPr/>
          </p:nvSpPr>
          <p:spPr>
            <a:xfrm>
              <a:off x="7138677" y="2667000"/>
              <a:ext cx="2971800" cy="1066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B9E90091-2443-4320-AC6F-8B9FA9BDE20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8798620"/>
                </p:ext>
              </p:extLst>
            </p:nvPr>
          </p:nvGraphicFramePr>
          <p:xfrm>
            <a:off x="7756214" y="2813050"/>
            <a:ext cx="1270000" cy="890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3" name="Equation" r:id="rId16" imgW="558720" imgH="393480" progId="Equation.DSMT4">
                    <p:embed/>
                  </p:oleObj>
                </mc:Choice>
                <mc:Fallback>
                  <p:oleObj name="Equation" r:id="rId16" imgW="558720" imgH="393480" progId="Equation.DSMT4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id="{B9E90091-2443-4320-AC6F-8B9FA9BDE20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756214" y="2813050"/>
                          <a:ext cx="1270000" cy="890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C9A8068C-CACF-4FB6-9E5D-F1956760FE7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96" y="5297558"/>
            <a:ext cx="2590800" cy="15544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4D3BF0-A351-46D5-90EF-573D0B31F11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409" y="5303520"/>
            <a:ext cx="2017773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/>
        </p:blipFill>
        <p:spPr>
          <a:xfrm>
            <a:off x="152400" y="1828800"/>
            <a:ext cx="2438365" cy="37615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043B1EC-84A8-42E6-8749-95DC296F511B}"/>
              </a:ext>
            </a:extLst>
          </p:cNvPr>
          <p:cNvGrpSpPr/>
          <p:nvPr/>
        </p:nvGrpSpPr>
        <p:grpSpPr>
          <a:xfrm>
            <a:off x="838200" y="183898"/>
            <a:ext cx="11049000" cy="1355875"/>
            <a:chOff x="838200" y="183898"/>
            <a:chExt cx="11049000" cy="1355875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830DD973-49A8-4828-9ADC-C5D35ECA7948}"/>
                </a:ext>
              </a:extLst>
            </p:cNvPr>
            <p:cNvSpPr/>
            <p:nvPr/>
          </p:nvSpPr>
          <p:spPr>
            <a:xfrm>
              <a:off x="838200" y="183898"/>
              <a:ext cx="11049000" cy="1355875"/>
            </a:xfrm>
            <a:prstGeom prst="wedgeRoundRectCallout">
              <a:avLst>
                <a:gd name="adj1" fmla="val -45912"/>
                <a:gd name="adj2" fmla="val 86934"/>
                <a:gd name="adj3" fmla="val 16667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quy tắc đổi dấu kiểm tra xem đa thức                 bằng đa thức nào 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5B5CF83B-CA9F-490C-B717-71A4EADA88E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6016932"/>
                </p:ext>
              </p:extLst>
            </p:nvPr>
          </p:nvGraphicFramePr>
          <p:xfrm>
            <a:off x="7640086" y="476250"/>
            <a:ext cx="1414462" cy="949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3" name="Equation" r:id="rId8" imgW="622080" imgH="419040" progId="Equation.DSMT4">
                    <p:embed/>
                  </p:oleObj>
                </mc:Choice>
                <mc:Fallback>
                  <p:oleObj name="Equation" r:id="rId8" imgW="622080" imgH="419040" progId="Equation.DSMT4">
                    <p:embed/>
                    <p:pic>
                      <p:nvPicPr>
                        <p:cNvPr id="10" name="Object 9">
                          <a:extLst>
                            <a:ext uri="{FF2B5EF4-FFF2-40B4-BE49-F238E27FC236}">
                              <a16:creationId xmlns:a16="http://schemas.microsoft.com/office/drawing/2014/main" id="{5B5CF83B-CA9F-490C-B717-71A4EADA88E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640086" y="476250"/>
                          <a:ext cx="1414462" cy="949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1B75DD-E410-41D7-813E-2C8F63669016}"/>
              </a:ext>
            </a:extLst>
          </p:cNvPr>
          <p:cNvGrpSpPr/>
          <p:nvPr/>
        </p:nvGrpSpPr>
        <p:grpSpPr>
          <a:xfrm>
            <a:off x="2989263" y="4208231"/>
            <a:ext cx="2971800" cy="1076874"/>
            <a:chOff x="2936806" y="4206725"/>
            <a:chExt cx="2971800" cy="1076874"/>
          </a:xfrm>
        </p:grpSpPr>
        <p:sp>
          <p:nvSpPr>
            <p:cNvPr id="12" name="Rounded Rectangle 2">
              <a:extLst>
                <a:ext uri="{FF2B5EF4-FFF2-40B4-BE49-F238E27FC236}">
                  <a16:creationId xmlns:a16="http://schemas.microsoft.com/office/drawing/2014/main" id="{7282FA50-DB3F-4E05-A281-A86E1F892DBC}"/>
                </a:ext>
              </a:extLst>
            </p:cNvPr>
            <p:cNvSpPr/>
            <p:nvPr/>
          </p:nvSpPr>
          <p:spPr>
            <a:xfrm>
              <a:off x="2936806" y="4206725"/>
              <a:ext cx="2971800" cy="1066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5DEE422A-2C10-45C6-A58F-78E6D9408F8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7736303"/>
                </p:ext>
              </p:extLst>
            </p:nvPr>
          </p:nvGraphicFramePr>
          <p:xfrm>
            <a:off x="3565132" y="4334274"/>
            <a:ext cx="1412875" cy="949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4" name="Equation" r:id="rId10" imgW="622080" imgH="419040" progId="Equation.DSMT4">
                    <p:embed/>
                  </p:oleObj>
                </mc:Choice>
                <mc:Fallback>
                  <p:oleObj name="Equation" r:id="rId10" imgW="622080" imgH="41904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5DEE422A-2C10-45C6-A58F-78E6D9408F8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565132" y="4334274"/>
                          <a:ext cx="1412875" cy="949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CA629C-21CC-415B-BF6C-53A2A6F2247E}"/>
              </a:ext>
            </a:extLst>
          </p:cNvPr>
          <p:cNvGrpSpPr/>
          <p:nvPr/>
        </p:nvGrpSpPr>
        <p:grpSpPr>
          <a:xfrm>
            <a:off x="2989263" y="2667000"/>
            <a:ext cx="2971800" cy="1066800"/>
            <a:chOff x="2936806" y="2667000"/>
            <a:chExt cx="2971800" cy="1066800"/>
          </a:xfrm>
        </p:grpSpPr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id="{06CF68E0-1E8B-4AD3-B113-6427B9E63200}"/>
                </a:ext>
              </a:extLst>
            </p:cNvPr>
            <p:cNvSpPr/>
            <p:nvPr/>
          </p:nvSpPr>
          <p:spPr>
            <a:xfrm>
              <a:off x="2936806" y="2667000"/>
              <a:ext cx="2971800" cy="1066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61CE7874-FA0F-4A96-82A9-83AE4C825A7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2973448"/>
                </p:ext>
              </p:extLst>
            </p:nvPr>
          </p:nvGraphicFramePr>
          <p:xfrm>
            <a:off x="3528943" y="2813050"/>
            <a:ext cx="520700" cy="890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5" name="Equation" r:id="rId12" imgW="228600" imgH="393480" progId="Equation.DSMT4">
                    <p:embed/>
                  </p:oleObj>
                </mc:Choice>
                <mc:Fallback>
                  <p:oleObj name="Equation" r:id="rId12" imgW="228600" imgH="39348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61CE7874-FA0F-4A96-82A9-83AE4C825A7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528943" y="2813050"/>
                          <a:ext cx="520700" cy="890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48EF4E-1F41-4371-8B9C-33DAC22E4FFE}"/>
              </a:ext>
            </a:extLst>
          </p:cNvPr>
          <p:cNvGrpSpPr/>
          <p:nvPr/>
        </p:nvGrpSpPr>
        <p:grpSpPr>
          <a:xfrm>
            <a:off x="7138677" y="4206725"/>
            <a:ext cx="2971800" cy="1066800"/>
            <a:chOff x="7138677" y="4206725"/>
            <a:chExt cx="2971800" cy="1066800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C1A3118-6926-45CE-A14C-983461E09C0A}"/>
                </a:ext>
              </a:extLst>
            </p:cNvPr>
            <p:cNvSpPr/>
            <p:nvPr/>
          </p:nvSpPr>
          <p:spPr>
            <a:xfrm>
              <a:off x="7138677" y="4206725"/>
              <a:ext cx="2971800" cy="1066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3241F55D-F845-409A-B53B-61EFD0753B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7068106"/>
                </p:ext>
              </p:extLst>
            </p:nvPr>
          </p:nvGraphicFramePr>
          <p:xfrm>
            <a:off x="7772400" y="4337050"/>
            <a:ext cx="519113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6" name="Equation" r:id="rId14" imgW="228600" imgH="393480" progId="Equation.DSMT4">
                    <p:embed/>
                  </p:oleObj>
                </mc:Choice>
                <mc:Fallback>
                  <p:oleObj name="Equation" r:id="rId14" imgW="228600" imgH="39348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3241F55D-F845-409A-B53B-61EFD0753B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772400" y="4337050"/>
                          <a:ext cx="519113" cy="889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68779D-4278-4224-ACE6-C1A6B4EC6CB6}"/>
              </a:ext>
            </a:extLst>
          </p:cNvPr>
          <p:cNvGrpSpPr/>
          <p:nvPr/>
        </p:nvGrpSpPr>
        <p:grpSpPr>
          <a:xfrm>
            <a:off x="7138677" y="2667000"/>
            <a:ext cx="2971800" cy="1078230"/>
            <a:chOff x="7138677" y="2667000"/>
            <a:chExt cx="2971800" cy="1078230"/>
          </a:xfrm>
        </p:grpSpPr>
        <p:sp>
          <p:nvSpPr>
            <p:cNvPr id="21" name="Rounded Rectangle 2">
              <a:extLst>
                <a:ext uri="{FF2B5EF4-FFF2-40B4-BE49-F238E27FC236}">
                  <a16:creationId xmlns:a16="http://schemas.microsoft.com/office/drawing/2014/main" id="{17A5193F-724E-421E-B0B8-A3EC7286ED48}"/>
                </a:ext>
              </a:extLst>
            </p:cNvPr>
            <p:cNvSpPr/>
            <p:nvPr/>
          </p:nvSpPr>
          <p:spPr>
            <a:xfrm>
              <a:off x="7138677" y="2667000"/>
              <a:ext cx="2971800" cy="1066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F8ACB024-A87C-440B-99D2-C52BE6E1DD5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7359743"/>
                </p:ext>
              </p:extLst>
            </p:nvPr>
          </p:nvGraphicFramePr>
          <p:xfrm>
            <a:off x="7731125" y="2795905"/>
            <a:ext cx="1412875" cy="949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7" name="Equation" r:id="rId16" imgW="622080" imgH="419040" progId="Equation.DSMT4">
                    <p:embed/>
                  </p:oleObj>
                </mc:Choice>
                <mc:Fallback>
                  <p:oleObj name="Equation" r:id="rId16" imgW="622080" imgH="419040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F8ACB024-A87C-440B-99D2-C52BE6E1DD5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731125" y="2795905"/>
                          <a:ext cx="1412875" cy="949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2626788-DB7B-43CC-8897-19FA713AD8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96" y="5297558"/>
            <a:ext cx="2590800" cy="15544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FDFE43C-7660-4D9B-A795-FC220E1196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409" y="5303520"/>
            <a:ext cx="2017773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581400" y="26504"/>
            <a:ext cx="3200400" cy="1524000"/>
          </a:xfrm>
          <a:prstGeom prst="wedgeRoundRectCallout">
            <a:avLst>
              <a:gd name="adj1" fmla="val -55465"/>
              <a:gd name="adj2" fmla="val 7068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Nobita cậu thật giỏi quá đi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74C6961-51AD-4905-A153-CE649166EAB6}"/>
              </a:ext>
            </a:extLst>
          </p:cNvPr>
          <p:cNvSpPr/>
          <p:nvPr/>
        </p:nvSpPr>
        <p:spPr>
          <a:xfrm>
            <a:off x="8458200" y="6927"/>
            <a:ext cx="3505200" cy="1364673"/>
          </a:xfrm>
          <a:prstGeom prst="cloudCallout">
            <a:avLst>
              <a:gd name="adj1" fmla="val -40622"/>
              <a:gd name="adj2" fmla="val 7054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Hihi, cám ơn </a:t>
            </a:r>
          </a:p>
          <a:p>
            <a:pPr algn="ctr"/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đã giúp mình nha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4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40;p39">
            <a:extLst>
              <a:ext uri="{FF2B5EF4-FFF2-40B4-BE49-F238E27FC236}">
                <a16:creationId xmlns:a16="http://schemas.microsoft.com/office/drawing/2014/main" id="{22DDCE25-EA21-4B82-B72D-6CCA35665961}"/>
              </a:ext>
            </a:extLst>
          </p:cNvPr>
          <p:cNvSpPr txBox="1"/>
          <p:nvPr/>
        </p:nvSpPr>
        <p:spPr>
          <a:xfrm>
            <a:off x="3117137" y="304800"/>
            <a:ext cx="5957725" cy="609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vi-VN" sz="40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KIỂM TRA BÀI CŨ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思源黑体 Normal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24B48-3B71-4637-901D-D36C5475F77E}"/>
              </a:ext>
            </a:extLst>
          </p:cNvPr>
          <p:cNvSpPr txBox="1"/>
          <p:nvPr/>
        </p:nvSpPr>
        <p:spPr>
          <a:xfrm>
            <a:off x="266700" y="1669774"/>
            <a:ext cx="1165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Điền đúng sai cho mỗi câu sau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5448ED4-D2C6-4D8B-8D42-4EA429668E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954697"/>
              </p:ext>
            </p:extLst>
          </p:nvPr>
        </p:nvGraphicFramePr>
        <p:xfrm>
          <a:off x="650803" y="2362716"/>
          <a:ext cx="168131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4" imgW="723600" imgH="393480" progId="Equation.DSMT4">
                  <p:embed/>
                </p:oleObj>
              </mc:Choice>
              <mc:Fallback>
                <p:oleObj name="Equation" r:id="rId4" imgW="72360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5448ED4-D2C6-4D8B-8D42-4EA429668E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803" y="2362716"/>
                        <a:ext cx="1681316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FDF9CA4-C730-45BC-A512-15A014F2A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376306"/>
              </p:ext>
            </p:extLst>
          </p:nvPr>
        </p:nvGraphicFramePr>
        <p:xfrm>
          <a:off x="660811" y="3326202"/>
          <a:ext cx="168131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6" imgW="723600" imgH="393480" progId="Equation.DSMT4">
                  <p:embed/>
                </p:oleObj>
              </mc:Choice>
              <mc:Fallback>
                <p:oleObj name="Equation" r:id="rId6" imgW="72360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FDF9CA4-C730-45BC-A512-15A014F2A1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0811" y="3326202"/>
                        <a:ext cx="1681316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4DA2B6-AFA4-476C-A7CF-EFE1B68DB4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825253"/>
              </p:ext>
            </p:extLst>
          </p:nvPr>
        </p:nvGraphicFramePr>
        <p:xfrm>
          <a:off x="645453" y="4289688"/>
          <a:ext cx="174030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8" imgW="749160" imgH="393480" progId="Equation.DSMT4">
                  <p:embed/>
                </p:oleObj>
              </mc:Choice>
              <mc:Fallback>
                <p:oleObj name="Equation" r:id="rId8" imgW="74916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4DA2B6-AFA4-476C-A7CF-EFE1B68DB4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5453" y="4289688"/>
                        <a:ext cx="1740309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3EBF9B3-3C47-4DD0-83E7-E2EB54E7C3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810709"/>
              </p:ext>
            </p:extLst>
          </p:nvPr>
        </p:nvGraphicFramePr>
        <p:xfrm>
          <a:off x="615956" y="5247861"/>
          <a:ext cx="179930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10" imgW="774360" imgH="393480" progId="Equation.DSMT4">
                  <p:embed/>
                </p:oleObj>
              </mc:Choice>
              <mc:Fallback>
                <p:oleObj name="Equation" r:id="rId10" imgW="77436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3EBF9B3-3C47-4DD0-83E7-E2EB54E7C3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5956" y="5247861"/>
                        <a:ext cx="1799302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D0C7832-7732-44A7-9C9B-7EAC675F6145}"/>
              </a:ext>
            </a:extLst>
          </p:cNvPr>
          <p:cNvSpPr txBox="1"/>
          <p:nvPr/>
        </p:nvSpPr>
        <p:spPr>
          <a:xfrm>
            <a:off x="2590801" y="2558306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Với mọi 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9B9CE0-3CE8-4A91-AAF8-A5B1865823B5}"/>
              </a:ext>
            </a:extLst>
          </p:cNvPr>
          <p:cNvSpPr txBox="1"/>
          <p:nvPr/>
        </p:nvSpPr>
        <p:spPr>
          <a:xfrm>
            <a:off x="2590801" y="352179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Với m ≠ 0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2E3DFC-D35E-4167-9AC6-28520BCEE865}"/>
              </a:ext>
            </a:extLst>
          </p:cNvPr>
          <p:cNvSpPr txBox="1"/>
          <p:nvPr/>
        </p:nvSpPr>
        <p:spPr>
          <a:xfrm>
            <a:off x="2621838" y="4485278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Với mọi 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118226-8017-4BF7-A315-07AF0AC4E569}"/>
                  </a:ext>
                </a:extLst>
              </p:cNvPr>
              <p:cNvSpPr txBox="1"/>
              <p:nvPr/>
            </p:nvSpPr>
            <p:spPr>
              <a:xfrm>
                <a:off x="2621837" y="5443451"/>
                <a:ext cx="28645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n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ƯC(a, b)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118226-8017-4BF7-A315-07AF0AC4E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837" y="5443451"/>
                <a:ext cx="2864563" cy="523220"/>
              </a:xfrm>
              <a:prstGeom prst="rect">
                <a:avLst/>
              </a:prstGeom>
              <a:blipFill>
                <a:blip r:embed="rId12"/>
                <a:stretch>
                  <a:fillRect l="-4255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C7E99428-A9F1-4039-B9A7-FBD73774F623}"/>
              </a:ext>
            </a:extLst>
          </p:cNvPr>
          <p:cNvSpPr/>
          <p:nvPr/>
        </p:nvSpPr>
        <p:spPr>
          <a:xfrm>
            <a:off x="6477000" y="2558306"/>
            <a:ext cx="1295400" cy="52322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B87301EF-7621-4BBC-9F27-14DE5AE2E0DC}"/>
              </a:ext>
            </a:extLst>
          </p:cNvPr>
          <p:cNvSpPr/>
          <p:nvPr/>
        </p:nvSpPr>
        <p:spPr>
          <a:xfrm>
            <a:off x="6476999" y="3521792"/>
            <a:ext cx="1295401" cy="52322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DD878330-CE41-44C2-B997-ABDC9AC2A1E2}"/>
              </a:ext>
            </a:extLst>
          </p:cNvPr>
          <p:cNvSpPr/>
          <p:nvPr/>
        </p:nvSpPr>
        <p:spPr>
          <a:xfrm>
            <a:off x="6480312" y="4479965"/>
            <a:ext cx="1292087" cy="52322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825690AE-3393-4102-963D-401BFD827DE3}"/>
              </a:ext>
            </a:extLst>
          </p:cNvPr>
          <p:cNvSpPr/>
          <p:nvPr/>
        </p:nvSpPr>
        <p:spPr>
          <a:xfrm>
            <a:off x="6476999" y="5443451"/>
            <a:ext cx="1292087" cy="52322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91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t="-20000" r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CBB2AAE-BFBE-4340-B307-173DDD42E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71845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</a:pP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NHIỆM VỤ VỀ NHÀ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D3E5F3-9C22-4F6E-BBDF-F999A7228808}"/>
              </a:ext>
            </a:extLst>
          </p:cNvPr>
          <p:cNvGrpSpPr/>
          <p:nvPr/>
        </p:nvGrpSpPr>
        <p:grpSpPr>
          <a:xfrm>
            <a:off x="762000" y="1295401"/>
            <a:ext cx="6553200" cy="3876019"/>
            <a:chOff x="762000" y="1295401"/>
            <a:chExt cx="6553200" cy="387601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8BC23C73-BFEF-4548-8B34-5EC829AD6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3962400"/>
              <a:ext cx="6553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</a:pP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4</a:t>
              </a:r>
              <a:r>
                <a:rPr lang="en-US" sz="280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 5 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sgk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38)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BBDF65FB-D790-4204-BBBD-B51AE1891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295401"/>
              <a:ext cx="65532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</a:pP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nhớ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: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965AA332-19C5-4288-9073-D0C1DDFC6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362201"/>
              <a:ext cx="65532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</a:pP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cơ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(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chia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33BF325C-7C74-41D5-96A5-41A0E8FB8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3352800"/>
              <a:ext cx="6553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</a:pP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Nắm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vững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quy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tắc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9FD4E0FC-3E40-4285-B099-F4DE4167C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4648200"/>
              <a:ext cx="6553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</a:tabLst>
              </a:pPr>
              <a:r>
                <a:rPr lang="nl-NL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 Soạn trước bài: </a:t>
              </a:r>
              <a:r>
                <a:rPr lang="nl-NL" sz="280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Rút gọn </a:t>
              </a:r>
              <a:r>
                <a:rPr lang="nl-NL" sz="28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phân thức</a:t>
              </a:r>
              <a:endParaRPr lang="nl-NL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843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26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8000" r="-4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859DC0D-73A5-4A74-8568-9C6CF19B1C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878926"/>
              </p:ext>
            </p:extLst>
          </p:nvPr>
        </p:nvGraphicFramePr>
        <p:xfrm>
          <a:off x="1994452" y="1172943"/>
          <a:ext cx="464574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4" imgW="1333440" imgH="393480" progId="Equation.DSMT4">
                  <p:embed/>
                </p:oleObj>
              </mc:Choice>
              <mc:Fallback>
                <p:oleObj name="Equation" r:id="rId4" imgW="133344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859DC0D-73A5-4A74-8568-9C6CF19B1C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452" y="1172943"/>
                        <a:ext cx="4645742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771674-C062-4604-9EF4-BBBC5B06C65B}"/>
              </a:ext>
            </a:extLst>
          </p:cNvPr>
          <p:cNvSpPr txBox="1"/>
          <p:nvPr/>
        </p:nvSpPr>
        <p:spPr>
          <a:xfrm>
            <a:off x="228600" y="1318013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em			                  đúng hay sai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D75485-5D0A-42E5-B730-054B446C3F4A}"/>
              </a:ext>
            </a:extLst>
          </p:cNvPr>
          <p:cNvSpPr txBox="1"/>
          <p:nvPr/>
        </p:nvSpPr>
        <p:spPr>
          <a:xfrm>
            <a:off x="-6626" y="1258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vi-VN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TÍNH CHẤT CƠ BẢN CỦA PHÂN THỨC</a:t>
            </a:r>
          </a:p>
        </p:txBody>
      </p:sp>
    </p:spTree>
    <p:extLst>
      <p:ext uri="{BB962C8B-B14F-4D97-AF65-F5344CB8AC3E}">
        <p14:creationId xmlns:p14="http://schemas.microsoft.com/office/powerpoint/2010/main" val="306881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A9E9CC-2938-45F1-85F8-E571C6222BE8}"/>
              </a:ext>
            </a:extLst>
          </p:cNvPr>
          <p:cNvSpPr txBox="1"/>
          <p:nvPr/>
        </p:nvSpPr>
        <p:spPr>
          <a:xfrm>
            <a:off x="838200" y="457200"/>
            <a:ext cx="24384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F6277448-74AF-4D91-8F1A-E9503A621BB2}"/>
              </a:ext>
            </a:extLst>
          </p:cNvPr>
          <p:cNvSpPr/>
          <p:nvPr/>
        </p:nvSpPr>
        <p:spPr>
          <a:xfrm>
            <a:off x="2362200" y="1803974"/>
            <a:ext cx="9677400" cy="1929826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Nắm được tính chất cơ bản của phân thức</a:t>
            </a:r>
          </a:p>
          <a:p>
            <a:pPr algn="just"/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iểu quy tắc đổi dấu suy ra từ tính chất cơ bản của phân thức.</a:t>
            </a:r>
            <a:endParaRPr lang="vi-VN" sz="240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iểu tính chất cơ bản của phân thức là cơ sở cho việc rút gọn phân thức.</a:t>
            </a:r>
            <a:endParaRPr lang="vi-VN" sz="240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 dụng linh hoạt tính chất của phân thức và quy tắc đổi dấu để tìm phân thức bằng phân thức ban đầu</a:t>
            </a:r>
            <a:r>
              <a:rPr lang="en-US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20FA4D51-C47C-416F-B008-EA240FAC1541}"/>
              </a:ext>
            </a:extLst>
          </p:cNvPr>
          <p:cNvSpPr/>
          <p:nvPr/>
        </p:nvSpPr>
        <p:spPr>
          <a:xfrm>
            <a:off x="152400" y="1803974"/>
            <a:ext cx="2057400" cy="1929826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73FB67E6-653C-4783-8857-0D05BFC97E15}"/>
              </a:ext>
            </a:extLst>
          </p:cNvPr>
          <p:cNvSpPr/>
          <p:nvPr/>
        </p:nvSpPr>
        <p:spPr>
          <a:xfrm>
            <a:off x="2362200" y="3867834"/>
            <a:ext cx="9677400" cy="178933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 học sinh </a:t>
            </a:r>
            <a:r>
              <a:rPr lang="pt-BR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 triển năng lực hoạt động trí tuệ chung: từ ví dụ, bài toán cụ thể khái quát hóa thành tính chất.</a:t>
            </a:r>
            <a:endParaRPr lang="vi-VN" sz="240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de-DE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 triển thói quen quan sát kỹ đề bài toán và khả năng lực vận dụng  quy tắc để định hướng cách làm nhận biết phân thức bằng nhau.</a:t>
            </a:r>
            <a:endParaRPr lang="vi-VN" sz="240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C42AE292-067A-4539-85EF-5F221546CFC1}"/>
              </a:ext>
            </a:extLst>
          </p:cNvPr>
          <p:cNvSpPr/>
          <p:nvPr/>
        </p:nvSpPr>
        <p:spPr>
          <a:xfrm>
            <a:off x="152400" y="3867834"/>
            <a:ext cx="2057400" cy="1789331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</a:p>
          <a:p>
            <a:pPr algn="ctr"/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839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3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85FA1-FDC4-4097-A843-E994ABE1A665}"/>
              </a:ext>
            </a:extLst>
          </p:cNvPr>
          <p:cNvSpPr/>
          <p:nvPr/>
        </p:nvSpPr>
        <p:spPr>
          <a:xfrm>
            <a:off x="0" y="0"/>
            <a:ext cx="6035040" cy="33832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just">
              <a:lnSpc>
                <a:spcPct val="20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phân thức    . Nhân cả tử và mẫu của phân thức này với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+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rồi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thức vừa nhận được với phân thức đã cho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95BDE4-A697-4B4F-AE72-A204FC5556F0}"/>
              </a:ext>
            </a:extLst>
          </p:cNvPr>
          <p:cNvSpPr/>
          <p:nvPr/>
        </p:nvSpPr>
        <p:spPr>
          <a:xfrm>
            <a:off x="6156960" y="0"/>
            <a:ext cx="6035040" cy="33832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just">
              <a:lnSpc>
                <a:spcPct val="20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phân thức    . Nhân cả tử và mẫu của phân thức này với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(2y – 1)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rồi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thức vừa nhận được với phân thức đã cho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1C2AB9-945D-4136-9599-5106AF173548}"/>
              </a:ext>
            </a:extLst>
          </p:cNvPr>
          <p:cNvSpPr/>
          <p:nvPr/>
        </p:nvSpPr>
        <p:spPr>
          <a:xfrm>
            <a:off x="0" y="3474721"/>
            <a:ext cx="6035040" cy="33832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just">
              <a:lnSpc>
                <a:spcPct val="20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phân thức        . Chia cả tử và mẫu của phân thức này với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rồi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thức vừa nhận được với phân thức đã cho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5757A-BD35-4357-9CDA-C6A270A1B22C}"/>
              </a:ext>
            </a:extLst>
          </p:cNvPr>
          <p:cNvSpPr/>
          <p:nvPr/>
        </p:nvSpPr>
        <p:spPr>
          <a:xfrm>
            <a:off x="6156960" y="3474721"/>
            <a:ext cx="6035040" cy="33832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just">
              <a:lnSpc>
                <a:spcPct val="20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phân thức        . Chia cả tử và mẫu của phân thức này với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  <a:r>
              <a:rPr lang="vi-VN" sz="2400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400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rồi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thức vừa nhận được với phân thức đã cho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D33CA4-50DB-4C50-B169-E374D2D6C2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385408"/>
              </p:ext>
            </p:extLst>
          </p:nvPr>
        </p:nvGraphicFramePr>
        <p:xfrm>
          <a:off x="1994452" y="1017104"/>
          <a:ext cx="249381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3" imgW="190440" imgH="558720" progId="Equation.DSMT4">
                  <p:embed/>
                </p:oleObj>
              </mc:Choice>
              <mc:Fallback>
                <p:oleObj name="Equation" r:id="rId3" imgW="190440" imgH="5587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D33CA4-50DB-4C50-B169-E374D2D6C2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4452" y="1017104"/>
                        <a:ext cx="249381" cy="731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E4B43E6-66AE-4D50-8DCB-8E21A2C524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35570"/>
              </p:ext>
            </p:extLst>
          </p:nvPr>
        </p:nvGraphicFramePr>
        <p:xfrm>
          <a:off x="8134350" y="984250"/>
          <a:ext cx="2651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5" imgW="203040" imgH="609480" progId="Equation.DSMT4">
                  <p:embed/>
                </p:oleObj>
              </mc:Choice>
              <mc:Fallback>
                <p:oleObj name="Equation" r:id="rId5" imgW="203040" imgH="609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E4B43E6-66AE-4D50-8DCB-8E21A2C524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34350" y="984250"/>
                        <a:ext cx="265113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63ABB7C-F472-453F-AC09-C690EC2305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765986"/>
              </p:ext>
            </p:extLst>
          </p:nvPr>
        </p:nvGraphicFramePr>
        <p:xfrm>
          <a:off x="2139566" y="4446104"/>
          <a:ext cx="679834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7" imgW="368280" imgH="444240" progId="Equation.DSMT4">
                  <p:embed/>
                </p:oleObj>
              </mc:Choice>
              <mc:Fallback>
                <p:oleObj name="Equation" r:id="rId7" imgW="368280" imgH="4442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63ABB7C-F472-453F-AC09-C690EC2305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9566" y="4446104"/>
                        <a:ext cx="679834" cy="822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5633729-6568-404D-8556-CBB37F53DC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508772"/>
              </p:ext>
            </p:extLst>
          </p:nvPr>
        </p:nvGraphicFramePr>
        <p:xfrm>
          <a:off x="8124757" y="4443413"/>
          <a:ext cx="912812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9" imgW="495000" imgH="444240" progId="Equation.DSMT4">
                  <p:embed/>
                </p:oleObj>
              </mc:Choice>
              <mc:Fallback>
                <p:oleObj name="Equation" r:id="rId9" imgW="495000" imgH="4442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35633729-6568-404D-8556-CBB37F53DC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24757" y="4443413"/>
                        <a:ext cx="912812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6288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C55727-C7CD-4E57-92B1-2669567DAC8B}"/>
              </a:ext>
            </a:extLst>
          </p:cNvPr>
          <p:cNvSpPr txBox="1"/>
          <p:nvPr/>
        </p:nvSpPr>
        <p:spPr>
          <a:xfrm>
            <a:off x="4000500" y="76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2E68FD-5F2D-44EE-9E01-E973322373AE}"/>
              </a:ext>
            </a:extLst>
          </p:cNvPr>
          <p:cNvCxnSpPr>
            <a:stCxn id="4" idx="2"/>
          </p:cNvCxnSpPr>
          <p:nvPr/>
        </p:nvCxnSpPr>
        <p:spPr>
          <a:xfrm>
            <a:off x="6096000" y="722531"/>
            <a:ext cx="0" cy="613546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8B4C0229-F38F-42C6-B02B-86E55818A35E}"/>
              </a:ext>
            </a:extLst>
          </p:cNvPr>
          <p:cNvGrpSpPr/>
          <p:nvPr/>
        </p:nvGrpSpPr>
        <p:grpSpPr>
          <a:xfrm>
            <a:off x="314633" y="641265"/>
            <a:ext cx="5745726" cy="5428920"/>
            <a:chOff x="314633" y="641265"/>
            <a:chExt cx="5745726" cy="5428920"/>
          </a:xfrm>
        </p:grpSpPr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C2924748-3599-4AE3-B394-F774DE90A89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0762543"/>
                </p:ext>
              </p:extLst>
            </p:nvPr>
          </p:nvGraphicFramePr>
          <p:xfrm>
            <a:off x="558541" y="1566502"/>
            <a:ext cx="2636837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8" name="Equation" r:id="rId4" imgW="2743369" imgH="951042" progId="Equation.DSMT4">
                    <p:embed/>
                  </p:oleObj>
                </mc:Choice>
                <mc:Fallback>
                  <p:oleObj name="Equation" r:id="rId4" imgW="2743369" imgH="951042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C2924748-3599-4AE3-B394-F774DE90A89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58541" y="1566502"/>
                          <a:ext cx="2636837" cy="914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263AE5-6BED-43C6-A44B-26D7DB5ED04A}"/>
                </a:ext>
              </a:extLst>
            </p:cNvPr>
            <p:cNvSpPr txBox="1"/>
            <p:nvPr/>
          </p:nvSpPr>
          <p:spPr>
            <a:xfrm>
              <a:off x="314633" y="735553"/>
              <a:ext cx="563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cả tử và mẫu     với (x + 2) ta được  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2BC866FD-A817-4D9F-BE6D-0904079157F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8896573"/>
                </p:ext>
              </p:extLst>
            </p:nvPr>
          </p:nvGraphicFramePr>
          <p:xfrm>
            <a:off x="2726271" y="641265"/>
            <a:ext cx="300558" cy="777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9" name="Equation" r:id="rId6" imgW="152280" imgH="393480" progId="Equation.DSMT4">
                    <p:embed/>
                  </p:oleObj>
                </mc:Choice>
                <mc:Fallback>
                  <p:oleObj name="Equation" r:id="rId6" imgW="152280" imgH="393480" progId="Equation.DSMT4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2BC866FD-A817-4D9F-BE6D-0904079157F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26271" y="641265"/>
                          <a:ext cx="300558" cy="7772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C19F06-CE8B-4182-9A63-406F68ED1037}"/>
                </a:ext>
              </a:extLst>
            </p:cNvPr>
            <p:cNvSpPr txBox="1"/>
            <p:nvPr/>
          </p:nvSpPr>
          <p:spPr>
            <a:xfrm>
              <a:off x="385917" y="2742768"/>
              <a:ext cx="563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 sánh      và  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D1A5D75A-A7BF-481D-A2AE-77460539E55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3137313"/>
                </p:ext>
              </p:extLst>
            </p:nvPr>
          </p:nvGraphicFramePr>
          <p:xfrm>
            <a:off x="1514541" y="2651760"/>
            <a:ext cx="300558" cy="777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0" name="Equation" r:id="rId8" imgW="152280" imgH="393480" progId="Equation.DSMT4">
                    <p:embed/>
                  </p:oleObj>
                </mc:Choice>
                <mc:Fallback>
                  <p:oleObj name="Equation" r:id="rId8" imgW="152280" imgH="393480" progId="Equation.DSMT4">
                    <p:embed/>
                    <p:pic>
                      <p:nvPicPr>
                        <p:cNvPr id="11" name="Object 10">
                          <a:extLst>
                            <a:ext uri="{FF2B5EF4-FFF2-40B4-BE49-F238E27FC236}">
                              <a16:creationId xmlns:a16="http://schemas.microsoft.com/office/drawing/2014/main" id="{D1A5D75A-A7BF-481D-A2AE-77460539E55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514541" y="2651760"/>
                          <a:ext cx="300558" cy="7772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8C776B3C-A8B8-4DBF-8015-CFBD40EAE88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6060854"/>
                </p:ext>
              </p:extLst>
            </p:nvPr>
          </p:nvGraphicFramePr>
          <p:xfrm>
            <a:off x="2227739" y="2628900"/>
            <a:ext cx="1022464" cy="822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1" name="Equation" r:id="rId9" imgW="520560" imgH="419040" progId="Equation.DSMT4">
                    <p:embed/>
                  </p:oleObj>
                </mc:Choice>
                <mc:Fallback>
                  <p:oleObj name="Equation" r:id="rId9" imgW="520560" imgH="41904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8C776B3C-A8B8-4DBF-8015-CFBD40EAE88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227739" y="2628900"/>
                          <a:ext cx="1022464" cy="8229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420D94-A352-4FFF-8ADB-C6275E76A3B8}"/>
                </a:ext>
              </a:extLst>
            </p:cNvPr>
            <p:cNvSpPr txBox="1"/>
            <p:nvPr/>
          </p:nvSpPr>
          <p:spPr>
            <a:xfrm>
              <a:off x="421559" y="3628042"/>
              <a:ext cx="5638800" cy="2241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có: (x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+ 2x).3 = 3x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+ 6x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 (3x + 6).x = 3x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+ 6x</a:t>
              </a:r>
            </a:p>
            <a:p>
              <a:pPr marL="342900" indent="-342900">
                <a:lnSpc>
                  <a:spcPct val="150000"/>
                </a:lnSpc>
                <a:buFont typeface="Symbol" panose="05050102010706020507" pitchFamily="18" charset="2"/>
                <a:buChar char="Þ"/>
              </a:pP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(x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+ 2x).3 = (3x + 6).x</a:t>
              </a:r>
            </a:p>
            <a:p>
              <a:pPr marL="342900" indent="-342900">
                <a:lnSpc>
                  <a:spcPct val="150000"/>
                </a:lnSpc>
                <a:buFont typeface="Symbol" panose="05050102010706020507" pitchFamily="18" charset="2"/>
                <a:buChar char="Þ"/>
              </a:pP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09D20B8D-D36D-4E06-9A26-E6EBFEF8421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8655442"/>
                </p:ext>
              </p:extLst>
            </p:nvPr>
          </p:nvGraphicFramePr>
          <p:xfrm>
            <a:off x="901148" y="5247860"/>
            <a:ext cx="1571625" cy="822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2" name="Equation" r:id="rId11" imgW="799920" imgH="419040" progId="Equation.DSMT4">
                    <p:embed/>
                  </p:oleObj>
                </mc:Choice>
                <mc:Fallback>
                  <p:oleObj name="Equation" r:id="rId11" imgW="799920" imgH="41904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09D20B8D-D36D-4E06-9A26-E6EBFEF8421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01148" y="5247860"/>
                          <a:ext cx="1571625" cy="822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DA40152-3B52-4FF9-9DF5-5F8250530D64}"/>
              </a:ext>
            </a:extLst>
          </p:cNvPr>
          <p:cNvGrpSpPr/>
          <p:nvPr/>
        </p:nvGrpSpPr>
        <p:grpSpPr>
          <a:xfrm>
            <a:off x="6238568" y="615950"/>
            <a:ext cx="5685108" cy="5479015"/>
            <a:chOff x="6238568" y="615950"/>
            <a:chExt cx="5685108" cy="54790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226103-EE40-4278-AAF2-239BBEF8F1A9}"/>
                </a:ext>
              </a:extLst>
            </p:cNvPr>
            <p:cNvSpPr txBox="1"/>
            <p:nvPr/>
          </p:nvSpPr>
          <p:spPr>
            <a:xfrm>
              <a:off x="6238568" y="735553"/>
              <a:ext cx="563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cả tử và mẫu     với (2y – 1) ta được  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D4AF75C2-47E2-4F1D-8E72-C12C4FA3B4F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0054087"/>
                </p:ext>
              </p:extLst>
            </p:nvPr>
          </p:nvGraphicFramePr>
          <p:xfrm>
            <a:off x="8650288" y="615950"/>
            <a:ext cx="300037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3" name="Equation" r:id="rId13" imgW="152280" imgH="419040" progId="Equation.DSMT4">
                    <p:embed/>
                  </p:oleObj>
                </mc:Choice>
                <mc:Fallback>
                  <p:oleObj name="Equation" r:id="rId13" imgW="152280" imgH="419040" progId="Equation.DSMT4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D4AF75C2-47E2-4F1D-8E72-C12C4FA3B4F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650288" y="615950"/>
                          <a:ext cx="300037" cy="828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3F40B975-F0D2-4A5A-A2DA-26553962C5C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1562183"/>
                </p:ext>
              </p:extLst>
            </p:nvPr>
          </p:nvGraphicFramePr>
          <p:xfrm>
            <a:off x="6473825" y="1568450"/>
            <a:ext cx="26177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4" name="Equation" r:id="rId15" imgW="1333440" imgH="419040" progId="Equation.DSMT4">
                    <p:embed/>
                  </p:oleObj>
                </mc:Choice>
                <mc:Fallback>
                  <p:oleObj name="Equation" r:id="rId15" imgW="1333440" imgH="41904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3F40B975-F0D2-4A5A-A2DA-26553962C5C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473825" y="1568450"/>
                          <a:ext cx="2617788" cy="8239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7A413B-5C58-43BC-83D9-784B0D87C03F}"/>
                </a:ext>
              </a:extLst>
            </p:cNvPr>
            <p:cNvSpPr txBox="1"/>
            <p:nvPr/>
          </p:nvSpPr>
          <p:spPr>
            <a:xfrm>
              <a:off x="6284876" y="2742768"/>
              <a:ext cx="563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So sánh      và  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83947700-DF5C-469B-9970-B7CCFAD2EE8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1689897"/>
                </p:ext>
              </p:extLst>
            </p:nvPr>
          </p:nvGraphicFramePr>
          <p:xfrm>
            <a:off x="7433551" y="2658925"/>
            <a:ext cx="297968" cy="822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5" name="Equation" r:id="rId17" imgW="152280" imgH="419040" progId="Equation.DSMT4">
                    <p:embed/>
                  </p:oleObj>
                </mc:Choice>
                <mc:Fallback>
                  <p:oleObj name="Equation" r:id="rId17" imgW="152280" imgH="419040" progId="Equation.DSMT4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83947700-DF5C-469B-9970-B7CCFAD2EE8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433551" y="2658925"/>
                          <a:ext cx="297968" cy="8229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981641BD-CA35-485D-8246-0F25B918C33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2894736"/>
                </p:ext>
              </p:extLst>
            </p:nvPr>
          </p:nvGraphicFramePr>
          <p:xfrm>
            <a:off x="8205788" y="2659063"/>
            <a:ext cx="1046162" cy="822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6" name="Equation" r:id="rId18" imgW="533160" imgH="419040" progId="Equation.DSMT4">
                    <p:embed/>
                  </p:oleObj>
                </mc:Choice>
                <mc:Fallback>
                  <p:oleObj name="Equation" r:id="rId18" imgW="533160" imgH="41904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981641BD-CA35-485D-8246-0F25B918C33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8205788" y="2659063"/>
                          <a:ext cx="1046162" cy="822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A60BB0-ABB1-4FBD-B91A-86EC6339AAA3}"/>
                </a:ext>
              </a:extLst>
            </p:cNvPr>
            <p:cNvSpPr txBox="1"/>
            <p:nvPr/>
          </p:nvSpPr>
          <p:spPr>
            <a:xfrm>
              <a:off x="6284876" y="3628042"/>
              <a:ext cx="5638800" cy="2241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có: (4y – 2).y = 4y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2y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 (2y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y).2 = 4y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2y</a:t>
              </a:r>
            </a:p>
            <a:p>
              <a:pPr marL="342900" indent="-342900">
                <a:lnSpc>
                  <a:spcPct val="150000"/>
                </a:lnSpc>
                <a:buFont typeface="Symbol" panose="05050102010706020507" pitchFamily="18" charset="2"/>
                <a:buChar char="Þ"/>
              </a:pP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(4y – 2).y = (2y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y).2</a:t>
              </a:r>
            </a:p>
            <a:p>
              <a:pPr marL="342900" indent="-342900">
                <a:lnSpc>
                  <a:spcPct val="150000"/>
                </a:lnSpc>
                <a:buFont typeface="Symbol" panose="05050102010706020507" pitchFamily="18" charset="2"/>
                <a:buChar char="Þ"/>
              </a:pP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069A62F3-4EC8-4879-88EE-80F94885CDD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4715431"/>
                </p:ext>
              </p:extLst>
            </p:nvPr>
          </p:nvGraphicFramePr>
          <p:xfrm>
            <a:off x="6611937" y="5271052"/>
            <a:ext cx="1770063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7" name="Equation" r:id="rId20" imgW="901440" imgH="419040" progId="Equation.DSMT4">
                    <p:embed/>
                  </p:oleObj>
                </mc:Choice>
                <mc:Fallback>
                  <p:oleObj name="Equation" r:id="rId20" imgW="901440" imgH="419040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069A62F3-4EC8-4879-88EE-80F94885CDD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611937" y="5271052"/>
                          <a:ext cx="1770063" cy="8239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546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8E6C3A-E65D-4961-AD4E-0009C6417E95}"/>
              </a:ext>
            </a:extLst>
          </p:cNvPr>
          <p:cNvSpPr txBox="1"/>
          <p:nvPr/>
        </p:nvSpPr>
        <p:spPr>
          <a:xfrm>
            <a:off x="4000500" y="76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F95A67-85F5-44C9-84A5-42720FF227B4}"/>
              </a:ext>
            </a:extLst>
          </p:cNvPr>
          <p:cNvCxnSpPr>
            <a:stCxn id="4" idx="2"/>
          </p:cNvCxnSpPr>
          <p:nvPr/>
        </p:nvCxnSpPr>
        <p:spPr>
          <a:xfrm>
            <a:off x="6096000" y="722531"/>
            <a:ext cx="0" cy="613546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275528-212F-4521-AD30-69298B25EEB5}"/>
              </a:ext>
            </a:extLst>
          </p:cNvPr>
          <p:cNvGrpSpPr/>
          <p:nvPr/>
        </p:nvGrpSpPr>
        <p:grpSpPr>
          <a:xfrm>
            <a:off x="314633" y="592138"/>
            <a:ext cx="5745726" cy="5503862"/>
            <a:chOff x="314633" y="592138"/>
            <a:chExt cx="5745726" cy="5503862"/>
          </a:xfrm>
        </p:grpSpPr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CE2546A1-BB6C-411B-8C44-E734A38E79A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7819403"/>
                </p:ext>
              </p:extLst>
            </p:nvPr>
          </p:nvGraphicFramePr>
          <p:xfrm>
            <a:off x="580815" y="1444429"/>
            <a:ext cx="245766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2" name="Equation" r:id="rId4" imgW="1193760" imgH="444240" progId="Equation.DSMT4">
                    <p:embed/>
                  </p:oleObj>
                </mc:Choice>
                <mc:Fallback>
                  <p:oleObj name="Equation" r:id="rId4" imgW="1193760" imgH="444240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CE2546A1-BB6C-411B-8C44-E734A38E79A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80815" y="1444429"/>
                          <a:ext cx="2457660" cy="914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A0D439-6F08-4B4B-B83A-E3B3E02E1CBA}"/>
                </a:ext>
              </a:extLst>
            </p:cNvPr>
            <p:cNvSpPr txBox="1"/>
            <p:nvPr/>
          </p:nvSpPr>
          <p:spPr>
            <a:xfrm>
              <a:off x="314633" y="735553"/>
              <a:ext cx="563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cả tử và mẫu           cho 3xy ta được  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16F52D-4DCF-4C0D-B178-274A65C5903F}"/>
                </a:ext>
              </a:extLst>
            </p:cNvPr>
            <p:cNvSpPr txBox="1"/>
            <p:nvPr/>
          </p:nvSpPr>
          <p:spPr>
            <a:xfrm>
              <a:off x="385917" y="2742768"/>
              <a:ext cx="563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So sánh            và  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79FCE1-557E-402C-85B7-E5C5E4D7CB73}"/>
                </a:ext>
              </a:extLst>
            </p:cNvPr>
            <p:cNvSpPr txBox="1"/>
            <p:nvPr/>
          </p:nvSpPr>
          <p:spPr>
            <a:xfrm>
              <a:off x="421559" y="3628042"/>
              <a:ext cx="5638800" cy="2241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có: 3x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y.2y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6x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 6xy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.x = 6x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Symbol" panose="05050102010706020507" pitchFamily="18" charset="2"/>
                <a:buChar char="Þ"/>
              </a:pP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y.2y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6xy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.x</a:t>
              </a:r>
            </a:p>
            <a:p>
              <a:pPr marL="342900" indent="-342900">
                <a:lnSpc>
                  <a:spcPct val="150000"/>
                </a:lnSpc>
                <a:buFont typeface="Symbol" panose="05050102010706020507" pitchFamily="18" charset="2"/>
                <a:buChar char="Þ"/>
              </a:pP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67D99520-9703-4570-9D6D-3C9C505EB03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1649650"/>
                </p:ext>
              </p:extLst>
            </p:nvPr>
          </p:nvGraphicFramePr>
          <p:xfrm>
            <a:off x="2660650" y="592138"/>
            <a:ext cx="730250" cy="877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3" name="Equation" r:id="rId6" imgW="368280" imgH="444240" progId="Equation.DSMT4">
                    <p:embed/>
                  </p:oleObj>
                </mc:Choice>
                <mc:Fallback>
                  <p:oleObj name="Equation" r:id="rId6" imgW="368280" imgH="44424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67D99520-9703-4570-9D6D-3C9C505EB03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60650" y="592138"/>
                          <a:ext cx="730250" cy="877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9271053A-6A15-4D1E-A9BA-83BC6A27AC3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0045018"/>
                </p:ext>
              </p:extLst>
            </p:nvPr>
          </p:nvGraphicFramePr>
          <p:xfrm>
            <a:off x="1524000" y="2618581"/>
            <a:ext cx="730250" cy="877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4" name="Equation" r:id="rId8" imgW="368280" imgH="444240" progId="Equation.DSMT4">
                    <p:embed/>
                  </p:oleObj>
                </mc:Choice>
                <mc:Fallback>
                  <p:oleObj name="Equation" r:id="rId8" imgW="368280" imgH="444240" progId="Equation.DSMT4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id="{9271053A-6A15-4D1E-A9BA-83BC6A27AC3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524000" y="2618581"/>
                          <a:ext cx="730250" cy="877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44B92F99-BCE4-4415-A202-8F2D40F3278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5953728"/>
                </p:ext>
              </p:extLst>
            </p:nvPr>
          </p:nvGraphicFramePr>
          <p:xfrm>
            <a:off x="2743200" y="2668588"/>
            <a:ext cx="579438" cy="827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5" name="Equation" r:id="rId9" imgW="291960" imgH="419040" progId="Equation.DSMT4">
                    <p:embed/>
                  </p:oleObj>
                </mc:Choice>
                <mc:Fallback>
                  <p:oleObj name="Equation" r:id="rId9" imgW="291960" imgH="419040" progId="Equation.DSMT4">
                    <p:embed/>
                    <p:pic>
                      <p:nvPicPr>
                        <p:cNvPr id="24" name="Object 23">
                          <a:extLst>
                            <a:ext uri="{FF2B5EF4-FFF2-40B4-BE49-F238E27FC236}">
                              <a16:creationId xmlns:a16="http://schemas.microsoft.com/office/drawing/2014/main" id="{44B92F99-BCE4-4415-A202-8F2D40F3278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43200" y="2668588"/>
                          <a:ext cx="579438" cy="8270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55472E2A-BFFA-47B7-A196-2CED015252E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2898140"/>
                </p:ext>
              </p:extLst>
            </p:nvPr>
          </p:nvGraphicFramePr>
          <p:xfrm>
            <a:off x="839236" y="5218113"/>
            <a:ext cx="1509712" cy="877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6" name="Equation" r:id="rId11" imgW="761760" imgH="444240" progId="Equation.DSMT4">
                    <p:embed/>
                  </p:oleObj>
                </mc:Choice>
                <mc:Fallback>
                  <p:oleObj name="Equation" r:id="rId11" imgW="761760" imgH="444240" progId="Equation.DSMT4">
                    <p:embed/>
                    <p:pic>
                      <p:nvPicPr>
                        <p:cNvPr id="25" name="Object 24">
                          <a:extLst>
                            <a:ext uri="{FF2B5EF4-FFF2-40B4-BE49-F238E27FC236}">
                              <a16:creationId xmlns:a16="http://schemas.microsoft.com/office/drawing/2014/main" id="{55472E2A-BFFA-47B7-A196-2CED015252E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39236" y="5218113"/>
                          <a:ext cx="1509712" cy="877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162E484-EA90-40D2-B480-7DE02EFE8B2C}"/>
              </a:ext>
            </a:extLst>
          </p:cNvPr>
          <p:cNvGrpSpPr/>
          <p:nvPr/>
        </p:nvGrpSpPr>
        <p:grpSpPr>
          <a:xfrm>
            <a:off x="6238568" y="619125"/>
            <a:ext cx="5953432" cy="5508625"/>
            <a:chOff x="6238568" y="619125"/>
            <a:chExt cx="5953432" cy="55086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C58469-C5B1-4BBE-BBC7-E12F0F59B199}"/>
                </a:ext>
              </a:extLst>
            </p:cNvPr>
            <p:cNvSpPr txBox="1"/>
            <p:nvPr/>
          </p:nvSpPr>
          <p:spPr>
            <a:xfrm>
              <a:off x="6238568" y="735553"/>
              <a:ext cx="5953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cả tử và mẫu               cho 5x</a:t>
              </a:r>
              <a:r>
                <a:rPr lang="vi-VN" sz="24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vi-VN" sz="24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được  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343F98-5840-4493-BA20-3EAA50C06161}"/>
                </a:ext>
              </a:extLst>
            </p:cNvPr>
            <p:cNvSpPr txBox="1"/>
            <p:nvPr/>
          </p:nvSpPr>
          <p:spPr>
            <a:xfrm>
              <a:off x="6284876" y="2742768"/>
              <a:ext cx="563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So sánh              và  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2D33F8-6645-45D9-B4AF-B880958BA263}"/>
                </a:ext>
              </a:extLst>
            </p:cNvPr>
            <p:cNvSpPr txBox="1"/>
            <p:nvPr/>
          </p:nvSpPr>
          <p:spPr>
            <a:xfrm>
              <a:off x="6284876" y="3628042"/>
              <a:ext cx="5638800" cy="2241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có: 10x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.3x = 30x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 15x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.2y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30x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Symbol" panose="05050102010706020507" pitchFamily="18" charset="2"/>
                <a:buChar char="Þ"/>
              </a:pP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10x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.3x = 15x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.2y</a:t>
              </a:r>
              <a:r>
                <a:rPr lang="vi-V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Symbol" panose="05050102010706020507" pitchFamily="18" charset="2"/>
                <a:buChar char="Þ"/>
              </a:pP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71A76C71-C46E-47C2-95B4-F8681F26A93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8774487"/>
                </p:ext>
              </p:extLst>
            </p:nvPr>
          </p:nvGraphicFramePr>
          <p:xfrm>
            <a:off x="8628478" y="619125"/>
            <a:ext cx="982662" cy="877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7" name="Equation" r:id="rId13" imgW="495000" imgH="444240" progId="Equation.DSMT4">
                    <p:embed/>
                  </p:oleObj>
                </mc:Choice>
                <mc:Fallback>
                  <p:oleObj name="Equation" r:id="rId13" imgW="495000" imgH="444240" progId="Equation.DSMT4">
                    <p:embed/>
                    <p:pic>
                      <p:nvPicPr>
                        <p:cNvPr id="26" name="Object 25">
                          <a:extLst>
                            <a:ext uri="{FF2B5EF4-FFF2-40B4-BE49-F238E27FC236}">
                              <a16:creationId xmlns:a16="http://schemas.microsoft.com/office/drawing/2014/main" id="{71A76C71-C46E-47C2-95B4-F8681F26A93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628478" y="619125"/>
                          <a:ext cx="982662" cy="8778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DA7703E3-FDC7-482B-BAFD-E7323908541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9215037"/>
                </p:ext>
              </p:extLst>
            </p:nvPr>
          </p:nvGraphicFramePr>
          <p:xfrm>
            <a:off x="6777038" y="1481138"/>
            <a:ext cx="2671762" cy="877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8" name="Equation" r:id="rId15" imgW="1346040" imgH="444240" progId="Equation.DSMT4">
                    <p:embed/>
                  </p:oleObj>
                </mc:Choice>
                <mc:Fallback>
                  <p:oleObj name="Equation" r:id="rId15" imgW="1346040" imgH="444240" progId="Equation.DSMT4">
                    <p:embed/>
                    <p:pic>
                      <p:nvPicPr>
                        <p:cNvPr id="27" name="Object 26">
                          <a:extLst>
                            <a:ext uri="{FF2B5EF4-FFF2-40B4-BE49-F238E27FC236}">
                              <a16:creationId xmlns:a16="http://schemas.microsoft.com/office/drawing/2014/main" id="{DA7703E3-FDC7-482B-BAFD-E7323908541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777038" y="1481138"/>
                          <a:ext cx="2671762" cy="877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5FA42388-52D5-4900-9567-F444A28E0F2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7845550"/>
                </p:ext>
              </p:extLst>
            </p:nvPr>
          </p:nvGraphicFramePr>
          <p:xfrm>
            <a:off x="7391400" y="2629693"/>
            <a:ext cx="982662" cy="877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9" name="Equation" r:id="rId17" imgW="495000" imgH="444240" progId="Equation.DSMT4">
                    <p:embed/>
                  </p:oleObj>
                </mc:Choice>
                <mc:Fallback>
                  <p:oleObj name="Equation" r:id="rId17" imgW="495000" imgH="444240" progId="Equation.DSMT4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5FA42388-52D5-4900-9567-F444A28E0F2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391400" y="2629693"/>
                          <a:ext cx="982662" cy="8778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id="{7D09D651-B4ED-4AA2-8B4C-DC038991FFE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0584521"/>
                </p:ext>
              </p:extLst>
            </p:nvPr>
          </p:nvGraphicFramePr>
          <p:xfrm>
            <a:off x="8798079" y="2626286"/>
            <a:ext cx="579438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0" name="Equation" r:id="rId18" imgW="291960" imgH="419040" progId="Equation.DSMT4">
                    <p:embed/>
                  </p:oleObj>
                </mc:Choice>
                <mc:Fallback>
                  <p:oleObj name="Equation" r:id="rId18" imgW="291960" imgH="419040" progId="Equation.DSMT4">
                    <p:embed/>
                    <p:pic>
                      <p:nvPicPr>
                        <p:cNvPr id="29" name="Object 28">
                          <a:extLst>
                            <a:ext uri="{FF2B5EF4-FFF2-40B4-BE49-F238E27FC236}">
                              <a16:creationId xmlns:a16="http://schemas.microsoft.com/office/drawing/2014/main" id="{7D09D651-B4ED-4AA2-8B4C-DC038991FFE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8798079" y="2626286"/>
                          <a:ext cx="579438" cy="828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17D5F433-1F26-40C3-9303-DEF213775CC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5138913"/>
                </p:ext>
              </p:extLst>
            </p:nvPr>
          </p:nvGraphicFramePr>
          <p:xfrm>
            <a:off x="6771792" y="5249863"/>
            <a:ext cx="1789112" cy="877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1" name="Equation" r:id="rId20" imgW="901440" imgH="444240" progId="Equation.DSMT4">
                    <p:embed/>
                  </p:oleObj>
                </mc:Choice>
                <mc:Fallback>
                  <p:oleObj name="Equation" r:id="rId20" imgW="901440" imgH="444240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id="{17D5F433-1F26-40C3-9303-DEF213775CC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771792" y="5249863"/>
                          <a:ext cx="1789112" cy="877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5465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88585D-1D1C-4B7C-82F3-BEE2D4B6338D}"/>
              </a:ext>
            </a:extLst>
          </p:cNvPr>
          <p:cNvSpPr txBox="1"/>
          <p:nvPr/>
        </p:nvSpPr>
        <p:spPr>
          <a:xfrm>
            <a:off x="609600" y="381000"/>
            <a:ext cx="1112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Tình chất cơ bản của phân thức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938236-D61D-461B-96FF-371F2F44B803}"/>
              </a:ext>
            </a:extLst>
          </p:cNvPr>
          <p:cNvSpPr txBox="1"/>
          <p:nvPr/>
        </p:nvSpPr>
        <p:spPr>
          <a:xfrm>
            <a:off x="609600" y="943976"/>
            <a:ext cx="11125200" cy="1546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nl-NL" sz="2800" b="1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chất</a:t>
            </a:r>
            <a:r>
              <a:rPr lang="nl-NL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Nếu nhân cả tử và mẫu của một phân thức cho cùng một đa thức khác đa thức 0 thì ta được một phân thức mới bằng phân thức đã cho.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E2F3CA-D032-4235-ABD8-303D65ED833A}"/>
              </a:ext>
            </a:extLst>
          </p:cNvPr>
          <p:cNvSpPr txBox="1"/>
          <p:nvPr/>
        </p:nvSpPr>
        <p:spPr>
          <a:xfrm>
            <a:off x="609600" y="2517626"/>
            <a:ext cx="11125200" cy="9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Nếu chia cả tử và mẫu của một phân thức cho một nhân tử chung của chúng thì được một phân thức mới bằng phân thức đã cho.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3811B82-C274-4F2B-8E70-9B426AB4F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7368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89C8F9B-ECE1-48B3-AF09-44796741C7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306141"/>
              </p:ext>
            </p:extLst>
          </p:nvPr>
        </p:nvGraphicFramePr>
        <p:xfrm>
          <a:off x="3886200" y="3527661"/>
          <a:ext cx="3330893" cy="980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4" imgW="1320480" imgH="393480" progId="Equation.DSMT4">
                  <p:embed/>
                </p:oleObj>
              </mc:Choice>
              <mc:Fallback>
                <p:oleObj name="Equation" r:id="rId4" imgW="1320480" imgH="393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89C8F9B-ECE1-48B3-AF09-44796741C7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527661"/>
                        <a:ext cx="3330893" cy="9808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1825008-F011-45FB-9A0B-15AA32F9E869}"/>
              </a:ext>
            </a:extLst>
          </p:cNvPr>
          <p:cNvSpPr txBox="1"/>
          <p:nvPr/>
        </p:nvSpPr>
        <p:spPr>
          <a:xfrm>
            <a:off x="609600" y="4487530"/>
            <a:ext cx="11125200" cy="9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 B, M, N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các đa thức. Đa thức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B, M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khác đa thức 0.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một nhân tử chung của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 thức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0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63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/object&gt;&lt;object type=&quot;8&quot; unique_id=&quot;1002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1013</Words>
  <Application>Microsoft Office PowerPoint</Application>
  <PresentationFormat>Widescreen</PresentationFormat>
  <Paragraphs>125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Cambria Math</vt:lpstr>
      <vt:lpstr>Symbol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Nam</cp:lastModifiedBy>
  <cp:revision>27</cp:revision>
  <dcterms:created xsi:type="dcterms:W3CDTF">2020-08-05T19:11:21Z</dcterms:created>
  <dcterms:modified xsi:type="dcterms:W3CDTF">2021-11-14T15:00:37Z</dcterms:modified>
</cp:coreProperties>
</file>