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77" r:id="rId2"/>
    <p:sldId id="278" r:id="rId3"/>
    <p:sldId id="274" r:id="rId4"/>
    <p:sldId id="275" r:id="rId5"/>
    <p:sldId id="279" r:id="rId6"/>
    <p:sldId id="284" r:id="rId7"/>
    <p:sldId id="286" r:id="rId8"/>
    <p:sldId id="287" r:id="rId9"/>
    <p:sldId id="288" r:id="rId10"/>
    <p:sldId id="289" r:id="rId11"/>
    <p:sldId id="283" r:id="rId12"/>
    <p:sldId id="257" r:id="rId13"/>
    <p:sldId id="258" r:id="rId14"/>
    <p:sldId id="259" r:id="rId15"/>
    <p:sldId id="260" r:id="rId16"/>
    <p:sldId id="261" r:id="rId17"/>
    <p:sldId id="262" r:id="rId18"/>
    <p:sldId id="263" r:id="rId19"/>
    <p:sldId id="264" r:id="rId20"/>
    <p:sldId id="265" r:id="rId21"/>
    <p:sldId id="266" r:id="rId22"/>
    <p:sldId id="268" r:id="rId23"/>
    <p:sldId id="269" r:id="rId24"/>
    <p:sldId id="270" r:id="rId25"/>
    <p:sldId id="27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image" Target="../media/image2.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image" Target="../media/image2.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A621A8-A920-4AF8-BBB4-EACB0BB60F67}" type="doc">
      <dgm:prSet loTypeId="urn:microsoft.com/office/officeart/2008/layout/AlternatingPictureBlocks" loCatId="picture" qsTypeId="urn:microsoft.com/office/officeart/2005/8/quickstyle/3d4" qsCatId="3D" csTypeId="urn:microsoft.com/office/officeart/2005/8/colors/colorful4" csCatId="colorful" phldr="1"/>
      <dgm:spPr/>
      <dgm:t>
        <a:bodyPr/>
        <a:lstStyle/>
        <a:p>
          <a:endParaRPr lang="en-US"/>
        </a:p>
      </dgm:t>
    </dgm:pt>
    <dgm:pt modelId="{C7CC6543-C60E-4FEB-B699-4F5FAEFE01B1}">
      <dgm:prSet phldrT="[Văn bản]" custT="1"/>
      <dgm:spPr/>
      <dgm:t>
        <a:bodyPr/>
        <a:lstStyle/>
        <a:p>
          <a:pPr algn="ctr"/>
          <a:r>
            <a:rPr lang="en-US" sz="3200" dirty="0">
              <a:solidFill>
                <a:schemeClr val="tx1"/>
              </a:solidFill>
              <a:latin typeface="Arial" panose="020B0604020202020204" pitchFamily="34" charset="0"/>
              <a:cs typeface="Arial" panose="020B0604020202020204" pitchFamily="34" charset="0"/>
            </a:rPr>
            <a:t>I. </a:t>
          </a:r>
          <a:r>
            <a:rPr lang="en-US" sz="3200" dirty="0" err="1">
              <a:solidFill>
                <a:schemeClr val="tx1"/>
              </a:solidFill>
              <a:latin typeface="Arial" panose="020B0604020202020204" pitchFamily="34" charset="0"/>
              <a:cs typeface="Arial" panose="020B0604020202020204" pitchFamily="34" charset="0"/>
            </a:rPr>
            <a:t>Tóm</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tắt</a:t>
          </a:r>
          <a:r>
            <a:rPr lang="en-US" sz="3200" dirty="0">
              <a:solidFill>
                <a:schemeClr val="tx1"/>
              </a:solidFill>
              <a:latin typeface="Arial" panose="020B0604020202020204" pitchFamily="34" charset="0"/>
              <a:cs typeface="Arial" panose="020B0604020202020204" pitchFamily="34" charset="0"/>
            </a:rPr>
            <a:t> </a:t>
          </a:r>
          <a:r>
            <a:rPr lang="vi-VN" sz="3200" dirty="0" smtClean="0">
              <a:solidFill>
                <a:schemeClr val="tx1"/>
              </a:solidFill>
              <a:latin typeface="Arial" panose="020B0604020202020204" pitchFamily="34" charset="0"/>
              <a:cs typeface="Arial" panose="020B0604020202020204" pitchFamily="34" charset="0"/>
            </a:rPr>
            <a:t>kiến thức</a:t>
          </a:r>
          <a:endParaRPr lang="en-US" sz="3200" dirty="0">
            <a:solidFill>
              <a:schemeClr val="tx1"/>
            </a:solidFill>
            <a:latin typeface="Arial" panose="020B0604020202020204" pitchFamily="34" charset="0"/>
            <a:cs typeface="Arial" panose="020B0604020202020204" pitchFamily="34" charset="0"/>
          </a:endParaRPr>
        </a:p>
      </dgm:t>
    </dgm:pt>
    <dgm:pt modelId="{CF085F04-63AC-42A4-B848-C93FFED36039}" type="parTrans" cxnId="{84C835AC-7680-499E-8AA5-40FF5B35B0D1}">
      <dgm:prSet/>
      <dgm:spPr/>
      <dgm:t>
        <a:bodyPr/>
        <a:lstStyle/>
        <a:p>
          <a:endParaRPr lang="en-US"/>
        </a:p>
      </dgm:t>
    </dgm:pt>
    <dgm:pt modelId="{14C5B910-8321-40F5-B7C9-433D9D228185}" type="sibTrans" cxnId="{84C835AC-7680-499E-8AA5-40FF5B35B0D1}">
      <dgm:prSet/>
      <dgm:spPr/>
      <dgm:t>
        <a:bodyPr/>
        <a:lstStyle/>
        <a:p>
          <a:endParaRPr lang="en-US"/>
        </a:p>
      </dgm:t>
    </dgm:pt>
    <dgm:pt modelId="{C766EE47-3D70-406A-A7AA-8B86B139716E}">
      <dgm:prSet phldrT="[Văn bản]" custT="1"/>
      <dgm:spPr/>
      <dgm:t>
        <a:bodyPr/>
        <a:lstStyle/>
        <a:p>
          <a:pPr algn="ctr"/>
          <a:r>
            <a:rPr lang="en-US" sz="3200" dirty="0">
              <a:solidFill>
                <a:schemeClr val="tx1"/>
              </a:solidFill>
              <a:latin typeface="Arial" panose="020B0604020202020204" pitchFamily="34" charset="0"/>
              <a:cs typeface="Arial" panose="020B0604020202020204" pitchFamily="34" charset="0"/>
            </a:rPr>
            <a:t>II. </a:t>
          </a:r>
          <a:r>
            <a:rPr lang="vi-VN" sz="3200" dirty="0" smtClean="0">
              <a:solidFill>
                <a:schemeClr val="tx1"/>
              </a:solidFill>
              <a:latin typeface="Arial" panose="020B0604020202020204" pitchFamily="34" charset="0"/>
              <a:cs typeface="Arial" panose="020B0604020202020204" pitchFamily="34" charset="0"/>
            </a:rPr>
            <a:t>Luyện tập</a:t>
          </a:r>
          <a:endParaRPr lang="en-US" sz="3200" dirty="0">
            <a:solidFill>
              <a:schemeClr val="tx1"/>
            </a:solidFill>
            <a:latin typeface="Arial" panose="020B0604020202020204" pitchFamily="34" charset="0"/>
            <a:cs typeface="Arial" panose="020B0604020202020204" pitchFamily="34" charset="0"/>
          </a:endParaRPr>
        </a:p>
      </dgm:t>
    </dgm:pt>
    <dgm:pt modelId="{118EBBB6-B2A3-47C6-821C-6F9A625AF0C2}" type="parTrans" cxnId="{ADFF3E1F-0C6E-4135-82E0-7DCEA0AB1B27}">
      <dgm:prSet/>
      <dgm:spPr/>
      <dgm:t>
        <a:bodyPr/>
        <a:lstStyle/>
        <a:p>
          <a:endParaRPr lang="en-US"/>
        </a:p>
      </dgm:t>
    </dgm:pt>
    <dgm:pt modelId="{B2DF9A59-5A7A-4099-8C07-925656E78BA5}" type="sibTrans" cxnId="{ADFF3E1F-0C6E-4135-82E0-7DCEA0AB1B27}">
      <dgm:prSet/>
      <dgm:spPr/>
      <dgm:t>
        <a:bodyPr/>
        <a:lstStyle/>
        <a:p>
          <a:endParaRPr lang="en-US"/>
        </a:p>
      </dgm:t>
    </dgm:pt>
    <dgm:pt modelId="{F93EB588-24ED-4C85-AE1F-5F6719919BD2}" type="pres">
      <dgm:prSet presAssocID="{55A621A8-A920-4AF8-BBB4-EACB0BB60F67}" presName="linearFlow" presStyleCnt="0">
        <dgm:presLayoutVars>
          <dgm:dir/>
          <dgm:resizeHandles val="exact"/>
        </dgm:presLayoutVars>
      </dgm:prSet>
      <dgm:spPr/>
      <dgm:t>
        <a:bodyPr/>
        <a:lstStyle/>
        <a:p>
          <a:endParaRPr lang="en-US"/>
        </a:p>
      </dgm:t>
    </dgm:pt>
    <dgm:pt modelId="{49F7EE0F-23FD-4C02-9BF0-53058AD4243F}" type="pres">
      <dgm:prSet presAssocID="{C7CC6543-C60E-4FEB-B699-4F5FAEFE01B1}" presName="comp" presStyleCnt="0"/>
      <dgm:spPr/>
    </dgm:pt>
    <dgm:pt modelId="{24B30C4D-F8BA-489F-BD37-1095F4C19D5B}" type="pres">
      <dgm:prSet presAssocID="{C7CC6543-C60E-4FEB-B699-4F5FAEFE01B1}" presName="rect2" presStyleLbl="node1" presStyleIdx="0" presStyleCnt="2">
        <dgm:presLayoutVars>
          <dgm:bulletEnabled val="1"/>
        </dgm:presLayoutVars>
      </dgm:prSet>
      <dgm:spPr/>
      <dgm:t>
        <a:bodyPr/>
        <a:lstStyle/>
        <a:p>
          <a:endParaRPr lang="en-US"/>
        </a:p>
      </dgm:t>
    </dgm:pt>
    <dgm:pt modelId="{E690622A-FB4C-4770-B001-48D80E06CE48}" type="pres">
      <dgm:prSet presAssocID="{C7CC6543-C60E-4FEB-B699-4F5FAEFE01B1}" presName="rect1" presStyleLbl="lnNode1" presStyleIdx="0" presStyleCnt="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6000" r="-26000"/>
          </a:stretch>
        </a:blipFill>
      </dgm:spPr>
    </dgm:pt>
    <dgm:pt modelId="{ACE5523C-C856-4140-97EA-5C2AA006037C}" type="pres">
      <dgm:prSet presAssocID="{14C5B910-8321-40F5-B7C9-433D9D228185}" presName="sibTrans" presStyleCnt="0"/>
      <dgm:spPr/>
    </dgm:pt>
    <dgm:pt modelId="{B72A04AA-6800-44EB-B6BF-18C333DF5E23}" type="pres">
      <dgm:prSet presAssocID="{C766EE47-3D70-406A-A7AA-8B86B139716E}" presName="comp" presStyleCnt="0"/>
      <dgm:spPr/>
    </dgm:pt>
    <dgm:pt modelId="{03721306-004A-45D0-BF20-26634559AD87}" type="pres">
      <dgm:prSet presAssocID="{C766EE47-3D70-406A-A7AA-8B86B139716E}" presName="rect2" presStyleLbl="node1" presStyleIdx="1" presStyleCnt="2">
        <dgm:presLayoutVars>
          <dgm:bulletEnabled val="1"/>
        </dgm:presLayoutVars>
      </dgm:prSet>
      <dgm:spPr/>
      <dgm:t>
        <a:bodyPr/>
        <a:lstStyle/>
        <a:p>
          <a:endParaRPr lang="en-US"/>
        </a:p>
      </dgm:t>
    </dgm:pt>
    <dgm:pt modelId="{ED913471-6B0A-49E3-8AF7-63F13DCCEF07}" type="pres">
      <dgm:prSet presAssocID="{C766EE47-3D70-406A-A7AA-8B86B139716E}" presName="rect1" presStyleLbl="lnNode1" presStyleIdx="1" presStyleCnt="2"/>
      <dgm:spPr>
        <a:blipFill>
          <a:blip xmlns:r="http://schemas.openxmlformats.org/officeDocument/2006/relationships" r:embed="rId2"/>
          <a:srcRect/>
          <a:stretch>
            <a:fillRect l="-33000" r="-33000"/>
          </a:stretch>
        </a:blipFill>
      </dgm:spPr>
    </dgm:pt>
  </dgm:ptLst>
  <dgm:cxnLst>
    <dgm:cxn modelId="{E1020078-82F0-4598-9DD9-6F92436022BB}" type="presOf" srcId="{55A621A8-A920-4AF8-BBB4-EACB0BB60F67}" destId="{F93EB588-24ED-4C85-AE1F-5F6719919BD2}" srcOrd="0" destOrd="0" presId="urn:microsoft.com/office/officeart/2008/layout/AlternatingPictureBlocks"/>
    <dgm:cxn modelId="{0E0431F8-C32C-4C84-968C-E3D71AD0B2B5}" type="presOf" srcId="{C766EE47-3D70-406A-A7AA-8B86B139716E}" destId="{03721306-004A-45D0-BF20-26634559AD87}" srcOrd="0" destOrd="0" presId="urn:microsoft.com/office/officeart/2008/layout/AlternatingPictureBlocks"/>
    <dgm:cxn modelId="{84C835AC-7680-499E-8AA5-40FF5B35B0D1}" srcId="{55A621A8-A920-4AF8-BBB4-EACB0BB60F67}" destId="{C7CC6543-C60E-4FEB-B699-4F5FAEFE01B1}" srcOrd="0" destOrd="0" parTransId="{CF085F04-63AC-42A4-B848-C93FFED36039}" sibTransId="{14C5B910-8321-40F5-B7C9-433D9D228185}"/>
    <dgm:cxn modelId="{ADFF3E1F-0C6E-4135-82E0-7DCEA0AB1B27}" srcId="{55A621A8-A920-4AF8-BBB4-EACB0BB60F67}" destId="{C766EE47-3D70-406A-A7AA-8B86B139716E}" srcOrd="1" destOrd="0" parTransId="{118EBBB6-B2A3-47C6-821C-6F9A625AF0C2}" sibTransId="{B2DF9A59-5A7A-4099-8C07-925656E78BA5}"/>
    <dgm:cxn modelId="{ECFE602C-800F-4726-9BFF-93FE32CE3D41}" type="presOf" srcId="{C7CC6543-C60E-4FEB-B699-4F5FAEFE01B1}" destId="{24B30C4D-F8BA-489F-BD37-1095F4C19D5B}" srcOrd="0" destOrd="0" presId="urn:microsoft.com/office/officeart/2008/layout/AlternatingPictureBlocks"/>
    <dgm:cxn modelId="{E5EB2459-EB7D-4E9E-86C7-164C6BE396D2}" type="presParOf" srcId="{F93EB588-24ED-4C85-AE1F-5F6719919BD2}" destId="{49F7EE0F-23FD-4C02-9BF0-53058AD4243F}" srcOrd="0" destOrd="0" presId="urn:microsoft.com/office/officeart/2008/layout/AlternatingPictureBlocks"/>
    <dgm:cxn modelId="{76689D4F-4DAE-4CC1-91F7-440931EAD80C}" type="presParOf" srcId="{49F7EE0F-23FD-4C02-9BF0-53058AD4243F}" destId="{24B30C4D-F8BA-489F-BD37-1095F4C19D5B}" srcOrd="0" destOrd="0" presId="urn:microsoft.com/office/officeart/2008/layout/AlternatingPictureBlocks"/>
    <dgm:cxn modelId="{48818C0E-5AE2-4E7D-9ED4-1E3018677627}" type="presParOf" srcId="{49F7EE0F-23FD-4C02-9BF0-53058AD4243F}" destId="{E690622A-FB4C-4770-B001-48D80E06CE48}" srcOrd="1" destOrd="0" presId="urn:microsoft.com/office/officeart/2008/layout/AlternatingPictureBlocks"/>
    <dgm:cxn modelId="{41E43298-F9E3-4012-9AC6-7D1F60E611C2}" type="presParOf" srcId="{F93EB588-24ED-4C85-AE1F-5F6719919BD2}" destId="{ACE5523C-C856-4140-97EA-5C2AA006037C}" srcOrd="1" destOrd="0" presId="urn:microsoft.com/office/officeart/2008/layout/AlternatingPictureBlocks"/>
    <dgm:cxn modelId="{F2D42D6C-5702-4F12-9721-4AD3B324EC11}" type="presParOf" srcId="{F93EB588-24ED-4C85-AE1F-5F6719919BD2}" destId="{B72A04AA-6800-44EB-B6BF-18C333DF5E23}" srcOrd="2" destOrd="0" presId="urn:microsoft.com/office/officeart/2008/layout/AlternatingPictureBlocks"/>
    <dgm:cxn modelId="{B45522CD-9E9F-4045-9518-B08B8D4B120C}" type="presParOf" srcId="{B72A04AA-6800-44EB-B6BF-18C333DF5E23}" destId="{03721306-004A-45D0-BF20-26634559AD87}" srcOrd="0" destOrd="0" presId="urn:microsoft.com/office/officeart/2008/layout/AlternatingPictureBlocks"/>
    <dgm:cxn modelId="{798C7EC6-33A5-44E5-91B2-154CD41C7707}" type="presParOf" srcId="{B72A04AA-6800-44EB-B6BF-18C333DF5E23}" destId="{ED913471-6B0A-49E3-8AF7-63F13DCCEF07}"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F8B56E-7BA9-304D-ACDE-2442A45AC84E}" type="doc">
      <dgm:prSet loTypeId="urn:microsoft.com/office/officeart/2008/layout/HorizontalMultiLevelHierarchy" loCatId="" qsTypeId="urn:microsoft.com/office/officeart/2005/8/quickstyle/simple2" qsCatId="simple" csTypeId="urn:microsoft.com/office/officeart/2005/8/colors/colorful3" csCatId="colorful" phldr="1"/>
      <dgm:spPr/>
      <dgm:t>
        <a:bodyPr/>
        <a:lstStyle/>
        <a:p>
          <a:endParaRPr lang="en-US"/>
        </a:p>
      </dgm:t>
    </dgm:pt>
    <dgm:pt modelId="{A491C47F-163D-8549-AE34-EE49266973A4}">
      <dgm:prSet phldrT="[Text]" custT="1"/>
      <dgm:spPr/>
      <dgm:t>
        <a:bodyPr/>
        <a:lstStyle/>
        <a:p>
          <a:r>
            <a:rPr lang="en-US" sz="2800" dirty="0" err="1" smtClean="0">
              <a:solidFill>
                <a:schemeClr val="tx1"/>
              </a:solidFill>
              <a:latin typeface="Times New Roman" pitchFamily="18" charset="0"/>
              <a:cs typeface="Times New Roman" pitchFamily="18" charset="0"/>
            </a:rPr>
            <a:t>Công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nghệ</a:t>
          </a:r>
          <a:r>
            <a:rPr lang="en-US" sz="2800" dirty="0" smtClean="0">
              <a:solidFill>
                <a:schemeClr val="tx1"/>
              </a:solidFill>
              <a:latin typeface="Times New Roman" pitchFamily="18" charset="0"/>
              <a:cs typeface="Times New Roman" pitchFamily="18" charset="0"/>
            </a:rPr>
            <a:t> 6</a:t>
          </a:r>
          <a:r>
            <a:rPr lang="vi-VN" sz="2800" dirty="0" smtClean="0">
              <a:solidFill>
                <a:schemeClr val="tx1"/>
              </a:solidFill>
              <a:latin typeface="Times New Roman" pitchFamily="18" charset="0"/>
              <a:cs typeface="Times New Roman" pitchFamily="18" charset="0"/>
            </a:rPr>
            <a:t>  hk </a:t>
          </a:r>
          <a:r>
            <a:rPr lang="vi-VN" sz="2800" dirty="0" smtClean="0">
              <a:solidFill>
                <a:schemeClr val="tx1"/>
              </a:solidFill>
              <a:latin typeface="Times New Roman" pitchFamily="18" charset="0"/>
              <a:cs typeface="Times New Roman" pitchFamily="18" charset="0"/>
            </a:rPr>
            <a:t>II</a:t>
          </a:r>
          <a:endParaRPr lang="en-US" sz="2800" dirty="0">
            <a:solidFill>
              <a:schemeClr val="tx1"/>
            </a:solidFill>
            <a:latin typeface="Times New Roman" pitchFamily="18" charset="0"/>
            <a:cs typeface="Times New Roman" pitchFamily="18" charset="0"/>
          </a:endParaRPr>
        </a:p>
      </dgm:t>
    </dgm:pt>
    <dgm:pt modelId="{93E53439-9503-EB47-A950-1B554B9F4EA8}" type="parTrans" cxnId="{DC75A3C6-AFDD-C541-8237-6F7B3EFBF93E}">
      <dgm:prSet/>
      <dgm:spPr/>
      <dgm:t>
        <a:bodyPr/>
        <a:lstStyle/>
        <a:p>
          <a:endParaRPr lang="en-US"/>
        </a:p>
      </dgm:t>
    </dgm:pt>
    <dgm:pt modelId="{A79936D8-D725-DD44-A69E-BDDDDB14C5DC}" type="sibTrans" cxnId="{DC75A3C6-AFDD-C541-8237-6F7B3EFBF93E}">
      <dgm:prSet/>
      <dgm:spPr/>
      <dgm:t>
        <a:bodyPr/>
        <a:lstStyle/>
        <a:p>
          <a:endParaRPr lang="en-US"/>
        </a:p>
      </dgm:t>
    </dgm:pt>
    <dgm:pt modelId="{A6B87925-7F96-664A-995B-E560F73A4B29}">
      <dgm:prSet phldrT="[Text]" custT="1"/>
      <dgm:spPr>
        <a:solidFill>
          <a:schemeClr val="tx2">
            <a:lumMod val="60000"/>
            <a:lumOff val="40000"/>
          </a:schemeClr>
        </a:solidFill>
      </dgm:spPr>
      <dgm:t>
        <a:bodyPr/>
        <a:lstStyle/>
        <a:p>
          <a:pPr>
            <a:buNone/>
          </a:pPr>
          <a:r>
            <a:rPr lang="vi-VN" sz="2400" dirty="0" smtClean="0">
              <a:solidFill>
                <a:schemeClr val="tx1"/>
              </a:solidFill>
              <a:latin typeface="Times New Roman" pitchFamily="18" charset="0"/>
              <a:cs typeface="Times New Roman" pitchFamily="18" charset="0"/>
            </a:rPr>
            <a:t>Bài 7.</a:t>
          </a:r>
          <a:r>
            <a:rPr lang="en-US" sz="2400" dirty="0" smtClean="0">
              <a:solidFill>
                <a:schemeClr val="tx1"/>
              </a:solidFill>
              <a:latin typeface="Times New Roman" pitchFamily="18" charset="0"/>
              <a:cs typeface="Times New Roman" pitchFamily="18" charset="0"/>
            </a:rPr>
            <a:t> </a:t>
          </a:r>
          <a:r>
            <a:rPr lang="vi-VN" sz="2400" dirty="0" smtClean="0">
              <a:solidFill>
                <a:schemeClr val="tx1"/>
              </a:solidFill>
              <a:latin typeface="Times New Roman" pitchFamily="18" charset="0"/>
              <a:cs typeface="Times New Roman" pitchFamily="18" charset="0"/>
            </a:rPr>
            <a:t>Trang phục trong đời sống</a:t>
          </a:r>
          <a:endParaRPr lang="en-US" sz="2400" dirty="0">
            <a:solidFill>
              <a:schemeClr val="tx1"/>
            </a:solidFill>
            <a:latin typeface="Times New Roman" pitchFamily="18" charset="0"/>
            <a:cs typeface="Times New Roman" pitchFamily="18" charset="0"/>
          </a:endParaRPr>
        </a:p>
      </dgm:t>
    </dgm:pt>
    <dgm:pt modelId="{95FEA81E-391B-6E4A-894B-02D1A34C152E}" type="parTrans" cxnId="{1711ADE1-E130-1142-8D60-B8A2BF90DE47}">
      <dgm:prSet/>
      <dgm:spPr/>
      <dgm:t>
        <a:bodyPr/>
        <a:lstStyle/>
        <a:p>
          <a:endParaRPr lang="en-US"/>
        </a:p>
      </dgm:t>
    </dgm:pt>
    <dgm:pt modelId="{F5B79B34-E402-6247-8CE8-E06131D818F1}" type="sibTrans" cxnId="{1711ADE1-E130-1142-8D60-B8A2BF90DE47}">
      <dgm:prSet/>
      <dgm:spPr/>
      <dgm:t>
        <a:bodyPr/>
        <a:lstStyle/>
        <a:p>
          <a:endParaRPr lang="en-US"/>
        </a:p>
      </dgm:t>
    </dgm:pt>
    <dgm:pt modelId="{0D55998D-756E-814E-AE38-ECED3C207767}">
      <dgm:prSet phldrT="[Text]" custT="1"/>
      <dgm:spPr/>
      <dgm:t>
        <a:bodyPr/>
        <a:lstStyle/>
        <a:p>
          <a:pPr>
            <a:buNone/>
          </a:pPr>
          <a:r>
            <a:rPr lang="vi-VN" sz="2400" dirty="0" smtClean="0">
              <a:solidFill>
                <a:schemeClr val="tx1"/>
              </a:solidFill>
              <a:latin typeface="Times New Roman" pitchFamily="18" charset="0"/>
              <a:cs typeface="Times New Roman" pitchFamily="18" charset="0"/>
            </a:rPr>
            <a:t>Bài 8</a:t>
          </a:r>
          <a:r>
            <a:rPr lang="en-US" sz="2400" dirty="0" smtClean="0">
              <a:solidFill>
                <a:schemeClr val="tx1"/>
              </a:solidFill>
              <a:latin typeface="Times New Roman" pitchFamily="18" charset="0"/>
              <a:cs typeface="Times New Roman" pitchFamily="18" charset="0"/>
            </a:rPr>
            <a:t>. </a:t>
          </a:r>
          <a:r>
            <a:rPr lang="vi-VN" sz="2400" dirty="0" smtClean="0">
              <a:solidFill>
                <a:schemeClr val="tx1"/>
              </a:solidFill>
              <a:latin typeface="Times New Roman" pitchFamily="18" charset="0"/>
              <a:cs typeface="Times New Roman" pitchFamily="18" charset="0"/>
            </a:rPr>
            <a:t>Sử dụng và b</a:t>
          </a:r>
          <a:r>
            <a:rPr lang="en-US" sz="2400" dirty="0" err="1" smtClean="0">
              <a:solidFill>
                <a:schemeClr val="tx1"/>
              </a:solidFill>
              <a:latin typeface="Times New Roman" pitchFamily="18" charset="0"/>
              <a:cs typeface="Times New Roman" pitchFamily="18" charset="0"/>
            </a:rPr>
            <a:t>ảo</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quản</a:t>
          </a:r>
          <a:r>
            <a:rPr lang="en-US" sz="2400" dirty="0" smtClean="0">
              <a:solidFill>
                <a:schemeClr val="tx1"/>
              </a:solidFill>
              <a:latin typeface="Times New Roman" pitchFamily="18" charset="0"/>
              <a:cs typeface="Times New Roman" pitchFamily="18" charset="0"/>
            </a:rPr>
            <a:t> </a:t>
          </a:r>
          <a:r>
            <a:rPr lang="vi-VN" sz="2400" dirty="0" smtClean="0">
              <a:solidFill>
                <a:schemeClr val="tx1"/>
              </a:solidFill>
              <a:latin typeface="Times New Roman" pitchFamily="18" charset="0"/>
              <a:cs typeface="Times New Roman" pitchFamily="18" charset="0"/>
            </a:rPr>
            <a:t>trang phục</a:t>
          </a:r>
          <a:endParaRPr lang="en-US" sz="2400" dirty="0">
            <a:solidFill>
              <a:schemeClr val="tx1"/>
            </a:solidFill>
            <a:latin typeface="Times New Roman" pitchFamily="18" charset="0"/>
            <a:cs typeface="Times New Roman" pitchFamily="18" charset="0"/>
          </a:endParaRPr>
        </a:p>
      </dgm:t>
    </dgm:pt>
    <dgm:pt modelId="{63525E1C-F251-A744-A022-6F5F06111BBE}" type="parTrans" cxnId="{6401ADE3-2910-AB45-B1CF-5D8D73C1E4FC}">
      <dgm:prSet/>
      <dgm:spPr/>
      <dgm:t>
        <a:bodyPr/>
        <a:lstStyle/>
        <a:p>
          <a:endParaRPr lang="en-US"/>
        </a:p>
      </dgm:t>
    </dgm:pt>
    <dgm:pt modelId="{65DFBDDB-DD61-D941-8DE0-53B25B76056B}" type="sibTrans" cxnId="{6401ADE3-2910-AB45-B1CF-5D8D73C1E4FC}">
      <dgm:prSet/>
      <dgm:spPr/>
      <dgm:t>
        <a:bodyPr/>
        <a:lstStyle/>
        <a:p>
          <a:endParaRPr lang="en-US"/>
        </a:p>
      </dgm:t>
    </dgm:pt>
    <dgm:pt modelId="{67263B3C-E7B3-6042-87BD-64B62B2A2E90}" type="pres">
      <dgm:prSet presAssocID="{A4F8B56E-7BA9-304D-ACDE-2442A45AC84E}" presName="Name0" presStyleCnt="0">
        <dgm:presLayoutVars>
          <dgm:chPref val="1"/>
          <dgm:dir/>
          <dgm:animOne val="branch"/>
          <dgm:animLvl val="lvl"/>
          <dgm:resizeHandles val="exact"/>
        </dgm:presLayoutVars>
      </dgm:prSet>
      <dgm:spPr/>
      <dgm:t>
        <a:bodyPr/>
        <a:lstStyle/>
        <a:p>
          <a:endParaRPr lang="en-US"/>
        </a:p>
      </dgm:t>
    </dgm:pt>
    <dgm:pt modelId="{87AD2F57-56AE-A049-B303-9402AA7A9264}" type="pres">
      <dgm:prSet presAssocID="{A491C47F-163D-8549-AE34-EE49266973A4}" presName="root1" presStyleCnt="0"/>
      <dgm:spPr/>
    </dgm:pt>
    <dgm:pt modelId="{7BB496C3-9CA7-0A43-872F-6EF911CDE711}" type="pres">
      <dgm:prSet presAssocID="{A491C47F-163D-8549-AE34-EE49266973A4}" presName="LevelOneTextNode" presStyleLbl="node0" presStyleIdx="0" presStyleCnt="1" custLinFactNeighborX="9338" custLinFactNeighborY="-3890">
        <dgm:presLayoutVars>
          <dgm:chPref val="3"/>
        </dgm:presLayoutVars>
      </dgm:prSet>
      <dgm:spPr/>
      <dgm:t>
        <a:bodyPr/>
        <a:lstStyle/>
        <a:p>
          <a:endParaRPr lang="en-US"/>
        </a:p>
      </dgm:t>
    </dgm:pt>
    <dgm:pt modelId="{C76A039F-A2D5-A64E-9C1F-6DBBC3FF2BFB}" type="pres">
      <dgm:prSet presAssocID="{A491C47F-163D-8549-AE34-EE49266973A4}" presName="level2hierChild" presStyleCnt="0"/>
      <dgm:spPr/>
    </dgm:pt>
    <dgm:pt modelId="{19F76690-0CC0-D542-B2BA-5955D0E0EBBE}" type="pres">
      <dgm:prSet presAssocID="{95FEA81E-391B-6E4A-894B-02D1A34C152E}" presName="conn2-1" presStyleLbl="parChTrans1D2" presStyleIdx="0" presStyleCnt="2"/>
      <dgm:spPr/>
      <dgm:t>
        <a:bodyPr/>
        <a:lstStyle/>
        <a:p>
          <a:endParaRPr lang="en-US"/>
        </a:p>
      </dgm:t>
    </dgm:pt>
    <dgm:pt modelId="{47EFCFD0-9006-FF4E-92BD-D68A48C21DF8}" type="pres">
      <dgm:prSet presAssocID="{95FEA81E-391B-6E4A-894B-02D1A34C152E}" presName="connTx" presStyleLbl="parChTrans1D2" presStyleIdx="0" presStyleCnt="2"/>
      <dgm:spPr/>
      <dgm:t>
        <a:bodyPr/>
        <a:lstStyle/>
        <a:p>
          <a:endParaRPr lang="en-US"/>
        </a:p>
      </dgm:t>
    </dgm:pt>
    <dgm:pt modelId="{EE5CE360-D6D6-CE48-8DDA-CE856C916E50}" type="pres">
      <dgm:prSet presAssocID="{A6B87925-7F96-664A-995B-E560F73A4B29}" presName="root2" presStyleCnt="0"/>
      <dgm:spPr/>
    </dgm:pt>
    <dgm:pt modelId="{F45B2129-4819-2346-AB50-88FA94EE4474}" type="pres">
      <dgm:prSet presAssocID="{A6B87925-7F96-664A-995B-E560F73A4B29}" presName="LevelTwoTextNode" presStyleLbl="node2" presStyleIdx="0" presStyleCnt="2" custScaleX="303475">
        <dgm:presLayoutVars>
          <dgm:chPref val="3"/>
        </dgm:presLayoutVars>
      </dgm:prSet>
      <dgm:spPr/>
      <dgm:t>
        <a:bodyPr/>
        <a:lstStyle/>
        <a:p>
          <a:endParaRPr lang="en-US"/>
        </a:p>
      </dgm:t>
    </dgm:pt>
    <dgm:pt modelId="{FD8CDE2B-D450-754F-B7A3-22CDF29F7C95}" type="pres">
      <dgm:prSet presAssocID="{A6B87925-7F96-664A-995B-E560F73A4B29}" presName="level3hierChild" presStyleCnt="0"/>
      <dgm:spPr/>
    </dgm:pt>
    <dgm:pt modelId="{7507E796-4A26-4746-8BB7-FE84E28ECE87}" type="pres">
      <dgm:prSet presAssocID="{63525E1C-F251-A744-A022-6F5F06111BBE}" presName="conn2-1" presStyleLbl="parChTrans1D2" presStyleIdx="1" presStyleCnt="2"/>
      <dgm:spPr/>
      <dgm:t>
        <a:bodyPr/>
        <a:lstStyle/>
        <a:p>
          <a:endParaRPr lang="en-US"/>
        </a:p>
      </dgm:t>
    </dgm:pt>
    <dgm:pt modelId="{791D7EB4-7C8A-734C-912F-C22A0CEC00E8}" type="pres">
      <dgm:prSet presAssocID="{63525E1C-F251-A744-A022-6F5F06111BBE}" presName="connTx" presStyleLbl="parChTrans1D2" presStyleIdx="1" presStyleCnt="2"/>
      <dgm:spPr/>
      <dgm:t>
        <a:bodyPr/>
        <a:lstStyle/>
        <a:p>
          <a:endParaRPr lang="en-US"/>
        </a:p>
      </dgm:t>
    </dgm:pt>
    <dgm:pt modelId="{8B6F09D6-0AE6-CB43-B465-4F2B5E8018F7}" type="pres">
      <dgm:prSet presAssocID="{0D55998D-756E-814E-AE38-ECED3C207767}" presName="root2" presStyleCnt="0"/>
      <dgm:spPr/>
    </dgm:pt>
    <dgm:pt modelId="{4CC4BFE1-8C2E-5A47-B610-7FF48942DBCA}" type="pres">
      <dgm:prSet presAssocID="{0D55998D-756E-814E-AE38-ECED3C207767}" presName="LevelTwoTextNode" presStyleLbl="node2" presStyleIdx="1" presStyleCnt="2" custScaleX="303475">
        <dgm:presLayoutVars>
          <dgm:chPref val="3"/>
        </dgm:presLayoutVars>
      </dgm:prSet>
      <dgm:spPr/>
      <dgm:t>
        <a:bodyPr/>
        <a:lstStyle/>
        <a:p>
          <a:endParaRPr lang="en-US"/>
        </a:p>
      </dgm:t>
    </dgm:pt>
    <dgm:pt modelId="{A7B1B5FF-6B16-2745-A393-31DB9EE04B1F}" type="pres">
      <dgm:prSet presAssocID="{0D55998D-756E-814E-AE38-ECED3C207767}" presName="level3hierChild" presStyleCnt="0"/>
      <dgm:spPr/>
    </dgm:pt>
  </dgm:ptLst>
  <dgm:cxnLst>
    <dgm:cxn modelId="{12D8F41F-5338-4792-B067-E9BCB7902E12}" type="presOf" srcId="{A491C47F-163D-8549-AE34-EE49266973A4}" destId="{7BB496C3-9CA7-0A43-872F-6EF911CDE711}" srcOrd="0" destOrd="0" presId="urn:microsoft.com/office/officeart/2008/layout/HorizontalMultiLevelHierarchy"/>
    <dgm:cxn modelId="{BB45735B-2931-4E46-9F7E-AD1FDA9F77BC}" type="presOf" srcId="{A4F8B56E-7BA9-304D-ACDE-2442A45AC84E}" destId="{67263B3C-E7B3-6042-87BD-64B62B2A2E90}" srcOrd="0" destOrd="0" presId="urn:microsoft.com/office/officeart/2008/layout/HorizontalMultiLevelHierarchy"/>
    <dgm:cxn modelId="{5469FC59-955B-4864-86C5-6DAD831701CB}" type="presOf" srcId="{A6B87925-7F96-664A-995B-E560F73A4B29}" destId="{F45B2129-4819-2346-AB50-88FA94EE4474}" srcOrd="0" destOrd="0" presId="urn:microsoft.com/office/officeart/2008/layout/HorizontalMultiLevelHierarchy"/>
    <dgm:cxn modelId="{1711ADE1-E130-1142-8D60-B8A2BF90DE47}" srcId="{A491C47F-163D-8549-AE34-EE49266973A4}" destId="{A6B87925-7F96-664A-995B-E560F73A4B29}" srcOrd="0" destOrd="0" parTransId="{95FEA81E-391B-6E4A-894B-02D1A34C152E}" sibTransId="{F5B79B34-E402-6247-8CE8-E06131D818F1}"/>
    <dgm:cxn modelId="{8F51887D-4B68-45CD-BF4D-64ECBCA47D88}" type="presOf" srcId="{63525E1C-F251-A744-A022-6F5F06111BBE}" destId="{791D7EB4-7C8A-734C-912F-C22A0CEC00E8}" srcOrd="1" destOrd="0" presId="urn:microsoft.com/office/officeart/2008/layout/HorizontalMultiLevelHierarchy"/>
    <dgm:cxn modelId="{08C1FA4B-9F73-42E0-BFA0-E1D6F43E84B0}" type="presOf" srcId="{63525E1C-F251-A744-A022-6F5F06111BBE}" destId="{7507E796-4A26-4746-8BB7-FE84E28ECE87}" srcOrd="0" destOrd="0" presId="urn:microsoft.com/office/officeart/2008/layout/HorizontalMultiLevelHierarchy"/>
    <dgm:cxn modelId="{6401ADE3-2910-AB45-B1CF-5D8D73C1E4FC}" srcId="{A491C47F-163D-8549-AE34-EE49266973A4}" destId="{0D55998D-756E-814E-AE38-ECED3C207767}" srcOrd="1" destOrd="0" parTransId="{63525E1C-F251-A744-A022-6F5F06111BBE}" sibTransId="{65DFBDDB-DD61-D941-8DE0-53B25B76056B}"/>
    <dgm:cxn modelId="{378A94DC-80F2-44BE-B58D-966F6933E04E}" type="presOf" srcId="{0D55998D-756E-814E-AE38-ECED3C207767}" destId="{4CC4BFE1-8C2E-5A47-B610-7FF48942DBCA}" srcOrd="0" destOrd="0" presId="urn:microsoft.com/office/officeart/2008/layout/HorizontalMultiLevelHierarchy"/>
    <dgm:cxn modelId="{2C18AD26-D95D-48F0-8F4E-3478079707DF}" type="presOf" srcId="{95FEA81E-391B-6E4A-894B-02D1A34C152E}" destId="{19F76690-0CC0-D542-B2BA-5955D0E0EBBE}" srcOrd="0" destOrd="0" presId="urn:microsoft.com/office/officeart/2008/layout/HorizontalMultiLevelHierarchy"/>
    <dgm:cxn modelId="{6A3E81D2-EB26-4885-89F2-8023CEE16AFC}" type="presOf" srcId="{95FEA81E-391B-6E4A-894B-02D1A34C152E}" destId="{47EFCFD0-9006-FF4E-92BD-D68A48C21DF8}" srcOrd="1" destOrd="0" presId="urn:microsoft.com/office/officeart/2008/layout/HorizontalMultiLevelHierarchy"/>
    <dgm:cxn modelId="{DC75A3C6-AFDD-C541-8237-6F7B3EFBF93E}" srcId="{A4F8B56E-7BA9-304D-ACDE-2442A45AC84E}" destId="{A491C47F-163D-8549-AE34-EE49266973A4}" srcOrd="0" destOrd="0" parTransId="{93E53439-9503-EB47-A950-1B554B9F4EA8}" sibTransId="{A79936D8-D725-DD44-A69E-BDDDDB14C5DC}"/>
    <dgm:cxn modelId="{54269E31-BE3A-469F-BA06-9A3B50C5DBFE}" type="presParOf" srcId="{67263B3C-E7B3-6042-87BD-64B62B2A2E90}" destId="{87AD2F57-56AE-A049-B303-9402AA7A9264}" srcOrd="0" destOrd="0" presId="urn:microsoft.com/office/officeart/2008/layout/HorizontalMultiLevelHierarchy"/>
    <dgm:cxn modelId="{0C746E22-35A3-4224-8AAB-559F255E8078}" type="presParOf" srcId="{87AD2F57-56AE-A049-B303-9402AA7A9264}" destId="{7BB496C3-9CA7-0A43-872F-6EF911CDE711}" srcOrd="0" destOrd="0" presId="urn:microsoft.com/office/officeart/2008/layout/HorizontalMultiLevelHierarchy"/>
    <dgm:cxn modelId="{3A063548-976A-4426-B1A3-5B2D624B2917}" type="presParOf" srcId="{87AD2F57-56AE-A049-B303-9402AA7A9264}" destId="{C76A039F-A2D5-A64E-9C1F-6DBBC3FF2BFB}" srcOrd="1" destOrd="0" presId="urn:microsoft.com/office/officeart/2008/layout/HorizontalMultiLevelHierarchy"/>
    <dgm:cxn modelId="{FC75559C-F65B-4898-ACFA-D91CA1CF2DE5}" type="presParOf" srcId="{C76A039F-A2D5-A64E-9C1F-6DBBC3FF2BFB}" destId="{19F76690-0CC0-D542-B2BA-5955D0E0EBBE}" srcOrd="0" destOrd="0" presId="urn:microsoft.com/office/officeart/2008/layout/HorizontalMultiLevelHierarchy"/>
    <dgm:cxn modelId="{05866FD0-8EF6-4441-ACB2-C28511314645}" type="presParOf" srcId="{19F76690-0CC0-D542-B2BA-5955D0E0EBBE}" destId="{47EFCFD0-9006-FF4E-92BD-D68A48C21DF8}" srcOrd="0" destOrd="0" presId="urn:microsoft.com/office/officeart/2008/layout/HorizontalMultiLevelHierarchy"/>
    <dgm:cxn modelId="{C33C11BA-39BB-4F03-90C0-11A7FCD7783F}" type="presParOf" srcId="{C76A039F-A2D5-A64E-9C1F-6DBBC3FF2BFB}" destId="{EE5CE360-D6D6-CE48-8DDA-CE856C916E50}" srcOrd="1" destOrd="0" presId="urn:microsoft.com/office/officeart/2008/layout/HorizontalMultiLevelHierarchy"/>
    <dgm:cxn modelId="{2A500D8F-C8FF-45F2-828A-2A49FBBF0C59}" type="presParOf" srcId="{EE5CE360-D6D6-CE48-8DDA-CE856C916E50}" destId="{F45B2129-4819-2346-AB50-88FA94EE4474}" srcOrd="0" destOrd="0" presId="urn:microsoft.com/office/officeart/2008/layout/HorizontalMultiLevelHierarchy"/>
    <dgm:cxn modelId="{EFD35B9C-705E-4D50-B288-0F1D9DEFC8E7}" type="presParOf" srcId="{EE5CE360-D6D6-CE48-8DDA-CE856C916E50}" destId="{FD8CDE2B-D450-754F-B7A3-22CDF29F7C95}" srcOrd="1" destOrd="0" presId="urn:microsoft.com/office/officeart/2008/layout/HorizontalMultiLevelHierarchy"/>
    <dgm:cxn modelId="{C8748D66-009C-48FB-8C01-5D79B3CDBF8A}" type="presParOf" srcId="{C76A039F-A2D5-A64E-9C1F-6DBBC3FF2BFB}" destId="{7507E796-4A26-4746-8BB7-FE84E28ECE87}" srcOrd="2" destOrd="0" presId="urn:microsoft.com/office/officeart/2008/layout/HorizontalMultiLevelHierarchy"/>
    <dgm:cxn modelId="{1F1A411B-0CE8-4603-82EC-A8253ACD02BE}" type="presParOf" srcId="{7507E796-4A26-4746-8BB7-FE84E28ECE87}" destId="{791D7EB4-7C8A-734C-912F-C22A0CEC00E8}" srcOrd="0" destOrd="0" presId="urn:microsoft.com/office/officeart/2008/layout/HorizontalMultiLevelHierarchy"/>
    <dgm:cxn modelId="{DEEE3822-D527-41C3-9587-BF7BE2689F08}" type="presParOf" srcId="{C76A039F-A2D5-A64E-9C1F-6DBBC3FF2BFB}" destId="{8B6F09D6-0AE6-CB43-B465-4F2B5E8018F7}" srcOrd="3" destOrd="0" presId="urn:microsoft.com/office/officeart/2008/layout/HorizontalMultiLevelHierarchy"/>
    <dgm:cxn modelId="{E328D13D-EABE-49A0-83C7-B33DD2A02063}" type="presParOf" srcId="{8B6F09D6-0AE6-CB43-B465-4F2B5E8018F7}" destId="{4CC4BFE1-8C2E-5A47-B610-7FF48942DBCA}" srcOrd="0" destOrd="0" presId="urn:microsoft.com/office/officeart/2008/layout/HorizontalMultiLevelHierarchy"/>
    <dgm:cxn modelId="{35A92ED7-4164-4AEE-AEE3-4F3A3AEDC5AD}" type="presParOf" srcId="{8B6F09D6-0AE6-CB43-B465-4F2B5E8018F7}" destId="{A7B1B5FF-6B16-2745-A393-31DB9EE04B1F}"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27FE50-5601-4E49-8663-FBBA44D59D30}" type="doc">
      <dgm:prSet loTypeId="urn:microsoft.com/office/officeart/2008/layout/RadialCluster" loCatId="relationship" qsTypeId="urn:microsoft.com/office/officeart/2005/8/quickstyle/simple1" qsCatId="simple" csTypeId="urn:microsoft.com/office/officeart/2005/8/colors/colorful4" csCatId="colorful" phldr="1"/>
      <dgm:spPr/>
      <dgm:t>
        <a:bodyPr/>
        <a:lstStyle/>
        <a:p>
          <a:endParaRPr lang="en-US"/>
        </a:p>
      </dgm:t>
    </dgm:pt>
    <dgm:pt modelId="{0298E869-0772-4E0A-8130-4A81B4C888A1}">
      <dgm:prSet phldrT="[Văn bản]" custT="1"/>
      <dgm:spPr>
        <a:solidFill>
          <a:schemeClr val="tx2">
            <a:lumMod val="60000"/>
            <a:lumOff val="40000"/>
          </a:schemeClr>
        </a:solidFill>
      </dgm:spPr>
      <dgm:t>
        <a:bodyPr/>
        <a:lstStyle/>
        <a:p>
          <a:r>
            <a:rPr lang="vi-VN" sz="2400" dirty="0" smtClean="0">
              <a:solidFill>
                <a:schemeClr val="tx1"/>
              </a:solidFill>
              <a:latin typeface="Arial" panose="020B0604020202020204" pitchFamily="34" charset="0"/>
              <a:cs typeface="Arial" panose="020B0604020202020204" pitchFamily="34" charset="0"/>
            </a:rPr>
            <a:t>TRANG PHỤC TRONG ĐỜI SỐNG</a:t>
          </a:r>
          <a:endParaRPr lang="en-US" sz="2400" dirty="0">
            <a:solidFill>
              <a:schemeClr val="tx1"/>
            </a:solidFill>
            <a:latin typeface="Arial" panose="020B0604020202020204" pitchFamily="34" charset="0"/>
            <a:cs typeface="Arial" panose="020B0604020202020204" pitchFamily="34" charset="0"/>
          </a:endParaRPr>
        </a:p>
      </dgm:t>
    </dgm:pt>
    <dgm:pt modelId="{58F94F72-1BE9-4397-A619-854D0661796B}" type="parTrans" cxnId="{6B8AF244-1BBF-4758-B503-51DF03687586}">
      <dgm:prSet>
        <dgm:style>
          <a:lnRef idx="0">
            <a:scrgbClr r="0" g="0" b="0"/>
          </a:lnRef>
          <a:fillRef idx="0">
            <a:scrgbClr r="0" g="0" b="0"/>
          </a:fillRef>
          <a:effectRef idx="0">
            <a:scrgbClr r="0" g="0" b="0"/>
          </a:effectRef>
          <a:fontRef idx="minor">
            <a:schemeClr val="tx1"/>
          </a:fontRef>
        </dgm:style>
      </dgm:prSet>
      <dgm:spPr>
        <a:ln w="57150" cap="flat" cmpd="sng" algn="ctr">
          <a:solidFill>
            <a:schemeClr val="dk1"/>
          </a:solidFill>
          <a:prstDash val="solid"/>
          <a:round/>
          <a:headEnd type="none" w="med" len="med"/>
          <a:tailEnd type="arrow" w="med" len="med"/>
        </a:ln>
      </dgm:spPr>
      <dgm:t>
        <a:bodyPr/>
        <a:lstStyle/>
        <a:p>
          <a:endParaRPr lang="en-US"/>
        </a:p>
      </dgm:t>
    </dgm:pt>
    <dgm:pt modelId="{8693737A-31E4-458C-96AD-54119C54D1AA}" type="sibTrans" cxnId="{6B8AF244-1BBF-4758-B503-51DF03687586}">
      <dgm:prSet/>
      <dgm:spPr/>
      <dgm:t>
        <a:bodyPr/>
        <a:lstStyle/>
        <a:p>
          <a:endParaRPr lang="en-US"/>
        </a:p>
      </dgm:t>
    </dgm:pt>
    <dgm:pt modelId="{B912E5EC-1DF0-40F5-B78C-AAD183F5FD70}">
      <dgm:prSet phldrT="[Văn bản]" custT="1"/>
      <dgm:spPr/>
      <dgm:t>
        <a:bodyPr/>
        <a:lstStyle/>
        <a:p>
          <a:r>
            <a:rPr lang="vi-VN" sz="2400" u="none" dirty="0" smtClean="0">
              <a:solidFill>
                <a:schemeClr val="tx1"/>
              </a:solidFill>
              <a:latin typeface="Arial" panose="020B0604020202020204" pitchFamily="34" charset="0"/>
              <a:cs typeface="Arial" panose="020B0604020202020204" pitchFamily="34" charset="0"/>
            </a:rPr>
            <a:t>Một số loại trang phục</a:t>
          </a:r>
          <a:endParaRPr lang="en-US" sz="2400" u="none" dirty="0">
            <a:solidFill>
              <a:schemeClr val="tx1"/>
            </a:solidFill>
            <a:latin typeface="Arial" panose="020B0604020202020204" pitchFamily="34" charset="0"/>
            <a:cs typeface="Arial" panose="020B0604020202020204" pitchFamily="34" charset="0"/>
          </a:endParaRPr>
        </a:p>
      </dgm:t>
    </dgm:pt>
    <dgm:pt modelId="{99BC86AA-1ADA-4AFE-A52A-2F2CD04273BF}" type="parTrans" cxnId="{942C0553-3801-4D0A-828E-8729C2F56AF6}">
      <dgm:prSet>
        <dgm:style>
          <a:lnRef idx="0">
            <a:scrgbClr r="0" g="0" b="0"/>
          </a:lnRef>
          <a:fillRef idx="0">
            <a:scrgbClr r="0" g="0" b="0"/>
          </a:fillRef>
          <a:effectRef idx="0">
            <a:scrgbClr r="0" g="0" b="0"/>
          </a:effectRef>
          <a:fontRef idx="minor">
            <a:schemeClr val="tx1"/>
          </a:fontRef>
        </dgm:style>
      </dgm:prSet>
      <dgm:spPr>
        <a:ln w="57150" cap="flat" cmpd="sng" algn="ctr">
          <a:solidFill>
            <a:schemeClr val="dk1"/>
          </a:solidFill>
          <a:prstDash val="solid"/>
          <a:round/>
          <a:headEnd type="none" w="med" len="med"/>
          <a:tailEnd type="arrow" w="med" len="med"/>
        </a:ln>
      </dgm:spPr>
      <dgm:t>
        <a:bodyPr/>
        <a:lstStyle/>
        <a:p>
          <a:endParaRPr lang="en-US"/>
        </a:p>
      </dgm:t>
    </dgm:pt>
    <dgm:pt modelId="{33E5B82D-0D91-4DC4-8A33-9DF150FA5242}" type="sibTrans" cxnId="{942C0553-3801-4D0A-828E-8729C2F56AF6}">
      <dgm:prSet/>
      <dgm:spPr/>
      <dgm:t>
        <a:bodyPr/>
        <a:lstStyle/>
        <a:p>
          <a:endParaRPr lang="en-US"/>
        </a:p>
      </dgm:t>
    </dgm:pt>
    <dgm:pt modelId="{5E95C435-4F56-44BB-A0DE-991EC2ECB3D7}">
      <dgm:prSet phldrT="[Văn bản]" custT="1"/>
      <dgm:spPr>
        <a:solidFill>
          <a:schemeClr val="tx2">
            <a:lumMod val="60000"/>
            <a:lumOff val="40000"/>
          </a:schemeClr>
        </a:solidFill>
      </dgm:spPr>
      <dgm:t>
        <a:bodyPr/>
        <a:lstStyle/>
        <a:p>
          <a:r>
            <a:rPr lang="vi-VN" sz="2400" dirty="0" smtClean="0">
              <a:solidFill>
                <a:schemeClr val="tx1"/>
              </a:solidFill>
              <a:latin typeface="Arial" panose="020B0604020202020204" pitchFamily="34" charset="0"/>
              <a:cs typeface="Arial" panose="020B0604020202020204" pitchFamily="34" charset="0"/>
            </a:rPr>
            <a:t>SỬ DỤNG VÀ BẢO QUẢN TRANG PHỤC</a:t>
          </a:r>
          <a:endParaRPr lang="en-US" sz="2400" dirty="0">
            <a:solidFill>
              <a:schemeClr val="tx1"/>
            </a:solidFill>
            <a:latin typeface="Arial" panose="020B0604020202020204" pitchFamily="34" charset="0"/>
            <a:cs typeface="Arial" panose="020B0604020202020204" pitchFamily="34" charset="0"/>
          </a:endParaRPr>
        </a:p>
      </dgm:t>
    </dgm:pt>
    <dgm:pt modelId="{96A78412-A4C6-4447-89CD-ABDD7398666C}" type="parTrans" cxnId="{82C2D295-9FCC-47CB-81A9-DE0C967BFF6A}">
      <dgm:prSet>
        <dgm:style>
          <a:lnRef idx="0">
            <a:scrgbClr r="0" g="0" b="0"/>
          </a:lnRef>
          <a:fillRef idx="0">
            <a:scrgbClr r="0" g="0" b="0"/>
          </a:fillRef>
          <a:effectRef idx="0">
            <a:scrgbClr r="0" g="0" b="0"/>
          </a:effectRef>
          <a:fontRef idx="minor">
            <a:schemeClr val="tx1"/>
          </a:fontRef>
        </dgm:style>
      </dgm:prSet>
      <dgm:spPr>
        <a:ln w="57150" cap="flat" cmpd="sng" algn="ctr">
          <a:solidFill>
            <a:schemeClr val="dk1"/>
          </a:solidFill>
          <a:prstDash val="solid"/>
          <a:round/>
          <a:headEnd type="none" w="med" len="med"/>
          <a:tailEnd type="arrow" w="med" len="med"/>
        </a:ln>
      </dgm:spPr>
      <dgm:t>
        <a:bodyPr/>
        <a:lstStyle/>
        <a:p>
          <a:endParaRPr lang="en-US"/>
        </a:p>
      </dgm:t>
    </dgm:pt>
    <dgm:pt modelId="{772A7048-910A-47DC-A445-B28A1CFB36AF}" type="sibTrans" cxnId="{82C2D295-9FCC-47CB-81A9-DE0C967BFF6A}">
      <dgm:prSet/>
      <dgm:spPr/>
      <dgm:t>
        <a:bodyPr/>
        <a:lstStyle/>
        <a:p>
          <a:endParaRPr lang="en-US"/>
        </a:p>
      </dgm:t>
    </dgm:pt>
    <dgm:pt modelId="{515331B1-BF22-4B5D-8EB4-15930E8C5057}">
      <dgm:prSet phldrT="[Văn bản]" custT="1"/>
      <dgm:spPr/>
      <dgm:t>
        <a:bodyPr/>
        <a:lstStyle/>
        <a:p>
          <a:r>
            <a:rPr lang="vi-VN" sz="2400" dirty="0" smtClean="0">
              <a:solidFill>
                <a:schemeClr val="tx1"/>
              </a:solidFill>
              <a:latin typeface="Arial" panose="020B0604020202020204" pitchFamily="34" charset="0"/>
              <a:cs typeface="Arial" panose="020B0604020202020204" pitchFamily="34" charset="0"/>
            </a:rPr>
            <a:t>Lựa chọn trang phục</a:t>
          </a:r>
          <a:endParaRPr lang="en-US" sz="2400" dirty="0">
            <a:solidFill>
              <a:schemeClr val="tx1"/>
            </a:solidFill>
            <a:latin typeface="Arial" panose="020B0604020202020204" pitchFamily="34" charset="0"/>
            <a:cs typeface="Arial" panose="020B0604020202020204" pitchFamily="34" charset="0"/>
          </a:endParaRPr>
        </a:p>
      </dgm:t>
    </dgm:pt>
    <dgm:pt modelId="{C2CC7F3A-620A-42E8-BC21-883AC5A741F3}" type="parTrans" cxnId="{23BA4AF1-6398-4B0C-8716-6AB25401B190}">
      <dgm:prSet>
        <dgm:style>
          <a:lnRef idx="0">
            <a:scrgbClr r="0" g="0" b="0"/>
          </a:lnRef>
          <a:fillRef idx="0">
            <a:scrgbClr r="0" g="0" b="0"/>
          </a:fillRef>
          <a:effectRef idx="0">
            <a:scrgbClr r="0" g="0" b="0"/>
          </a:effectRef>
          <a:fontRef idx="minor">
            <a:schemeClr val="tx1"/>
          </a:fontRef>
        </dgm:style>
      </dgm:prSet>
      <dgm:spPr>
        <a:ln w="57150" cap="flat" cmpd="sng" algn="ctr">
          <a:solidFill>
            <a:schemeClr val="dk1"/>
          </a:solidFill>
          <a:prstDash val="solid"/>
          <a:round/>
          <a:headEnd type="none" w="med" len="med"/>
          <a:tailEnd type="arrow" w="med" len="med"/>
        </a:ln>
      </dgm:spPr>
      <dgm:t>
        <a:bodyPr/>
        <a:lstStyle/>
        <a:p>
          <a:endParaRPr lang="en-US"/>
        </a:p>
      </dgm:t>
    </dgm:pt>
    <dgm:pt modelId="{2303CA0A-D9D5-4260-9FE7-F8C583274DAF}" type="sibTrans" cxnId="{23BA4AF1-6398-4B0C-8716-6AB25401B190}">
      <dgm:prSet/>
      <dgm:spPr/>
      <dgm:t>
        <a:bodyPr/>
        <a:lstStyle/>
        <a:p>
          <a:endParaRPr lang="en-US"/>
        </a:p>
      </dgm:t>
    </dgm:pt>
    <dgm:pt modelId="{2F71C99A-1F4F-4A89-B973-9652C6F3107F}">
      <dgm:prSet phldrT="[Văn bản]" custT="1"/>
      <dgm:spPr/>
      <dgm:t>
        <a:bodyPr/>
        <a:lstStyle/>
        <a:p>
          <a:r>
            <a:rPr lang="vi-VN" sz="2400" dirty="0" smtClean="0">
              <a:solidFill>
                <a:schemeClr val="tx1"/>
              </a:solidFill>
              <a:latin typeface="Arial" panose="020B0604020202020204" pitchFamily="34" charset="0"/>
              <a:cs typeface="Arial" panose="020B0604020202020204" pitchFamily="34" charset="0"/>
            </a:rPr>
            <a:t>Sử dụng, bảo quản</a:t>
          </a:r>
          <a:endParaRPr lang="en-US" sz="2400" dirty="0">
            <a:solidFill>
              <a:schemeClr val="tx1"/>
            </a:solidFill>
            <a:latin typeface="Arial" panose="020B0604020202020204" pitchFamily="34" charset="0"/>
            <a:cs typeface="Arial" panose="020B0604020202020204" pitchFamily="34" charset="0"/>
          </a:endParaRPr>
        </a:p>
      </dgm:t>
    </dgm:pt>
    <dgm:pt modelId="{F456D5D8-2F16-4738-A495-695F498FF938}" type="parTrans" cxnId="{D1F716B3-9D71-419B-A1FE-A30CFF21EE88}">
      <dgm:prSet>
        <dgm:style>
          <a:lnRef idx="0">
            <a:scrgbClr r="0" g="0" b="0"/>
          </a:lnRef>
          <a:fillRef idx="0">
            <a:scrgbClr r="0" g="0" b="0"/>
          </a:fillRef>
          <a:effectRef idx="0">
            <a:scrgbClr r="0" g="0" b="0"/>
          </a:effectRef>
          <a:fontRef idx="minor">
            <a:schemeClr val="tx1"/>
          </a:fontRef>
        </dgm:style>
      </dgm:prSet>
      <dgm:spPr>
        <a:ln w="57150" cap="flat" cmpd="sng" algn="ctr">
          <a:solidFill>
            <a:schemeClr val="dk1"/>
          </a:solidFill>
          <a:prstDash val="solid"/>
          <a:round/>
          <a:headEnd type="none" w="med" len="med"/>
          <a:tailEnd type="arrow" w="med" len="med"/>
        </a:ln>
      </dgm:spPr>
      <dgm:t>
        <a:bodyPr/>
        <a:lstStyle/>
        <a:p>
          <a:endParaRPr lang="en-US"/>
        </a:p>
      </dgm:t>
    </dgm:pt>
    <dgm:pt modelId="{CDE83917-8FCA-48F5-87A7-3751FD17843E}" type="sibTrans" cxnId="{D1F716B3-9D71-419B-A1FE-A30CFF21EE88}">
      <dgm:prSet/>
      <dgm:spPr/>
      <dgm:t>
        <a:bodyPr/>
        <a:lstStyle/>
        <a:p>
          <a:endParaRPr lang="en-US"/>
        </a:p>
      </dgm:t>
    </dgm:pt>
    <dgm:pt modelId="{EFB126DC-C0A5-4561-BDFF-5169DBE3DE77}">
      <dgm:prSet phldrT="[Văn bản]" custT="1"/>
      <dgm:spPr/>
      <dgm:t>
        <a:bodyPr/>
        <a:lstStyle/>
        <a:p>
          <a:r>
            <a:rPr lang="vi-VN" sz="2400" dirty="0" smtClean="0">
              <a:solidFill>
                <a:schemeClr val="tx1"/>
              </a:solidFill>
              <a:latin typeface="Arial" panose="020B0604020202020204" pitchFamily="34" charset="0"/>
              <a:cs typeface="Arial" panose="020B0604020202020204" pitchFamily="34" charset="0"/>
            </a:rPr>
            <a:t>Vai trò</a:t>
          </a:r>
          <a:endParaRPr lang="en-US" sz="2400" dirty="0">
            <a:solidFill>
              <a:schemeClr val="tx1"/>
            </a:solidFill>
            <a:latin typeface="Arial" panose="020B0604020202020204" pitchFamily="34" charset="0"/>
            <a:cs typeface="Arial" panose="020B0604020202020204" pitchFamily="34" charset="0"/>
          </a:endParaRPr>
        </a:p>
      </dgm:t>
    </dgm:pt>
    <dgm:pt modelId="{4DF8B5F4-4AFF-4B95-9717-D6A8C8008ABB}" type="parTrans" cxnId="{5BAB4D56-A1A2-4371-9DF1-D5172DBC53A3}">
      <dgm:prSet>
        <dgm:style>
          <a:lnRef idx="0">
            <a:scrgbClr r="0" g="0" b="0"/>
          </a:lnRef>
          <a:fillRef idx="0">
            <a:scrgbClr r="0" g="0" b="0"/>
          </a:fillRef>
          <a:effectRef idx="0">
            <a:scrgbClr r="0" g="0" b="0"/>
          </a:effectRef>
          <a:fontRef idx="minor">
            <a:schemeClr val="tx1"/>
          </a:fontRef>
        </dgm:style>
      </dgm:prSet>
      <dgm:spPr>
        <a:ln w="57150" cap="flat" cmpd="sng" algn="ctr">
          <a:solidFill>
            <a:schemeClr val="dk1"/>
          </a:solidFill>
          <a:prstDash val="solid"/>
          <a:round/>
          <a:headEnd type="none" w="med" len="med"/>
          <a:tailEnd type="arrow" w="med" len="med"/>
        </a:ln>
      </dgm:spPr>
      <dgm:t>
        <a:bodyPr/>
        <a:lstStyle/>
        <a:p>
          <a:endParaRPr lang="en-US"/>
        </a:p>
      </dgm:t>
    </dgm:pt>
    <dgm:pt modelId="{7FBD2436-829D-48BA-B643-F527E8A03E1F}" type="sibTrans" cxnId="{5BAB4D56-A1A2-4371-9DF1-D5172DBC53A3}">
      <dgm:prSet/>
      <dgm:spPr/>
      <dgm:t>
        <a:bodyPr/>
        <a:lstStyle/>
        <a:p>
          <a:endParaRPr lang="en-US"/>
        </a:p>
      </dgm:t>
    </dgm:pt>
    <dgm:pt modelId="{B146EDEE-5129-4C7B-951F-EF50667919DC}">
      <dgm:prSet phldrT="[Văn bản]" custT="1"/>
      <dgm:spPr>
        <a:solidFill>
          <a:schemeClr val="accent5"/>
        </a:solidFill>
      </dgm:spPr>
      <dgm:t>
        <a:bodyPr/>
        <a:lstStyle/>
        <a:p>
          <a:r>
            <a:rPr lang="vi-VN" sz="2400" dirty="0" smtClean="0">
              <a:solidFill>
                <a:schemeClr val="tx1"/>
              </a:solidFill>
              <a:latin typeface="Arial" panose="020B0604020202020204" pitchFamily="34" charset="0"/>
              <a:cs typeface="Arial" panose="020B0604020202020204" pitchFamily="34" charset="0"/>
            </a:rPr>
            <a:t>Đặc điểm, 1 số loại vải</a:t>
          </a:r>
          <a:endParaRPr lang="en-US" sz="2400" dirty="0">
            <a:solidFill>
              <a:schemeClr val="tx1"/>
            </a:solidFill>
            <a:latin typeface="Arial" panose="020B0604020202020204" pitchFamily="34" charset="0"/>
            <a:cs typeface="Arial" panose="020B0604020202020204" pitchFamily="34" charset="0"/>
          </a:endParaRPr>
        </a:p>
      </dgm:t>
    </dgm:pt>
    <dgm:pt modelId="{421E928C-F742-46D0-8CD0-57B26D5A130F}" type="parTrans" cxnId="{3F5EA083-9C95-4A41-B05C-C7330C8E0428}">
      <dgm:prSet>
        <dgm:style>
          <a:lnRef idx="0">
            <a:scrgbClr r="0" g="0" b="0"/>
          </a:lnRef>
          <a:fillRef idx="0">
            <a:scrgbClr r="0" g="0" b="0"/>
          </a:fillRef>
          <a:effectRef idx="0">
            <a:scrgbClr r="0" g="0" b="0"/>
          </a:effectRef>
          <a:fontRef idx="minor">
            <a:schemeClr val="tx1"/>
          </a:fontRef>
        </dgm:style>
      </dgm:prSet>
      <dgm:spPr>
        <a:ln w="57150" cap="flat" cmpd="sng" algn="ctr">
          <a:solidFill>
            <a:schemeClr val="dk1"/>
          </a:solidFill>
          <a:prstDash val="solid"/>
          <a:round/>
          <a:headEnd type="none" w="med" len="med"/>
          <a:tailEnd type="arrow" w="med" len="med"/>
        </a:ln>
      </dgm:spPr>
      <dgm:t>
        <a:bodyPr/>
        <a:lstStyle/>
        <a:p>
          <a:endParaRPr lang="en-US"/>
        </a:p>
      </dgm:t>
    </dgm:pt>
    <dgm:pt modelId="{3670EA20-647C-40E0-AB50-1134674AAA43}" type="sibTrans" cxnId="{3F5EA083-9C95-4A41-B05C-C7330C8E0428}">
      <dgm:prSet/>
      <dgm:spPr/>
      <dgm:t>
        <a:bodyPr/>
        <a:lstStyle/>
        <a:p>
          <a:endParaRPr lang="en-US"/>
        </a:p>
      </dgm:t>
    </dgm:pt>
    <dgm:pt modelId="{A8370877-C623-4D4B-B42F-CF060DF028F3}">
      <dgm:prSet phldrT="[Văn bản]" custT="1"/>
      <dgm:spPr/>
      <dgm:t>
        <a:bodyPr/>
        <a:lstStyle/>
        <a:p>
          <a:r>
            <a:rPr lang="vi-VN" sz="2400" dirty="0" smtClean="0">
              <a:solidFill>
                <a:schemeClr val="tx1"/>
              </a:solidFill>
              <a:latin typeface="Arial" panose="020B0604020202020204" pitchFamily="34" charset="0"/>
              <a:cs typeface="Arial" panose="020B0604020202020204" pitchFamily="34" charset="0"/>
            </a:rPr>
            <a:t>TRANG PHỤC</a:t>
          </a:r>
          <a:endParaRPr lang="en-US" sz="2400" dirty="0">
            <a:solidFill>
              <a:schemeClr val="tx1"/>
            </a:solidFill>
            <a:latin typeface="Arial" panose="020B0604020202020204" pitchFamily="34" charset="0"/>
            <a:cs typeface="Arial" panose="020B0604020202020204" pitchFamily="34" charset="0"/>
          </a:endParaRPr>
        </a:p>
      </dgm:t>
    </dgm:pt>
    <dgm:pt modelId="{B4E614E8-14CA-44B9-93E2-25FFACC9DA5D}" type="sibTrans" cxnId="{778FAD06-26A9-4896-930F-C0BDEA3465EB}">
      <dgm:prSet/>
      <dgm:spPr/>
      <dgm:t>
        <a:bodyPr/>
        <a:lstStyle/>
        <a:p>
          <a:endParaRPr lang="en-US"/>
        </a:p>
      </dgm:t>
    </dgm:pt>
    <dgm:pt modelId="{01F3FFC1-4B98-4D3D-BE67-38EDD6BBDC3C}" type="parTrans" cxnId="{778FAD06-26A9-4896-930F-C0BDEA3465EB}">
      <dgm:prSet/>
      <dgm:spPr/>
      <dgm:t>
        <a:bodyPr/>
        <a:lstStyle/>
        <a:p>
          <a:endParaRPr lang="en-US"/>
        </a:p>
      </dgm:t>
    </dgm:pt>
    <dgm:pt modelId="{0067BA3E-3844-44B7-BB46-36C9E913E5D1}">
      <dgm:prSet phldrT="[Văn bản]" custT="1">
        <dgm:style>
          <a:lnRef idx="2">
            <a:schemeClr val="dk1"/>
          </a:lnRef>
          <a:fillRef idx="1">
            <a:schemeClr val="lt1"/>
          </a:fillRef>
          <a:effectRef idx="0">
            <a:schemeClr val="dk1"/>
          </a:effectRef>
          <a:fontRef idx="minor">
            <a:schemeClr val="dk1"/>
          </a:fontRef>
        </dgm:style>
      </dgm:prSet>
      <dgm:spPr>
        <a:ln>
          <a:solidFill>
            <a:schemeClr val="bg1"/>
          </a:solidFill>
        </a:ln>
      </dgm:spPr>
      <dgm:t>
        <a:bodyPr/>
        <a:lstStyle/>
        <a:p>
          <a:endParaRPr lang="en-US" sz="2400" dirty="0">
            <a:solidFill>
              <a:schemeClr val="tx1"/>
            </a:solidFill>
            <a:latin typeface="Arial" panose="020B0604020202020204" pitchFamily="34" charset="0"/>
            <a:cs typeface="Arial" panose="020B0604020202020204" pitchFamily="34" charset="0"/>
          </a:endParaRPr>
        </a:p>
      </dgm:t>
    </dgm:pt>
    <dgm:pt modelId="{5FE6245B-073D-4679-AA5A-7ABD9776B7D1}" type="sibTrans" cxnId="{B75FE7B2-161C-4FF3-BC2E-2308169D2C84}">
      <dgm:prSet/>
      <dgm:spPr/>
      <dgm:t>
        <a:bodyPr/>
        <a:lstStyle/>
        <a:p>
          <a:endParaRPr lang="en-US"/>
        </a:p>
      </dgm:t>
    </dgm:pt>
    <dgm:pt modelId="{DC0B7F15-8493-4457-B2A1-E0BF745F32D9}" type="parTrans" cxnId="{B75FE7B2-161C-4FF3-BC2E-2308169D2C84}">
      <dgm:prSet>
        <dgm:style>
          <a:lnRef idx="0">
            <a:scrgbClr r="0" g="0" b="0"/>
          </a:lnRef>
          <a:fillRef idx="0">
            <a:scrgbClr r="0" g="0" b="0"/>
          </a:fillRef>
          <a:effectRef idx="0">
            <a:scrgbClr r="0" g="0" b="0"/>
          </a:effectRef>
          <a:fontRef idx="minor">
            <a:schemeClr val="tx1"/>
          </a:fontRef>
        </dgm:style>
      </dgm:prSet>
      <dgm:spPr>
        <a:ln w="57150" cap="flat" cmpd="sng" algn="ctr">
          <a:solidFill>
            <a:schemeClr val="bg1"/>
          </a:solidFill>
          <a:prstDash val="solid"/>
          <a:round/>
          <a:headEnd type="none" w="med" len="med"/>
          <a:tailEnd type="arrow" w="med" len="med"/>
        </a:ln>
      </dgm:spPr>
      <dgm:t>
        <a:bodyPr/>
        <a:lstStyle/>
        <a:p>
          <a:endParaRPr lang="en-US"/>
        </a:p>
      </dgm:t>
    </dgm:pt>
    <dgm:pt modelId="{7D267BC5-89E6-4B8E-AB4C-E38A12468D12}" type="pres">
      <dgm:prSet presAssocID="{F027FE50-5601-4E49-8663-FBBA44D59D30}" presName="Name0" presStyleCnt="0">
        <dgm:presLayoutVars>
          <dgm:chMax val="1"/>
          <dgm:chPref val="1"/>
          <dgm:dir/>
          <dgm:animOne val="branch"/>
          <dgm:animLvl val="lvl"/>
        </dgm:presLayoutVars>
      </dgm:prSet>
      <dgm:spPr/>
      <dgm:t>
        <a:bodyPr/>
        <a:lstStyle/>
        <a:p>
          <a:endParaRPr lang="en-US"/>
        </a:p>
      </dgm:t>
    </dgm:pt>
    <dgm:pt modelId="{D7918D55-AFC7-41C4-B398-5602B63E001E}" type="pres">
      <dgm:prSet presAssocID="{A8370877-C623-4D4B-B42F-CF060DF028F3}" presName="textCenter" presStyleLbl="node1" presStyleIdx="0" presStyleCnt="9" custScaleX="143898" custLinFactNeighborX="14966" custLinFactNeighborY="-5442"/>
      <dgm:spPr/>
      <dgm:t>
        <a:bodyPr/>
        <a:lstStyle/>
        <a:p>
          <a:endParaRPr lang="en-US"/>
        </a:p>
      </dgm:t>
    </dgm:pt>
    <dgm:pt modelId="{30ECEE1A-CC90-4486-A3D6-8F7EB11DBD7B}" type="pres">
      <dgm:prSet presAssocID="{A8370877-C623-4D4B-B42F-CF060DF028F3}" presName="cycle_1" presStyleCnt="0"/>
      <dgm:spPr/>
    </dgm:pt>
    <dgm:pt modelId="{5BF1AF86-9332-42E4-870D-F8DD5B200861}" type="pres">
      <dgm:prSet presAssocID="{0067BA3E-3844-44B7-BB46-36C9E913E5D1}" presName="childCenter1" presStyleLbl="node1" presStyleIdx="1" presStyleCnt="9"/>
      <dgm:spPr/>
      <dgm:t>
        <a:bodyPr/>
        <a:lstStyle/>
        <a:p>
          <a:endParaRPr lang="en-US"/>
        </a:p>
      </dgm:t>
    </dgm:pt>
    <dgm:pt modelId="{E951CD6A-1DE8-4348-BB80-E0FEF845CAEE}" type="pres">
      <dgm:prSet presAssocID="{DC0B7F15-8493-4457-B2A1-E0BF745F32D9}" presName="Name144" presStyleLbl="parChTrans1D2" presStyleIdx="0" presStyleCnt="3"/>
      <dgm:spPr/>
      <dgm:t>
        <a:bodyPr/>
        <a:lstStyle/>
        <a:p>
          <a:endParaRPr lang="en-US"/>
        </a:p>
      </dgm:t>
    </dgm:pt>
    <dgm:pt modelId="{DE04DA2E-A537-4212-8C51-5DB28E42263F}" type="pres">
      <dgm:prSet presAssocID="{A8370877-C623-4D4B-B42F-CF060DF028F3}" presName="cycle_2" presStyleCnt="0"/>
      <dgm:spPr/>
    </dgm:pt>
    <dgm:pt modelId="{2F0280B3-4AC9-45B2-874E-0467481F087F}" type="pres">
      <dgm:prSet presAssocID="{5E95C435-4F56-44BB-A0DE-991EC2ECB3D7}" presName="childCenter2" presStyleLbl="node1" presStyleIdx="2" presStyleCnt="9" custScaleX="537342" custLinFactNeighborX="76218" custLinFactNeighborY="5203"/>
      <dgm:spPr/>
      <dgm:t>
        <a:bodyPr/>
        <a:lstStyle/>
        <a:p>
          <a:endParaRPr lang="en-US"/>
        </a:p>
      </dgm:t>
    </dgm:pt>
    <dgm:pt modelId="{E977262C-C7CF-4A79-9E43-789E7606BE97}" type="pres">
      <dgm:prSet presAssocID="{C2CC7F3A-620A-42E8-BC21-883AC5A741F3}" presName="Name218" presStyleLbl="parChTrans1D3" presStyleIdx="0" presStyleCnt="5"/>
      <dgm:spPr/>
      <dgm:t>
        <a:bodyPr/>
        <a:lstStyle/>
        <a:p>
          <a:endParaRPr lang="en-US"/>
        </a:p>
      </dgm:t>
    </dgm:pt>
    <dgm:pt modelId="{2DAA5AB2-09B1-4BAB-9F35-408141221C35}" type="pres">
      <dgm:prSet presAssocID="{515331B1-BF22-4B5D-8EB4-15930E8C5057}" presName="text2" presStyleLbl="node1" presStyleIdx="3" presStyleCnt="9" custScaleX="332909" custRadScaleRad="295544" custRadScaleInc="1047">
        <dgm:presLayoutVars>
          <dgm:bulletEnabled val="1"/>
        </dgm:presLayoutVars>
      </dgm:prSet>
      <dgm:spPr/>
      <dgm:t>
        <a:bodyPr/>
        <a:lstStyle/>
        <a:p>
          <a:endParaRPr lang="en-US"/>
        </a:p>
      </dgm:t>
    </dgm:pt>
    <dgm:pt modelId="{CBFD0A58-5221-48BB-9998-CD4B7A0444F2}" type="pres">
      <dgm:prSet presAssocID="{F456D5D8-2F16-4738-A495-695F498FF938}" presName="Name218" presStyleLbl="parChTrans1D3" presStyleIdx="1" presStyleCnt="5"/>
      <dgm:spPr/>
      <dgm:t>
        <a:bodyPr/>
        <a:lstStyle/>
        <a:p>
          <a:endParaRPr lang="en-US"/>
        </a:p>
      </dgm:t>
    </dgm:pt>
    <dgm:pt modelId="{DE75D2B6-6275-4EAB-A825-802BD6725EBA}" type="pres">
      <dgm:prSet presAssocID="{2F71C99A-1F4F-4A89-B973-9652C6F3107F}" presName="text2" presStyleLbl="node1" presStyleIdx="4" presStyleCnt="9" custScaleX="400521" custRadScaleRad="293457" custRadScaleInc="-62896">
        <dgm:presLayoutVars>
          <dgm:bulletEnabled val="1"/>
        </dgm:presLayoutVars>
      </dgm:prSet>
      <dgm:spPr/>
      <dgm:t>
        <a:bodyPr/>
        <a:lstStyle/>
        <a:p>
          <a:endParaRPr lang="en-US"/>
        </a:p>
      </dgm:t>
    </dgm:pt>
    <dgm:pt modelId="{BA4619A6-3D81-49FF-99F6-7CDF7A3B3B16}" type="pres">
      <dgm:prSet presAssocID="{96A78412-A4C6-4447-89CD-ABDD7398666C}" presName="Name221" presStyleLbl="parChTrans1D2" presStyleIdx="1" presStyleCnt="3"/>
      <dgm:spPr/>
      <dgm:t>
        <a:bodyPr/>
        <a:lstStyle/>
        <a:p>
          <a:endParaRPr lang="en-US"/>
        </a:p>
      </dgm:t>
    </dgm:pt>
    <dgm:pt modelId="{FE1A8FC8-64D7-4A42-9A4F-B93199385180}" type="pres">
      <dgm:prSet presAssocID="{A8370877-C623-4D4B-B42F-CF060DF028F3}" presName="cycle_3" presStyleCnt="0"/>
      <dgm:spPr/>
    </dgm:pt>
    <dgm:pt modelId="{03B2E587-7774-47F7-81F9-333E963DEFD1}" type="pres">
      <dgm:prSet presAssocID="{0298E869-0772-4E0A-8130-4A81B4C888A1}" presName="childCenter3" presStyleLbl="node1" presStyleIdx="5" presStyleCnt="9" custScaleX="460883" custLinFactNeighborX="-75987" custLinFactNeighborY="-3431"/>
      <dgm:spPr/>
      <dgm:t>
        <a:bodyPr/>
        <a:lstStyle/>
        <a:p>
          <a:endParaRPr lang="en-US"/>
        </a:p>
      </dgm:t>
    </dgm:pt>
    <dgm:pt modelId="{B9EEA8EC-B88E-4FA4-9125-F6EECED3164F}" type="pres">
      <dgm:prSet presAssocID="{421E928C-F742-46D0-8CD0-57B26D5A130F}" presName="Name285" presStyleLbl="parChTrans1D3" presStyleIdx="2" presStyleCnt="5"/>
      <dgm:spPr/>
      <dgm:t>
        <a:bodyPr/>
        <a:lstStyle/>
        <a:p>
          <a:endParaRPr lang="en-US"/>
        </a:p>
      </dgm:t>
    </dgm:pt>
    <dgm:pt modelId="{E0101ADA-7641-4ACA-94DE-307B24024912}" type="pres">
      <dgm:prSet presAssocID="{B146EDEE-5129-4C7B-951F-EF50667919DC}" presName="text3" presStyleLbl="node1" presStyleIdx="6" presStyleCnt="9" custScaleX="326325" custRadScaleRad="93641" custRadScaleInc="24595">
        <dgm:presLayoutVars>
          <dgm:bulletEnabled val="1"/>
        </dgm:presLayoutVars>
      </dgm:prSet>
      <dgm:spPr/>
      <dgm:t>
        <a:bodyPr/>
        <a:lstStyle/>
        <a:p>
          <a:endParaRPr lang="en-US"/>
        </a:p>
      </dgm:t>
    </dgm:pt>
    <dgm:pt modelId="{54A5B204-6C9D-4321-8409-C18C89A3AE58}" type="pres">
      <dgm:prSet presAssocID="{4DF8B5F4-4AFF-4B95-9717-D6A8C8008ABB}" presName="Name285" presStyleLbl="parChTrans1D3" presStyleIdx="3" presStyleCnt="5"/>
      <dgm:spPr/>
      <dgm:t>
        <a:bodyPr/>
        <a:lstStyle/>
        <a:p>
          <a:endParaRPr lang="en-US"/>
        </a:p>
      </dgm:t>
    </dgm:pt>
    <dgm:pt modelId="{E56B960D-0724-4EC9-A136-C070E989E135}" type="pres">
      <dgm:prSet presAssocID="{EFB126DC-C0A5-4561-BDFF-5169DBE3DE77}" presName="text3" presStyleLbl="node1" presStyleIdx="7" presStyleCnt="9" custScaleX="332909" custRadScaleRad="299131" custRadScaleInc="81761">
        <dgm:presLayoutVars>
          <dgm:bulletEnabled val="1"/>
        </dgm:presLayoutVars>
      </dgm:prSet>
      <dgm:spPr/>
      <dgm:t>
        <a:bodyPr/>
        <a:lstStyle/>
        <a:p>
          <a:endParaRPr lang="en-US"/>
        </a:p>
      </dgm:t>
    </dgm:pt>
    <dgm:pt modelId="{0322C2D4-3353-470E-B716-D67EC5391247}" type="pres">
      <dgm:prSet presAssocID="{99BC86AA-1ADA-4AFE-A52A-2F2CD04273BF}" presName="Name285" presStyleLbl="parChTrans1D3" presStyleIdx="4" presStyleCnt="5"/>
      <dgm:spPr/>
      <dgm:t>
        <a:bodyPr/>
        <a:lstStyle/>
        <a:p>
          <a:endParaRPr lang="en-US"/>
        </a:p>
      </dgm:t>
    </dgm:pt>
    <dgm:pt modelId="{FCB892D8-98CC-408B-82E7-C9ACF45616DB}" type="pres">
      <dgm:prSet presAssocID="{B912E5EC-1DF0-40F5-B78C-AAD183F5FD70}" presName="text3" presStyleLbl="node1" presStyleIdx="8" presStyleCnt="9" custScaleX="419995" custRadScaleRad="264674" custRadScaleInc="-131702">
        <dgm:presLayoutVars>
          <dgm:bulletEnabled val="1"/>
        </dgm:presLayoutVars>
      </dgm:prSet>
      <dgm:spPr/>
      <dgm:t>
        <a:bodyPr/>
        <a:lstStyle/>
        <a:p>
          <a:endParaRPr lang="en-US"/>
        </a:p>
      </dgm:t>
    </dgm:pt>
    <dgm:pt modelId="{23B7E671-DC65-437C-8C40-6F6EC5CF806B}" type="pres">
      <dgm:prSet presAssocID="{58F94F72-1BE9-4397-A619-854D0661796B}" presName="Name288" presStyleLbl="parChTrans1D2" presStyleIdx="2" presStyleCnt="3"/>
      <dgm:spPr/>
      <dgm:t>
        <a:bodyPr/>
        <a:lstStyle/>
        <a:p>
          <a:endParaRPr lang="en-US"/>
        </a:p>
      </dgm:t>
    </dgm:pt>
  </dgm:ptLst>
  <dgm:cxnLst>
    <dgm:cxn modelId="{0D89960B-C719-4EC8-B396-AB565B5FD2CE}" type="presOf" srcId="{4DF8B5F4-4AFF-4B95-9717-D6A8C8008ABB}" destId="{54A5B204-6C9D-4321-8409-C18C89A3AE58}" srcOrd="0" destOrd="0" presId="urn:microsoft.com/office/officeart/2008/layout/RadialCluster"/>
    <dgm:cxn modelId="{6B8AF244-1BBF-4758-B503-51DF03687586}" srcId="{A8370877-C623-4D4B-B42F-CF060DF028F3}" destId="{0298E869-0772-4E0A-8130-4A81B4C888A1}" srcOrd="2" destOrd="0" parTransId="{58F94F72-1BE9-4397-A619-854D0661796B}" sibTransId="{8693737A-31E4-458C-96AD-54119C54D1AA}"/>
    <dgm:cxn modelId="{D1F716B3-9D71-419B-A1FE-A30CFF21EE88}" srcId="{5E95C435-4F56-44BB-A0DE-991EC2ECB3D7}" destId="{2F71C99A-1F4F-4A89-B973-9652C6F3107F}" srcOrd="1" destOrd="0" parTransId="{F456D5D8-2F16-4738-A495-695F498FF938}" sibTransId="{CDE83917-8FCA-48F5-87A7-3751FD17843E}"/>
    <dgm:cxn modelId="{3F5EA083-9C95-4A41-B05C-C7330C8E0428}" srcId="{0298E869-0772-4E0A-8130-4A81B4C888A1}" destId="{B146EDEE-5129-4C7B-951F-EF50667919DC}" srcOrd="0" destOrd="0" parTransId="{421E928C-F742-46D0-8CD0-57B26D5A130F}" sibTransId="{3670EA20-647C-40E0-AB50-1134674AAA43}"/>
    <dgm:cxn modelId="{724A5404-CDD7-4C39-A12D-1E9CCB4986F7}" type="presOf" srcId="{B146EDEE-5129-4C7B-951F-EF50667919DC}" destId="{E0101ADA-7641-4ACA-94DE-307B24024912}" srcOrd="0" destOrd="0" presId="urn:microsoft.com/office/officeart/2008/layout/RadialCluster"/>
    <dgm:cxn modelId="{69E4BD67-77FB-44F0-A052-6FBC224D1456}" type="presOf" srcId="{2F71C99A-1F4F-4A89-B973-9652C6F3107F}" destId="{DE75D2B6-6275-4EAB-A825-802BD6725EBA}" srcOrd="0" destOrd="0" presId="urn:microsoft.com/office/officeart/2008/layout/RadialCluster"/>
    <dgm:cxn modelId="{942C0553-3801-4D0A-828E-8729C2F56AF6}" srcId="{0298E869-0772-4E0A-8130-4A81B4C888A1}" destId="{B912E5EC-1DF0-40F5-B78C-AAD183F5FD70}" srcOrd="2" destOrd="0" parTransId="{99BC86AA-1ADA-4AFE-A52A-2F2CD04273BF}" sibTransId="{33E5B82D-0D91-4DC4-8A33-9DF150FA5242}"/>
    <dgm:cxn modelId="{70945620-73E6-4539-BF41-303385C59FB0}" type="presOf" srcId="{A8370877-C623-4D4B-B42F-CF060DF028F3}" destId="{D7918D55-AFC7-41C4-B398-5602B63E001E}" srcOrd="0" destOrd="0" presId="urn:microsoft.com/office/officeart/2008/layout/RadialCluster"/>
    <dgm:cxn modelId="{778FAD06-26A9-4896-930F-C0BDEA3465EB}" srcId="{F027FE50-5601-4E49-8663-FBBA44D59D30}" destId="{A8370877-C623-4D4B-B42F-CF060DF028F3}" srcOrd="0" destOrd="0" parTransId="{01F3FFC1-4B98-4D3D-BE67-38EDD6BBDC3C}" sibTransId="{B4E614E8-14CA-44B9-93E2-25FFACC9DA5D}"/>
    <dgm:cxn modelId="{B75FE7B2-161C-4FF3-BC2E-2308169D2C84}" srcId="{A8370877-C623-4D4B-B42F-CF060DF028F3}" destId="{0067BA3E-3844-44B7-BB46-36C9E913E5D1}" srcOrd="0" destOrd="0" parTransId="{DC0B7F15-8493-4457-B2A1-E0BF745F32D9}" sibTransId="{5FE6245B-073D-4679-AA5A-7ABD9776B7D1}"/>
    <dgm:cxn modelId="{56A19B5A-C3E6-4CBF-A39C-C02B59C3CC70}" type="presOf" srcId="{96A78412-A4C6-4447-89CD-ABDD7398666C}" destId="{BA4619A6-3D81-49FF-99F6-7CDF7A3B3B16}" srcOrd="0" destOrd="0" presId="urn:microsoft.com/office/officeart/2008/layout/RadialCluster"/>
    <dgm:cxn modelId="{23BA4AF1-6398-4B0C-8716-6AB25401B190}" srcId="{5E95C435-4F56-44BB-A0DE-991EC2ECB3D7}" destId="{515331B1-BF22-4B5D-8EB4-15930E8C5057}" srcOrd="0" destOrd="0" parTransId="{C2CC7F3A-620A-42E8-BC21-883AC5A741F3}" sibTransId="{2303CA0A-D9D5-4260-9FE7-F8C583274DAF}"/>
    <dgm:cxn modelId="{7F69D2EE-1437-40F0-B00A-36BA38FB6D9E}" type="presOf" srcId="{421E928C-F742-46D0-8CD0-57B26D5A130F}" destId="{B9EEA8EC-B88E-4FA4-9125-F6EECED3164F}" srcOrd="0" destOrd="0" presId="urn:microsoft.com/office/officeart/2008/layout/RadialCluster"/>
    <dgm:cxn modelId="{82C2D295-9FCC-47CB-81A9-DE0C967BFF6A}" srcId="{A8370877-C623-4D4B-B42F-CF060DF028F3}" destId="{5E95C435-4F56-44BB-A0DE-991EC2ECB3D7}" srcOrd="1" destOrd="0" parTransId="{96A78412-A4C6-4447-89CD-ABDD7398666C}" sibTransId="{772A7048-910A-47DC-A445-B28A1CFB36AF}"/>
    <dgm:cxn modelId="{90E32C05-8B9B-4244-BD2B-4CEBADAC6032}" type="presOf" srcId="{0067BA3E-3844-44B7-BB46-36C9E913E5D1}" destId="{5BF1AF86-9332-42E4-870D-F8DD5B200861}" srcOrd="0" destOrd="0" presId="urn:microsoft.com/office/officeart/2008/layout/RadialCluster"/>
    <dgm:cxn modelId="{ED2AD0F7-7A9B-4280-809A-2BDF413D9741}" type="presOf" srcId="{58F94F72-1BE9-4397-A619-854D0661796B}" destId="{23B7E671-DC65-437C-8C40-6F6EC5CF806B}" srcOrd="0" destOrd="0" presId="urn:microsoft.com/office/officeart/2008/layout/RadialCluster"/>
    <dgm:cxn modelId="{DA805984-8F58-49CA-AB0E-B154F913B4BE}" type="presOf" srcId="{B912E5EC-1DF0-40F5-B78C-AAD183F5FD70}" destId="{FCB892D8-98CC-408B-82E7-C9ACF45616DB}" srcOrd="0" destOrd="0" presId="urn:microsoft.com/office/officeart/2008/layout/RadialCluster"/>
    <dgm:cxn modelId="{F29EF139-CB7A-43D8-ADFF-15036D2377C5}" type="presOf" srcId="{C2CC7F3A-620A-42E8-BC21-883AC5A741F3}" destId="{E977262C-C7CF-4A79-9E43-789E7606BE97}" srcOrd="0" destOrd="0" presId="urn:microsoft.com/office/officeart/2008/layout/RadialCluster"/>
    <dgm:cxn modelId="{35381AD7-2B80-41DF-B38F-EC6472A94591}" type="presOf" srcId="{0298E869-0772-4E0A-8130-4A81B4C888A1}" destId="{03B2E587-7774-47F7-81F9-333E963DEFD1}" srcOrd="0" destOrd="0" presId="urn:microsoft.com/office/officeart/2008/layout/RadialCluster"/>
    <dgm:cxn modelId="{937AA0C8-269D-4714-8B6F-78281DD387E3}" type="presOf" srcId="{5E95C435-4F56-44BB-A0DE-991EC2ECB3D7}" destId="{2F0280B3-4AC9-45B2-874E-0467481F087F}" srcOrd="0" destOrd="0" presId="urn:microsoft.com/office/officeart/2008/layout/RadialCluster"/>
    <dgm:cxn modelId="{B5C4FEB7-6C6D-4F4E-98E5-47415301AEBC}" type="presOf" srcId="{EFB126DC-C0A5-4561-BDFF-5169DBE3DE77}" destId="{E56B960D-0724-4EC9-A136-C070E989E135}" srcOrd="0" destOrd="0" presId="urn:microsoft.com/office/officeart/2008/layout/RadialCluster"/>
    <dgm:cxn modelId="{5BAB4D56-A1A2-4371-9DF1-D5172DBC53A3}" srcId="{0298E869-0772-4E0A-8130-4A81B4C888A1}" destId="{EFB126DC-C0A5-4561-BDFF-5169DBE3DE77}" srcOrd="1" destOrd="0" parTransId="{4DF8B5F4-4AFF-4B95-9717-D6A8C8008ABB}" sibTransId="{7FBD2436-829D-48BA-B643-F527E8A03E1F}"/>
    <dgm:cxn modelId="{9CDDB664-6938-4F19-ACE3-7FDE570216CC}" type="presOf" srcId="{F027FE50-5601-4E49-8663-FBBA44D59D30}" destId="{7D267BC5-89E6-4B8E-AB4C-E38A12468D12}" srcOrd="0" destOrd="0" presId="urn:microsoft.com/office/officeart/2008/layout/RadialCluster"/>
    <dgm:cxn modelId="{0B688A80-639D-46D7-9B7F-5BDA450D0478}" type="presOf" srcId="{99BC86AA-1ADA-4AFE-A52A-2F2CD04273BF}" destId="{0322C2D4-3353-470E-B716-D67EC5391247}" srcOrd="0" destOrd="0" presId="urn:microsoft.com/office/officeart/2008/layout/RadialCluster"/>
    <dgm:cxn modelId="{1A1D3CF2-AE59-4760-930A-A4AA25985F28}" type="presOf" srcId="{F456D5D8-2F16-4738-A495-695F498FF938}" destId="{CBFD0A58-5221-48BB-9998-CD4B7A0444F2}" srcOrd="0" destOrd="0" presId="urn:microsoft.com/office/officeart/2008/layout/RadialCluster"/>
    <dgm:cxn modelId="{C7BA227C-B77F-428E-91B9-89FB80AFE70C}" type="presOf" srcId="{515331B1-BF22-4B5D-8EB4-15930E8C5057}" destId="{2DAA5AB2-09B1-4BAB-9F35-408141221C35}" srcOrd="0" destOrd="0" presId="urn:microsoft.com/office/officeart/2008/layout/RadialCluster"/>
    <dgm:cxn modelId="{99AE0C8C-8EA4-4DAB-A171-A3DC4DDDD077}" type="presOf" srcId="{DC0B7F15-8493-4457-B2A1-E0BF745F32D9}" destId="{E951CD6A-1DE8-4348-BB80-E0FEF845CAEE}" srcOrd="0" destOrd="0" presId="urn:microsoft.com/office/officeart/2008/layout/RadialCluster"/>
    <dgm:cxn modelId="{441CDC9F-7EC4-499A-BA16-F1CD3C7ED51F}" type="presParOf" srcId="{7D267BC5-89E6-4B8E-AB4C-E38A12468D12}" destId="{D7918D55-AFC7-41C4-B398-5602B63E001E}" srcOrd="0" destOrd="0" presId="urn:microsoft.com/office/officeart/2008/layout/RadialCluster"/>
    <dgm:cxn modelId="{297EFDA7-7C7A-4E59-B2A0-D796EC958877}" type="presParOf" srcId="{7D267BC5-89E6-4B8E-AB4C-E38A12468D12}" destId="{30ECEE1A-CC90-4486-A3D6-8F7EB11DBD7B}" srcOrd="1" destOrd="0" presId="urn:microsoft.com/office/officeart/2008/layout/RadialCluster"/>
    <dgm:cxn modelId="{C68D77F9-DDAD-4810-B9DE-BACE729558BB}" type="presParOf" srcId="{30ECEE1A-CC90-4486-A3D6-8F7EB11DBD7B}" destId="{5BF1AF86-9332-42E4-870D-F8DD5B200861}" srcOrd="0" destOrd="0" presId="urn:microsoft.com/office/officeart/2008/layout/RadialCluster"/>
    <dgm:cxn modelId="{D2A80B85-8A99-47FA-88E9-F753D288FBD4}" type="presParOf" srcId="{7D267BC5-89E6-4B8E-AB4C-E38A12468D12}" destId="{E951CD6A-1DE8-4348-BB80-E0FEF845CAEE}" srcOrd="2" destOrd="0" presId="urn:microsoft.com/office/officeart/2008/layout/RadialCluster"/>
    <dgm:cxn modelId="{C4FEB1CD-7FB2-45FA-A0F8-1FCD13F2B40E}" type="presParOf" srcId="{7D267BC5-89E6-4B8E-AB4C-E38A12468D12}" destId="{DE04DA2E-A537-4212-8C51-5DB28E42263F}" srcOrd="3" destOrd="0" presId="urn:microsoft.com/office/officeart/2008/layout/RadialCluster"/>
    <dgm:cxn modelId="{A4AEF845-8A6E-4AFB-8D0E-0E76EB85F011}" type="presParOf" srcId="{DE04DA2E-A537-4212-8C51-5DB28E42263F}" destId="{2F0280B3-4AC9-45B2-874E-0467481F087F}" srcOrd="0" destOrd="0" presId="urn:microsoft.com/office/officeart/2008/layout/RadialCluster"/>
    <dgm:cxn modelId="{9A4B231E-9D63-4559-B445-A49360CC816F}" type="presParOf" srcId="{DE04DA2E-A537-4212-8C51-5DB28E42263F}" destId="{E977262C-C7CF-4A79-9E43-789E7606BE97}" srcOrd="1" destOrd="0" presId="urn:microsoft.com/office/officeart/2008/layout/RadialCluster"/>
    <dgm:cxn modelId="{69352343-5B93-499B-B1FD-3088FDB3A244}" type="presParOf" srcId="{DE04DA2E-A537-4212-8C51-5DB28E42263F}" destId="{2DAA5AB2-09B1-4BAB-9F35-408141221C35}" srcOrd="2" destOrd="0" presId="urn:microsoft.com/office/officeart/2008/layout/RadialCluster"/>
    <dgm:cxn modelId="{9D7F9D92-3229-4617-A4C0-231930E2E06B}" type="presParOf" srcId="{DE04DA2E-A537-4212-8C51-5DB28E42263F}" destId="{CBFD0A58-5221-48BB-9998-CD4B7A0444F2}" srcOrd="3" destOrd="0" presId="urn:microsoft.com/office/officeart/2008/layout/RadialCluster"/>
    <dgm:cxn modelId="{E6A46389-ABE8-4CEA-854C-BB215595DB89}" type="presParOf" srcId="{DE04DA2E-A537-4212-8C51-5DB28E42263F}" destId="{DE75D2B6-6275-4EAB-A825-802BD6725EBA}" srcOrd="4" destOrd="0" presId="urn:microsoft.com/office/officeart/2008/layout/RadialCluster"/>
    <dgm:cxn modelId="{08CD473B-DE23-4C64-B754-8C320A580D8A}" type="presParOf" srcId="{7D267BC5-89E6-4B8E-AB4C-E38A12468D12}" destId="{BA4619A6-3D81-49FF-99F6-7CDF7A3B3B16}" srcOrd="4" destOrd="0" presId="urn:microsoft.com/office/officeart/2008/layout/RadialCluster"/>
    <dgm:cxn modelId="{9E410E88-6AB9-4863-BD06-BD7D4D318E7E}" type="presParOf" srcId="{7D267BC5-89E6-4B8E-AB4C-E38A12468D12}" destId="{FE1A8FC8-64D7-4A42-9A4F-B93199385180}" srcOrd="5" destOrd="0" presId="urn:microsoft.com/office/officeart/2008/layout/RadialCluster"/>
    <dgm:cxn modelId="{50582BEC-139B-4E70-BAF2-E3A1BCA5011A}" type="presParOf" srcId="{FE1A8FC8-64D7-4A42-9A4F-B93199385180}" destId="{03B2E587-7774-47F7-81F9-333E963DEFD1}" srcOrd="0" destOrd="0" presId="urn:microsoft.com/office/officeart/2008/layout/RadialCluster"/>
    <dgm:cxn modelId="{551BE144-34B5-4603-9DA0-4407585C8420}" type="presParOf" srcId="{FE1A8FC8-64D7-4A42-9A4F-B93199385180}" destId="{B9EEA8EC-B88E-4FA4-9125-F6EECED3164F}" srcOrd="1" destOrd="0" presId="urn:microsoft.com/office/officeart/2008/layout/RadialCluster"/>
    <dgm:cxn modelId="{88989AA9-EEC0-415E-97A3-827108FFD13D}" type="presParOf" srcId="{FE1A8FC8-64D7-4A42-9A4F-B93199385180}" destId="{E0101ADA-7641-4ACA-94DE-307B24024912}" srcOrd="2" destOrd="0" presId="urn:microsoft.com/office/officeart/2008/layout/RadialCluster"/>
    <dgm:cxn modelId="{DBEF13C4-0E23-415A-A98D-6D79F8C710D8}" type="presParOf" srcId="{FE1A8FC8-64D7-4A42-9A4F-B93199385180}" destId="{54A5B204-6C9D-4321-8409-C18C89A3AE58}" srcOrd="3" destOrd="0" presId="urn:microsoft.com/office/officeart/2008/layout/RadialCluster"/>
    <dgm:cxn modelId="{0C4C2A16-E36D-4D3A-8508-60323E6055FE}" type="presParOf" srcId="{FE1A8FC8-64D7-4A42-9A4F-B93199385180}" destId="{E56B960D-0724-4EC9-A136-C070E989E135}" srcOrd="4" destOrd="0" presId="urn:microsoft.com/office/officeart/2008/layout/RadialCluster"/>
    <dgm:cxn modelId="{0247CD7D-9933-4E24-8B6D-69288DE6EBC0}" type="presParOf" srcId="{FE1A8FC8-64D7-4A42-9A4F-B93199385180}" destId="{0322C2D4-3353-470E-B716-D67EC5391247}" srcOrd="5" destOrd="0" presId="urn:microsoft.com/office/officeart/2008/layout/RadialCluster"/>
    <dgm:cxn modelId="{822D794E-DF20-41D2-94EF-56580A7631A3}" type="presParOf" srcId="{FE1A8FC8-64D7-4A42-9A4F-B93199385180}" destId="{FCB892D8-98CC-408B-82E7-C9ACF45616DB}" srcOrd="6" destOrd="0" presId="urn:microsoft.com/office/officeart/2008/layout/RadialCluster"/>
    <dgm:cxn modelId="{FDCC98AB-8728-49FC-8954-F6590AEDFA74}" type="presParOf" srcId="{7D267BC5-89E6-4B8E-AB4C-E38A12468D12}" destId="{23B7E671-DC65-437C-8C40-6F6EC5CF806B}"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B30C4D-F8BA-489F-BD37-1095F4C19D5B}">
      <dsp:nvSpPr>
        <dsp:cNvPr id="0" name=""/>
        <dsp:cNvSpPr/>
      </dsp:nvSpPr>
      <dsp:spPr>
        <a:xfrm>
          <a:off x="4342033" y="3163"/>
          <a:ext cx="5268848" cy="2383016"/>
        </a:xfrm>
        <a:prstGeom prst="rect">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a:solidFill>
                <a:schemeClr val="tx1"/>
              </a:solidFill>
              <a:latin typeface="Arial" panose="020B0604020202020204" pitchFamily="34" charset="0"/>
              <a:cs typeface="Arial" panose="020B0604020202020204" pitchFamily="34" charset="0"/>
            </a:rPr>
            <a:t>I. </a:t>
          </a:r>
          <a:r>
            <a:rPr lang="en-US" sz="3200" kern="1200" dirty="0" err="1">
              <a:solidFill>
                <a:schemeClr val="tx1"/>
              </a:solidFill>
              <a:latin typeface="Arial" panose="020B0604020202020204" pitchFamily="34" charset="0"/>
              <a:cs typeface="Arial" panose="020B0604020202020204" pitchFamily="34" charset="0"/>
            </a:rPr>
            <a:t>Tóm</a:t>
          </a:r>
          <a:r>
            <a:rPr lang="en-US" sz="3200" kern="1200" dirty="0">
              <a:solidFill>
                <a:schemeClr val="tx1"/>
              </a:solidFill>
              <a:latin typeface="Arial" panose="020B0604020202020204" pitchFamily="34" charset="0"/>
              <a:cs typeface="Arial" panose="020B0604020202020204" pitchFamily="34" charset="0"/>
            </a:rPr>
            <a:t> </a:t>
          </a:r>
          <a:r>
            <a:rPr lang="en-US" sz="3200" kern="1200" dirty="0" err="1">
              <a:solidFill>
                <a:schemeClr val="tx1"/>
              </a:solidFill>
              <a:latin typeface="Arial" panose="020B0604020202020204" pitchFamily="34" charset="0"/>
              <a:cs typeface="Arial" panose="020B0604020202020204" pitchFamily="34" charset="0"/>
            </a:rPr>
            <a:t>tắt</a:t>
          </a:r>
          <a:r>
            <a:rPr lang="en-US" sz="3200" kern="1200" dirty="0">
              <a:solidFill>
                <a:schemeClr val="tx1"/>
              </a:solidFill>
              <a:latin typeface="Arial" panose="020B0604020202020204" pitchFamily="34" charset="0"/>
              <a:cs typeface="Arial" panose="020B0604020202020204" pitchFamily="34" charset="0"/>
            </a:rPr>
            <a:t> </a:t>
          </a:r>
          <a:r>
            <a:rPr lang="vi-VN" sz="3200" kern="1200" dirty="0" smtClean="0">
              <a:solidFill>
                <a:schemeClr val="tx1"/>
              </a:solidFill>
              <a:latin typeface="Arial" panose="020B0604020202020204" pitchFamily="34" charset="0"/>
              <a:cs typeface="Arial" panose="020B0604020202020204" pitchFamily="34" charset="0"/>
            </a:rPr>
            <a:t>kiến thức</a:t>
          </a:r>
          <a:endParaRPr lang="en-US" sz="3200" kern="1200" dirty="0">
            <a:solidFill>
              <a:schemeClr val="tx1"/>
            </a:solidFill>
            <a:latin typeface="Arial" panose="020B0604020202020204" pitchFamily="34" charset="0"/>
            <a:cs typeface="Arial" panose="020B0604020202020204" pitchFamily="34" charset="0"/>
          </a:endParaRPr>
        </a:p>
      </dsp:txBody>
      <dsp:txXfrm>
        <a:off x="4342033" y="3163"/>
        <a:ext cx="5268848" cy="2383016"/>
      </dsp:txXfrm>
    </dsp:sp>
    <dsp:sp modelId="{E690622A-FB4C-4770-B001-48D80E06CE48}">
      <dsp:nvSpPr>
        <dsp:cNvPr id="0" name=""/>
        <dsp:cNvSpPr/>
      </dsp:nvSpPr>
      <dsp:spPr>
        <a:xfrm>
          <a:off x="1746928" y="3163"/>
          <a:ext cx="2359185" cy="238301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6000" r="-26000"/>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03721306-004A-45D0-BF20-26634559AD87}">
      <dsp:nvSpPr>
        <dsp:cNvPr id="0" name=""/>
        <dsp:cNvSpPr/>
      </dsp:nvSpPr>
      <dsp:spPr>
        <a:xfrm>
          <a:off x="1746928" y="2779377"/>
          <a:ext cx="5268848" cy="2383016"/>
        </a:xfrm>
        <a:prstGeom prst="rect">
          <a:avLst/>
        </a:prstGeom>
        <a:solidFill>
          <a:schemeClr val="accent4">
            <a:hueOff val="10395692"/>
            <a:satOff val="-47968"/>
            <a:lumOff val="176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a:solidFill>
                <a:schemeClr val="tx1"/>
              </a:solidFill>
              <a:latin typeface="Arial" panose="020B0604020202020204" pitchFamily="34" charset="0"/>
              <a:cs typeface="Arial" panose="020B0604020202020204" pitchFamily="34" charset="0"/>
            </a:rPr>
            <a:t>II. </a:t>
          </a:r>
          <a:r>
            <a:rPr lang="vi-VN" sz="3200" kern="1200" dirty="0" smtClean="0">
              <a:solidFill>
                <a:schemeClr val="tx1"/>
              </a:solidFill>
              <a:latin typeface="Arial" panose="020B0604020202020204" pitchFamily="34" charset="0"/>
              <a:cs typeface="Arial" panose="020B0604020202020204" pitchFamily="34" charset="0"/>
            </a:rPr>
            <a:t>Luyện tập</a:t>
          </a:r>
          <a:endParaRPr lang="en-US" sz="3200" kern="1200" dirty="0">
            <a:solidFill>
              <a:schemeClr val="tx1"/>
            </a:solidFill>
            <a:latin typeface="Arial" panose="020B0604020202020204" pitchFamily="34" charset="0"/>
            <a:cs typeface="Arial" panose="020B0604020202020204" pitchFamily="34" charset="0"/>
          </a:endParaRPr>
        </a:p>
      </dsp:txBody>
      <dsp:txXfrm>
        <a:off x="1746928" y="2779377"/>
        <a:ext cx="5268848" cy="2383016"/>
      </dsp:txXfrm>
    </dsp:sp>
    <dsp:sp modelId="{ED913471-6B0A-49E3-8AF7-63F13DCCEF07}">
      <dsp:nvSpPr>
        <dsp:cNvPr id="0" name=""/>
        <dsp:cNvSpPr/>
      </dsp:nvSpPr>
      <dsp:spPr>
        <a:xfrm>
          <a:off x="7251696" y="2779377"/>
          <a:ext cx="2359185" cy="2383016"/>
        </a:xfrm>
        <a:prstGeom prst="rect">
          <a:avLst/>
        </a:prstGeom>
        <a:blipFill>
          <a:blip xmlns:r="http://schemas.openxmlformats.org/officeDocument/2006/relationships" r:embed="rId2"/>
          <a:srcRect/>
          <a:stretch>
            <a:fillRect l="-33000" r="-33000"/>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07E796-4A26-4746-8BB7-FE84E28ECE87}">
      <dsp:nvSpPr>
        <dsp:cNvPr id="0" name=""/>
        <dsp:cNvSpPr/>
      </dsp:nvSpPr>
      <dsp:spPr>
        <a:xfrm>
          <a:off x="781006" y="2520888"/>
          <a:ext cx="396939" cy="585395"/>
        </a:xfrm>
        <a:custGeom>
          <a:avLst/>
          <a:gdLst/>
          <a:ahLst/>
          <a:cxnLst/>
          <a:rect l="0" t="0" r="0" b="0"/>
          <a:pathLst>
            <a:path>
              <a:moveTo>
                <a:pt x="0" y="0"/>
              </a:moveTo>
              <a:lnTo>
                <a:pt x="198469" y="0"/>
              </a:lnTo>
              <a:lnTo>
                <a:pt x="198469" y="585395"/>
              </a:lnTo>
              <a:lnTo>
                <a:pt x="396939" y="585395"/>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961794" y="2795904"/>
        <a:ext cx="35364" cy="35364"/>
      </dsp:txXfrm>
    </dsp:sp>
    <dsp:sp modelId="{19F76690-0CC0-D542-B2BA-5955D0E0EBBE}">
      <dsp:nvSpPr>
        <dsp:cNvPr id="0" name=""/>
        <dsp:cNvSpPr/>
      </dsp:nvSpPr>
      <dsp:spPr>
        <a:xfrm>
          <a:off x="781006" y="2224384"/>
          <a:ext cx="396939" cy="296504"/>
        </a:xfrm>
        <a:custGeom>
          <a:avLst/>
          <a:gdLst/>
          <a:ahLst/>
          <a:cxnLst/>
          <a:rect l="0" t="0" r="0" b="0"/>
          <a:pathLst>
            <a:path>
              <a:moveTo>
                <a:pt x="0" y="296504"/>
              </a:moveTo>
              <a:lnTo>
                <a:pt x="198469" y="296504"/>
              </a:lnTo>
              <a:lnTo>
                <a:pt x="198469" y="0"/>
              </a:lnTo>
              <a:lnTo>
                <a:pt x="396939" y="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967089" y="2360250"/>
        <a:ext cx="24772" cy="24772"/>
      </dsp:txXfrm>
    </dsp:sp>
    <dsp:sp modelId="{7BB496C3-9CA7-0A43-872F-6EF911CDE711}">
      <dsp:nvSpPr>
        <dsp:cNvPr id="0" name=""/>
        <dsp:cNvSpPr/>
      </dsp:nvSpPr>
      <dsp:spPr>
        <a:xfrm rot="16200000">
          <a:off x="-1428384" y="2168128"/>
          <a:ext cx="3713262" cy="705519"/>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err="1" smtClean="0">
              <a:solidFill>
                <a:schemeClr val="tx1"/>
              </a:solidFill>
              <a:latin typeface="Times New Roman" pitchFamily="18" charset="0"/>
              <a:cs typeface="Times New Roman" pitchFamily="18" charset="0"/>
            </a:rPr>
            <a:t>Công</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nghệ</a:t>
          </a:r>
          <a:r>
            <a:rPr lang="en-US" sz="2800" kern="1200" dirty="0" smtClean="0">
              <a:solidFill>
                <a:schemeClr val="tx1"/>
              </a:solidFill>
              <a:latin typeface="Times New Roman" pitchFamily="18" charset="0"/>
              <a:cs typeface="Times New Roman" pitchFamily="18" charset="0"/>
            </a:rPr>
            <a:t> 6</a:t>
          </a:r>
          <a:r>
            <a:rPr lang="vi-VN" sz="2800" kern="1200" dirty="0" smtClean="0">
              <a:solidFill>
                <a:schemeClr val="tx1"/>
              </a:solidFill>
              <a:latin typeface="Times New Roman" pitchFamily="18" charset="0"/>
              <a:cs typeface="Times New Roman" pitchFamily="18" charset="0"/>
            </a:rPr>
            <a:t>  hk </a:t>
          </a:r>
          <a:r>
            <a:rPr lang="vi-VN" sz="2800" kern="1200" dirty="0" smtClean="0">
              <a:solidFill>
                <a:schemeClr val="tx1"/>
              </a:solidFill>
              <a:latin typeface="Times New Roman" pitchFamily="18" charset="0"/>
              <a:cs typeface="Times New Roman" pitchFamily="18" charset="0"/>
            </a:rPr>
            <a:t>II</a:t>
          </a:r>
          <a:endParaRPr lang="en-US" sz="2800" kern="1200" dirty="0">
            <a:solidFill>
              <a:schemeClr val="tx1"/>
            </a:solidFill>
            <a:latin typeface="Times New Roman" pitchFamily="18" charset="0"/>
            <a:cs typeface="Times New Roman" pitchFamily="18" charset="0"/>
          </a:endParaRPr>
        </a:p>
      </dsp:txBody>
      <dsp:txXfrm>
        <a:off x="-1428384" y="2168128"/>
        <a:ext cx="3713262" cy="705519"/>
      </dsp:txXfrm>
    </dsp:sp>
    <dsp:sp modelId="{F45B2129-4819-2346-AB50-88FA94EE4474}">
      <dsp:nvSpPr>
        <dsp:cNvPr id="0" name=""/>
        <dsp:cNvSpPr/>
      </dsp:nvSpPr>
      <dsp:spPr>
        <a:xfrm>
          <a:off x="1177946" y="1871624"/>
          <a:ext cx="7022730" cy="705519"/>
        </a:xfrm>
        <a:prstGeom prst="rect">
          <a:avLst/>
        </a:prstGeom>
        <a:solidFill>
          <a:schemeClr val="tx2">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buNone/>
          </a:pPr>
          <a:r>
            <a:rPr lang="vi-VN" sz="2400" kern="1200" dirty="0" smtClean="0">
              <a:solidFill>
                <a:schemeClr val="tx1"/>
              </a:solidFill>
              <a:latin typeface="Times New Roman" pitchFamily="18" charset="0"/>
              <a:cs typeface="Times New Roman" pitchFamily="18" charset="0"/>
            </a:rPr>
            <a:t>Bài 7.</a:t>
          </a:r>
          <a:r>
            <a:rPr lang="en-US" sz="2400" kern="1200" dirty="0" smtClean="0">
              <a:solidFill>
                <a:schemeClr val="tx1"/>
              </a:solidFill>
              <a:latin typeface="Times New Roman" pitchFamily="18" charset="0"/>
              <a:cs typeface="Times New Roman" pitchFamily="18" charset="0"/>
            </a:rPr>
            <a:t> </a:t>
          </a:r>
          <a:r>
            <a:rPr lang="vi-VN" sz="2400" kern="1200" dirty="0" smtClean="0">
              <a:solidFill>
                <a:schemeClr val="tx1"/>
              </a:solidFill>
              <a:latin typeface="Times New Roman" pitchFamily="18" charset="0"/>
              <a:cs typeface="Times New Roman" pitchFamily="18" charset="0"/>
            </a:rPr>
            <a:t>Trang phục trong đời sống</a:t>
          </a:r>
          <a:endParaRPr lang="en-US" sz="2400" kern="1200" dirty="0">
            <a:solidFill>
              <a:schemeClr val="tx1"/>
            </a:solidFill>
            <a:latin typeface="Times New Roman" pitchFamily="18" charset="0"/>
            <a:cs typeface="Times New Roman" pitchFamily="18" charset="0"/>
          </a:endParaRPr>
        </a:p>
      </dsp:txBody>
      <dsp:txXfrm>
        <a:off x="1177946" y="1871624"/>
        <a:ext cx="7022730" cy="705519"/>
      </dsp:txXfrm>
    </dsp:sp>
    <dsp:sp modelId="{4CC4BFE1-8C2E-5A47-B610-7FF48942DBCA}">
      <dsp:nvSpPr>
        <dsp:cNvPr id="0" name=""/>
        <dsp:cNvSpPr/>
      </dsp:nvSpPr>
      <dsp:spPr>
        <a:xfrm>
          <a:off x="1177946" y="2753524"/>
          <a:ext cx="7022730" cy="705519"/>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buNone/>
          </a:pPr>
          <a:r>
            <a:rPr lang="vi-VN" sz="2400" kern="1200" dirty="0" smtClean="0">
              <a:solidFill>
                <a:schemeClr val="tx1"/>
              </a:solidFill>
              <a:latin typeface="Times New Roman" pitchFamily="18" charset="0"/>
              <a:cs typeface="Times New Roman" pitchFamily="18" charset="0"/>
            </a:rPr>
            <a:t>Bài 8</a:t>
          </a:r>
          <a:r>
            <a:rPr lang="en-US" sz="2400" kern="1200" dirty="0" smtClean="0">
              <a:solidFill>
                <a:schemeClr val="tx1"/>
              </a:solidFill>
              <a:latin typeface="Times New Roman" pitchFamily="18" charset="0"/>
              <a:cs typeface="Times New Roman" pitchFamily="18" charset="0"/>
            </a:rPr>
            <a:t>. </a:t>
          </a:r>
          <a:r>
            <a:rPr lang="vi-VN" sz="2400" kern="1200" dirty="0" smtClean="0">
              <a:solidFill>
                <a:schemeClr val="tx1"/>
              </a:solidFill>
              <a:latin typeface="Times New Roman" pitchFamily="18" charset="0"/>
              <a:cs typeface="Times New Roman" pitchFamily="18" charset="0"/>
            </a:rPr>
            <a:t>Sử dụng và b</a:t>
          </a:r>
          <a:r>
            <a:rPr lang="en-US" sz="2400" kern="1200" dirty="0" err="1" smtClean="0">
              <a:solidFill>
                <a:schemeClr val="tx1"/>
              </a:solidFill>
              <a:latin typeface="Times New Roman" pitchFamily="18" charset="0"/>
              <a:cs typeface="Times New Roman" pitchFamily="18" charset="0"/>
            </a:rPr>
            <a:t>ảo</a:t>
          </a:r>
          <a:r>
            <a:rPr lang="en-US" sz="2400" kern="1200" dirty="0" smtClean="0">
              <a:solidFill>
                <a:schemeClr val="tx1"/>
              </a:solidFill>
              <a:latin typeface="Times New Roman" pitchFamily="18" charset="0"/>
              <a:cs typeface="Times New Roman" pitchFamily="18" charset="0"/>
            </a:rPr>
            <a:t> </a:t>
          </a:r>
          <a:r>
            <a:rPr lang="en-US" sz="2400" kern="1200" dirty="0" err="1" smtClean="0">
              <a:solidFill>
                <a:schemeClr val="tx1"/>
              </a:solidFill>
              <a:latin typeface="Times New Roman" pitchFamily="18" charset="0"/>
              <a:cs typeface="Times New Roman" pitchFamily="18" charset="0"/>
            </a:rPr>
            <a:t>quản</a:t>
          </a:r>
          <a:r>
            <a:rPr lang="en-US" sz="2400" kern="1200" dirty="0" smtClean="0">
              <a:solidFill>
                <a:schemeClr val="tx1"/>
              </a:solidFill>
              <a:latin typeface="Times New Roman" pitchFamily="18" charset="0"/>
              <a:cs typeface="Times New Roman" pitchFamily="18" charset="0"/>
            </a:rPr>
            <a:t> </a:t>
          </a:r>
          <a:r>
            <a:rPr lang="vi-VN" sz="2400" kern="1200" dirty="0" smtClean="0">
              <a:solidFill>
                <a:schemeClr val="tx1"/>
              </a:solidFill>
              <a:latin typeface="Times New Roman" pitchFamily="18" charset="0"/>
              <a:cs typeface="Times New Roman" pitchFamily="18" charset="0"/>
            </a:rPr>
            <a:t>trang phục</a:t>
          </a:r>
          <a:endParaRPr lang="en-US" sz="2400" kern="1200" dirty="0">
            <a:solidFill>
              <a:schemeClr val="tx1"/>
            </a:solidFill>
            <a:latin typeface="Times New Roman" pitchFamily="18" charset="0"/>
            <a:cs typeface="Times New Roman" pitchFamily="18" charset="0"/>
          </a:endParaRPr>
        </a:p>
      </dsp:txBody>
      <dsp:txXfrm>
        <a:off x="1177946" y="2753524"/>
        <a:ext cx="7022730" cy="7055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B7E671-DC65-437C-8C40-6F6EC5CF806B}">
      <dsp:nvSpPr>
        <dsp:cNvPr id="0" name=""/>
        <dsp:cNvSpPr/>
      </dsp:nvSpPr>
      <dsp:spPr>
        <a:xfrm rot="9785295">
          <a:off x="2995436" y="2787396"/>
          <a:ext cx="1073825" cy="0"/>
        </a:xfrm>
        <a:custGeom>
          <a:avLst/>
          <a:gdLst/>
          <a:ahLst/>
          <a:cxnLst/>
          <a:rect l="0" t="0" r="0" b="0"/>
          <a:pathLst>
            <a:path>
              <a:moveTo>
                <a:pt x="0" y="0"/>
              </a:moveTo>
              <a:lnTo>
                <a:pt x="1073825" y="0"/>
              </a:lnTo>
            </a:path>
          </a:pathLst>
        </a:custGeom>
        <a:noFill/>
        <a:ln w="57150" cap="flat" cmpd="sng" algn="ctr">
          <a:solidFill>
            <a:schemeClr val="dk1"/>
          </a:solidFill>
          <a:prstDash val="solid"/>
          <a:round/>
          <a:headEnd type="none" w="med" len="med"/>
          <a:tailEnd type="arrow" w="med" len="med"/>
        </a:ln>
        <a:effectLst/>
      </dsp:spPr>
      <dsp:style>
        <a:lnRef idx="0">
          <a:scrgbClr r="0" g="0" b="0"/>
        </a:lnRef>
        <a:fillRef idx="0">
          <a:scrgbClr r="0" g="0" b="0"/>
        </a:fillRef>
        <a:effectRef idx="0">
          <a:scrgbClr r="0" g="0" b="0"/>
        </a:effectRef>
        <a:fontRef idx="minor">
          <a:schemeClr val="tx1"/>
        </a:fontRef>
      </dsp:style>
    </dsp:sp>
    <dsp:sp modelId="{BA4619A6-3D81-49FF-99F6-7CDF7A3B3B16}">
      <dsp:nvSpPr>
        <dsp:cNvPr id="0" name=""/>
        <dsp:cNvSpPr/>
      </dsp:nvSpPr>
      <dsp:spPr>
        <a:xfrm rot="1576375">
          <a:off x="5406454" y="2852877"/>
          <a:ext cx="409797" cy="0"/>
        </a:xfrm>
        <a:custGeom>
          <a:avLst/>
          <a:gdLst/>
          <a:ahLst/>
          <a:cxnLst/>
          <a:rect l="0" t="0" r="0" b="0"/>
          <a:pathLst>
            <a:path>
              <a:moveTo>
                <a:pt x="0" y="0"/>
              </a:moveTo>
              <a:lnTo>
                <a:pt x="409797" y="0"/>
              </a:lnTo>
            </a:path>
          </a:pathLst>
        </a:custGeom>
        <a:noFill/>
        <a:ln w="57150" cap="flat" cmpd="sng" algn="ctr">
          <a:solidFill>
            <a:schemeClr val="dk1"/>
          </a:solidFill>
          <a:prstDash val="solid"/>
          <a:round/>
          <a:headEnd type="none" w="med" len="med"/>
          <a:tailEnd type="arrow" w="med" len="med"/>
        </a:ln>
        <a:effectLst/>
      </dsp:spPr>
      <dsp:style>
        <a:lnRef idx="0">
          <a:scrgbClr r="0" g="0" b="0"/>
        </a:lnRef>
        <a:fillRef idx="0">
          <a:scrgbClr r="0" g="0" b="0"/>
        </a:fillRef>
        <a:effectRef idx="0">
          <a:scrgbClr r="0" g="0" b="0"/>
        </a:effectRef>
        <a:fontRef idx="minor">
          <a:schemeClr val="tx1"/>
        </a:fontRef>
      </dsp:style>
    </dsp:sp>
    <dsp:sp modelId="{E951CD6A-1DE8-4348-BB80-E0FEF845CAEE}">
      <dsp:nvSpPr>
        <dsp:cNvPr id="0" name=""/>
        <dsp:cNvSpPr/>
      </dsp:nvSpPr>
      <dsp:spPr>
        <a:xfrm rot="15891755">
          <a:off x="4257992" y="1542854"/>
          <a:ext cx="799746" cy="0"/>
        </a:xfrm>
        <a:custGeom>
          <a:avLst/>
          <a:gdLst/>
          <a:ahLst/>
          <a:cxnLst/>
          <a:rect l="0" t="0" r="0" b="0"/>
          <a:pathLst>
            <a:path>
              <a:moveTo>
                <a:pt x="0" y="0"/>
              </a:moveTo>
              <a:lnTo>
                <a:pt x="799746" y="0"/>
              </a:lnTo>
            </a:path>
          </a:pathLst>
        </a:custGeom>
        <a:noFill/>
        <a:ln w="57150" cap="flat" cmpd="sng" algn="ctr">
          <a:solidFill>
            <a:schemeClr val="bg1"/>
          </a:solidFill>
          <a:prstDash val="solid"/>
          <a:round/>
          <a:headEnd type="none" w="med" len="med"/>
          <a:tailEnd type="arrow" w="med" len="med"/>
        </a:ln>
        <a:effectLst/>
      </dsp:spPr>
      <dsp:style>
        <a:lnRef idx="0">
          <a:scrgbClr r="0" g="0" b="0"/>
        </a:lnRef>
        <a:fillRef idx="0">
          <a:scrgbClr r="0" g="0" b="0"/>
        </a:fillRef>
        <a:effectRef idx="0">
          <a:scrgbClr r="0" g="0" b="0"/>
        </a:effectRef>
        <a:fontRef idx="minor">
          <a:schemeClr val="tx1"/>
        </a:fontRef>
      </dsp:style>
    </dsp:sp>
    <dsp:sp modelId="{D7918D55-AFC7-41C4-B398-5602B63E001E}">
      <dsp:nvSpPr>
        <dsp:cNvPr id="0" name=""/>
        <dsp:cNvSpPr/>
      </dsp:nvSpPr>
      <dsp:spPr>
        <a:xfrm>
          <a:off x="4046042" y="1941121"/>
          <a:ext cx="1381578" cy="96010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vi-VN" sz="2400" kern="1200" dirty="0" smtClean="0">
              <a:solidFill>
                <a:schemeClr val="tx1"/>
              </a:solidFill>
              <a:latin typeface="Arial" panose="020B0604020202020204" pitchFamily="34" charset="0"/>
              <a:cs typeface="Arial" panose="020B0604020202020204" pitchFamily="34" charset="0"/>
            </a:rPr>
            <a:t>TRANG PHỤC</a:t>
          </a:r>
          <a:endParaRPr lang="en-US" sz="2400" kern="1200" dirty="0">
            <a:solidFill>
              <a:schemeClr val="tx1"/>
            </a:solidFill>
            <a:latin typeface="Arial" panose="020B0604020202020204" pitchFamily="34" charset="0"/>
            <a:cs typeface="Arial" panose="020B0604020202020204" pitchFamily="34" charset="0"/>
          </a:endParaRPr>
        </a:p>
      </dsp:txBody>
      <dsp:txXfrm>
        <a:off x="4092911" y="1987990"/>
        <a:ext cx="1287840" cy="866371"/>
      </dsp:txXfrm>
    </dsp:sp>
    <dsp:sp modelId="{5BF1AF86-9332-42E4-870D-F8DD5B200861}">
      <dsp:nvSpPr>
        <dsp:cNvPr id="0" name=""/>
        <dsp:cNvSpPr/>
      </dsp:nvSpPr>
      <dsp:spPr>
        <a:xfrm>
          <a:off x="4271505" y="501314"/>
          <a:ext cx="643273" cy="643273"/>
        </a:xfrm>
        <a:prstGeom prst="roundRect">
          <a:avLst/>
        </a:prstGeom>
        <a:solidFill>
          <a:schemeClr val="lt1"/>
        </a:solidFill>
        <a:ln w="12700" cap="flat" cmpd="sng" algn="ctr">
          <a:solidFill>
            <a:schemeClr val="bg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endParaRPr lang="en-US" sz="2400" kern="1200" dirty="0">
            <a:solidFill>
              <a:schemeClr val="tx1"/>
            </a:solidFill>
            <a:latin typeface="Arial" panose="020B0604020202020204" pitchFamily="34" charset="0"/>
            <a:cs typeface="Arial" panose="020B0604020202020204" pitchFamily="34" charset="0"/>
          </a:endParaRPr>
        </a:p>
      </dsp:txBody>
      <dsp:txXfrm>
        <a:off x="4302907" y="532716"/>
        <a:ext cx="580469" cy="580469"/>
      </dsp:txXfrm>
    </dsp:sp>
    <dsp:sp modelId="{2F0280B3-4AC9-45B2-874E-0467481F087F}">
      <dsp:nvSpPr>
        <dsp:cNvPr id="0" name=""/>
        <dsp:cNvSpPr/>
      </dsp:nvSpPr>
      <dsp:spPr>
        <a:xfrm>
          <a:off x="4718353" y="2943575"/>
          <a:ext cx="3456578" cy="643273"/>
        </a:xfrm>
        <a:prstGeom prst="roundRect">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vi-VN" sz="2400" kern="1200" dirty="0" smtClean="0">
              <a:solidFill>
                <a:schemeClr val="tx1"/>
              </a:solidFill>
              <a:latin typeface="Arial" panose="020B0604020202020204" pitchFamily="34" charset="0"/>
              <a:cs typeface="Arial" panose="020B0604020202020204" pitchFamily="34" charset="0"/>
            </a:rPr>
            <a:t>SỬ DỤNG VÀ BẢO QUẢN TRANG PHỤC</a:t>
          </a:r>
          <a:endParaRPr lang="en-US" sz="2400" kern="1200" dirty="0">
            <a:solidFill>
              <a:schemeClr val="tx1"/>
            </a:solidFill>
            <a:latin typeface="Arial" panose="020B0604020202020204" pitchFamily="34" charset="0"/>
            <a:cs typeface="Arial" panose="020B0604020202020204" pitchFamily="34" charset="0"/>
          </a:endParaRPr>
        </a:p>
      </dsp:txBody>
      <dsp:txXfrm>
        <a:off x="4749755" y="2974977"/>
        <a:ext cx="3393774" cy="580469"/>
      </dsp:txXfrm>
    </dsp:sp>
    <dsp:sp modelId="{E977262C-C7CF-4A79-9E43-789E7606BE97}">
      <dsp:nvSpPr>
        <dsp:cNvPr id="0" name=""/>
        <dsp:cNvSpPr/>
      </dsp:nvSpPr>
      <dsp:spPr>
        <a:xfrm rot="18902044">
          <a:off x="6707371" y="2795482"/>
          <a:ext cx="419119" cy="0"/>
        </a:xfrm>
        <a:custGeom>
          <a:avLst/>
          <a:gdLst/>
          <a:ahLst/>
          <a:cxnLst/>
          <a:rect l="0" t="0" r="0" b="0"/>
          <a:pathLst>
            <a:path>
              <a:moveTo>
                <a:pt x="0" y="0"/>
              </a:moveTo>
              <a:lnTo>
                <a:pt x="419119" y="0"/>
              </a:lnTo>
            </a:path>
          </a:pathLst>
        </a:custGeom>
        <a:noFill/>
        <a:ln w="57150" cap="flat" cmpd="sng" algn="ctr">
          <a:solidFill>
            <a:schemeClr val="dk1"/>
          </a:solidFill>
          <a:prstDash val="solid"/>
          <a:round/>
          <a:headEnd type="none" w="med" len="med"/>
          <a:tailEnd type="arrow" w="med" len="med"/>
        </a:ln>
        <a:effectLst/>
      </dsp:spPr>
      <dsp:style>
        <a:lnRef idx="0">
          <a:scrgbClr r="0" g="0" b="0"/>
        </a:lnRef>
        <a:fillRef idx="0">
          <a:scrgbClr r="0" g="0" b="0"/>
        </a:fillRef>
        <a:effectRef idx="0">
          <a:scrgbClr r="0" g="0" b="0"/>
        </a:effectRef>
        <a:fontRef idx="minor">
          <a:schemeClr val="tx1"/>
        </a:fontRef>
      </dsp:style>
    </dsp:sp>
    <dsp:sp modelId="{2DAA5AB2-09B1-4BAB-9F35-408141221C35}">
      <dsp:nvSpPr>
        <dsp:cNvPr id="0" name=""/>
        <dsp:cNvSpPr/>
      </dsp:nvSpPr>
      <dsp:spPr>
        <a:xfrm>
          <a:off x="6316462" y="2004115"/>
          <a:ext cx="2141515" cy="643273"/>
        </a:xfrm>
        <a:prstGeom prst="roundRect">
          <a:avLst/>
        </a:prstGeom>
        <a:solidFill>
          <a:schemeClr val="accent4">
            <a:hueOff val="3898385"/>
            <a:satOff val="-17988"/>
            <a:lumOff val="6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vi-VN" sz="2400" kern="1200" dirty="0" smtClean="0">
              <a:solidFill>
                <a:schemeClr val="tx1"/>
              </a:solidFill>
              <a:latin typeface="Arial" panose="020B0604020202020204" pitchFamily="34" charset="0"/>
              <a:cs typeface="Arial" panose="020B0604020202020204" pitchFamily="34" charset="0"/>
            </a:rPr>
            <a:t>Lựa chọn trang phục</a:t>
          </a:r>
          <a:endParaRPr lang="en-US" sz="2400" kern="1200" dirty="0">
            <a:solidFill>
              <a:schemeClr val="tx1"/>
            </a:solidFill>
            <a:latin typeface="Arial" panose="020B0604020202020204" pitchFamily="34" charset="0"/>
            <a:cs typeface="Arial" panose="020B0604020202020204" pitchFamily="34" charset="0"/>
          </a:endParaRPr>
        </a:p>
      </dsp:txBody>
      <dsp:txXfrm>
        <a:off x="6347864" y="2035517"/>
        <a:ext cx="2078711" cy="580469"/>
      </dsp:txXfrm>
    </dsp:sp>
    <dsp:sp modelId="{CBFD0A58-5221-48BB-9998-CD4B7A0444F2}">
      <dsp:nvSpPr>
        <dsp:cNvPr id="0" name=""/>
        <dsp:cNvSpPr/>
      </dsp:nvSpPr>
      <dsp:spPr>
        <a:xfrm rot="3144828">
          <a:off x="6621323" y="3734936"/>
          <a:ext cx="373751" cy="0"/>
        </a:xfrm>
        <a:custGeom>
          <a:avLst/>
          <a:gdLst/>
          <a:ahLst/>
          <a:cxnLst/>
          <a:rect l="0" t="0" r="0" b="0"/>
          <a:pathLst>
            <a:path>
              <a:moveTo>
                <a:pt x="0" y="0"/>
              </a:moveTo>
              <a:lnTo>
                <a:pt x="373751" y="0"/>
              </a:lnTo>
            </a:path>
          </a:pathLst>
        </a:custGeom>
        <a:noFill/>
        <a:ln w="57150" cap="flat" cmpd="sng" algn="ctr">
          <a:solidFill>
            <a:schemeClr val="dk1"/>
          </a:solidFill>
          <a:prstDash val="solid"/>
          <a:round/>
          <a:headEnd type="none" w="med" len="med"/>
          <a:tailEnd type="arrow" w="med" len="med"/>
        </a:ln>
        <a:effectLst/>
      </dsp:spPr>
      <dsp:style>
        <a:lnRef idx="0">
          <a:scrgbClr r="0" g="0" b="0"/>
        </a:lnRef>
        <a:fillRef idx="0">
          <a:scrgbClr r="0" g="0" b="0"/>
        </a:fillRef>
        <a:effectRef idx="0">
          <a:scrgbClr r="0" g="0" b="0"/>
        </a:effectRef>
        <a:fontRef idx="minor">
          <a:schemeClr val="tx1"/>
        </a:fontRef>
      </dsp:style>
    </dsp:sp>
    <dsp:sp modelId="{DE75D2B6-6275-4EAB-A825-802BD6725EBA}">
      <dsp:nvSpPr>
        <dsp:cNvPr id="0" name=""/>
        <dsp:cNvSpPr/>
      </dsp:nvSpPr>
      <dsp:spPr>
        <a:xfrm>
          <a:off x="5881532" y="3883023"/>
          <a:ext cx="2576445" cy="643273"/>
        </a:xfrm>
        <a:prstGeom prst="roundRect">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vi-VN" sz="2400" kern="1200" dirty="0" smtClean="0">
              <a:solidFill>
                <a:schemeClr val="tx1"/>
              </a:solidFill>
              <a:latin typeface="Arial" panose="020B0604020202020204" pitchFamily="34" charset="0"/>
              <a:cs typeface="Arial" panose="020B0604020202020204" pitchFamily="34" charset="0"/>
            </a:rPr>
            <a:t>Sử dụng, bảo quản</a:t>
          </a:r>
          <a:endParaRPr lang="en-US" sz="2400" kern="1200" dirty="0">
            <a:solidFill>
              <a:schemeClr val="tx1"/>
            </a:solidFill>
            <a:latin typeface="Arial" panose="020B0604020202020204" pitchFamily="34" charset="0"/>
            <a:cs typeface="Arial" panose="020B0604020202020204" pitchFamily="34" charset="0"/>
          </a:endParaRPr>
        </a:p>
      </dsp:txBody>
      <dsp:txXfrm>
        <a:off x="5912934" y="3914425"/>
        <a:ext cx="2513641" cy="580469"/>
      </dsp:txXfrm>
    </dsp:sp>
    <dsp:sp modelId="{03B2E587-7774-47F7-81F9-333E963DEFD1}">
      <dsp:nvSpPr>
        <dsp:cNvPr id="0" name=""/>
        <dsp:cNvSpPr/>
      </dsp:nvSpPr>
      <dsp:spPr>
        <a:xfrm>
          <a:off x="478435" y="2943583"/>
          <a:ext cx="2964738" cy="643273"/>
        </a:xfrm>
        <a:prstGeom prst="roundRect">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vi-VN" sz="2400" kern="1200" dirty="0" smtClean="0">
              <a:solidFill>
                <a:schemeClr val="tx1"/>
              </a:solidFill>
              <a:latin typeface="Arial" panose="020B0604020202020204" pitchFamily="34" charset="0"/>
              <a:cs typeface="Arial" panose="020B0604020202020204" pitchFamily="34" charset="0"/>
            </a:rPr>
            <a:t>TRANG PHỤC TRONG ĐỜI SỐNG</a:t>
          </a:r>
          <a:endParaRPr lang="en-US" sz="2400" kern="1200" dirty="0">
            <a:solidFill>
              <a:schemeClr val="tx1"/>
            </a:solidFill>
            <a:latin typeface="Arial" panose="020B0604020202020204" pitchFamily="34" charset="0"/>
            <a:cs typeface="Arial" panose="020B0604020202020204" pitchFamily="34" charset="0"/>
          </a:endParaRPr>
        </a:p>
      </dsp:txBody>
      <dsp:txXfrm>
        <a:off x="509837" y="2974985"/>
        <a:ext cx="2901934" cy="580469"/>
      </dsp:txXfrm>
    </dsp:sp>
    <dsp:sp modelId="{B9EEA8EC-B88E-4FA4-9125-F6EECED3164F}">
      <dsp:nvSpPr>
        <dsp:cNvPr id="0" name=""/>
        <dsp:cNvSpPr/>
      </dsp:nvSpPr>
      <dsp:spPr>
        <a:xfrm rot="1673823">
          <a:off x="2525896" y="3757767"/>
          <a:ext cx="730566" cy="0"/>
        </a:xfrm>
        <a:custGeom>
          <a:avLst/>
          <a:gdLst/>
          <a:ahLst/>
          <a:cxnLst/>
          <a:rect l="0" t="0" r="0" b="0"/>
          <a:pathLst>
            <a:path>
              <a:moveTo>
                <a:pt x="0" y="0"/>
              </a:moveTo>
              <a:lnTo>
                <a:pt x="730566" y="0"/>
              </a:lnTo>
            </a:path>
          </a:pathLst>
        </a:custGeom>
        <a:noFill/>
        <a:ln w="57150" cap="flat" cmpd="sng" algn="ctr">
          <a:solidFill>
            <a:schemeClr val="dk1"/>
          </a:solidFill>
          <a:prstDash val="solid"/>
          <a:round/>
          <a:headEnd type="none" w="med" len="med"/>
          <a:tailEnd type="arrow" w="med" len="med"/>
        </a:ln>
        <a:effectLst/>
      </dsp:spPr>
      <dsp:style>
        <a:lnRef idx="0">
          <a:scrgbClr r="0" g="0" b="0"/>
        </a:lnRef>
        <a:fillRef idx="0">
          <a:scrgbClr r="0" g="0" b="0"/>
        </a:fillRef>
        <a:effectRef idx="0">
          <a:scrgbClr r="0" g="0" b="0"/>
        </a:effectRef>
        <a:fontRef idx="minor">
          <a:schemeClr val="tx1"/>
        </a:fontRef>
      </dsp:style>
    </dsp:sp>
    <dsp:sp modelId="{E0101ADA-7641-4ACA-94DE-307B24024912}">
      <dsp:nvSpPr>
        <dsp:cNvPr id="0" name=""/>
        <dsp:cNvSpPr/>
      </dsp:nvSpPr>
      <dsp:spPr>
        <a:xfrm>
          <a:off x="2771974" y="3928677"/>
          <a:ext cx="2099162" cy="643273"/>
        </a:xfrm>
        <a:prstGeom prst="round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vi-VN" sz="2400" kern="1200" dirty="0" smtClean="0">
              <a:solidFill>
                <a:schemeClr val="tx1"/>
              </a:solidFill>
              <a:latin typeface="Arial" panose="020B0604020202020204" pitchFamily="34" charset="0"/>
              <a:cs typeface="Arial" panose="020B0604020202020204" pitchFamily="34" charset="0"/>
            </a:rPr>
            <a:t>Đặc điểm, 1 số loại vải</a:t>
          </a:r>
          <a:endParaRPr lang="en-US" sz="2400" kern="1200" dirty="0">
            <a:solidFill>
              <a:schemeClr val="tx1"/>
            </a:solidFill>
            <a:latin typeface="Arial" panose="020B0604020202020204" pitchFamily="34" charset="0"/>
            <a:cs typeface="Arial" panose="020B0604020202020204" pitchFamily="34" charset="0"/>
          </a:endParaRPr>
        </a:p>
      </dsp:txBody>
      <dsp:txXfrm>
        <a:off x="2803376" y="3960079"/>
        <a:ext cx="2036358" cy="580469"/>
      </dsp:txXfrm>
    </dsp:sp>
    <dsp:sp modelId="{54A5B204-6C9D-4321-8409-C18C89A3AE58}">
      <dsp:nvSpPr>
        <dsp:cNvPr id="0" name=""/>
        <dsp:cNvSpPr/>
      </dsp:nvSpPr>
      <dsp:spPr>
        <a:xfrm rot="13624207">
          <a:off x="1301676" y="2786818"/>
          <a:ext cx="428209" cy="0"/>
        </a:xfrm>
        <a:custGeom>
          <a:avLst/>
          <a:gdLst/>
          <a:ahLst/>
          <a:cxnLst/>
          <a:rect l="0" t="0" r="0" b="0"/>
          <a:pathLst>
            <a:path>
              <a:moveTo>
                <a:pt x="0" y="0"/>
              </a:moveTo>
              <a:lnTo>
                <a:pt x="428209" y="0"/>
              </a:lnTo>
            </a:path>
          </a:pathLst>
        </a:custGeom>
        <a:noFill/>
        <a:ln w="57150" cap="flat" cmpd="sng" algn="ctr">
          <a:solidFill>
            <a:schemeClr val="dk1"/>
          </a:solidFill>
          <a:prstDash val="solid"/>
          <a:round/>
          <a:headEnd type="none" w="med" len="med"/>
          <a:tailEnd type="arrow" w="med" len="med"/>
        </a:ln>
        <a:effectLst/>
      </dsp:spPr>
      <dsp:style>
        <a:lnRef idx="0">
          <a:scrgbClr r="0" g="0" b="0"/>
        </a:lnRef>
        <a:fillRef idx="0">
          <a:scrgbClr r="0" g="0" b="0"/>
        </a:fillRef>
        <a:effectRef idx="0">
          <a:scrgbClr r="0" g="0" b="0"/>
        </a:effectRef>
        <a:fontRef idx="minor">
          <a:schemeClr val="tx1"/>
        </a:fontRef>
      </dsp:style>
    </dsp:sp>
    <dsp:sp modelId="{E56B960D-0724-4EC9-A136-C070E989E135}">
      <dsp:nvSpPr>
        <dsp:cNvPr id="0" name=""/>
        <dsp:cNvSpPr/>
      </dsp:nvSpPr>
      <dsp:spPr>
        <a:xfrm>
          <a:off x="0" y="1986779"/>
          <a:ext cx="2141515" cy="643273"/>
        </a:xfrm>
        <a:prstGeom prst="roundRect">
          <a:avLst/>
        </a:prstGeom>
        <a:solidFill>
          <a:schemeClr val="accent4">
            <a:hueOff val="9096231"/>
            <a:satOff val="-41972"/>
            <a:lumOff val="154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vi-VN" sz="2400" kern="1200" dirty="0" smtClean="0">
              <a:solidFill>
                <a:schemeClr val="tx1"/>
              </a:solidFill>
              <a:latin typeface="Arial" panose="020B0604020202020204" pitchFamily="34" charset="0"/>
              <a:cs typeface="Arial" panose="020B0604020202020204" pitchFamily="34" charset="0"/>
            </a:rPr>
            <a:t>Vai trò</a:t>
          </a:r>
          <a:endParaRPr lang="en-US" sz="2400" kern="1200" dirty="0">
            <a:solidFill>
              <a:schemeClr val="tx1"/>
            </a:solidFill>
            <a:latin typeface="Arial" panose="020B0604020202020204" pitchFamily="34" charset="0"/>
            <a:cs typeface="Arial" panose="020B0604020202020204" pitchFamily="34" charset="0"/>
          </a:endParaRPr>
        </a:p>
      </dsp:txBody>
      <dsp:txXfrm>
        <a:off x="31402" y="2018181"/>
        <a:ext cx="2078711" cy="580469"/>
      </dsp:txXfrm>
    </dsp:sp>
    <dsp:sp modelId="{0322C2D4-3353-470E-B716-D67EC5391247}">
      <dsp:nvSpPr>
        <dsp:cNvPr id="0" name=""/>
        <dsp:cNvSpPr/>
      </dsp:nvSpPr>
      <dsp:spPr>
        <a:xfrm rot="7311924">
          <a:off x="1456861" y="3755839"/>
          <a:ext cx="397939" cy="0"/>
        </a:xfrm>
        <a:custGeom>
          <a:avLst/>
          <a:gdLst/>
          <a:ahLst/>
          <a:cxnLst/>
          <a:rect l="0" t="0" r="0" b="0"/>
          <a:pathLst>
            <a:path>
              <a:moveTo>
                <a:pt x="0" y="0"/>
              </a:moveTo>
              <a:lnTo>
                <a:pt x="397939" y="0"/>
              </a:lnTo>
            </a:path>
          </a:pathLst>
        </a:custGeom>
        <a:noFill/>
        <a:ln w="57150" cap="flat" cmpd="sng" algn="ctr">
          <a:solidFill>
            <a:schemeClr val="dk1"/>
          </a:solidFill>
          <a:prstDash val="solid"/>
          <a:round/>
          <a:headEnd type="none" w="med" len="med"/>
          <a:tailEnd type="arrow" w="med" len="med"/>
        </a:ln>
        <a:effectLst/>
      </dsp:spPr>
      <dsp:style>
        <a:lnRef idx="0">
          <a:scrgbClr r="0" g="0" b="0"/>
        </a:lnRef>
        <a:fillRef idx="0">
          <a:scrgbClr r="0" g="0" b="0"/>
        </a:fillRef>
        <a:effectRef idx="0">
          <a:scrgbClr r="0" g="0" b="0"/>
        </a:effectRef>
        <a:fontRef idx="minor">
          <a:schemeClr val="tx1"/>
        </a:fontRef>
      </dsp:style>
    </dsp:sp>
    <dsp:sp modelId="{FCB892D8-98CC-408B-82E7-C9ACF45616DB}">
      <dsp:nvSpPr>
        <dsp:cNvPr id="0" name=""/>
        <dsp:cNvSpPr/>
      </dsp:nvSpPr>
      <dsp:spPr>
        <a:xfrm>
          <a:off x="0" y="3924823"/>
          <a:ext cx="2701716" cy="643273"/>
        </a:xfrm>
        <a:prstGeom prst="round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vi-VN" sz="2400" u="none" kern="1200" dirty="0" smtClean="0">
              <a:solidFill>
                <a:schemeClr val="tx1"/>
              </a:solidFill>
              <a:latin typeface="Arial" panose="020B0604020202020204" pitchFamily="34" charset="0"/>
              <a:cs typeface="Arial" panose="020B0604020202020204" pitchFamily="34" charset="0"/>
            </a:rPr>
            <a:t>Một số loại trang phục</a:t>
          </a:r>
          <a:endParaRPr lang="en-US" sz="2400" u="none" kern="1200" dirty="0">
            <a:solidFill>
              <a:schemeClr val="tx1"/>
            </a:solidFill>
            <a:latin typeface="Arial" panose="020B0604020202020204" pitchFamily="34" charset="0"/>
            <a:cs typeface="Arial" panose="020B0604020202020204" pitchFamily="34" charset="0"/>
          </a:endParaRPr>
        </a:p>
      </dsp:txBody>
      <dsp:txXfrm>
        <a:off x="31402" y="3956225"/>
        <a:ext cx="2638912" cy="580469"/>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FC3309-EA32-426E-B790-89299E4311D2}" type="datetimeFigureOut">
              <a:rPr lang="en-US" smtClean="0"/>
              <a:t>2/19/2023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330290-97E2-4766-AC56-D687C5E018B1}" type="slidenum">
              <a:rPr lang="en-US" smtClean="0"/>
              <a:t>‹#›</a:t>
            </a:fld>
            <a:endParaRPr lang="en-US"/>
          </a:p>
        </p:txBody>
      </p:sp>
    </p:spTree>
    <p:extLst>
      <p:ext uri="{BB962C8B-B14F-4D97-AF65-F5344CB8AC3E}">
        <p14:creationId xmlns:p14="http://schemas.microsoft.com/office/powerpoint/2010/main" val="2268105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867D80-D89E-43D1-8C48-0A03EE741131}" type="datetimeFigureOut">
              <a:rPr lang="en-US" smtClean="0"/>
              <a:t>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6E55AC-0074-49BA-A0E0-56DD314E9A35}" type="slidenum">
              <a:rPr lang="en-US" smtClean="0"/>
              <a:t>‹#›</a:t>
            </a:fld>
            <a:endParaRPr lang="en-US"/>
          </a:p>
        </p:txBody>
      </p:sp>
    </p:spTree>
    <p:extLst>
      <p:ext uri="{BB962C8B-B14F-4D97-AF65-F5344CB8AC3E}">
        <p14:creationId xmlns:p14="http://schemas.microsoft.com/office/powerpoint/2010/main" val="4116228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867D80-D89E-43D1-8C48-0A03EE741131}" type="datetimeFigureOut">
              <a:rPr lang="en-US" smtClean="0"/>
              <a:t>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6E55AC-0074-49BA-A0E0-56DD314E9A35}" type="slidenum">
              <a:rPr lang="en-US" smtClean="0"/>
              <a:t>‹#›</a:t>
            </a:fld>
            <a:endParaRPr lang="en-US"/>
          </a:p>
        </p:txBody>
      </p:sp>
    </p:spTree>
    <p:extLst>
      <p:ext uri="{BB962C8B-B14F-4D97-AF65-F5344CB8AC3E}">
        <p14:creationId xmlns:p14="http://schemas.microsoft.com/office/powerpoint/2010/main" val="2603914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867D80-D89E-43D1-8C48-0A03EE741131}" type="datetimeFigureOut">
              <a:rPr lang="en-US" smtClean="0"/>
              <a:t>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6E55AC-0074-49BA-A0E0-56DD314E9A35}" type="slidenum">
              <a:rPr lang="en-US" smtClean="0"/>
              <a:t>‹#›</a:t>
            </a:fld>
            <a:endParaRPr lang="en-US"/>
          </a:p>
        </p:txBody>
      </p:sp>
    </p:spTree>
    <p:extLst>
      <p:ext uri="{BB962C8B-B14F-4D97-AF65-F5344CB8AC3E}">
        <p14:creationId xmlns:p14="http://schemas.microsoft.com/office/powerpoint/2010/main" val="3422408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867D80-D89E-43D1-8C48-0A03EE741131}" type="datetimeFigureOut">
              <a:rPr lang="en-US" smtClean="0"/>
              <a:t>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6E55AC-0074-49BA-A0E0-56DD314E9A35}" type="slidenum">
              <a:rPr lang="en-US" smtClean="0"/>
              <a:t>‹#›</a:t>
            </a:fld>
            <a:endParaRPr lang="en-US"/>
          </a:p>
        </p:txBody>
      </p:sp>
    </p:spTree>
    <p:extLst>
      <p:ext uri="{BB962C8B-B14F-4D97-AF65-F5344CB8AC3E}">
        <p14:creationId xmlns:p14="http://schemas.microsoft.com/office/powerpoint/2010/main" val="2437120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9867D80-D89E-43D1-8C48-0A03EE741131}" type="datetimeFigureOut">
              <a:rPr lang="en-US" smtClean="0"/>
              <a:t>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6E55AC-0074-49BA-A0E0-56DD314E9A35}" type="slidenum">
              <a:rPr lang="en-US" smtClean="0"/>
              <a:t>‹#›</a:t>
            </a:fld>
            <a:endParaRPr lang="en-US"/>
          </a:p>
        </p:txBody>
      </p:sp>
    </p:spTree>
    <p:extLst>
      <p:ext uri="{BB962C8B-B14F-4D97-AF65-F5344CB8AC3E}">
        <p14:creationId xmlns:p14="http://schemas.microsoft.com/office/powerpoint/2010/main" val="3021913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867D80-D89E-43D1-8C48-0A03EE741131}" type="datetimeFigureOut">
              <a:rPr lang="en-US" smtClean="0"/>
              <a:t>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6E55AC-0074-49BA-A0E0-56DD314E9A35}" type="slidenum">
              <a:rPr lang="en-US" smtClean="0"/>
              <a:t>‹#›</a:t>
            </a:fld>
            <a:endParaRPr lang="en-US"/>
          </a:p>
        </p:txBody>
      </p:sp>
    </p:spTree>
    <p:extLst>
      <p:ext uri="{BB962C8B-B14F-4D97-AF65-F5344CB8AC3E}">
        <p14:creationId xmlns:p14="http://schemas.microsoft.com/office/powerpoint/2010/main" val="4273911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867D80-D89E-43D1-8C48-0A03EE741131}" type="datetimeFigureOut">
              <a:rPr lang="en-US" smtClean="0"/>
              <a:t>2/19/2023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6E55AC-0074-49BA-A0E0-56DD314E9A35}" type="slidenum">
              <a:rPr lang="en-US" smtClean="0"/>
              <a:t>‹#›</a:t>
            </a:fld>
            <a:endParaRPr lang="en-US"/>
          </a:p>
        </p:txBody>
      </p:sp>
    </p:spTree>
    <p:extLst>
      <p:ext uri="{BB962C8B-B14F-4D97-AF65-F5344CB8AC3E}">
        <p14:creationId xmlns:p14="http://schemas.microsoft.com/office/powerpoint/2010/main" val="2097724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867D80-D89E-43D1-8C48-0A03EE741131}" type="datetimeFigureOut">
              <a:rPr lang="en-US" smtClean="0"/>
              <a:t>2/19/2023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6E55AC-0074-49BA-A0E0-56DD314E9A35}" type="slidenum">
              <a:rPr lang="en-US" smtClean="0"/>
              <a:t>‹#›</a:t>
            </a:fld>
            <a:endParaRPr lang="en-US"/>
          </a:p>
        </p:txBody>
      </p:sp>
    </p:spTree>
    <p:extLst>
      <p:ext uri="{BB962C8B-B14F-4D97-AF65-F5344CB8AC3E}">
        <p14:creationId xmlns:p14="http://schemas.microsoft.com/office/powerpoint/2010/main" val="1520123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867D80-D89E-43D1-8C48-0A03EE741131}" type="datetimeFigureOut">
              <a:rPr lang="en-US" smtClean="0"/>
              <a:t>2/19/2023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6E55AC-0074-49BA-A0E0-56DD314E9A35}" type="slidenum">
              <a:rPr lang="en-US" smtClean="0"/>
              <a:t>‹#›</a:t>
            </a:fld>
            <a:endParaRPr lang="en-US"/>
          </a:p>
        </p:txBody>
      </p:sp>
    </p:spTree>
    <p:extLst>
      <p:ext uri="{BB962C8B-B14F-4D97-AF65-F5344CB8AC3E}">
        <p14:creationId xmlns:p14="http://schemas.microsoft.com/office/powerpoint/2010/main" val="2435753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9867D80-D89E-43D1-8C48-0A03EE741131}" type="datetimeFigureOut">
              <a:rPr lang="en-US" smtClean="0"/>
              <a:t>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6E55AC-0074-49BA-A0E0-56DD314E9A35}" type="slidenum">
              <a:rPr lang="en-US" smtClean="0"/>
              <a:t>‹#›</a:t>
            </a:fld>
            <a:endParaRPr lang="en-US"/>
          </a:p>
        </p:txBody>
      </p:sp>
    </p:spTree>
    <p:extLst>
      <p:ext uri="{BB962C8B-B14F-4D97-AF65-F5344CB8AC3E}">
        <p14:creationId xmlns:p14="http://schemas.microsoft.com/office/powerpoint/2010/main" val="3399780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9867D80-D89E-43D1-8C48-0A03EE741131}" type="datetimeFigureOut">
              <a:rPr lang="en-US" smtClean="0"/>
              <a:t>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6E55AC-0074-49BA-A0E0-56DD314E9A35}" type="slidenum">
              <a:rPr lang="en-US" smtClean="0"/>
              <a:t>‹#›</a:t>
            </a:fld>
            <a:endParaRPr lang="en-US"/>
          </a:p>
        </p:txBody>
      </p:sp>
    </p:spTree>
    <p:extLst>
      <p:ext uri="{BB962C8B-B14F-4D97-AF65-F5344CB8AC3E}">
        <p14:creationId xmlns:p14="http://schemas.microsoft.com/office/powerpoint/2010/main" val="4215242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867D80-D89E-43D1-8C48-0A03EE741131}" type="datetimeFigureOut">
              <a:rPr lang="en-US" smtClean="0"/>
              <a:t>2/19/2023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E55AC-0074-49BA-A0E0-56DD314E9A35}" type="slidenum">
              <a:rPr lang="en-US" smtClean="0"/>
              <a:t>‹#›</a:t>
            </a:fld>
            <a:endParaRPr lang="en-US"/>
          </a:p>
        </p:txBody>
      </p:sp>
    </p:spTree>
    <p:extLst>
      <p:ext uri="{BB962C8B-B14F-4D97-AF65-F5344CB8AC3E}">
        <p14:creationId xmlns:p14="http://schemas.microsoft.com/office/powerpoint/2010/main" val="2107988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ình chữ nhật 4">
            <a:extLst>
              <a:ext uri="{FF2B5EF4-FFF2-40B4-BE49-F238E27FC236}">
                <a16:creationId xmlns:a16="http://schemas.microsoft.com/office/drawing/2014/main" id="{540F7930-D5AB-4253-975E-3F9ED092CCE6}"/>
              </a:ext>
            </a:extLst>
          </p:cNvPr>
          <p:cNvSpPr/>
          <p:nvPr/>
        </p:nvSpPr>
        <p:spPr>
          <a:xfrm>
            <a:off x="1109980" y="4206240"/>
            <a:ext cx="9966960" cy="1325880"/>
          </a:xfrm>
          <a:prstGeom prst="rect">
            <a:avLst/>
          </a:prstGeom>
        </p:spPr>
        <p:txBody>
          <a:bodyPr vert="horz" lIns="91440" tIns="45720" rIns="91440" bIns="45720" rtlCol="0" anchor="b">
            <a:normAutofit/>
          </a:bodyPr>
          <a:lstStyle/>
          <a:p>
            <a:pPr algn="ctr" defTabSz="914400" eaLnBrk="1" fontAlgn="auto" hangingPunct="1">
              <a:lnSpc>
                <a:spcPct val="85000"/>
              </a:lnSpc>
              <a:spcAft>
                <a:spcPts val="600"/>
              </a:spcAft>
              <a:defRPr/>
            </a:pPr>
            <a:r>
              <a:rPr lang="en-US" sz="4100" b="1" dirty="0" err="1">
                <a:ln w="22225">
                  <a:solidFill>
                    <a:schemeClr val="accent2"/>
                  </a:solidFill>
                  <a:prstDash val="solid"/>
                </a:ln>
                <a:solidFill>
                  <a:schemeClr val="accent2">
                    <a:lumMod val="40000"/>
                    <a:lumOff val="60000"/>
                  </a:schemeClr>
                </a:solidFill>
                <a:latin typeface="Arial" panose="020B0604020202020204" pitchFamily="34" charset="0"/>
                <a:ea typeface="+mj-ea"/>
                <a:cs typeface="Arial" panose="020B0604020202020204" pitchFamily="34" charset="0"/>
              </a:rPr>
              <a:t>Tiết</a:t>
            </a:r>
            <a:r>
              <a:rPr lang="en-US" sz="4100" b="1" dirty="0">
                <a:ln w="22225">
                  <a:solidFill>
                    <a:schemeClr val="accent2"/>
                  </a:solidFill>
                  <a:prstDash val="solid"/>
                </a:ln>
                <a:solidFill>
                  <a:schemeClr val="accent2">
                    <a:lumMod val="40000"/>
                    <a:lumOff val="60000"/>
                  </a:schemeClr>
                </a:solidFill>
                <a:latin typeface="Arial" panose="020B0604020202020204" pitchFamily="34" charset="0"/>
                <a:ea typeface="+mj-ea"/>
                <a:cs typeface="Arial" panose="020B0604020202020204" pitchFamily="34" charset="0"/>
              </a:rPr>
              <a:t> </a:t>
            </a:r>
            <a:r>
              <a:rPr lang="vi-VN" sz="4100" b="1" dirty="0" smtClean="0">
                <a:ln w="22225">
                  <a:solidFill>
                    <a:schemeClr val="accent2"/>
                  </a:solidFill>
                  <a:prstDash val="solid"/>
                </a:ln>
                <a:solidFill>
                  <a:schemeClr val="accent2">
                    <a:lumMod val="40000"/>
                    <a:lumOff val="60000"/>
                  </a:schemeClr>
                </a:solidFill>
                <a:latin typeface="Arial" panose="020B0604020202020204" pitchFamily="34" charset="0"/>
                <a:ea typeface="+mj-ea"/>
                <a:cs typeface="Arial" panose="020B0604020202020204" pitchFamily="34" charset="0"/>
              </a:rPr>
              <a:t>23</a:t>
            </a:r>
            <a:r>
              <a:rPr lang="en-US" sz="4100" b="1" dirty="0" smtClean="0">
                <a:ln w="22225">
                  <a:solidFill>
                    <a:schemeClr val="accent2"/>
                  </a:solidFill>
                  <a:prstDash val="solid"/>
                </a:ln>
                <a:solidFill>
                  <a:schemeClr val="accent2">
                    <a:lumMod val="40000"/>
                    <a:lumOff val="60000"/>
                  </a:schemeClr>
                </a:solidFill>
                <a:latin typeface="Arial" panose="020B0604020202020204" pitchFamily="34" charset="0"/>
                <a:ea typeface="+mj-ea"/>
                <a:cs typeface="Arial" panose="020B0604020202020204" pitchFamily="34" charset="0"/>
              </a:rPr>
              <a:t>:</a:t>
            </a:r>
            <a:r>
              <a:rPr lang="vi-VN" sz="4100" b="1" dirty="0" smtClean="0">
                <a:ln w="22225">
                  <a:solidFill>
                    <a:schemeClr val="accent2"/>
                  </a:solidFill>
                  <a:prstDash val="solid"/>
                </a:ln>
                <a:solidFill>
                  <a:schemeClr val="accent2">
                    <a:lumMod val="40000"/>
                    <a:lumOff val="60000"/>
                  </a:schemeClr>
                </a:solidFill>
                <a:latin typeface="Arial" panose="020B0604020202020204" pitchFamily="34" charset="0"/>
                <a:ea typeface="+mj-ea"/>
                <a:cs typeface="Arial" panose="020B0604020202020204" pitchFamily="34" charset="0"/>
              </a:rPr>
              <a:t> </a:t>
            </a:r>
            <a:r>
              <a:rPr lang="en-US" sz="4100" b="1" dirty="0" smtClean="0">
                <a:ln w="22225">
                  <a:solidFill>
                    <a:schemeClr val="accent2"/>
                  </a:solidFill>
                  <a:prstDash val="solid"/>
                </a:ln>
                <a:solidFill>
                  <a:schemeClr val="accent2">
                    <a:lumMod val="40000"/>
                    <a:lumOff val="60000"/>
                  </a:schemeClr>
                </a:solidFill>
                <a:latin typeface="Arial" panose="020B0604020202020204" pitchFamily="34" charset="0"/>
                <a:ea typeface="+mj-ea"/>
                <a:cs typeface="Arial" panose="020B0604020202020204" pitchFamily="34" charset="0"/>
              </a:rPr>
              <a:t>ÔN </a:t>
            </a:r>
            <a:r>
              <a:rPr lang="en-US" sz="4100" b="1" dirty="0">
                <a:ln w="22225">
                  <a:solidFill>
                    <a:schemeClr val="accent2"/>
                  </a:solidFill>
                  <a:prstDash val="solid"/>
                </a:ln>
                <a:solidFill>
                  <a:schemeClr val="accent2">
                    <a:lumMod val="40000"/>
                    <a:lumOff val="60000"/>
                  </a:schemeClr>
                </a:solidFill>
                <a:latin typeface="Arial" panose="020B0604020202020204" pitchFamily="34" charset="0"/>
                <a:ea typeface="+mj-ea"/>
                <a:cs typeface="Arial" panose="020B0604020202020204" pitchFamily="34" charset="0"/>
              </a:rPr>
              <a:t>TẬP </a:t>
            </a:r>
          </a:p>
        </p:txBody>
      </p:sp>
      <p:sp>
        <p:nvSpPr>
          <p:cNvPr id="2" name="TextBox 1"/>
          <p:cNvSpPr txBox="1"/>
          <p:nvPr/>
        </p:nvSpPr>
        <p:spPr>
          <a:xfrm>
            <a:off x="4702629" y="3566160"/>
            <a:ext cx="184731" cy="369332"/>
          </a:xfrm>
          <a:prstGeom prst="rect">
            <a:avLst/>
          </a:prstGeom>
          <a:noFill/>
        </p:spPr>
        <p:txBody>
          <a:bodyPr wrap="none" rtlCol="0">
            <a:spAutoFit/>
          </a:bodyPr>
          <a:lstStyle/>
          <a:p>
            <a:endParaRPr lang="en-US" dirty="0"/>
          </a:p>
        </p:txBody>
      </p:sp>
      <p:pic>
        <p:nvPicPr>
          <p:cNvPr id="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4950" y="172839"/>
            <a:ext cx="11220994" cy="3941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051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65049" y="201706"/>
            <a:ext cx="1726951" cy="121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p:cNvPr>
          <p:cNvSpPr/>
          <p:nvPr/>
        </p:nvSpPr>
        <p:spPr>
          <a:xfrm rot="5400000">
            <a:off x="-1465480" y="3201147"/>
            <a:ext cx="3386667" cy="455706"/>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6551" tIns="53275" rIns="106551" bIns="53275" anchor="ctr"/>
          <a:lstStyle/>
          <a:p>
            <a:pPr algn="ctr" eaLnBrk="1" hangingPunct="1">
              <a:defRPr/>
            </a:pPr>
            <a:endParaRPr lang="en-US" sz="1412" dirty="0">
              <a:latin typeface="Lato Light" panose="020F0502020204030203" pitchFamily="34" charset="0"/>
              <a:ea typeface="Lato Light" panose="020F0502020204030203" pitchFamily="34" charset="0"/>
              <a:cs typeface="Lato Light" panose="020F0502020204030203" pitchFamily="34" charset="0"/>
            </a:endParaRPr>
          </a:p>
        </p:txBody>
      </p:sp>
      <p:sp>
        <p:nvSpPr>
          <p:cNvPr id="18439" name="Rectangle 4"/>
          <p:cNvSpPr>
            <a:spLocks noChangeArrowheads="1"/>
          </p:cNvSpPr>
          <p:nvPr/>
        </p:nvSpPr>
        <p:spPr bwMode="auto">
          <a:xfrm>
            <a:off x="1578785" y="1144246"/>
            <a:ext cx="10431431" cy="1121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vi-VN" altLang="en-US" sz="3294" b="1" dirty="0" smtClean="0">
                <a:solidFill>
                  <a:srgbClr val="339966"/>
                </a:solidFill>
                <a:latin typeface="Times New Roman" panose="02020603050405020304" pitchFamily="18" charset="0"/>
              </a:rPr>
              <a:t>Câu 5. </a:t>
            </a:r>
            <a:r>
              <a:rPr lang="en-US" altLang="en-US" sz="3294" b="1" dirty="0" err="1" smtClean="0">
                <a:solidFill>
                  <a:srgbClr val="339966"/>
                </a:solidFill>
                <a:latin typeface="Times New Roman" panose="02020603050405020304" pitchFamily="18" charset="0"/>
              </a:rPr>
              <a:t>Sắp</a:t>
            </a:r>
            <a:r>
              <a:rPr lang="en-US" altLang="en-US" sz="3294" b="1" dirty="0" smtClean="0">
                <a:solidFill>
                  <a:srgbClr val="339966"/>
                </a:solidFill>
                <a:latin typeface="Times New Roman" panose="02020603050405020304" pitchFamily="18" charset="0"/>
              </a:rPr>
              <a:t> </a:t>
            </a:r>
            <a:r>
              <a:rPr lang="en-US" altLang="en-US" sz="3294" b="1" dirty="0" err="1">
                <a:solidFill>
                  <a:srgbClr val="339966"/>
                </a:solidFill>
                <a:latin typeface="Times New Roman" panose="02020603050405020304" pitchFamily="18" charset="0"/>
              </a:rPr>
              <a:t>xếp</a:t>
            </a:r>
            <a:r>
              <a:rPr lang="en-US" altLang="en-US" sz="3294" b="1" dirty="0">
                <a:solidFill>
                  <a:srgbClr val="339966"/>
                </a:solidFill>
                <a:latin typeface="Times New Roman" panose="02020603050405020304" pitchFamily="18" charset="0"/>
              </a:rPr>
              <a:t> </a:t>
            </a:r>
            <a:r>
              <a:rPr lang="en-US" altLang="en-US" sz="3294" b="1" dirty="0" err="1">
                <a:solidFill>
                  <a:srgbClr val="339966"/>
                </a:solidFill>
                <a:latin typeface="Times New Roman" panose="02020603050405020304" pitchFamily="18" charset="0"/>
              </a:rPr>
              <a:t>các</a:t>
            </a:r>
            <a:r>
              <a:rPr lang="en-US" altLang="en-US" sz="3294" b="1" dirty="0">
                <a:solidFill>
                  <a:srgbClr val="339966"/>
                </a:solidFill>
                <a:latin typeface="Times New Roman" panose="02020603050405020304" pitchFamily="18" charset="0"/>
              </a:rPr>
              <a:t> </a:t>
            </a:r>
            <a:r>
              <a:rPr lang="en-US" altLang="en-US" sz="3294" b="1" dirty="0" err="1">
                <a:solidFill>
                  <a:srgbClr val="339966"/>
                </a:solidFill>
                <a:latin typeface="Times New Roman" panose="02020603050405020304" pitchFamily="18" charset="0"/>
              </a:rPr>
              <a:t>bước</a:t>
            </a:r>
            <a:r>
              <a:rPr lang="en-US" altLang="en-US" sz="3294" b="1" dirty="0">
                <a:solidFill>
                  <a:srgbClr val="339966"/>
                </a:solidFill>
                <a:latin typeface="Times New Roman" panose="02020603050405020304" pitchFamily="18" charset="0"/>
              </a:rPr>
              <a:t> </a:t>
            </a:r>
            <a:r>
              <a:rPr lang="en-US" altLang="en-US" sz="3294" b="1" dirty="0" err="1">
                <a:solidFill>
                  <a:srgbClr val="339966"/>
                </a:solidFill>
                <a:latin typeface="Times New Roman" panose="02020603050405020304" pitchFamily="18" charset="0"/>
              </a:rPr>
              <a:t>trong</a:t>
            </a:r>
            <a:r>
              <a:rPr lang="en-US" altLang="en-US" sz="3294" b="1" dirty="0">
                <a:solidFill>
                  <a:srgbClr val="339966"/>
                </a:solidFill>
                <a:latin typeface="Times New Roman" panose="02020603050405020304" pitchFamily="18" charset="0"/>
              </a:rPr>
              <a:t> </a:t>
            </a:r>
            <a:r>
              <a:rPr lang="en-US" altLang="en-US" sz="3294" b="1" dirty="0" err="1">
                <a:solidFill>
                  <a:srgbClr val="339966"/>
                </a:solidFill>
                <a:latin typeface="Times New Roman" panose="02020603050405020304" pitchFamily="18" charset="0"/>
              </a:rPr>
              <a:t>hình</a:t>
            </a:r>
            <a:r>
              <a:rPr lang="en-US" altLang="en-US" sz="3294" b="1" dirty="0">
                <a:solidFill>
                  <a:srgbClr val="339966"/>
                </a:solidFill>
                <a:latin typeface="Times New Roman" panose="02020603050405020304" pitchFamily="18" charset="0"/>
              </a:rPr>
              <a:t> 8.6 </a:t>
            </a:r>
            <a:r>
              <a:rPr lang="en-US" altLang="en-US" sz="3294" b="1" dirty="0" err="1">
                <a:solidFill>
                  <a:srgbClr val="339966"/>
                </a:solidFill>
                <a:latin typeface="Times New Roman" panose="02020603050405020304" pitchFamily="18" charset="0"/>
              </a:rPr>
              <a:t>theo</a:t>
            </a:r>
            <a:r>
              <a:rPr lang="en-US" altLang="en-US" sz="3294" b="1" dirty="0">
                <a:solidFill>
                  <a:srgbClr val="339966"/>
                </a:solidFill>
                <a:latin typeface="Times New Roman" panose="02020603050405020304" pitchFamily="18" charset="0"/>
              </a:rPr>
              <a:t> </a:t>
            </a:r>
            <a:r>
              <a:rPr lang="en-US" altLang="en-US" sz="3294" b="1" dirty="0" err="1">
                <a:solidFill>
                  <a:srgbClr val="339966"/>
                </a:solidFill>
                <a:latin typeface="Times New Roman" panose="02020603050405020304" pitchFamily="18" charset="0"/>
              </a:rPr>
              <a:t>thứ</a:t>
            </a:r>
            <a:r>
              <a:rPr lang="en-US" altLang="en-US" sz="3294" b="1" dirty="0">
                <a:solidFill>
                  <a:srgbClr val="339966"/>
                </a:solidFill>
                <a:latin typeface="Times New Roman" panose="02020603050405020304" pitchFamily="18" charset="0"/>
              </a:rPr>
              <a:t> </a:t>
            </a:r>
            <a:r>
              <a:rPr lang="en-US" altLang="en-US" sz="3294" b="1" dirty="0" err="1">
                <a:solidFill>
                  <a:srgbClr val="339966"/>
                </a:solidFill>
                <a:latin typeface="Times New Roman" panose="02020603050405020304" pitchFamily="18" charset="0"/>
              </a:rPr>
              <a:t>tự</a:t>
            </a:r>
            <a:r>
              <a:rPr lang="en-US" altLang="en-US" sz="3294" b="1" dirty="0">
                <a:solidFill>
                  <a:srgbClr val="339966"/>
                </a:solidFill>
                <a:latin typeface="Times New Roman" panose="02020603050405020304" pitchFamily="18" charset="0"/>
              </a:rPr>
              <a:t> </a:t>
            </a:r>
            <a:r>
              <a:rPr lang="en-US" altLang="en-US" sz="3294" b="1" dirty="0" err="1">
                <a:solidFill>
                  <a:srgbClr val="339966"/>
                </a:solidFill>
                <a:latin typeface="Times New Roman" panose="02020603050405020304" pitchFamily="18" charset="0"/>
              </a:rPr>
              <a:t>phù</a:t>
            </a:r>
            <a:r>
              <a:rPr lang="en-US" altLang="en-US" sz="3294" b="1" dirty="0">
                <a:solidFill>
                  <a:srgbClr val="339966"/>
                </a:solidFill>
                <a:latin typeface="Times New Roman" panose="02020603050405020304" pitchFamily="18" charset="0"/>
              </a:rPr>
              <a:t> </a:t>
            </a:r>
            <a:r>
              <a:rPr lang="en-US" altLang="en-US" sz="3294" b="1" dirty="0" err="1">
                <a:solidFill>
                  <a:srgbClr val="339966"/>
                </a:solidFill>
                <a:latin typeface="Times New Roman" panose="02020603050405020304" pitchFamily="18" charset="0"/>
              </a:rPr>
              <a:t>hợp</a:t>
            </a:r>
            <a:r>
              <a:rPr lang="en-US" altLang="en-US" sz="3294" b="1" dirty="0">
                <a:solidFill>
                  <a:srgbClr val="339966"/>
                </a:solidFill>
                <a:latin typeface="Times New Roman" panose="02020603050405020304" pitchFamily="18" charset="0"/>
              </a:rPr>
              <a:t> </a:t>
            </a:r>
            <a:r>
              <a:rPr lang="en-US" altLang="en-US" sz="3294" b="1" dirty="0" err="1">
                <a:solidFill>
                  <a:srgbClr val="339966"/>
                </a:solidFill>
                <a:latin typeface="Times New Roman" panose="02020603050405020304" pitchFamily="18" charset="0"/>
              </a:rPr>
              <a:t>với</a:t>
            </a:r>
            <a:r>
              <a:rPr lang="en-US" altLang="en-US" sz="3294" b="1" dirty="0">
                <a:solidFill>
                  <a:srgbClr val="339966"/>
                </a:solidFill>
                <a:latin typeface="Times New Roman" panose="02020603050405020304" pitchFamily="18" charset="0"/>
              </a:rPr>
              <a:t> </a:t>
            </a:r>
            <a:r>
              <a:rPr lang="en-US" altLang="en-US" sz="3294" b="1" dirty="0" err="1">
                <a:solidFill>
                  <a:srgbClr val="339966"/>
                </a:solidFill>
                <a:latin typeface="Times New Roman" panose="02020603050405020304" pitchFamily="18" charset="0"/>
              </a:rPr>
              <a:t>các</a:t>
            </a:r>
            <a:r>
              <a:rPr lang="en-US" altLang="en-US" sz="3294" b="1" dirty="0">
                <a:solidFill>
                  <a:srgbClr val="339966"/>
                </a:solidFill>
                <a:latin typeface="Times New Roman" panose="02020603050405020304" pitchFamily="18" charset="0"/>
              </a:rPr>
              <a:t> </a:t>
            </a:r>
            <a:r>
              <a:rPr lang="en-US" altLang="en-US" sz="3294" b="1" dirty="0" err="1">
                <a:solidFill>
                  <a:srgbClr val="339966"/>
                </a:solidFill>
                <a:latin typeface="Times New Roman" panose="02020603050405020304" pitchFamily="18" charset="0"/>
              </a:rPr>
              <a:t>bước</a:t>
            </a:r>
            <a:r>
              <a:rPr lang="en-US" altLang="en-US" sz="3294" b="1" dirty="0">
                <a:solidFill>
                  <a:srgbClr val="339966"/>
                </a:solidFill>
                <a:latin typeface="Times New Roman" panose="02020603050405020304" pitchFamily="18" charset="0"/>
              </a:rPr>
              <a:t> </a:t>
            </a:r>
            <a:r>
              <a:rPr lang="en-US" altLang="en-US" sz="3294" b="1" dirty="0" err="1">
                <a:solidFill>
                  <a:srgbClr val="339966"/>
                </a:solidFill>
                <a:latin typeface="Times New Roman" panose="02020603050405020304" pitchFamily="18" charset="0"/>
              </a:rPr>
              <a:t>giặt</a:t>
            </a:r>
            <a:r>
              <a:rPr lang="en-US" altLang="en-US" sz="3294" b="1" dirty="0">
                <a:solidFill>
                  <a:srgbClr val="339966"/>
                </a:solidFill>
                <a:latin typeface="Times New Roman" panose="02020603050405020304" pitchFamily="18" charset="0"/>
              </a:rPr>
              <a:t> </a:t>
            </a:r>
            <a:r>
              <a:rPr lang="en-US" altLang="en-US" sz="3294" b="1" dirty="0" err="1">
                <a:solidFill>
                  <a:srgbClr val="339966"/>
                </a:solidFill>
                <a:latin typeface="Times New Roman" panose="02020603050405020304" pitchFamily="18" charset="0"/>
              </a:rPr>
              <a:t>quần</a:t>
            </a:r>
            <a:r>
              <a:rPr lang="en-US" altLang="en-US" sz="3294" b="1" dirty="0">
                <a:solidFill>
                  <a:srgbClr val="339966"/>
                </a:solidFill>
                <a:latin typeface="Times New Roman" panose="02020603050405020304" pitchFamily="18" charset="0"/>
              </a:rPr>
              <a:t> </a:t>
            </a:r>
            <a:r>
              <a:rPr lang="en-US" altLang="en-US" sz="3294" b="1" dirty="0" err="1">
                <a:solidFill>
                  <a:srgbClr val="339966"/>
                </a:solidFill>
                <a:latin typeface="Times New Roman" panose="02020603050405020304" pitchFamily="18" charset="0"/>
              </a:rPr>
              <a:t>áo</a:t>
            </a:r>
            <a:r>
              <a:rPr lang="en-US" altLang="en-US" sz="3294" b="1" dirty="0">
                <a:solidFill>
                  <a:srgbClr val="339966"/>
                </a:solidFill>
                <a:latin typeface="Times New Roman" panose="02020603050405020304" pitchFamily="18" charset="0"/>
              </a:rPr>
              <a:t> </a:t>
            </a:r>
            <a:r>
              <a:rPr lang="en-US" altLang="en-US" sz="3294" b="1" dirty="0" err="1">
                <a:solidFill>
                  <a:srgbClr val="339966"/>
                </a:solidFill>
                <a:latin typeface="Times New Roman" panose="02020603050405020304" pitchFamily="18" charset="0"/>
              </a:rPr>
              <a:t>bằng</a:t>
            </a:r>
            <a:r>
              <a:rPr lang="en-US" altLang="en-US" sz="3294" b="1" dirty="0">
                <a:solidFill>
                  <a:srgbClr val="339966"/>
                </a:solidFill>
                <a:latin typeface="Times New Roman" panose="02020603050405020304" pitchFamily="18" charset="0"/>
              </a:rPr>
              <a:t> </a:t>
            </a:r>
            <a:r>
              <a:rPr lang="en-US" altLang="en-US" sz="3294" b="1" dirty="0" err="1">
                <a:solidFill>
                  <a:srgbClr val="339966"/>
                </a:solidFill>
                <a:latin typeface="Times New Roman" panose="02020603050405020304" pitchFamily="18" charset="0"/>
              </a:rPr>
              <a:t>tay</a:t>
            </a:r>
            <a:endParaRPr lang="en-US" altLang="en-US" sz="3294" b="1" dirty="0">
              <a:solidFill>
                <a:srgbClr val="339966"/>
              </a:solidFill>
              <a:latin typeface="Times New Roman" panose="02020603050405020304" pitchFamily="18" charset="0"/>
            </a:endParaRPr>
          </a:p>
        </p:txBody>
      </p:sp>
      <p:pic>
        <p:nvPicPr>
          <p:cNvPr id="23559" name="Picture 9" descr="Screen Clipping"/>
          <p:cNvPicPr>
            <a:picLocks noChangeAspect="1"/>
          </p:cNvPicPr>
          <p:nvPr/>
        </p:nvPicPr>
        <p:blipFill>
          <a:blip r:embed="rId3">
            <a:extLst>
              <a:ext uri="{28A0092B-C50C-407E-A947-70E740481C1C}">
                <a14:useLocalDpi xmlns:a14="http://schemas.microsoft.com/office/drawing/2010/main" val="0"/>
              </a:ext>
            </a:extLst>
          </a:blip>
          <a:srcRect b="9309"/>
          <a:stretch>
            <a:fillRect/>
          </a:stretch>
        </p:blipFill>
        <p:spPr bwMode="auto">
          <a:xfrm>
            <a:off x="1641040" y="2278530"/>
            <a:ext cx="9246098"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9053856"/>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600200"/>
            <a:ext cx="8229600" cy="3001962"/>
          </a:xfrm>
        </p:spPr>
        <p:style>
          <a:lnRef idx="2">
            <a:schemeClr val="accent1"/>
          </a:lnRef>
          <a:fillRef idx="1">
            <a:schemeClr val="lt1"/>
          </a:fillRef>
          <a:effectRef idx="0">
            <a:schemeClr val="accent1"/>
          </a:effectRef>
          <a:fontRef idx="minor">
            <a:schemeClr val="dk1"/>
          </a:fontRef>
        </p:style>
        <p:txBody>
          <a:bodyPr>
            <a:normAutofit/>
          </a:bodyPr>
          <a:lstStyle/>
          <a:p>
            <a:pPr lvl="0" algn="ctr"/>
            <a:r>
              <a:rPr lang="en-US" b="1" dirty="0" err="1">
                <a:latin typeface="Times New Roman" pitchFamily="18" charset="0"/>
                <a:cs typeface="Times New Roman" pitchFamily="18" charset="0"/>
              </a:rPr>
              <a:t>Nhiệm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vụ</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về</a:t>
            </a:r>
            <a:r>
              <a:rPr lang="en-US" b="1" dirty="0">
                <a:latin typeface="Times New Roman" pitchFamily="18" charset="0"/>
                <a:cs typeface="Times New Roman" pitchFamily="18" charset="0"/>
              </a:rPr>
              <a:t> </a:t>
            </a:r>
            <a:r>
              <a:rPr lang="en-US" b="1" dirty="0" err="1" smtClean="0">
                <a:latin typeface="Times New Roman" pitchFamily="18" charset="0"/>
                <a:cs typeface="Times New Roman" pitchFamily="18" charset="0"/>
              </a:rPr>
              <a:t>nhà</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vi-VN" dirty="0" smtClean="0">
                <a:latin typeface="Times New Roman" pitchFamily="18" charset="0"/>
                <a:cs typeface="Times New Roman" pitchFamily="18" charset="0"/>
              </a:rPr>
              <a:t>Ôn bài</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và </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chuẩn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bị</a:t>
            </a:r>
            <a:r>
              <a:rPr lang="en-US" dirty="0">
                <a:latin typeface="Times New Roman" pitchFamily="18" charset="0"/>
                <a:cs typeface="Times New Roman" pitchFamily="18" charset="0"/>
              </a:rPr>
              <a:t> </a:t>
            </a:r>
            <a:r>
              <a:rPr lang="vi-VN" dirty="0" smtClean="0">
                <a:latin typeface="Times New Roman" pitchFamily="18" charset="0"/>
                <a:cs typeface="Times New Roman" pitchFamily="18" charset="0"/>
              </a:rPr>
              <a:t>bài 10 khái quát về đồ dùng điện trong gia đình</a:t>
            </a: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0923541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0457" y="241933"/>
            <a:ext cx="10515600" cy="5868399"/>
          </a:xfrm>
        </p:spPr>
        <p:txBody>
          <a:bodyPr>
            <a:normAutofit/>
          </a:bodyPr>
          <a:lstStyle/>
          <a:p>
            <a:pPr marL="0" indent="0">
              <a:buNone/>
            </a:pPr>
            <a:r>
              <a:rPr lang="en-US" sz="3800" b="1" dirty="0" err="1">
                <a:latin typeface="Times New Roman" panose="02020603050405020304" pitchFamily="18" charset="0"/>
                <a:cs typeface="Times New Roman" panose="02020603050405020304" pitchFamily="18" charset="0"/>
              </a:rPr>
              <a:t>Câu</a:t>
            </a:r>
            <a:r>
              <a:rPr lang="en-US" sz="3800" b="1" dirty="0">
                <a:latin typeface="Times New Roman" panose="02020603050405020304" pitchFamily="18" charset="0"/>
                <a:cs typeface="Times New Roman" panose="02020603050405020304" pitchFamily="18" charset="0"/>
              </a:rPr>
              <a:t> 1.</a:t>
            </a:r>
            <a:r>
              <a:rPr lang="en-US" sz="3800" dirty="0">
                <a:latin typeface="Times New Roman" panose="02020603050405020304" pitchFamily="18" charset="0"/>
                <a:cs typeface="Times New Roman" panose="02020603050405020304" pitchFamily="18" charset="0"/>
              </a:rPr>
              <a:t> </a:t>
            </a:r>
            <a:r>
              <a:rPr lang="en-US" sz="3800" b="1" dirty="0" err="1">
                <a:latin typeface="Times New Roman" panose="02020603050405020304" pitchFamily="18" charset="0"/>
                <a:cs typeface="Times New Roman" panose="02020603050405020304" pitchFamily="18" charset="0"/>
              </a:rPr>
              <a:t>Nhà</a:t>
            </a:r>
            <a:r>
              <a:rPr lang="en-US" sz="3800" b="1" dirty="0">
                <a:latin typeface="Times New Roman" panose="02020603050405020304" pitchFamily="18" charset="0"/>
                <a:cs typeface="Times New Roman" panose="02020603050405020304" pitchFamily="18" charset="0"/>
              </a:rPr>
              <a:t> ở </a:t>
            </a:r>
            <a:r>
              <a:rPr lang="en-US" sz="3800" b="1" dirty="0" err="1">
                <a:latin typeface="Times New Roman" panose="02020603050405020304" pitchFamily="18" charset="0"/>
                <a:cs typeface="Times New Roman" panose="02020603050405020304" pitchFamily="18" charset="0"/>
              </a:rPr>
              <a:t>bao</a:t>
            </a:r>
            <a:r>
              <a:rPr lang="en-US" sz="3800" b="1" dirty="0">
                <a:latin typeface="Times New Roman" panose="02020603050405020304" pitchFamily="18" charset="0"/>
                <a:cs typeface="Times New Roman" panose="02020603050405020304" pitchFamily="18" charset="0"/>
              </a:rPr>
              <a:t> </a:t>
            </a:r>
            <a:r>
              <a:rPr lang="en-US" sz="3800" b="1" dirty="0" err="1">
                <a:latin typeface="Times New Roman" panose="02020603050405020304" pitchFamily="18" charset="0"/>
                <a:cs typeface="Times New Roman" panose="02020603050405020304" pitchFamily="18" charset="0"/>
              </a:rPr>
              <a:t>gồm</a:t>
            </a:r>
            <a:r>
              <a:rPr lang="en-US" sz="3800" b="1" dirty="0">
                <a:latin typeface="Times New Roman" panose="02020603050405020304" pitchFamily="18" charset="0"/>
                <a:cs typeface="Times New Roman" panose="02020603050405020304" pitchFamily="18" charset="0"/>
              </a:rPr>
              <a:t> </a:t>
            </a:r>
            <a:r>
              <a:rPr lang="en-US" sz="3800" b="1" dirty="0" err="1">
                <a:latin typeface="Times New Roman" panose="02020603050405020304" pitchFamily="18" charset="0"/>
                <a:cs typeface="Times New Roman" panose="02020603050405020304" pitchFamily="18" charset="0"/>
              </a:rPr>
              <a:t>các</a:t>
            </a:r>
            <a:r>
              <a:rPr lang="en-US" sz="3800" b="1" dirty="0">
                <a:latin typeface="Times New Roman" panose="02020603050405020304" pitchFamily="18" charset="0"/>
                <a:cs typeface="Times New Roman" panose="02020603050405020304" pitchFamily="18" charset="0"/>
              </a:rPr>
              <a:t> </a:t>
            </a:r>
            <a:r>
              <a:rPr lang="en-US" sz="3800" b="1" dirty="0" err="1">
                <a:latin typeface="Times New Roman" panose="02020603050405020304" pitchFamily="18" charset="0"/>
                <a:cs typeface="Times New Roman" panose="02020603050405020304" pitchFamily="18" charset="0"/>
              </a:rPr>
              <a:t>phần</a:t>
            </a:r>
            <a:r>
              <a:rPr lang="en-US" sz="3800" b="1" dirty="0">
                <a:latin typeface="Times New Roman" panose="02020603050405020304" pitchFamily="18" charset="0"/>
                <a:cs typeface="Times New Roman" panose="02020603050405020304" pitchFamily="18" charset="0"/>
              </a:rPr>
              <a:t> </a:t>
            </a:r>
            <a:r>
              <a:rPr lang="en-US" sz="3800" b="1" dirty="0" err="1">
                <a:latin typeface="Times New Roman" panose="02020603050405020304" pitchFamily="18" charset="0"/>
                <a:cs typeface="Times New Roman" panose="02020603050405020304" pitchFamily="18" charset="0"/>
              </a:rPr>
              <a:t>chính</a:t>
            </a:r>
            <a:r>
              <a:rPr lang="en-US" sz="3800" b="1" dirty="0">
                <a:latin typeface="Times New Roman" panose="02020603050405020304" pitchFamily="18" charset="0"/>
                <a:cs typeface="Times New Roman" panose="02020603050405020304" pitchFamily="18" charset="0"/>
              </a:rPr>
              <a:t> </a:t>
            </a:r>
            <a:r>
              <a:rPr lang="en-US" sz="3800" b="1" dirty="0" err="1">
                <a:latin typeface="Times New Roman" panose="02020603050405020304" pitchFamily="18" charset="0"/>
                <a:cs typeface="Times New Roman" panose="02020603050405020304" pitchFamily="18" charset="0"/>
              </a:rPr>
              <a:t>sau</a:t>
            </a:r>
            <a:r>
              <a:rPr lang="en-US" sz="3800" b="1" dirty="0" smtClean="0">
                <a:latin typeface="Times New Roman" panose="02020603050405020304" pitchFamily="18" charset="0"/>
                <a:cs typeface="Times New Roman" panose="02020603050405020304" pitchFamily="18" charset="0"/>
              </a:rPr>
              <a:t>:</a:t>
            </a:r>
            <a:endParaRPr lang="vi-VN" sz="3800" b="1" dirty="0" smtClean="0">
              <a:latin typeface="Times New Roman" panose="02020603050405020304" pitchFamily="18" charset="0"/>
              <a:cs typeface="Times New Roman" panose="02020603050405020304" pitchFamily="18" charset="0"/>
            </a:endParaRPr>
          </a:p>
          <a:p>
            <a:pPr marL="0" indent="0">
              <a:buNone/>
            </a:pPr>
            <a:r>
              <a:rPr lang="vi-VN" sz="3800" b="1" dirty="0">
                <a:latin typeface="Times New Roman" panose="02020603050405020304" pitchFamily="18" charset="0"/>
                <a:cs typeface="Times New Roman" panose="02020603050405020304" pitchFamily="18" charset="0"/>
              </a:rPr>
              <a:t>A. </a:t>
            </a:r>
            <a:r>
              <a:rPr lang="vi-VN" sz="3800" dirty="0">
                <a:latin typeface="Times New Roman" panose="02020603050405020304" pitchFamily="18" charset="0"/>
                <a:cs typeface="Times New Roman" panose="02020603050405020304" pitchFamily="18" charset="0"/>
              </a:rPr>
              <a:t>Móng nhà, sàn nhà, khung nhà, tường, mái nhà, cửa ra vào, cửa sổ</a:t>
            </a:r>
            <a:r>
              <a:rPr lang="vi-VN" sz="3800" dirty="0" smtClean="0">
                <a:latin typeface="Times New Roman" panose="02020603050405020304" pitchFamily="18" charset="0"/>
                <a:cs typeface="Times New Roman" panose="02020603050405020304" pitchFamily="18" charset="0"/>
              </a:rPr>
              <a:t>.</a:t>
            </a:r>
          </a:p>
          <a:p>
            <a:pPr marL="0" indent="0">
              <a:buNone/>
            </a:pPr>
            <a:r>
              <a:rPr lang="vi-VN" sz="3800" b="1" dirty="0">
                <a:latin typeface="Times New Roman" panose="02020603050405020304" pitchFamily="18" charset="0"/>
                <a:cs typeface="Times New Roman" panose="02020603050405020304" pitchFamily="18" charset="0"/>
              </a:rPr>
              <a:t>B.</a:t>
            </a:r>
            <a:r>
              <a:rPr lang="vi-VN" sz="3800" dirty="0">
                <a:latin typeface="Times New Roman" panose="02020603050405020304" pitchFamily="18" charset="0"/>
                <a:cs typeface="Times New Roman" panose="02020603050405020304" pitchFamily="18" charset="0"/>
              </a:rPr>
              <a:t> Sàn nhà, khung nhà, cửa ra vào, cửa sổ</a:t>
            </a:r>
            <a:r>
              <a:rPr lang="vi-VN" sz="3800" dirty="0" smtClean="0">
                <a:latin typeface="Times New Roman" panose="02020603050405020304" pitchFamily="18" charset="0"/>
                <a:cs typeface="Times New Roman" panose="02020603050405020304" pitchFamily="18" charset="0"/>
              </a:rPr>
              <a:t>.</a:t>
            </a:r>
          </a:p>
          <a:p>
            <a:pPr marL="0" indent="0">
              <a:buNone/>
            </a:pPr>
            <a:r>
              <a:rPr lang="vi-VN" sz="3800" b="1" dirty="0">
                <a:latin typeface="Times New Roman" panose="02020603050405020304" pitchFamily="18" charset="0"/>
                <a:cs typeface="Times New Roman" panose="02020603050405020304" pitchFamily="18" charset="0"/>
              </a:rPr>
              <a:t>C. </a:t>
            </a:r>
            <a:r>
              <a:rPr lang="vi-VN" sz="3800" dirty="0">
                <a:latin typeface="Times New Roman" panose="02020603050405020304" pitchFamily="18" charset="0"/>
                <a:cs typeface="Times New Roman" panose="02020603050405020304" pitchFamily="18" charset="0"/>
              </a:rPr>
              <a:t>Khung nhà, tường, mái nhà, cửa ra vào, cửa sổ</a:t>
            </a:r>
            <a:r>
              <a:rPr lang="vi-VN" sz="3800" dirty="0" smtClean="0">
                <a:latin typeface="Times New Roman" panose="02020603050405020304" pitchFamily="18" charset="0"/>
                <a:cs typeface="Times New Roman" panose="02020603050405020304" pitchFamily="18" charset="0"/>
              </a:rPr>
              <a:t>.</a:t>
            </a:r>
          </a:p>
          <a:p>
            <a:pPr marL="0" indent="0">
              <a:buNone/>
            </a:pPr>
            <a:r>
              <a:rPr lang="vi-VN" sz="3800" b="1" dirty="0">
                <a:latin typeface="Times New Roman" panose="02020603050405020304" pitchFamily="18" charset="0"/>
                <a:cs typeface="Times New Roman" panose="02020603050405020304" pitchFamily="18" charset="0"/>
              </a:rPr>
              <a:t>D.</a:t>
            </a:r>
            <a:r>
              <a:rPr lang="vi-VN" sz="3800" dirty="0">
                <a:latin typeface="Times New Roman" panose="02020603050405020304" pitchFamily="18" charset="0"/>
                <a:cs typeface="Times New Roman" panose="02020603050405020304" pitchFamily="18" charset="0"/>
              </a:rPr>
              <a:t> Móng nhà, sàn nhà, tường, mái nhà.</a:t>
            </a:r>
            <a:endParaRPr lang="vi-VN" sz="3800" dirty="0" smtClean="0">
              <a:latin typeface="Times New Roman" panose="02020603050405020304" pitchFamily="18" charset="0"/>
              <a:cs typeface="Times New Roman" panose="02020603050405020304" pitchFamily="18" charset="0"/>
            </a:endParaRPr>
          </a:p>
          <a:p>
            <a:pPr marL="0" indent="0">
              <a:buNone/>
            </a:pPr>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a:t>
            </a:r>
            <a:r>
              <a:rPr lang="vi-VN" sz="3200" b="1" dirty="0" smtClean="0">
                <a:latin typeface="Times New Roman" panose="02020603050405020304" pitchFamily="18" charset="0"/>
                <a:cs typeface="Times New Roman" panose="02020603050405020304" pitchFamily="18" charset="0"/>
              </a:rPr>
              <a:t>2.</a:t>
            </a:r>
            <a:r>
              <a:rPr lang="en-US" sz="3200" b="1"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trò</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cs typeface="Times New Roman" panose="02020603050405020304" pitchFamily="18" charset="0"/>
              </a:rPr>
              <a:t>đối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sống</a:t>
            </a:r>
            <a:r>
              <a:rPr lang="en-US" sz="3200" dirty="0">
                <a:latin typeface="Times New Roman" panose="02020603050405020304" pitchFamily="18" charset="0"/>
                <a:cs typeface="Times New Roman" panose="02020603050405020304" pitchFamily="18" charset="0"/>
              </a:rPr>
              <a:t> con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a:t>
            </a:r>
          </a:p>
          <a:p>
            <a:pPr marL="0" indent="0">
              <a:buNone/>
            </a:pPr>
            <a:r>
              <a:rPr lang="en-US" sz="3200" b="1" dirty="0" smtClean="0">
                <a:latin typeface="Times New Roman" panose="02020603050405020304" pitchFamily="18" charset="0"/>
                <a:cs typeface="Times New Roman" panose="02020603050405020304" pitchFamily="18" charset="0"/>
              </a:rPr>
              <a:t>A</a:t>
            </a:r>
            <a:r>
              <a:rPr lang="en-US" sz="3200" b="1"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vệ</a:t>
            </a:r>
            <a:r>
              <a:rPr lang="en-US" sz="3200" dirty="0">
                <a:latin typeface="Times New Roman" panose="02020603050405020304" pitchFamily="18" charset="0"/>
                <a:cs typeface="Times New Roman" panose="02020603050405020304" pitchFamily="18" charset="0"/>
              </a:rPr>
              <a:t> con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B</a:t>
            </a:r>
            <a:r>
              <a:rPr lang="en-US" sz="3200" b="1"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Tiếp khách.     </a:t>
            </a:r>
            <a:endParaRPr lang="en-US" sz="3200" dirty="0">
              <a:latin typeface="Times New Roman" panose="02020603050405020304" pitchFamily="18" charset="0"/>
              <a:cs typeface="Times New Roman" panose="02020603050405020304" pitchFamily="18" charset="0"/>
            </a:endParaRPr>
          </a:p>
          <a:p>
            <a:pPr marL="0" indent="0">
              <a:buNone/>
            </a:pPr>
            <a:r>
              <a:rPr lang="vi-VN" sz="3200" b="1" dirty="0" smtClean="0">
                <a:latin typeface="Times New Roman" panose="02020603050405020304" pitchFamily="18" charset="0"/>
                <a:cs typeface="Times New Roman" panose="02020603050405020304" pitchFamily="18" charset="0"/>
              </a:rPr>
              <a:t>C</a:t>
            </a:r>
            <a:r>
              <a:rPr lang="vi-VN" sz="3200" b="1"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Chứa</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đồ</a:t>
            </a:r>
            <a:r>
              <a:rPr lang="fr-FR" sz="3200" dirty="0">
                <a:latin typeface="Times New Roman" panose="02020603050405020304" pitchFamily="18" charset="0"/>
                <a:cs typeface="Times New Roman" panose="02020603050405020304" pitchFamily="18" charset="0"/>
              </a:rPr>
              <a:t>.</a:t>
            </a:r>
            <a:r>
              <a:rPr lang="vi-VN" sz="3200" dirty="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                     </a:t>
            </a:r>
            <a:r>
              <a:rPr lang="vi-VN" sz="3200" b="1" dirty="0" smtClean="0">
                <a:latin typeface="Times New Roman" panose="02020603050405020304" pitchFamily="18" charset="0"/>
                <a:cs typeface="Times New Roman" panose="02020603050405020304" pitchFamily="18" charset="0"/>
              </a:rPr>
              <a:t>D</a:t>
            </a:r>
            <a:r>
              <a:rPr lang="vi-VN" sz="3200" b="1"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Trang</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trí</a:t>
            </a:r>
            <a:r>
              <a:rPr lang="fr-FR"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endParaRPr lang="en-US" sz="3800" dirty="0">
              <a:latin typeface="Times New Roman" panose="02020603050405020304" pitchFamily="18" charset="0"/>
              <a:cs typeface="Times New Roman" panose="02020603050405020304" pitchFamily="18" charset="0"/>
            </a:endParaRPr>
          </a:p>
        </p:txBody>
      </p:sp>
      <p:sp>
        <p:nvSpPr>
          <p:cNvPr id="5" name="Oval 4"/>
          <p:cNvSpPr/>
          <p:nvPr/>
        </p:nvSpPr>
        <p:spPr>
          <a:xfrm>
            <a:off x="600457" y="1055007"/>
            <a:ext cx="576064" cy="313184"/>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Oval 5"/>
          <p:cNvSpPr/>
          <p:nvPr/>
        </p:nvSpPr>
        <p:spPr>
          <a:xfrm>
            <a:off x="600457" y="4691587"/>
            <a:ext cx="576064" cy="313184"/>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585962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10019240"/>
              </p:ext>
            </p:extLst>
          </p:nvPr>
        </p:nvGraphicFramePr>
        <p:xfrm>
          <a:off x="805453" y="707331"/>
          <a:ext cx="9618706" cy="1962912"/>
        </p:xfrm>
        <a:graphic>
          <a:graphicData uri="http://schemas.openxmlformats.org/drawingml/2006/table">
            <a:tbl>
              <a:tblPr firstRow="1" firstCol="1" bandRow="1"/>
              <a:tblGrid>
                <a:gridCol w="2404181">
                  <a:extLst>
                    <a:ext uri="{9D8B030D-6E8A-4147-A177-3AD203B41FA5}">
                      <a16:colId xmlns:a16="http://schemas.microsoft.com/office/drawing/2014/main" val="4272531348"/>
                    </a:ext>
                  </a:extLst>
                </a:gridCol>
                <a:gridCol w="2404181">
                  <a:extLst>
                    <a:ext uri="{9D8B030D-6E8A-4147-A177-3AD203B41FA5}">
                      <a16:colId xmlns:a16="http://schemas.microsoft.com/office/drawing/2014/main" val="2391676564"/>
                    </a:ext>
                  </a:extLst>
                </a:gridCol>
                <a:gridCol w="2405172">
                  <a:extLst>
                    <a:ext uri="{9D8B030D-6E8A-4147-A177-3AD203B41FA5}">
                      <a16:colId xmlns:a16="http://schemas.microsoft.com/office/drawing/2014/main" val="1262460199"/>
                    </a:ext>
                  </a:extLst>
                </a:gridCol>
                <a:gridCol w="2405172">
                  <a:extLst>
                    <a:ext uri="{9D8B030D-6E8A-4147-A177-3AD203B41FA5}">
                      <a16:colId xmlns:a16="http://schemas.microsoft.com/office/drawing/2014/main" val="146821114"/>
                    </a:ext>
                  </a:extLst>
                </a:gridCol>
              </a:tblGrid>
              <a:tr h="0">
                <a:tc gridSpan="4">
                  <a:txBody>
                    <a:bodyPr/>
                    <a:lstStyle/>
                    <a:p>
                      <a:pPr>
                        <a:lnSpc>
                          <a:spcPct val="115000"/>
                        </a:lnSpc>
                        <a:spcAft>
                          <a:spcPts val="0"/>
                        </a:spcAft>
                      </a:pP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 3.</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Lựa chọn các loại vật liệu để hoàn thành sơ đồ sau: </a:t>
                      </a:r>
                      <a:endParaRPr lang="en-US" sz="2800" b="1" dirty="0">
                        <a:effectLst/>
                        <a:latin typeface="Times New Roman" panose="02020603050405020304" pitchFamily="18" charset="0"/>
                        <a:ea typeface="Malgun Gothic" panose="020B0503020000020004" pitchFamily="34" charset="-127"/>
                        <a:cs typeface="Times New Roman" panose="02020603050405020304" pitchFamily="18" charset="0"/>
                      </a:endParaRPr>
                    </a:p>
                    <a:p>
                      <a:pPr algn="ctr">
                        <a:lnSpc>
                          <a:spcPct val="115000"/>
                        </a:lnSpc>
                        <a:spcAft>
                          <a:spcPts val="80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Cát</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=&gt;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Bê</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tông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25879484"/>
                  </a:ext>
                </a:extLst>
              </a:tr>
              <a:tr h="0">
                <a:tc>
                  <a:txBody>
                    <a:bodyPr/>
                    <a:lstStyle/>
                    <a:p>
                      <a:pPr marL="457200" indent="-457200">
                        <a:lnSpc>
                          <a:spcPct val="115000"/>
                        </a:lnSpc>
                        <a:spcAft>
                          <a:spcPts val="0"/>
                        </a:spcAft>
                        <a:buAutoNum type="alphaUcPeriod"/>
                      </a:pPr>
                      <a:r>
                        <a:rPr lang="en-US" sz="2800" dirty="0" err="1"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Đá</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xi </a:t>
                      </a:r>
                      <a:r>
                        <a:rPr lang="en-US" sz="2800" dirty="0" err="1"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măng</a:t>
                      </a:r>
                      <a:endParaRPr lang="vi-VN" sz="28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nSpc>
                          <a:spcPct val="115000"/>
                        </a:lnSpc>
                        <a:spcAft>
                          <a:spcPts val="0"/>
                        </a:spcAft>
                        <a:buAutoNum type="alphaUcPeriod"/>
                      </a:pPr>
                      <a:endParaRPr lang="en-US" sz="2800" dirty="0">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gạch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cát</a:t>
                      </a:r>
                      <a:endParaRPr lang="en-US" sz="2800" dirty="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spcAft>
                          <a:spcPts val="0"/>
                        </a:spcAft>
                        <a:tabLst>
                          <a:tab pos="152400" algn="l"/>
                          <a:tab pos="1663700" algn="l"/>
                          <a:tab pos="3327400" algn="l"/>
                          <a:tab pos="4991100" algn="l"/>
                        </a:tabLs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măng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gỗ</a:t>
                      </a:r>
                      <a:endParaRPr lang="vi-VN"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tabLst>
                          <a:tab pos="152400" algn="l"/>
                          <a:tab pos="1663700" algn="l"/>
                          <a:tab pos="3327400" algn="l"/>
                          <a:tab pos="4991100" algn="l"/>
                        </a:tabLst>
                      </a:pPr>
                      <a:endParaRPr lang="en-US" sz="2800" dirty="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509314550"/>
                  </a:ext>
                </a:extLst>
              </a:tr>
            </a:tbl>
          </a:graphicData>
        </a:graphic>
      </p:graphicFrame>
      <p:sp>
        <p:nvSpPr>
          <p:cNvPr id="5" name="Oval 4"/>
          <p:cNvSpPr/>
          <p:nvPr/>
        </p:nvSpPr>
        <p:spPr>
          <a:xfrm>
            <a:off x="678762" y="1704980"/>
            <a:ext cx="576064" cy="313184"/>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aphicFrame>
        <p:nvGraphicFramePr>
          <p:cNvPr id="8" name="Table 7"/>
          <p:cNvGraphicFramePr>
            <a:graphicFrameLocks noGrp="1"/>
          </p:cNvGraphicFramePr>
          <p:nvPr>
            <p:extLst>
              <p:ext uri="{D42A27DB-BD31-4B8C-83A1-F6EECF244321}">
                <p14:modId xmlns:p14="http://schemas.microsoft.com/office/powerpoint/2010/main" val="2697823660"/>
              </p:ext>
            </p:extLst>
          </p:nvPr>
        </p:nvGraphicFramePr>
        <p:xfrm>
          <a:off x="746669" y="2250709"/>
          <a:ext cx="10500451" cy="2453640"/>
        </p:xfrm>
        <a:graphic>
          <a:graphicData uri="http://schemas.openxmlformats.org/drawingml/2006/table">
            <a:tbl>
              <a:tblPr firstRow="1" firstCol="1" bandRow="1"/>
              <a:tblGrid>
                <a:gridCol w="10500451">
                  <a:extLst>
                    <a:ext uri="{9D8B030D-6E8A-4147-A177-3AD203B41FA5}">
                      <a16:colId xmlns:a16="http://schemas.microsoft.com/office/drawing/2014/main" val="3756410805"/>
                    </a:ext>
                  </a:extLst>
                </a:gridCol>
              </a:tblGrid>
              <a:tr h="0">
                <a:tc>
                  <a:txBody>
                    <a:bodyPr/>
                    <a:lstStyle/>
                    <a:p>
                      <a:pPr>
                        <a:lnSpc>
                          <a:spcPct val="115000"/>
                        </a:lnSpc>
                        <a:spcAft>
                          <a:spcPts val="0"/>
                        </a:spcAft>
                      </a:pP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 4.</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Mô tả nào đúng với đặc điểm của ngôi nhà thông minh?</a:t>
                      </a:r>
                      <a:endParaRPr lang="en-US" sz="2800" b="1"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45978024"/>
                  </a:ext>
                </a:extLst>
              </a:tr>
              <a:tr h="0">
                <a:tc>
                  <a:txBody>
                    <a:bodyPr/>
                    <a:lstStyle/>
                    <a:p>
                      <a:pPr>
                        <a:lnSpc>
                          <a:spcPct val="115000"/>
                        </a:lnSpc>
                        <a:spcAft>
                          <a:spcPts val="0"/>
                        </a:spcAft>
                      </a:pPr>
                      <a:r>
                        <a:rPr lang="vi-VN"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a:t>
                      </a:r>
                      <a:r>
                        <a:rPr lang="vi-VN"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Màn hình chuông cửa cho biết có khách đang đứng đợi ở cửa ra vào.</a:t>
                      </a:r>
                      <a:endParaRPr lang="en-US" sz="28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460805056"/>
                  </a:ext>
                </a:extLst>
              </a:tr>
              <a:tr h="0">
                <a:tc>
                  <a:txBody>
                    <a:bodyPr/>
                    <a:lstStyle/>
                    <a:p>
                      <a:pPr>
                        <a:lnSpc>
                          <a:spcPct val="115000"/>
                        </a:lnSpc>
                        <a:spcAft>
                          <a:spcPts val="0"/>
                        </a:spcAft>
                      </a:pP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Trước khi nằm vào giường ngủ, ấn tắt công tắc đèn.</a:t>
                      </a:r>
                      <a:endParaRPr lang="en-US" sz="28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646291743"/>
                  </a:ext>
                </a:extLst>
              </a:tr>
              <a:tr h="0">
                <a:tc>
                  <a:txBody>
                    <a:bodyPr/>
                    <a:lstStyle/>
                    <a:p>
                      <a:pPr>
                        <a:lnSpc>
                          <a:spcPct val="115000"/>
                        </a:lnSpc>
                        <a:spcAft>
                          <a:spcPts val="0"/>
                        </a:spcAft>
                      </a:pP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Ngắt điện hệ thống âm thanh trước khi đi ngủ bằng tay.</a:t>
                      </a:r>
                      <a:endParaRPr lang="en-US" sz="28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309314"/>
                  </a:ext>
                </a:extLst>
              </a:tr>
              <a:tr h="0">
                <a:tc>
                  <a:txBody>
                    <a:bodyPr/>
                    <a:lstStyle/>
                    <a:p>
                      <a:pPr>
                        <a:lnSpc>
                          <a:spcPct val="115000"/>
                        </a:lnSpc>
                        <a:spcAft>
                          <a:spcPts val="0"/>
                        </a:spcAft>
                      </a:pP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Ấn tắt công tắc điện sân vườn trước 11h đêm.</a:t>
                      </a:r>
                      <a:endParaRPr lang="en-US" sz="28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367418005"/>
                  </a:ext>
                </a:extLst>
              </a:tr>
            </a:tbl>
          </a:graphicData>
        </a:graphic>
      </p:graphicFrame>
      <p:sp>
        <p:nvSpPr>
          <p:cNvPr id="9" name="Oval 8"/>
          <p:cNvSpPr/>
          <p:nvPr/>
        </p:nvSpPr>
        <p:spPr>
          <a:xfrm>
            <a:off x="678762" y="2743410"/>
            <a:ext cx="576064" cy="313184"/>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aphicFrame>
        <p:nvGraphicFramePr>
          <p:cNvPr id="12" name="Table 11"/>
          <p:cNvGraphicFramePr>
            <a:graphicFrameLocks noGrp="1"/>
          </p:cNvGraphicFramePr>
          <p:nvPr>
            <p:extLst>
              <p:ext uri="{D42A27DB-BD31-4B8C-83A1-F6EECF244321}">
                <p14:modId xmlns:p14="http://schemas.microsoft.com/office/powerpoint/2010/main" val="1230380116"/>
              </p:ext>
            </p:extLst>
          </p:nvPr>
        </p:nvGraphicFramePr>
        <p:xfrm>
          <a:off x="678762" y="4611813"/>
          <a:ext cx="10907992" cy="1472184"/>
        </p:xfrm>
        <a:graphic>
          <a:graphicData uri="http://schemas.openxmlformats.org/drawingml/2006/table">
            <a:tbl>
              <a:tblPr firstRow="1" firstCol="1" bandRow="1"/>
              <a:tblGrid>
                <a:gridCol w="5452873">
                  <a:extLst>
                    <a:ext uri="{9D8B030D-6E8A-4147-A177-3AD203B41FA5}">
                      <a16:colId xmlns:a16="http://schemas.microsoft.com/office/drawing/2014/main" val="1306650427"/>
                    </a:ext>
                  </a:extLst>
                </a:gridCol>
                <a:gridCol w="5455119">
                  <a:extLst>
                    <a:ext uri="{9D8B030D-6E8A-4147-A177-3AD203B41FA5}">
                      <a16:colId xmlns:a16="http://schemas.microsoft.com/office/drawing/2014/main" val="1581897617"/>
                    </a:ext>
                  </a:extLst>
                </a:gridCol>
              </a:tblGrid>
              <a:tr h="0">
                <a:tc gridSpan="2">
                  <a:txBody>
                    <a:bodyPr/>
                    <a:lstStyle/>
                    <a:p>
                      <a:pPr>
                        <a:lnSpc>
                          <a:spcPct val="115000"/>
                        </a:lnSpc>
                        <a:spcAft>
                          <a:spcPts val="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Câu 5. Ứng dụng của thạch cao trong xây dựng dùng để làm gì?</a:t>
                      </a:r>
                      <a:endParaRPr lang="en-US" sz="2800" b="1"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2239439992"/>
                  </a:ext>
                </a:extLst>
              </a:tr>
              <a:tr h="0">
                <a:tc>
                  <a:txBody>
                    <a:bodyPr/>
                    <a:lstStyle/>
                    <a:p>
                      <a:pPr>
                        <a:lnSpc>
                          <a:spcPct val="115000"/>
                        </a:lnSpc>
                        <a:spcAft>
                          <a:spcPts val="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A.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khung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lát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nền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spcAft>
                          <a:spcPts val="0"/>
                        </a:spcAft>
                        <a:tabLst>
                          <a:tab pos="152400" algn="l"/>
                        </a:tabLst>
                      </a:pPr>
                      <a:r>
                        <a:rPr lang="en-US" sz="2800" b="1">
                          <a:effectLst/>
                          <a:latin typeface="Times New Roman" panose="02020603050405020304" pitchFamily="18" charset="0"/>
                          <a:ea typeface="Calibri" panose="020F0502020204030204" pitchFamily="34" charset="0"/>
                          <a:cs typeface="Times New Roman" panose="02020603050405020304" pitchFamily="18" charset="0"/>
                        </a:rPr>
                        <a:t>B. </a:t>
                      </a: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 </a:t>
                      </a:r>
                      <a:r>
                        <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tường</a:t>
                      </a: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nền.</a:t>
                      </a:r>
                      <a:endParaRPr lang="en-US" sz="28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028828437"/>
                  </a:ext>
                </a:extLst>
              </a:tr>
              <a:tr h="0">
                <a:tc>
                  <a:txBody>
                    <a:bodyPr/>
                    <a:lstStyle/>
                    <a:p>
                      <a:pPr>
                        <a:lnSpc>
                          <a:spcPct val="115000"/>
                        </a:lnSpc>
                        <a:spcAft>
                          <a:spcPts val="0"/>
                        </a:spcAft>
                      </a:pPr>
                      <a:r>
                        <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trần</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trang</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trí</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vách</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ngăn</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spcAft>
                          <a:spcPts val="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D.</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mái.</a:t>
                      </a:r>
                      <a:endParaRPr lang="en-US" sz="28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4158177468"/>
                  </a:ext>
                </a:extLst>
              </a:tr>
            </a:tbl>
          </a:graphicData>
        </a:graphic>
      </p:graphicFrame>
      <p:sp>
        <p:nvSpPr>
          <p:cNvPr id="13" name="Oval 12"/>
          <p:cNvSpPr/>
          <p:nvPr/>
        </p:nvSpPr>
        <p:spPr>
          <a:xfrm>
            <a:off x="517421" y="5714009"/>
            <a:ext cx="576064" cy="313184"/>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950184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195782655"/>
              </p:ext>
            </p:extLst>
          </p:nvPr>
        </p:nvGraphicFramePr>
        <p:xfrm>
          <a:off x="840113" y="695133"/>
          <a:ext cx="9670959" cy="1472184"/>
        </p:xfrm>
        <a:graphic>
          <a:graphicData uri="http://schemas.openxmlformats.org/drawingml/2006/table">
            <a:tbl>
              <a:tblPr firstRow="1" firstCol="1" bandRow="1"/>
              <a:tblGrid>
                <a:gridCol w="4834484">
                  <a:extLst>
                    <a:ext uri="{9D8B030D-6E8A-4147-A177-3AD203B41FA5}">
                      <a16:colId xmlns:a16="http://schemas.microsoft.com/office/drawing/2014/main" val="3790270853"/>
                    </a:ext>
                  </a:extLst>
                </a:gridCol>
                <a:gridCol w="4836475">
                  <a:extLst>
                    <a:ext uri="{9D8B030D-6E8A-4147-A177-3AD203B41FA5}">
                      <a16:colId xmlns:a16="http://schemas.microsoft.com/office/drawing/2014/main" val="3299765617"/>
                    </a:ext>
                  </a:extLst>
                </a:gridCol>
              </a:tblGrid>
              <a:tr h="0">
                <a:tc gridSpan="2">
                  <a:txBody>
                    <a:bodyPr/>
                    <a:lstStyle/>
                    <a:p>
                      <a:pPr algn="just">
                        <a:lnSpc>
                          <a:spcPct val="115000"/>
                        </a:lnSpc>
                        <a:spcAft>
                          <a:spcPts val="0"/>
                        </a:spcAft>
                        <a:tabLst>
                          <a:tab pos="180340" algn="l"/>
                          <a:tab pos="726440" algn="l"/>
                        </a:tabLst>
                      </a:pPr>
                      <a:r>
                        <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rPr>
                        <a:t>Câu 6. Nhà nổi thường có ở khu vực nào?</a:t>
                      </a:r>
                      <a:endParaRPr lang="en-US" sz="2800" b="1"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984802143"/>
                  </a:ext>
                </a:extLst>
              </a:tr>
              <a:tr h="0">
                <a:tc>
                  <a:txBody>
                    <a:bodyPr/>
                    <a:lstStyle/>
                    <a:p>
                      <a:pPr>
                        <a:lnSpc>
                          <a:spcPct val="115000"/>
                        </a:lnSpc>
                        <a:spcAft>
                          <a:spcPts val="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A. </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Đồng bằng Bắc Bộ.</a:t>
                      </a:r>
                      <a:endParaRPr lang="en-US" sz="28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spcAft>
                          <a:spcPts val="0"/>
                        </a:spcAft>
                      </a:pPr>
                      <a:r>
                        <a:rPr lang="en-US" sz="2800" b="1">
                          <a:effectLst/>
                          <a:latin typeface="Times New Roman" panose="02020603050405020304" pitchFamily="18" charset="0"/>
                          <a:ea typeface="Calibri" panose="020F0502020204030204" pitchFamily="34" charset="0"/>
                          <a:cs typeface="Times New Roman" panose="02020603050405020304" pitchFamily="18" charset="0"/>
                        </a:rPr>
                        <a:t>B. </a:t>
                      </a:r>
                      <a:r>
                        <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Trung du Bắc Bộ.</a:t>
                      </a:r>
                      <a:endParaRPr lang="en-US" sz="28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00525918"/>
                  </a:ext>
                </a:extLst>
              </a:tr>
              <a:tr h="0">
                <a:tc>
                  <a:txBody>
                    <a:bodyPr/>
                    <a:lstStyle/>
                    <a:p>
                      <a:pPr>
                        <a:lnSpc>
                          <a:spcPct val="115000"/>
                        </a:lnSpc>
                        <a:spcAft>
                          <a:spcPts val="0"/>
                        </a:spcAft>
                      </a:pPr>
                      <a:r>
                        <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Đồng bằng sông Cửu Long.</a:t>
                      </a:r>
                      <a:endParaRPr lang="en-US" sz="28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spcAft>
                          <a:spcPts val="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D. </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Tây Bắc, Tây Nguyên.</a:t>
                      </a:r>
                      <a:endParaRPr lang="en-US" sz="28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161796416"/>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4021973587"/>
              </p:ext>
            </p:extLst>
          </p:nvPr>
        </p:nvGraphicFramePr>
        <p:xfrm>
          <a:off x="840113" y="2120891"/>
          <a:ext cx="11177716" cy="3435096"/>
        </p:xfrm>
        <a:graphic>
          <a:graphicData uri="http://schemas.openxmlformats.org/drawingml/2006/table">
            <a:tbl>
              <a:tblPr firstRow="1" firstCol="1" bandRow="1"/>
              <a:tblGrid>
                <a:gridCol w="2793853">
                  <a:extLst>
                    <a:ext uri="{9D8B030D-6E8A-4147-A177-3AD203B41FA5}">
                      <a16:colId xmlns:a16="http://schemas.microsoft.com/office/drawing/2014/main" val="1479317969"/>
                    </a:ext>
                  </a:extLst>
                </a:gridCol>
                <a:gridCol w="2793853">
                  <a:extLst>
                    <a:ext uri="{9D8B030D-6E8A-4147-A177-3AD203B41FA5}">
                      <a16:colId xmlns:a16="http://schemas.microsoft.com/office/drawing/2014/main" val="3657428100"/>
                    </a:ext>
                  </a:extLst>
                </a:gridCol>
                <a:gridCol w="2795005">
                  <a:extLst>
                    <a:ext uri="{9D8B030D-6E8A-4147-A177-3AD203B41FA5}">
                      <a16:colId xmlns:a16="http://schemas.microsoft.com/office/drawing/2014/main" val="3510213381"/>
                    </a:ext>
                  </a:extLst>
                </a:gridCol>
                <a:gridCol w="2795005">
                  <a:extLst>
                    <a:ext uri="{9D8B030D-6E8A-4147-A177-3AD203B41FA5}">
                      <a16:colId xmlns:a16="http://schemas.microsoft.com/office/drawing/2014/main" val="2923578599"/>
                    </a:ext>
                  </a:extLst>
                </a:gridCol>
              </a:tblGrid>
              <a:tr h="0">
                <a:tc gridSpan="4">
                  <a:txBody>
                    <a:bodyPr/>
                    <a:lstStyle/>
                    <a:p>
                      <a:pPr>
                        <a:lnSpc>
                          <a:spcPct val="115000"/>
                        </a:lnSpc>
                        <a:spcAft>
                          <a:spcPts val="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Câu 7.</a:t>
                      </a:r>
                      <a:r>
                        <a:rPr lang="fr-F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Kiểu</a:t>
                      </a:r>
                      <a:r>
                        <a:rPr lang="fr-FR"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fr-FR"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fr-FR"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dưới</a:t>
                      </a:r>
                      <a:r>
                        <a:rPr lang="fr-FR"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đây</a:t>
                      </a:r>
                      <a:r>
                        <a:rPr lang="fr-FR"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fr-FR"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xây</a:t>
                      </a:r>
                      <a:r>
                        <a:rPr lang="fr-FR"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dựng</a:t>
                      </a:r>
                      <a:r>
                        <a:rPr lang="fr-FR"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fr-FR"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fr-FR"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cột</a:t>
                      </a:r>
                      <a:r>
                        <a:rPr lang="fr-FR"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phía</a:t>
                      </a:r>
                      <a:r>
                        <a:rPr lang="fr-FR"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fr-FR"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mặt</a:t>
                      </a:r>
                      <a:r>
                        <a:rPr lang="fr-FR"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đất</a:t>
                      </a:r>
                      <a:r>
                        <a:rPr lang="fr-FR"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b="1"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52710395"/>
                  </a:ext>
                </a:extLst>
              </a:tr>
              <a:tr h="0">
                <a:tc>
                  <a:txBody>
                    <a:bodyPr/>
                    <a:lstStyle/>
                    <a:p>
                      <a:pPr>
                        <a:lnSpc>
                          <a:spcPct val="115000"/>
                        </a:lnSpc>
                        <a:spcAft>
                          <a:spcPts val="0"/>
                        </a:spcAft>
                      </a:pPr>
                      <a:r>
                        <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sàn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spcAft>
                          <a:spcPts val="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B.</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nổi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endParaRPr lang="en-US" sz="28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spcAft>
                          <a:spcPts val="0"/>
                        </a:spcAft>
                      </a:pPr>
                      <a:r>
                        <a:rPr lang="en-US" sz="2800" b="1">
                          <a:effectLst/>
                          <a:latin typeface="Times New Roman" panose="02020603050405020304" pitchFamily="18" charset="0"/>
                          <a:ea typeface="Calibri" panose="020F0502020204030204" pitchFamily="34" charset="0"/>
                          <a:cs typeface="Times New Roman" panose="02020603050405020304" pitchFamily="18" charset="0"/>
                        </a:rPr>
                        <a:t>C. </a:t>
                      </a: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Nhà chung cư.</a:t>
                      </a:r>
                      <a:endParaRPr lang="en-US" sz="28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spcAft>
                          <a:spcPts val="0"/>
                        </a:spcAft>
                        <a:tabLst>
                          <a:tab pos="152400" algn="l"/>
                        </a:tabLst>
                      </a:pPr>
                      <a:r>
                        <a:rPr lang="vi-VN"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D</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mặt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phố</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237902060"/>
                  </a:ext>
                </a:extLst>
              </a:tr>
              <a:tr h="0">
                <a:tc gridSpan="4">
                  <a:txBody>
                    <a:bodyPr/>
                    <a:lstStyle/>
                    <a:p>
                      <a:pPr>
                        <a:lnSpc>
                          <a:spcPct val="115000"/>
                        </a:lnSpc>
                        <a:spcAft>
                          <a:spcPts val="0"/>
                        </a:spcAft>
                        <a:tabLst>
                          <a:tab pos="5086350" algn="l"/>
                        </a:tabLs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Câu 8.</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Mô</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tả</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nhiệt</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phòng</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giảm</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xuống</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đủ</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mát</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ứng</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hệ</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thống</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ngôi</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minh?</a:t>
                      </a:r>
                      <a:endParaRPr lang="en-US" sz="2800" b="1"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79188305"/>
                  </a:ext>
                </a:extLst>
              </a:tr>
              <a:tr h="0">
                <a:tc gridSpan="2">
                  <a:txBody>
                    <a:bodyPr/>
                    <a:lstStyle/>
                    <a:p>
                      <a:pPr marL="514350" indent="-514350">
                        <a:lnSpc>
                          <a:spcPct val="115000"/>
                        </a:lnSpc>
                        <a:spcAft>
                          <a:spcPts val="0"/>
                        </a:spcAft>
                        <a:buAutoNum type="alphaUcPeriod"/>
                      </a:pPr>
                      <a:r>
                        <a:rPr lang="en-US" sz="2800" dirty="0" err="1"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Hệ</a:t>
                      </a:r>
                      <a:r>
                        <a:rPr lang="en-US" sz="28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thống</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an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ninh</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an </a:t>
                      </a:r>
                      <a:r>
                        <a:rPr lang="en-US" sz="2800" dirty="0" err="1"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toàn</a:t>
                      </a:r>
                      <a:endParaRPr lang="vi-VN" sz="28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15000"/>
                        </a:lnSpc>
                        <a:spcAft>
                          <a:spcPts val="0"/>
                        </a:spcAft>
                        <a:buNone/>
                      </a:pPr>
                      <a:r>
                        <a:rPr lang="en-US" sz="2800" b="1" dirty="0" smtClean="0">
                          <a:effectLst/>
                          <a:latin typeface="Times New Roman" panose="02020603050405020304" pitchFamily="18" charset="0"/>
                          <a:ea typeface="Malgun Gothic" panose="020B0503020000020004" pitchFamily="34" charset="-127"/>
                        </a:rPr>
                        <a:t>C.</a:t>
                      </a:r>
                      <a:r>
                        <a:rPr lang="en-US" sz="2800" dirty="0" smtClean="0">
                          <a:effectLst/>
                          <a:latin typeface="Times New Roman" panose="02020603050405020304" pitchFamily="18" charset="0"/>
                          <a:ea typeface="Malgun Gothic" panose="020B0503020000020004" pitchFamily="34" charset="-127"/>
                        </a:rPr>
                        <a:t> </a:t>
                      </a:r>
                      <a:r>
                        <a:rPr lang="en-US" sz="2800" dirty="0" err="1" smtClean="0">
                          <a:solidFill>
                            <a:srgbClr val="000000"/>
                          </a:solidFill>
                          <a:effectLst/>
                          <a:latin typeface="Times New Roman" panose="02020603050405020304" pitchFamily="18" charset="0"/>
                          <a:ea typeface="Malgun Gothic" panose="020B0503020000020004" pitchFamily="34" charset="-127"/>
                        </a:rPr>
                        <a:t>Hệ</a:t>
                      </a:r>
                      <a:r>
                        <a:rPr lang="en-US" sz="2800" dirty="0" smtClean="0">
                          <a:solidFill>
                            <a:srgbClr val="000000"/>
                          </a:solidFill>
                          <a:effectLst/>
                          <a:latin typeface="Times New Roman" panose="02020603050405020304" pitchFamily="18" charset="0"/>
                          <a:ea typeface="Malgun Gothic" panose="020B0503020000020004" pitchFamily="34" charset="-127"/>
                        </a:rPr>
                        <a:t> </a:t>
                      </a:r>
                      <a:r>
                        <a:rPr lang="en-US" sz="2800" dirty="0" err="1" smtClean="0">
                          <a:solidFill>
                            <a:srgbClr val="000000"/>
                          </a:solidFill>
                          <a:effectLst/>
                          <a:latin typeface="Times New Roman" panose="02020603050405020304" pitchFamily="18" charset="0"/>
                          <a:ea typeface="Malgun Gothic" panose="020B0503020000020004" pitchFamily="34" charset="-127"/>
                        </a:rPr>
                        <a:t>thống</a:t>
                      </a:r>
                      <a:r>
                        <a:rPr lang="en-US" sz="2800" dirty="0" smtClean="0">
                          <a:solidFill>
                            <a:srgbClr val="000000"/>
                          </a:solidFill>
                          <a:effectLst/>
                          <a:latin typeface="Times New Roman" panose="02020603050405020304" pitchFamily="18" charset="0"/>
                          <a:ea typeface="Malgun Gothic" panose="020B0503020000020004" pitchFamily="34" charset="-127"/>
                        </a:rPr>
                        <a:t> </a:t>
                      </a:r>
                      <a:r>
                        <a:rPr lang="en-US" sz="2800" dirty="0" err="1" smtClean="0">
                          <a:solidFill>
                            <a:srgbClr val="000000"/>
                          </a:solidFill>
                          <a:effectLst/>
                          <a:latin typeface="Times New Roman" panose="02020603050405020304" pitchFamily="18" charset="0"/>
                          <a:ea typeface="Malgun Gothic" panose="020B0503020000020004" pitchFamily="34" charset="-127"/>
                        </a:rPr>
                        <a:t>chiếu</a:t>
                      </a:r>
                      <a:r>
                        <a:rPr lang="en-US" sz="2800" dirty="0" smtClean="0">
                          <a:solidFill>
                            <a:srgbClr val="000000"/>
                          </a:solidFill>
                          <a:effectLst/>
                          <a:latin typeface="Times New Roman" panose="02020603050405020304" pitchFamily="18" charset="0"/>
                          <a:ea typeface="Malgun Gothic" panose="020B0503020000020004" pitchFamily="34" charset="-127"/>
                        </a:rPr>
                        <a:t> </a:t>
                      </a:r>
                      <a:r>
                        <a:rPr lang="en-US" sz="2800" dirty="0" err="1" smtClean="0">
                          <a:solidFill>
                            <a:srgbClr val="000000"/>
                          </a:solidFill>
                          <a:effectLst/>
                          <a:latin typeface="Times New Roman" panose="02020603050405020304" pitchFamily="18" charset="0"/>
                          <a:ea typeface="Malgun Gothic" panose="020B0503020000020004" pitchFamily="34" charset="-127"/>
                        </a:rPr>
                        <a:t>sáng</a:t>
                      </a:r>
                      <a:r>
                        <a:rPr lang="en-US" sz="2800" dirty="0" smtClean="0">
                          <a:solidFill>
                            <a:srgbClr val="000000"/>
                          </a:solidFill>
                          <a:effectLst/>
                          <a:latin typeface="Times New Roman" panose="02020603050405020304" pitchFamily="18" charset="0"/>
                          <a:ea typeface="Malgun Gothic" panose="020B0503020000020004" pitchFamily="34" charset="-127"/>
                        </a:rPr>
                        <a:t>.</a:t>
                      </a:r>
                      <a:endParaRPr lang="en-US" sz="28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n-US"/>
                    </a:p>
                  </a:txBody>
                  <a:tcPr/>
                </a:tc>
                <a:tc gridSpan="2">
                  <a:txBody>
                    <a:bodyPr/>
                    <a:lstStyle/>
                    <a:p>
                      <a:pPr>
                        <a:lnSpc>
                          <a:spcPct val="115000"/>
                        </a:lnSpc>
                        <a:spcAft>
                          <a:spcPts val="0"/>
                        </a:spcAft>
                      </a:pPr>
                      <a:r>
                        <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Hệ</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thống</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kiểm</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soát</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nhiệt</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8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28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US" sz="2800" b="1" dirty="0" smtClean="0">
                          <a:effectLst/>
                          <a:latin typeface="Times New Roman" panose="02020603050405020304" pitchFamily="18" charset="0"/>
                          <a:ea typeface="Malgun Gothic" panose="020B0503020000020004" pitchFamily="34" charset="-127"/>
                        </a:rPr>
                        <a:t>D.</a:t>
                      </a:r>
                      <a:r>
                        <a:rPr lang="en-US" sz="2800" dirty="0" smtClean="0">
                          <a:effectLst/>
                          <a:latin typeface="Times New Roman" panose="02020603050405020304" pitchFamily="18" charset="0"/>
                          <a:ea typeface="Malgun Gothic" panose="020B0503020000020004" pitchFamily="34" charset="-127"/>
                        </a:rPr>
                        <a:t> </a:t>
                      </a:r>
                      <a:r>
                        <a:rPr lang="en-US" sz="2800" dirty="0" err="1" smtClean="0">
                          <a:solidFill>
                            <a:srgbClr val="000000"/>
                          </a:solidFill>
                          <a:effectLst/>
                          <a:latin typeface="Times New Roman" panose="02020603050405020304" pitchFamily="18" charset="0"/>
                          <a:ea typeface="Malgun Gothic" panose="020B0503020000020004" pitchFamily="34" charset="-127"/>
                        </a:rPr>
                        <a:t>Hệ</a:t>
                      </a:r>
                      <a:r>
                        <a:rPr lang="en-US" sz="2800" dirty="0" smtClean="0">
                          <a:solidFill>
                            <a:srgbClr val="000000"/>
                          </a:solidFill>
                          <a:effectLst/>
                          <a:latin typeface="Times New Roman" panose="02020603050405020304" pitchFamily="18" charset="0"/>
                          <a:ea typeface="Malgun Gothic" panose="020B0503020000020004" pitchFamily="34" charset="-127"/>
                        </a:rPr>
                        <a:t> </a:t>
                      </a:r>
                      <a:r>
                        <a:rPr lang="en-US" sz="2800" dirty="0" err="1" smtClean="0">
                          <a:solidFill>
                            <a:srgbClr val="000000"/>
                          </a:solidFill>
                          <a:effectLst/>
                          <a:latin typeface="Times New Roman" panose="02020603050405020304" pitchFamily="18" charset="0"/>
                          <a:ea typeface="Malgun Gothic" panose="020B0503020000020004" pitchFamily="34" charset="-127"/>
                        </a:rPr>
                        <a:t>thống</a:t>
                      </a:r>
                      <a:r>
                        <a:rPr lang="en-US" sz="2800" dirty="0" smtClean="0">
                          <a:solidFill>
                            <a:srgbClr val="000000"/>
                          </a:solidFill>
                          <a:effectLst/>
                          <a:latin typeface="Times New Roman" panose="02020603050405020304" pitchFamily="18" charset="0"/>
                          <a:ea typeface="Malgun Gothic" panose="020B0503020000020004" pitchFamily="34" charset="-127"/>
                        </a:rPr>
                        <a:t> </a:t>
                      </a:r>
                      <a:r>
                        <a:rPr lang="en-US" sz="2800" dirty="0" err="1" smtClean="0">
                          <a:solidFill>
                            <a:srgbClr val="000000"/>
                          </a:solidFill>
                          <a:effectLst/>
                          <a:latin typeface="Times New Roman" panose="02020603050405020304" pitchFamily="18" charset="0"/>
                          <a:ea typeface="Malgun Gothic" panose="020B0503020000020004" pitchFamily="34" charset="-127"/>
                        </a:rPr>
                        <a:t>giải</a:t>
                      </a:r>
                      <a:r>
                        <a:rPr lang="en-US" sz="2800" dirty="0" smtClean="0">
                          <a:solidFill>
                            <a:srgbClr val="000000"/>
                          </a:solidFill>
                          <a:effectLst/>
                          <a:latin typeface="Times New Roman" panose="02020603050405020304" pitchFamily="18" charset="0"/>
                          <a:ea typeface="Malgun Gothic" panose="020B0503020000020004" pitchFamily="34" charset="-127"/>
                        </a:rPr>
                        <a:t> </a:t>
                      </a:r>
                      <a:r>
                        <a:rPr lang="en-US" sz="2800" dirty="0" err="1" smtClean="0">
                          <a:solidFill>
                            <a:srgbClr val="000000"/>
                          </a:solidFill>
                          <a:effectLst/>
                          <a:latin typeface="Times New Roman" panose="02020603050405020304" pitchFamily="18" charset="0"/>
                          <a:ea typeface="Malgun Gothic" panose="020B0503020000020004" pitchFamily="34" charset="-127"/>
                        </a:rPr>
                        <a:t>trí</a:t>
                      </a:r>
                      <a:r>
                        <a:rPr lang="en-US" sz="2800" dirty="0" smtClean="0">
                          <a:solidFill>
                            <a:srgbClr val="000000"/>
                          </a:solidFill>
                          <a:effectLst/>
                          <a:latin typeface="Times New Roman" panose="02020603050405020304" pitchFamily="18" charset="0"/>
                          <a:ea typeface="Malgun Gothic" panose="020B0503020000020004" pitchFamily="34" charset="-127"/>
                        </a:rPr>
                        <a:t>.</a:t>
                      </a:r>
                      <a:endParaRPr lang="en-US" sz="28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n-US" dirty="0"/>
                    </a:p>
                  </a:txBody>
                  <a:tcPr/>
                </a:tc>
                <a:extLst>
                  <a:ext uri="{0D108BD9-81ED-4DB2-BD59-A6C34878D82A}">
                    <a16:rowId xmlns:a16="http://schemas.microsoft.com/office/drawing/2014/main" val="3828036434"/>
                  </a:ext>
                </a:extLst>
              </a:tr>
            </a:tbl>
          </a:graphicData>
        </a:graphic>
      </p:graphicFrame>
      <p:sp>
        <p:nvSpPr>
          <p:cNvPr id="10" name="Oval 9"/>
          <p:cNvSpPr/>
          <p:nvPr/>
        </p:nvSpPr>
        <p:spPr>
          <a:xfrm>
            <a:off x="801139" y="1775533"/>
            <a:ext cx="576064" cy="313184"/>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Oval 10"/>
          <p:cNvSpPr/>
          <p:nvPr/>
        </p:nvSpPr>
        <p:spPr>
          <a:xfrm>
            <a:off x="801139" y="3146130"/>
            <a:ext cx="576064" cy="313184"/>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p:cNvSpPr/>
          <p:nvPr/>
        </p:nvSpPr>
        <p:spPr>
          <a:xfrm>
            <a:off x="6428971" y="4605140"/>
            <a:ext cx="576064" cy="313184"/>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94475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67839013"/>
              </p:ext>
            </p:extLst>
          </p:nvPr>
        </p:nvGraphicFramePr>
        <p:xfrm>
          <a:off x="850593" y="246062"/>
          <a:ext cx="9842283" cy="6169152"/>
        </p:xfrm>
        <a:graphic>
          <a:graphicData uri="http://schemas.openxmlformats.org/drawingml/2006/table">
            <a:tbl>
              <a:tblPr firstRow="1" firstCol="1" bandRow="1"/>
              <a:tblGrid>
                <a:gridCol w="9842283">
                  <a:extLst>
                    <a:ext uri="{9D8B030D-6E8A-4147-A177-3AD203B41FA5}">
                      <a16:colId xmlns:a16="http://schemas.microsoft.com/office/drawing/2014/main" val="1343405432"/>
                    </a:ext>
                  </a:extLst>
                </a:gridCol>
              </a:tblGrid>
              <a:tr h="0">
                <a:tc>
                  <a:txBody>
                    <a:bodyPr/>
                    <a:lstStyle/>
                    <a:p>
                      <a:pPr>
                        <a:lnSpc>
                          <a:spcPct val="115000"/>
                        </a:lnSpc>
                        <a:spcAft>
                          <a:spcPts val="0"/>
                        </a:spcAft>
                      </a:pPr>
                      <a:r>
                        <a:rPr lang="vi-VN" sz="2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Câu 9. Nhà ở mặt phố thường có kiểu kiến trúc như thế nào?</a:t>
                      </a:r>
                      <a:endParaRPr lang="en-US" sz="2200" b="1"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278386868"/>
                  </a:ext>
                </a:extLst>
              </a:tr>
              <a:tr h="0">
                <a:tc>
                  <a:txBody>
                    <a:bodyPr/>
                    <a:lstStyle/>
                    <a:p>
                      <a:pPr>
                        <a:lnSpc>
                          <a:spcPct val="115000"/>
                        </a:lnSpc>
                        <a:spcAft>
                          <a:spcPts val="0"/>
                        </a:spcAft>
                      </a:pPr>
                      <a:r>
                        <a:rPr lang="vi-VN" sz="2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vi-VN"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Các khu vực chức năng trong nhà thường được xây dựng tách biệt. </a:t>
                      </a:r>
                      <a:endParaRPr lang="en-US" sz="22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875882287"/>
                  </a:ext>
                </a:extLst>
              </a:tr>
              <a:tr h="0">
                <a:tc>
                  <a:txBody>
                    <a:bodyPr/>
                    <a:lstStyle/>
                    <a:p>
                      <a:pPr>
                        <a:lnSpc>
                          <a:spcPct val="115000"/>
                        </a:lnSpc>
                        <a:spcAft>
                          <a:spcPts val="0"/>
                        </a:spcAft>
                      </a:pPr>
                      <a:r>
                        <a:rPr lang="vi-VN" sz="2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vi-VN"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Nhà ở thường được thiết kế nhiều tầng.</a:t>
                      </a:r>
                      <a:endParaRPr lang="en-US" sz="22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4287256011"/>
                  </a:ext>
                </a:extLst>
              </a:tr>
              <a:tr h="0">
                <a:tc>
                  <a:txBody>
                    <a:bodyPr/>
                    <a:lstStyle/>
                    <a:p>
                      <a:pPr>
                        <a:lnSpc>
                          <a:spcPct val="115000"/>
                        </a:lnSpc>
                        <a:spcAft>
                          <a:spcPts val="0"/>
                        </a:spcAft>
                      </a:pPr>
                      <a:r>
                        <a:rPr lang="vi-VN" sz="2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vi-VN"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Nhà được xây dựng để phục vụ nhiều hộ gia đình</a:t>
                      </a:r>
                      <a:r>
                        <a:rPr lang="vi-VN" sz="22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vi-VN" sz="2200" dirty="0" smtClean="0">
                          <a:solidFill>
                            <a:schemeClr val="tx1"/>
                          </a:solidFill>
                          <a:effectLst/>
                          <a:latin typeface="+mj-lt"/>
                          <a:ea typeface="Malgun Gothic" panose="020B0503020000020004" pitchFamily="34" charset="-127"/>
                          <a:cs typeface="Times New Roman" panose="02020603050405020304" pitchFamily="18" charset="0"/>
                        </a:rPr>
                        <a:t>D. Có hệ thống phao dưới sàn giúp nhà có thể nổi lên.</a:t>
                      </a:r>
                      <a:endParaRPr lang="en-US" sz="2200" dirty="0">
                        <a:solidFill>
                          <a:schemeClr val="tx1"/>
                        </a:solidFill>
                        <a:effectLst/>
                        <a:latin typeface="+mj-lt"/>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547696116"/>
                  </a:ext>
                </a:extLst>
              </a:tr>
              <a:tr h="0">
                <a:tc>
                  <a:txBody>
                    <a:bodyPr/>
                    <a:lstStyle/>
                    <a:p>
                      <a:pPr>
                        <a:lnSpc>
                          <a:spcPct val="115000"/>
                        </a:lnSpc>
                        <a:spcAft>
                          <a:spcPts val="0"/>
                        </a:spcAft>
                      </a:pPr>
                      <a:r>
                        <a:rPr lang="vi-VN" sz="2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Câu 10. Để điều khiển các thiết bị trong ngôi nhà thông minh ta cần sử dụng các thiết bị như:</a:t>
                      </a:r>
                      <a:endParaRPr lang="en-US" sz="2200" b="1"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90328625"/>
                  </a:ext>
                </a:extLst>
              </a:tr>
              <a:tr h="0">
                <a:tc>
                  <a:txBody>
                    <a:bodyPr/>
                    <a:lstStyle/>
                    <a:p>
                      <a:pPr>
                        <a:lnSpc>
                          <a:spcPct val="115000"/>
                        </a:lnSpc>
                        <a:spcAft>
                          <a:spcPts val="0"/>
                        </a:spcAft>
                        <a:tabLst>
                          <a:tab pos="152400" algn="l"/>
                        </a:tabLst>
                      </a:pPr>
                      <a:r>
                        <a:rPr lang="vi-VN" sz="2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 </a:t>
                      </a:r>
                      <a:r>
                        <a:rPr lang="vi-VN"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Điện thoại, máy tính bàn không có kết nối internet.</a:t>
                      </a:r>
                      <a:endParaRPr lang="en-US" sz="22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769015973"/>
                  </a:ext>
                </a:extLst>
              </a:tr>
              <a:tr h="0">
                <a:tc>
                  <a:txBody>
                    <a:bodyPr/>
                    <a:lstStyle/>
                    <a:p>
                      <a:pPr>
                        <a:lnSpc>
                          <a:spcPct val="115000"/>
                        </a:lnSpc>
                        <a:spcAft>
                          <a:spcPts val="0"/>
                        </a:spcAft>
                        <a:tabLst>
                          <a:tab pos="152400" algn="l"/>
                        </a:tabLst>
                      </a:pPr>
                      <a:r>
                        <a:rPr lang="vi-VN" sz="2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 </a:t>
                      </a:r>
                      <a:r>
                        <a:rPr lang="vi-VN"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Điện thoại, máy tính bảng không có kết nối internet.</a:t>
                      </a:r>
                      <a:endParaRPr lang="en-US" sz="22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574486945"/>
                  </a:ext>
                </a:extLst>
              </a:tr>
              <a:tr h="0">
                <a:tc>
                  <a:txBody>
                    <a:bodyPr/>
                    <a:lstStyle/>
                    <a:p>
                      <a:pPr>
                        <a:lnSpc>
                          <a:spcPct val="115000"/>
                        </a:lnSpc>
                        <a:spcAft>
                          <a:spcPts val="0"/>
                        </a:spcAft>
                        <a:tabLst>
                          <a:tab pos="152400" algn="l"/>
                        </a:tabLst>
                      </a:pPr>
                      <a:r>
                        <a:rPr lang="vi-VN" sz="2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 </a:t>
                      </a:r>
                      <a:r>
                        <a:rPr lang="vi-VN"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Điện thoại thông minh, máy tính bảng có kết nối internet.</a:t>
                      </a:r>
                      <a:endParaRPr lang="en-US" sz="22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223531922"/>
                  </a:ext>
                </a:extLst>
              </a:tr>
              <a:tr h="0">
                <a:tc>
                  <a:txBody>
                    <a:bodyPr/>
                    <a:lstStyle/>
                    <a:p>
                      <a:pPr>
                        <a:lnSpc>
                          <a:spcPct val="115000"/>
                        </a:lnSpc>
                        <a:spcAft>
                          <a:spcPts val="0"/>
                        </a:spcAft>
                        <a:tabLst>
                          <a:tab pos="152400" algn="l"/>
                        </a:tabLst>
                      </a:pPr>
                      <a:r>
                        <a:rPr lang="vi-VN" sz="2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 </a:t>
                      </a:r>
                      <a:r>
                        <a:rPr lang="vi-VN"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Điện thoại đời cũ, máy tính bàn có kết nối internet.</a:t>
                      </a:r>
                      <a:endParaRPr lang="en-US" sz="22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800445392"/>
                  </a:ext>
                </a:extLst>
              </a:tr>
              <a:tr h="0">
                <a:tc>
                  <a:txBody>
                    <a:bodyPr/>
                    <a:lstStyle/>
                    <a:p>
                      <a:pPr algn="just">
                        <a:lnSpc>
                          <a:spcPct val="115000"/>
                        </a:lnSpc>
                        <a:spcAft>
                          <a:spcPts val="0"/>
                        </a:spcAft>
                      </a:pPr>
                      <a:r>
                        <a:rPr lang="vi-VN" sz="2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Câu 11. </a:t>
                      </a:r>
                      <a:r>
                        <a:rPr lang="fr-FR" sz="2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fr-FR" sz="2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tắc</a:t>
                      </a:r>
                      <a:r>
                        <a:rPr lang="fr-FR" sz="2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fr-FR" sz="2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fr-FR" sz="2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fr-FR" sz="2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fr-FR" sz="2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thống</a:t>
                      </a:r>
                      <a:r>
                        <a:rPr lang="fr-FR" sz="2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fr-FR" sz="2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ngôi</a:t>
                      </a:r>
                      <a:r>
                        <a:rPr lang="fr-FR" sz="2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fr-FR" sz="2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fr-FR" sz="2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minh</a:t>
                      </a:r>
                      <a:r>
                        <a:rPr lang="vi-VN" sz="2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là:</a:t>
                      </a:r>
                      <a:endParaRPr lang="en-US" sz="2200" b="1"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747326426"/>
                  </a:ext>
                </a:extLst>
              </a:tr>
              <a:tr h="0">
                <a:tc>
                  <a:txBody>
                    <a:bodyPr/>
                    <a:lstStyle/>
                    <a:p>
                      <a:pPr>
                        <a:lnSpc>
                          <a:spcPct val="115000"/>
                        </a:lnSpc>
                        <a:spcAft>
                          <a:spcPts val="0"/>
                        </a:spcAft>
                        <a:tabLst>
                          <a:tab pos="152400" algn="l"/>
                        </a:tabLst>
                      </a:pPr>
                      <a:r>
                        <a:rPr lang="vi-VN" sz="2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 </a:t>
                      </a:r>
                      <a:r>
                        <a:rPr lang="fr-FR" sz="2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Xử</a:t>
                      </a:r>
                      <a:r>
                        <a:rPr lang="fr-FR"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lý</a:t>
                      </a:r>
                      <a:r>
                        <a:rPr lang="fr-FR"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a:t>
                      </a:r>
                      <a:r>
                        <a:rPr lang="fr-FR" sz="2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Chấp</a:t>
                      </a:r>
                      <a:r>
                        <a:rPr lang="fr-FR"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fr-FR"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a:t>
                      </a:r>
                      <a:r>
                        <a:rPr lang="fr-FR" sz="2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fr-FR"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lệnh</a:t>
                      </a:r>
                      <a:r>
                        <a:rPr lang="fr-FR"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a:t>
                      </a:r>
                      <a:r>
                        <a:rPr lang="fr-FR" sz="2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fr-FR"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fr-FR"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2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37121160"/>
                  </a:ext>
                </a:extLst>
              </a:tr>
              <a:tr h="0">
                <a:tc>
                  <a:txBody>
                    <a:bodyPr/>
                    <a:lstStyle/>
                    <a:p>
                      <a:pPr>
                        <a:lnSpc>
                          <a:spcPct val="115000"/>
                        </a:lnSpc>
                        <a:spcAft>
                          <a:spcPts val="0"/>
                        </a:spcAft>
                        <a:tabLst>
                          <a:tab pos="152400" algn="l"/>
                        </a:tabLst>
                      </a:pPr>
                      <a:r>
                        <a:rPr lang="vi-VN" sz="2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 </a:t>
                      </a:r>
                      <a:r>
                        <a:rPr lang="fr-FR" sz="2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fr-FR"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fr-FR"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a:t>
                      </a:r>
                      <a:r>
                        <a:rPr lang="fr-FR" sz="2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Xử</a:t>
                      </a:r>
                      <a:r>
                        <a:rPr lang="fr-FR"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lý</a:t>
                      </a:r>
                      <a:r>
                        <a:rPr lang="fr-FR"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a:t>
                      </a:r>
                      <a:r>
                        <a:rPr lang="fr-FR" sz="2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Chấp</a:t>
                      </a:r>
                      <a:r>
                        <a:rPr lang="fr-FR"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fr-FR"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a:t>
                      </a:r>
                      <a:r>
                        <a:rPr lang="fr-FR" sz="2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fr-FR"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lệnh</a:t>
                      </a:r>
                      <a:r>
                        <a:rPr lang="fr-FR"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2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639311311"/>
                  </a:ext>
                </a:extLst>
              </a:tr>
              <a:tr h="0">
                <a:tc>
                  <a:txBody>
                    <a:bodyPr/>
                    <a:lstStyle/>
                    <a:p>
                      <a:pPr>
                        <a:lnSpc>
                          <a:spcPct val="115000"/>
                        </a:lnSpc>
                        <a:spcAft>
                          <a:spcPts val="0"/>
                        </a:spcAft>
                        <a:tabLst>
                          <a:tab pos="152400" algn="l"/>
                        </a:tabLst>
                      </a:pPr>
                      <a:r>
                        <a:rPr lang="vi-VN" sz="2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 </a:t>
                      </a:r>
                      <a:r>
                        <a:rPr lang="fr-FR" sz="2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fr-FR"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lệnh</a:t>
                      </a:r>
                      <a:r>
                        <a:rPr lang="fr-FR"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a:t>
                      </a:r>
                      <a:r>
                        <a:rPr lang="fr-FR" sz="2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Xử</a:t>
                      </a:r>
                      <a:r>
                        <a:rPr lang="fr-FR"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lý</a:t>
                      </a:r>
                      <a:r>
                        <a:rPr lang="fr-FR"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a:t>
                      </a:r>
                      <a:r>
                        <a:rPr lang="fr-FR" sz="2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Chấp</a:t>
                      </a:r>
                      <a:r>
                        <a:rPr lang="fr-FR"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fr-FR"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2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561632455"/>
                  </a:ext>
                </a:extLst>
              </a:tr>
              <a:tr h="0">
                <a:tc>
                  <a:txBody>
                    <a:bodyPr/>
                    <a:lstStyle/>
                    <a:p>
                      <a:pPr>
                        <a:lnSpc>
                          <a:spcPct val="115000"/>
                        </a:lnSpc>
                        <a:spcAft>
                          <a:spcPts val="0"/>
                        </a:spcAft>
                        <a:tabLst>
                          <a:tab pos="152400" algn="l"/>
                        </a:tabLst>
                      </a:pPr>
                      <a:r>
                        <a:rPr lang="vi-VN" sz="2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a:t>
                      </a:r>
                      <a:r>
                        <a:rPr lang="fr-FR"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fr-FR"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lệnh</a:t>
                      </a:r>
                      <a:r>
                        <a:rPr lang="fr-FR"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a:t>
                      </a:r>
                      <a:r>
                        <a:rPr lang="fr-FR" sz="2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Xử</a:t>
                      </a:r>
                      <a:r>
                        <a:rPr lang="fr-FR"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lý</a:t>
                      </a:r>
                      <a:r>
                        <a:rPr lang="fr-FR"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a:t>
                      </a:r>
                      <a:r>
                        <a:rPr lang="fr-FR" sz="2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Chấp</a:t>
                      </a:r>
                      <a:r>
                        <a:rPr lang="fr-FR"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fr-FR"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a:t>
                      </a:r>
                      <a:r>
                        <a:rPr lang="fr-FR" sz="2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fr-FR"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fr-FR"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2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4115311957"/>
                  </a:ext>
                </a:extLst>
              </a:tr>
            </a:tbl>
          </a:graphicData>
        </a:graphic>
      </p:graphicFrame>
      <p:sp>
        <p:nvSpPr>
          <p:cNvPr id="5" name="Oval 4"/>
          <p:cNvSpPr/>
          <p:nvPr/>
        </p:nvSpPr>
        <p:spPr>
          <a:xfrm>
            <a:off x="719965" y="1110343"/>
            <a:ext cx="576064" cy="306728"/>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Oval 5"/>
          <p:cNvSpPr/>
          <p:nvPr/>
        </p:nvSpPr>
        <p:spPr>
          <a:xfrm>
            <a:off x="719965" y="3723034"/>
            <a:ext cx="576064" cy="313184"/>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Oval 6"/>
          <p:cNvSpPr/>
          <p:nvPr/>
        </p:nvSpPr>
        <p:spPr>
          <a:xfrm>
            <a:off x="719965" y="5611784"/>
            <a:ext cx="576064" cy="313184"/>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65033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61067640"/>
              </p:ext>
            </p:extLst>
          </p:nvPr>
        </p:nvGraphicFramePr>
        <p:xfrm>
          <a:off x="996521" y="642942"/>
          <a:ext cx="10454731" cy="6309360"/>
        </p:xfrm>
        <a:graphic>
          <a:graphicData uri="http://schemas.openxmlformats.org/drawingml/2006/table">
            <a:tbl>
              <a:tblPr firstRow="1" firstCol="1" bandRow="1"/>
              <a:tblGrid>
                <a:gridCol w="5226289">
                  <a:extLst>
                    <a:ext uri="{9D8B030D-6E8A-4147-A177-3AD203B41FA5}">
                      <a16:colId xmlns:a16="http://schemas.microsoft.com/office/drawing/2014/main" val="4156341216"/>
                    </a:ext>
                  </a:extLst>
                </a:gridCol>
                <a:gridCol w="5228442">
                  <a:extLst>
                    <a:ext uri="{9D8B030D-6E8A-4147-A177-3AD203B41FA5}">
                      <a16:colId xmlns:a16="http://schemas.microsoft.com/office/drawing/2014/main" val="3217598552"/>
                    </a:ext>
                  </a:extLst>
                </a:gridCol>
              </a:tblGrid>
              <a:tr h="0">
                <a:tc gridSpan="2">
                  <a:txBody>
                    <a:bodyPr/>
                    <a:lstStyle/>
                    <a:p>
                      <a:pPr>
                        <a:lnSpc>
                          <a:spcPct val="115000"/>
                        </a:lnSpc>
                        <a:spcAft>
                          <a:spcPts val="0"/>
                        </a:spcAft>
                      </a:pPr>
                      <a:r>
                        <a:rPr lang="vi-VN"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Câu 12. Mô tả sai khi nói về ngôi nhà thông minh?</a:t>
                      </a:r>
                      <a:endParaRPr lang="en-US" sz="2400" b="1"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606455010"/>
                  </a:ext>
                </a:extLst>
              </a:tr>
              <a:tr h="0">
                <a:tc gridSpan="2">
                  <a:txBody>
                    <a:bodyPr/>
                    <a:lstStyle/>
                    <a:p>
                      <a:pPr>
                        <a:lnSpc>
                          <a:spcPct val="115000"/>
                        </a:lnSpc>
                        <a:spcAft>
                          <a:spcPts val="0"/>
                        </a:spcAft>
                      </a:pPr>
                      <a:r>
                        <a:rPr lang="vi-VN"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a:t>
                      </a:r>
                      <a:r>
                        <a:rPr lang="vi-VN"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Đèn tự động tắt khi không còn người trong phòng.</a:t>
                      </a:r>
                      <a:endParaRPr lang="en-US" sz="24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2728180943"/>
                  </a:ext>
                </a:extLst>
              </a:tr>
              <a:tr h="0">
                <a:tc gridSpan="2">
                  <a:txBody>
                    <a:bodyPr/>
                    <a:lstStyle/>
                    <a:p>
                      <a:pPr>
                        <a:lnSpc>
                          <a:spcPct val="115000"/>
                        </a:lnSpc>
                        <a:spcAft>
                          <a:spcPts val="0"/>
                        </a:spcAft>
                      </a:pPr>
                      <a:r>
                        <a:rPr lang="vi-VN"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a:t>
                      </a:r>
                      <a:r>
                        <a:rPr lang="vi-VN"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Đèn bàn tự động sáng khi có người ngồi vào bàn.</a:t>
                      </a:r>
                      <a:endParaRPr lang="en-US" sz="24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2404195224"/>
                  </a:ext>
                </a:extLst>
              </a:tr>
              <a:tr h="0">
                <a:tc gridSpan="2">
                  <a:txBody>
                    <a:bodyPr/>
                    <a:lstStyle/>
                    <a:p>
                      <a:pPr>
                        <a:lnSpc>
                          <a:spcPct val="115000"/>
                        </a:lnSpc>
                        <a:spcAft>
                          <a:spcPts val="0"/>
                        </a:spcAft>
                      </a:pPr>
                      <a:r>
                        <a:rPr lang="vi-VN"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a:t>
                      </a:r>
                      <a:r>
                        <a:rPr lang="vi-VN"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Quạt điện chạy khi có người mở công tắc của quạt.</a:t>
                      </a:r>
                      <a:endParaRPr lang="en-US" sz="24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971933903"/>
                  </a:ext>
                </a:extLst>
              </a:tr>
              <a:tr h="0">
                <a:tc gridSpan="2">
                  <a:txBody>
                    <a:bodyPr/>
                    <a:lstStyle/>
                    <a:p>
                      <a:pPr>
                        <a:lnSpc>
                          <a:spcPct val="115000"/>
                        </a:lnSpc>
                        <a:spcAft>
                          <a:spcPts val="0"/>
                        </a:spcAft>
                      </a:pPr>
                      <a:r>
                        <a:rPr lang="vi-VN"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a:t>
                      </a:r>
                      <a:r>
                        <a:rPr lang="vi-VN"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Cửa ra vào tự động mở khi chủ nhà đứng ở cửa.</a:t>
                      </a:r>
                      <a:endParaRPr lang="en-US" sz="24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319174102"/>
                  </a:ext>
                </a:extLst>
              </a:tr>
              <a:tr h="0">
                <a:tc gridSpan="2">
                  <a:txBody>
                    <a:bodyPr/>
                    <a:lstStyle/>
                    <a:p>
                      <a:pPr>
                        <a:lnSpc>
                          <a:spcPct val="115000"/>
                        </a:lnSpc>
                        <a:spcAft>
                          <a:spcPts val="0"/>
                        </a:spcAft>
                        <a:tabLst>
                          <a:tab pos="152400" algn="l"/>
                        </a:tabLst>
                      </a:pPr>
                      <a:r>
                        <a:rPr lang="vi-VN"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Câu 13. Thiết kế hệ thống chiếu sáng tự động như sau:</a:t>
                      </a:r>
                      <a:endParaRPr lang="en-US" sz="2400" b="1"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225984503"/>
                  </a:ext>
                </a:extLst>
              </a:tr>
              <a:tr h="0">
                <a:tc gridSpan="2">
                  <a:txBody>
                    <a:bodyPr/>
                    <a:lstStyle/>
                    <a:p>
                      <a:pPr>
                        <a:lnSpc>
                          <a:spcPct val="115000"/>
                        </a:lnSpc>
                        <a:spcAft>
                          <a:spcPts val="0"/>
                        </a:spcAft>
                        <a:tabLst>
                          <a:tab pos="152400" algn="l"/>
                        </a:tabLst>
                      </a:pPr>
                      <a:r>
                        <a:rPr lang="vi-VN"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Con người xuất hiện =&gt; Cảm biến nhận dạng =&gt; Bật đèn.</a:t>
                      </a:r>
                      <a:endParaRPr lang="en-US" sz="24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361714584"/>
                  </a:ext>
                </a:extLst>
              </a:tr>
              <a:tr h="0">
                <a:tc gridSpan="2">
                  <a:txBody>
                    <a:bodyPr/>
                    <a:lstStyle/>
                    <a:p>
                      <a:pPr>
                        <a:lnSpc>
                          <a:spcPct val="115000"/>
                        </a:lnSpc>
                        <a:spcAft>
                          <a:spcPts val="0"/>
                        </a:spcAft>
                        <a:tabLst>
                          <a:tab pos="152400" algn="l"/>
                        </a:tabLst>
                      </a:pPr>
                      <a:r>
                        <a:rPr lang="vi-VN"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Cảm biến nhận dạng =&gt; Con người xuất hiện =&gt; Bật đèn.</a:t>
                      </a:r>
                      <a:endParaRPr lang="en-US" sz="24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14227596"/>
                  </a:ext>
                </a:extLst>
              </a:tr>
              <a:tr h="0">
                <a:tc gridSpan="2">
                  <a:txBody>
                    <a:bodyPr/>
                    <a:lstStyle/>
                    <a:p>
                      <a:pPr>
                        <a:lnSpc>
                          <a:spcPct val="115000"/>
                        </a:lnSpc>
                        <a:spcAft>
                          <a:spcPts val="0"/>
                        </a:spcAft>
                        <a:tabLst>
                          <a:tab pos="152400" algn="l"/>
                        </a:tabLst>
                      </a:pPr>
                      <a:r>
                        <a:rPr lang="vi-VN"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Cảm biến nhận dạng =&gt; Con người xuất hiện =&gt; Tắt đèn.</a:t>
                      </a:r>
                      <a:endParaRPr lang="en-US" sz="24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698571326"/>
                  </a:ext>
                </a:extLst>
              </a:tr>
              <a:tr h="0">
                <a:tc gridSpan="2">
                  <a:txBody>
                    <a:bodyPr/>
                    <a:lstStyle/>
                    <a:p>
                      <a:pPr>
                        <a:lnSpc>
                          <a:spcPct val="115000"/>
                        </a:lnSpc>
                        <a:spcAft>
                          <a:spcPts val="0"/>
                        </a:spcAft>
                        <a:tabLst>
                          <a:tab pos="152400" algn="l"/>
                        </a:tabLst>
                      </a:pPr>
                      <a:r>
                        <a:rPr lang="vi-VN"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Con người xuất hiện =&gt; Cảm biến nhận dạng =&gt; Tắt đèn.</a:t>
                      </a:r>
                      <a:endParaRPr lang="en-US" sz="24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2418924988"/>
                  </a:ext>
                </a:extLst>
              </a:tr>
              <a:tr h="0">
                <a:tc gridSpan="2">
                  <a:txBody>
                    <a:bodyPr/>
                    <a:lstStyle/>
                    <a:p>
                      <a:pPr>
                        <a:lnSpc>
                          <a:spcPct val="115000"/>
                        </a:lnSpc>
                        <a:spcAft>
                          <a:spcPts val="0"/>
                        </a:spcAft>
                      </a:pPr>
                      <a:r>
                        <a:rPr lang="vi-VN"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Câu 14. Để xây dựng nhà chung cư cao tầng người ta thường sử dụng vật liệu chính là:</a:t>
                      </a:r>
                      <a:endParaRPr lang="en-US" sz="2400" b="1"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3837578880"/>
                  </a:ext>
                </a:extLst>
              </a:tr>
              <a:tr h="0">
                <a:tc>
                  <a:txBody>
                    <a:bodyPr/>
                    <a:lstStyle/>
                    <a:p>
                      <a:pPr>
                        <a:lnSpc>
                          <a:spcPct val="115000"/>
                        </a:lnSpc>
                        <a:spcAft>
                          <a:spcPts val="0"/>
                        </a:spcAft>
                      </a:pPr>
                      <a:r>
                        <a:rPr lang="vi-VN"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 </a:t>
                      </a:r>
                      <a:r>
                        <a:rPr lang="vi-VN"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Gạch, đá, cát, xi măng, thép.</a:t>
                      </a:r>
                      <a:endParaRPr lang="en-US" sz="24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spcAft>
                          <a:spcPts val="0"/>
                        </a:spcAft>
                        <a:tabLst>
                          <a:tab pos="152400" algn="l"/>
                          <a:tab pos="3327400" algn="l"/>
                        </a:tabLs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B. </a:t>
                      </a:r>
                      <a:r>
                        <a:rPr lang="vi-VN"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Tre, gỗ, gạch, cát, xi măng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723727935"/>
                  </a:ext>
                </a:extLst>
              </a:tr>
              <a:tr h="0">
                <a:tc>
                  <a:txBody>
                    <a:bodyPr/>
                    <a:lstStyle/>
                    <a:p>
                      <a:pPr>
                        <a:lnSpc>
                          <a:spcPct val="115000"/>
                        </a:lnSpc>
                        <a:spcAft>
                          <a:spcPts val="0"/>
                        </a:spcAft>
                      </a:pP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 </a:t>
                      </a:r>
                      <a:r>
                        <a:rPr lang="vi-VN"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Tre, vôi, cát, ngói, gạch</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spcAft>
                          <a:spcPts val="0"/>
                        </a:spcAft>
                        <a:tabLst>
                          <a:tab pos="152400" algn="l"/>
                          <a:tab pos="3327400" algn="l"/>
                        </a:tabLst>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D. </a:t>
                      </a:r>
                      <a:r>
                        <a:rPr lang="vi-VN"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Xi măng, gạch, thép, ngói</a:t>
                      </a: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489050105"/>
                  </a:ext>
                </a:extLst>
              </a:tr>
              <a:tr h="0">
                <a:tc gridSpan="2">
                  <a:txBody>
                    <a:bodyPr/>
                    <a:lstStyle/>
                    <a:p>
                      <a:pPr>
                        <a:lnSpc>
                          <a:spcPct val="115000"/>
                        </a:lnSpc>
                        <a:spcAft>
                          <a:spcPts val="0"/>
                        </a:spcAft>
                      </a:pPr>
                      <a:endParaRPr lang="en-US" sz="24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2903537431"/>
                  </a:ext>
                </a:extLst>
              </a:tr>
            </a:tbl>
          </a:graphicData>
        </a:graphic>
      </p:graphicFrame>
      <p:sp>
        <p:nvSpPr>
          <p:cNvPr id="5" name="Oval 4"/>
          <p:cNvSpPr/>
          <p:nvPr/>
        </p:nvSpPr>
        <p:spPr>
          <a:xfrm>
            <a:off x="974788" y="3237874"/>
            <a:ext cx="576064" cy="313184"/>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Oval 5"/>
          <p:cNvSpPr/>
          <p:nvPr/>
        </p:nvSpPr>
        <p:spPr>
          <a:xfrm>
            <a:off x="996521" y="1946366"/>
            <a:ext cx="576064" cy="307226"/>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Oval 6"/>
          <p:cNvSpPr/>
          <p:nvPr/>
        </p:nvSpPr>
        <p:spPr>
          <a:xfrm>
            <a:off x="952406" y="5778115"/>
            <a:ext cx="576064" cy="313184"/>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590233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708529612"/>
              </p:ext>
            </p:extLst>
          </p:nvPr>
        </p:nvGraphicFramePr>
        <p:xfrm>
          <a:off x="1297396" y="1036951"/>
          <a:ext cx="9475016" cy="4535664"/>
        </p:xfrm>
        <a:graphic>
          <a:graphicData uri="http://schemas.openxmlformats.org/drawingml/2006/table">
            <a:tbl>
              <a:tblPr firstRow="1" firstCol="1" bandRow="1"/>
              <a:tblGrid>
                <a:gridCol w="2368266">
                  <a:extLst>
                    <a:ext uri="{9D8B030D-6E8A-4147-A177-3AD203B41FA5}">
                      <a16:colId xmlns:a16="http://schemas.microsoft.com/office/drawing/2014/main" val="1794722006"/>
                    </a:ext>
                  </a:extLst>
                </a:gridCol>
                <a:gridCol w="2368266">
                  <a:extLst>
                    <a:ext uri="{9D8B030D-6E8A-4147-A177-3AD203B41FA5}">
                      <a16:colId xmlns:a16="http://schemas.microsoft.com/office/drawing/2014/main" val="3910352468"/>
                    </a:ext>
                  </a:extLst>
                </a:gridCol>
                <a:gridCol w="2369242">
                  <a:extLst>
                    <a:ext uri="{9D8B030D-6E8A-4147-A177-3AD203B41FA5}">
                      <a16:colId xmlns:a16="http://schemas.microsoft.com/office/drawing/2014/main" val="2672715625"/>
                    </a:ext>
                  </a:extLst>
                </a:gridCol>
                <a:gridCol w="2369242">
                  <a:extLst>
                    <a:ext uri="{9D8B030D-6E8A-4147-A177-3AD203B41FA5}">
                      <a16:colId xmlns:a16="http://schemas.microsoft.com/office/drawing/2014/main" val="49310596"/>
                    </a:ext>
                  </a:extLst>
                </a:gridCol>
              </a:tblGrid>
              <a:tr h="0">
                <a:tc gridSpan="4">
                  <a:txBody>
                    <a:bodyPr/>
                    <a:lstStyle/>
                    <a:p>
                      <a:pPr>
                        <a:lnSpc>
                          <a:spcPct val="115000"/>
                        </a:lnSpc>
                        <a:spcAft>
                          <a:spcPts val="0"/>
                        </a:spcAft>
                      </a:pPr>
                      <a:r>
                        <a:rPr lang="vi-VN"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Câu 15. Để tạo ra vữa xây dựng người ta kết hợp nước với:</a:t>
                      </a:r>
                      <a:endParaRPr lang="en-US" sz="2400" b="1"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27277794"/>
                  </a:ext>
                </a:extLst>
              </a:tr>
              <a:tr h="0">
                <a:tc>
                  <a:txBody>
                    <a:bodyPr/>
                    <a:lstStyle/>
                    <a:p>
                      <a:pPr>
                        <a:lnSpc>
                          <a:spcPct val="115000"/>
                        </a:lnSpc>
                        <a:spcAft>
                          <a:spcPts val="0"/>
                        </a:spcAft>
                      </a:pPr>
                      <a:r>
                        <a:rPr lang="vi-VN"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vi-VN"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Cát và xi măng</a:t>
                      </a:r>
                      <a:endParaRPr lang="en-US" sz="24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spcAft>
                          <a:spcPts val="0"/>
                        </a:spcAft>
                      </a:pPr>
                      <a:r>
                        <a:rPr lang="en-US" sz="24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Đá và cát</a:t>
                      </a:r>
                      <a:endParaRPr lang="en-US" sz="240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spcAft>
                          <a:spcPts val="0"/>
                        </a:spcAft>
                      </a:pPr>
                      <a:r>
                        <a:rPr lang="en-US" sz="24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Xi măng và đá</a:t>
                      </a:r>
                      <a:endParaRPr lang="en-US" sz="240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spcAft>
                          <a:spcPts val="0"/>
                        </a:spcAft>
                        <a:tabLst>
                          <a:tab pos="152400" algn="l"/>
                          <a:tab pos="1663700" algn="l"/>
                          <a:tab pos="3327400" algn="l"/>
                          <a:tab pos="4991100" algn="l"/>
                        </a:tabLs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Gạch</a:t>
                      </a:r>
                      <a:endParaRPr lang="en-US" sz="240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246583130"/>
                  </a:ext>
                </a:extLst>
              </a:tr>
              <a:tr h="0">
                <a:tc gridSpan="4">
                  <a:txBody>
                    <a:bodyPr/>
                    <a:lstStyle/>
                    <a:p>
                      <a:pPr>
                        <a:lnSpc>
                          <a:spcPct val="115000"/>
                        </a:lnSpc>
                        <a:spcAft>
                          <a:spcPts val="0"/>
                        </a:spcAft>
                      </a:pPr>
                      <a:r>
                        <a:rPr lang="vi-VN"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Câu 16.</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Phương pháp nào sau đây là phương pháp bảo quản thực phẩm?</a:t>
                      </a:r>
                      <a:endParaRPr lang="en-US" sz="24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52414866"/>
                  </a:ext>
                </a:extLst>
              </a:tr>
              <a:tr h="0">
                <a:tc gridSpan="2">
                  <a:txBody>
                    <a:bodyPr/>
                    <a:lstStyle/>
                    <a:p>
                      <a:pPr>
                        <a:lnSpc>
                          <a:spcPct val="115000"/>
                        </a:lnSpc>
                        <a:spcAft>
                          <a:spcPts val="0"/>
                        </a:spcAft>
                      </a:pPr>
                      <a:r>
                        <a:rPr lang="vi-VN"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 </a:t>
                      </a:r>
                      <a:r>
                        <a:rPr lang="vi-VN"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Làm lạnh và đông lạnh.</a:t>
                      </a:r>
                      <a:endParaRPr lang="en-US" sz="24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n-US"/>
                    </a:p>
                  </a:txBody>
                  <a:tcPr/>
                </a:tc>
                <a:tc gridSpan="2">
                  <a:txBody>
                    <a:bodyPr/>
                    <a:lstStyle/>
                    <a:p>
                      <a:pPr>
                        <a:lnSpc>
                          <a:spcPct val="115000"/>
                        </a:lnSpc>
                        <a:spcAft>
                          <a:spcPts val="0"/>
                        </a:spcAft>
                        <a:tabLst>
                          <a:tab pos="152400" algn="l"/>
                          <a:tab pos="3327400" algn="l"/>
                        </a:tabLst>
                      </a:pPr>
                      <a:r>
                        <a:rPr lang="vi-VN"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 </a:t>
                      </a:r>
                      <a:r>
                        <a:rPr lang="vi-VN"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Luộc và trộn hỗn hợp.</a:t>
                      </a:r>
                      <a:endParaRPr lang="en-US" sz="24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858569566"/>
                  </a:ext>
                </a:extLst>
              </a:tr>
              <a:tr h="0">
                <a:tc gridSpan="2">
                  <a:txBody>
                    <a:bodyPr/>
                    <a:lstStyle/>
                    <a:p>
                      <a:pPr>
                        <a:lnSpc>
                          <a:spcPct val="115000"/>
                        </a:lnSpc>
                        <a:spcAft>
                          <a:spcPts val="0"/>
                        </a:spcAft>
                      </a:pPr>
                      <a:r>
                        <a:rPr lang="vi-VN"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 </a:t>
                      </a:r>
                      <a:r>
                        <a:rPr lang="vi-VN"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Làm chín thực phẩm.</a:t>
                      </a:r>
                      <a:endParaRPr lang="en-US" sz="24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n-US"/>
                    </a:p>
                  </a:txBody>
                  <a:tcPr/>
                </a:tc>
                <a:tc gridSpan="2">
                  <a:txBody>
                    <a:bodyPr/>
                    <a:lstStyle/>
                    <a:p>
                      <a:pPr>
                        <a:lnSpc>
                          <a:spcPct val="115000"/>
                        </a:lnSpc>
                        <a:spcAft>
                          <a:spcPts val="0"/>
                        </a:spcAft>
                        <a:tabLst>
                          <a:tab pos="152400" algn="l"/>
                          <a:tab pos="3327400" algn="l"/>
                        </a:tabLst>
                      </a:pPr>
                      <a:r>
                        <a:rPr lang="vi-VN"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 </a:t>
                      </a:r>
                      <a:r>
                        <a:rPr lang="vi-VN"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Nướng và muối chua</a:t>
                      </a:r>
                      <a:endParaRPr lang="en-US" sz="240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665175734"/>
                  </a:ext>
                </a:extLst>
              </a:tr>
              <a:tr h="0">
                <a:tc gridSpan="4">
                  <a:txBody>
                    <a:bodyPr/>
                    <a:lstStyle/>
                    <a:p>
                      <a:r>
                        <a:rPr lang="en-US" sz="2400" b="1" kern="1200" dirty="0" err="1" smtClean="0">
                          <a:solidFill>
                            <a:schemeClr val="tx1"/>
                          </a:solidFill>
                          <a:effectLst/>
                          <a:latin typeface="Times New Roman" panose="02020603050405020304" pitchFamily="18" charset="0"/>
                          <a:ea typeface="+mn-ea"/>
                          <a:cs typeface="Times New Roman" panose="02020603050405020304" pitchFamily="18" charset="0"/>
                        </a:rPr>
                        <a:t>Câu</a:t>
                      </a:r>
                      <a:r>
                        <a:rPr lang="en-US" sz="2400" b="1"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vi-VN" sz="2400" b="1" kern="1200" dirty="0" smtClean="0">
                          <a:solidFill>
                            <a:schemeClr val="tx1"/>
                          </a:solidFill>
                          <a:effectLst/>
                          <a:latin typeface="Times New Roman" panose="02020603050405020304" pitchFamily="18" charset="0"/>
                          <a:ea typeface="+mn-ea"/>
                          <a:cs typeface="Times New Roman" panose="02020603050405020304" pitchFamily="18" charset="0"/>
                        </a:rPr>
                        <a:t>17 </a:t>
                      </a:r>
                      <a:r>
                        <a:rPr lang="en-US" sz="2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tx1"/>
                          </a:solidFill>
                          <a:effectLst/>
                          <a:latin typeface="Times New Roman" panose="02020603050405020304" pitchFamily="18" charset="0"/>
                          <a:ea typeface="+mn-ea"/>
                          <a:cs typeface="Times New Roman" panose="02020603050405020304" pitchFamily="18" charset="0"/>
                        </a:rPr>
                        <a:t>Phương</a:t>
                      </a:r>
                      <a:r>
                        <a:rPr lang="en-US" sz="2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tx1"/>
                          </a:solidFill>
                          <a:effectLst/>
                          <a:latin typeface="Times New Roman" panose="02020603050405020304" pitchFamily="18" charset="0"/>
                          <a:ea typeface="+mn-ea"/>
                          <a:cs typeface="Times New Roman" panose="02020603050405020304" pitchFamily="18" charset="0"/>
                        </a:rPr>
                        <a:t>pháp</a:t>
                      </a:r>
                      <a:r>
                        <a:rPr lang="en-US" sz="2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tx1"/>
                          </a:solidFill>
                          <a:effectLst/>
                          <a:latin typeface="Times New Roman" panose="02020603050405020304" pitchFamily="18" charset="0"/>
                          <a:ea typeface="+mn-ea"/>
                          <a:cs typeface="Times New Roman" panose="02020603050405020304" pitchFamily="18" charset="0"/>
                        </a:rPr>
                        <a:t>chế</a:t>
                      </a:r>
                      <a:r>
                        <a:rPr lang="en-US" sz="2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tx1"/>
                          </a:solidFill>
                          <a:effectLst/>
                          <a:latin typeface="Times New Roman" panose="02020603050405020304" pitchFamily="18" charset="0"/>
                          <a:ea typeface="+mn-ea"/>
                          <a:cs typeface="Times New Roman" panose="02020603050405020304" pitchFamily="18" charset="0"/>
                        </a:rPr>
                        <a:t>biến</a:t>
                      </a:r>
                      <a:r>
                        <a:rPr lang="en-US" sz="2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tx1"/>
                          </a:solidFill>
                          <a:effectLst/>
                          <a:latin typeface="Times New Roman" panose="02020603050405020304" pitchFamily="18" charset="0"/>
                          <a:ea typeface="+mn-ea"/>
                          <a:cs typeface="Times New Roman" panose="02020603050405020304" pitchFamily="18" charset="0"/>
                        </a:rPr>
                        <a:t>thực</a:t>
                      </a:r>
                      <a:r>
                        <a:rPr lang="en-US" sz="2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tx1"/>
                          </a:solidFill>
                          <a:effectLst/>
                          <a:latin typeface="Times New Roman" panose="02020603050405020304" pitchFamily="18" charset="0"/>
                          <a:ea typeface="+mn-ea"/>
                          <a:cs typeface="Times New Roman" panose="02020603050405020304" pitchFamily="18" charset="0"/>
                        </a:rPr>
                        <a:t>phẩm</a:t>
                      </a:r>
                      <a:r>
                        <a:rPr lang="en-US" sz="2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tx1"/>
                          </a:solidFill>
                          <a:effectLst/>
                          <a:latin typeface="Times New Roman" panose="02020603050405020304" pitchFamily="18" charset="0"/>
                          <a:ea typeface="+mn-ea"/>
                          <a:cs typeface="Times New Roman" panose="02020603050405020304" pitchFamily="18" charset="0"/>
                        </a:rPr>
                        <a:t>nào</a:t>
                      </a:r>
                      <a:r>
                        <a:rPr lang="en-US" sz="2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tx1"/>
                          </a:solidFill>
                          <a:effectLst/>
                          <a:latin typeface="Times New Roman" panose="02020603050405020304" pitchFamily="18" charset="0"/>
                          <a:ea typeface="+mn-ea"/>
                          <a:cs typeface="Times New Roman" panose="02020603050405020304" pitchFamily="18" charset="0"/>
                        </a:rPr>
                        <a:t>không</a:t>
                      </a:r>
                      <a:r>
                        <a:rPr lang="en-US" sz="2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tx1"/>
                          </a:solidFill>
                          <a:effectLst/>
                          <a:latin typeface="Times New Roman" panose="02020603050405020304" pitchFamily="18" charset="0"/>
                          <a:ea typeface="+mn-ea"/>
                          <a:cs typeface="Times New Roman" panose="02020603050405020304" pitchFamily="18" charset="0"/>
                        </a:rPr>
                        <a:t>sử</a:t>
                      </a:r>
                      <a:r>
                        <a:rPr lang="en-US" sz="2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tx1"/>
                          </a:solidFill>
                          <a:effectLst/>
                          <a:latin typeface="Times New Roman" panose="02020603050405020304" pitchFamily="18" charset="0"/>
                          <a:ea typeface="+mn-ea"/>
                          <a:cs typeface="Times New Roman" panose="02020603050405020304" pitchFamily="18" charset="0"/>
                        </a:rPr>
                        <a:t>dụng</a:t>
                      </a:r>
                      <a:r>
                        <a:rPr lang="en-US" sz="2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tx1"/>
                          </a:solidFill>
                          <a:effectLst/>
                          <a:latin typeface="Times New Roman" panose="02020603050405020304" pitchFamily="18" charset="0"/>
                          <a:ea typeface="+mn-ea"/>
                          <a:cs typeface="Times New Roman" panose="02020603050405020304" pitchFamily="18" charset="0"/>
                        </a:rPr>
                        <a:t>nhiệt</a:t>
                      </a:r>
                      <a:r>
                        <a:rPr lang="en-US" sz="2400" kern="1200" dirty="0" smtClean="0">
                          <a:solidFill>
                            <a:schemeClr val="tx1"/>
                          </a:solidFill>
                          <a:effectLst/>
                          <a:latin typeface="Times New Roman" panose="02020603050405020304" pitchFamily="18" charset="0"/>
                          <a:ea typeface="+mn-ea"/>
                          <a:cs typeface="Times New Roman" panose="02020603050405020304" pitchFamily="18" charset="0"/>
                        </a:rPr>
                        <a:t>?</a:t>
                      </a:r>
                    </a:p>
                    <a:p>
                      <a:r>
                        <a:rPr lang="en-US" sz="2400" b="1" kern="1200" dirty="0" smtClean="0">
                          <a:solidFill>
                            <a:schemeClr val="tx1"/>
                          </a:solidFill>
                          <a:effectLst/>
                          <a:latin typeface="Times New Roman" panose="02020603050405020304" pitchFamily="18" charset="0"/>
                          <a:ea typeface="+mn-ea"/>
                          <a:cs typeface="Times New Roman" panose="02020603050405020304" pitchFamily="18" charset="0"/>
                        </a:rPr>
                        <a:t>A. </a:t>
                      </a:r>
                      <a:r>
                        <a:rPr lang="en-US" sz="2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tx1"/>
                          </a:solidFill>
                          <a:effectLst/>
                          <a:latin typeface="Times New Roman" panose="02020603050405020304" pitchFamily="18" charset="0"/>
                          <a:ea typeface="+mn-ea"/>
                          <a:cs typeface="Times New Roman" panose="02020603050405020304" pitchFamily="18" charset="0"/>
                        </a:rPr>
                        <a:t>Hấp</a:t>
                      </a:r>
                      <a:r>
                        <a:rPr lang="en-US" sz="2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b="1" kern="1200" dirty="0" smtClean="0">
                          <a:solidFill>
                            <a:schemeClr val="tx1"/>
                          </a:solidFill>
                          <a:effectLst/>
                          <a:latin typeface="Times New Roman" panose="02020603050405020304" pitchFamily="18" charset="0"/>
                          <a:ea typeface="+mn-ea"/>
                          <a:cs typeface="Times New Roman" panose="02020603050405020304" pitchFamily="18" charset="0"/>
                        </a:rPr>
                        <a:t>B. </a:t>
                      </a:r>
                      <a:r>
                        <a:rPr lang="en-US" sz="2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tx1"/>
                          </a:solidFill>
                          <a:effectLst/>
                          <a:latin typeface="Times New Roman" panose="02020603050405020304" pitchFamily="18" charset="0"/>
                          <a:ea typeface="+mn-ea"/>
                          <a:cs typeface="Times New Roman" panose="02020603050405020304" pitchFamily="18" charset="0"/>
                        </a:rPr>
                        <a:t>Muối</a:t>
                      </a:r>
                      <a:r>
                        <a:rPr lang="en-US" sz="2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tx1"/>
                          </a:solidFill>
                          <a:effectLst/>
                          <a:latin typeface="Times New Roman" panose="02020603050405020304" pitchFamily="18" charset="0"/>
                          <a:ea typeface="+mn-ea"/>
                          <a:cs typeface="Times New Roman" panose="02020603050405020304" pitchFamily="18" charset="0"/>
                        </a:rPr>
                        <a:t>nén</a:t>
                      </a:r>
                      <a:r>
                        <a:rPr lang="en-US" sz="2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vi-VN" sz="2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b="1" kern="1200" dirty="0" smtClean="0">
                          <a:solidFill>
                            <a:schemeClr val="tx1"/>
                          </a:solidFill>
                          <a:effectLst/>
                          <a:latin typeface="Times New Roman" panose="02020603050405020304" pitchFamily="18" charset="0"/>
                          <a:ea typeface="+mn-ea"/>
                          <a:cs typeface="Times New Roman" panose="02020603050405020304" pitchFamily="18" charset="0"/>
                        </a:rPr>
                        <a:t>C. </a:t>
                      </a:r>
                      <a:r>
                        <a:rPr lang="en-US" sz="2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tx1"/>
                          </a:solidFill>
                          <a:effectLst/>
                          <a:latin typeface="Times New Roman" panose="02020603050405020304" pitchFamily="18" charset="0"/>
                          <a:ea typeface="+mn-ea"/>
                          <a:cs typeface="Times New Roman" panose="02020603050405020304" pitchFamily="18" charset="0"/>
                        </a:rPr>
                        <a:t>Nướng</a:t>
                      </a:r>
                      <a:r>
                        <a:rPr lang="en-US" sz="2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vi-VN" sz="2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b="1" kern="1200" dirty="0" smtClean="0">
                          <a:solidFill>
                            <a:schemeClr val="tx1"/>
                          </a:solidFill>
                          <a:effectLst/>
                          <a:latin typeface="Times New Roman" panose="02020603050405020304" pitchFamily="18" charset="0"/>
                          <a:ea typeface="+mn-ea"/>
                          <a:cs typeface="Times New Roman" panose="02020603050405020304" pitchFamily="18" charset="0"/>
                        </a:rPr>
                        <a:t>D. </a:t>
                      </a:r>
                      <a:r>
                        <a:rPr lang="en-US" sz="2400" kern="1200" dirty="0" smtClean="0">
                          <a:solidFill>
                            <a:schemeClr val="tx1"/>
                          </a:solidFill>
                          <a:effectLst/>
                          <a:latin typeface="Times New Roman" panose="02020603050405020304" pitchFamily="18" charset="0"/>
                          <a:ea typeface="+mn-ea"/>
                          <a:cs typeface="Times New Roman" panose="02020603050405020304" pitchFamily="18" charset="0"/>
                        </a:rPr>
                        <a:t> Kho</a:t>
                      </a:r>
                      <a:endParaRPr lang="en-US" sz="2400" b="1" dirty="0">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40869345"/>
                  </a:ext>
                </a:extLst>
              </a:tr>
              <a:tr h="439152">
                <a:tc gridSpan="4">
                  <a:txBody>
                    <a:bodyPr/>
                    <a:lstStyle/>
                    <a:p>
                      <a:pPr>
                        <a:lnSpc>
                          <a:spcPct val="115000"/>
                        </a:lnSpc>
                        <a:spcAft>
                          <a:spcPts val="0"/>
                        </a:spcAft>
                        <a:tabLst>
                          <a:tab pos="152400" algn="l"/>
                        </a:tabLst>
                      </a:pPr>
                      <a:endParaRPr lang="en-US" sz="2400" dirty="0">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64054717"/>
                  </a:ext>
                </a:extLst>
              </a:tr>
              <a:tr h="0">
                <a:tc gridSpan="4">
                  <a:txBody>
                    <a:bodyPr/>
                    <a:lstStyle/>
                    <a:p>
                      <a:pPr>
                        <a:lnSpc>
                          <a:spcPct val="115000"/>
                        </a:lnSpc>
                        <a:spcAft>
                          <a:spcPts val="0"/>
                        </a:spcAft>
                        <a:tabLst>
                          <a:tab pos="152400" algn="l"/>
                        </a:tabLst>
                      </a:pPr>
                      <a:endParaRPr lang="en-US" sz="24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81351367"/>
                  </a:ext>
                </a:extLst>
              </a:tr>
              <a:tr h="0">
                <a:tc gridSpan="4">
                  <a:txBody>
                    <a:bodyPr/>
                    <a:lstStyle/>
                    <a:p>
                      <a:pPr>
                        <a:lnSpc>
                          <a:spcPct val="115000"/>
                        </a:lnSpc>
                        <a:spcAft>
                          <a:spcPts val="0"/>
                        </a:spcAft>
                        <a:tabLst>
                          <a:tab pos="152400" algn="l"/>
                        </a:tabLst>
                      </a:pPr>
                      <a:endParaRPr lang="en-US" sz="24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8180293"/>
                  </a:ext>
                </a:extLst>
              </a:tr>
              <a:tr h="0">
                <a:tc gridSpan="4">
                  <a:txBody>
                    <a:bodyPr/>
                    <a:lstStyle/>
                    <a:p>
                      <a:pPr>
                        <a:lnSpc>
                          <a:spcPct val="115000"/>
                        </a:lnSpc>
                        <a:spcAft>
                          <a:spcPts val="0"/>
                        </a:spcAft>
                        <a:tabLst>
                          <a:tab pos="152400" algn="l"/>
                        </a:tabLst>
                      </a:pPr>
                      <a:endParaRPr lang="en-US" sz="24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23964604"/>
                  </a:ext>
                </a:extLst>
              </a:tr>
            </a:tbl>
          </a:graphicData>
        </a:graphic>
      </p:graphicFrame>
      <p:sp>
        <p:nvSpPr>
          <p:cNvPr id="5" name="Oval 4"/>
          <p:cNvSpPr/>
          <p:nvPr/>
        </p:nvSpPr>
        <p:spPr>
          <a:xfrm>
            <a:off x="1297396" y="1528354"/>
            <a:ext cx="567823" cy="346416"/>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Oval 5"/>
          <p:cNvSpPr/>
          <p:nvPr/>
        </p:nvSpPr>
        <p:spPr>
          <a:xfrm>
            <a:off x="1232783" y="2366173"/>
            <a:ext cx="576064" cy="313184"/>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Oval 6"/>
          <p:cNvSpPr/>
          <p:nvPr/>
        </p:nvSpPr>
        <p:spPr>
          <a:xfrm>
            <a:off x="3021693" y="3521013"/>
            <a:ext cx="576064" cy="313184"/>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548010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21259349"/>
              </p:ext>
            </p:extLst>
          </p:nvPr>
        </p:nvGraphicFramePr>
        <p:xfrm>
          <a:off x="993287" y="1009420"/>
          <a:ext cx="9875519" cy="4407408"/>
        </p:xfrm>
        <a:graphic>
          <a:graphicData uri="http://schemas.openxmlformats.org/drawingml/2006/table">
            <a:tbl>
              <a:tblPr firstRow="1" firstCol="1" bandRow="1"/>
              <a:tblGrid>
                <a:gridCol w="4862658">
                  <a:extLst>
                    <a:ext uri="{9D8B030D-6E8A-4147-A177-3AD203B41FA5}">
                      <a16:colId xmlns:a16="http://schemas.microsoft.com/office/drawing/2014/main" val="1964308269"/>
                    </a:ext>
                  </a:extLst>
                </a:gridCol>
                <a:gridCol w="5012861">
                  <a:extLst>
                    <a:ext uri="{9D8B030D-6E8A-4147-A177-3AD203B41FA5}">
                      <a16:colId xmlns:a16="http://schemas.microsoft.com/office/drawing/2014/main" val="3502239828"/>
                    </a:ext>
                  </a:extLst>
                </a:gridCol>
              </a:tblGrid>
              <a:tr h="0">
                <a:tc gridSpan="2">
                  <a:txBody>
                    <a:bodyPr/>
                    <a:lstStyle/>
                    <a:p>
                      <a:pPr>
                        <a:lnSpc>
                          <a:spcPct val="115000"/>
                        </a:lnSpc>
                        <a:spcAft>
                          <a:spcPts val="0"/>
                        </a:spcAft>
                        <a:tabLst>
                          <a:tab pos="152400" algn="l"/>
                        </a:tabLst>
                      </a:pPr>
                      <a:r>
                        <a:rPr lang="vi-VN" sz="2400" b="1" dirty="0">
                          <a:solidFill>
                            <a:schemeClr val="tx1"/>
                          </a:solidFill>
                          <a:effectLst/>
                          <a:latin typeface="+mj-lt"/>
                          <a:ea typeface="Calibri" panose="020F0502020204030204" pitchFamily="34" charset="0"/>
                          <a:cs typeface="Times New Roman" panose="02020603050405020304" pitchFamily="18" charset="0"/>
                        </a:rPr>
                        <a:t>Câu 18. Nguồn cung cấp của Vitamin C chủ yếu từ loại thực phẩm nào dưới đây?</a:t>
                      </a:r>
                      <a:endParaRPr lang="en-US" sz="2400" b="1" dirty="0">
                        <a:solidFill>
                          <a:schemeClr val="tx1"/>
                        </a:solidFill>
                        <a:effectLst/>
                        <a:latin typeface="+mj-lt"/>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3067862133"/>
                  </a:ext>
                </a:extLst>
              </a:tr>
              <a:tr h="0">
                <a:tc>
                  <a:txBody>
                    <a:bodyPr/>
                    <a:lstStyle/>
                    <a:p>
                      <a:pPr>
                        <a:lnSpc>
                          <a:spcPct val="115000"/>
                        </a:lnSpc>
                        <a:spcAft>
                          <a:spcPts val="0"/>
                        </a:spcAft>
                      </a:pPr>
                      <a:r>
                        <a:rPr lang="vi-VN" sz="2400" b="1" dirty="0">
                          <a:solidFill>
                            <a:schemeClr val="tx1"/>
                          </a:solidFill>
                          <a:effectLst/>
                          <a:latin typeface="+mj-lt"/>
                          <a:ea typeface="Calibri" panose="020F0502020204030204" pitchFamily="34" charset="0"/>
                          <a:cs typeface="Times New Roman" panose="02020603050405020304" pitchFamily="18" charset="0"/>
                        </a:rPr>
                        <a:t>A. </a:t>
                      </a:r>
                      <a:r>
                        <a:rPr lang="vi-VN" sz="2400" dirty="0">
                          <a:solidFill>
                            <a:schemeClr val="tx1"/>
                          </a:solidFill>
                          <a:effectLst/>
                          <a:latin typeface="+mj-lt"/>
                          <a:ea typeface="Calibri" panose="020F0502020204030204" pitchFamily="34" charset="0"/>
                          <a:cs typeface="Times New Roman" panose="02020603050405020304" pitchFamily="18" charset="0"/>
                        </a:rPr>
                        <a:t>Lòng đỏ trứng, tôm cua.</a:t>
                      </a:r>
                      <a:endParaRPr lang="en-US" sz="2400" dirty="0">
                        <a:solidFill>
                          <a:schemeClr val="tx1"/>
                        </a:solidFill>
                        <a:effectLst/>
                        <a:latin typeface="+mj-lt"/>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spcAft>
                          <a:spcPts val="0"/>
                        </a:spcAft>
                        <a:tabLst>
                          <a:tab pos="152400" algn="l"/>
                          <a:tab pos="3327400" algn="l"/>
                        </a:tabLst>
                      </a:pPr>
                      <a:r>
                        <a:rPr lang="en-US" sz="2400" b="1" dirty="0">
                          <a:solidFill>
                            <a:schemeClr val="tx1"/>
                          </a:solidFill>
                          <a:effectLst/>
                          <a:latin typeface="+mj-lt"/>
                          <a:ea typeface="Calibri" panose="020F0502020204030204" pitchFamily="34" charset="0"/>
                          <a:cs typeface="Times New Roman" panose="02020603050405020304" pitchFamily="18" charset="0"/>
                        </a:rPr>
                        <a:t>B. </a:t>
                      </a:r>
                      <a:r>
                        <a:rPr lang="en-US" sz="2400" dirty="0">
                          <a:solidFill>
                            <a:schemeClr val="tx1"/>
                          </a:solidFill>
                          <a:effectLst/>
                          <a:latin typeface="+mj-lt"/>
                          <a:ea typeface="Calibri" panose="020F0502020204030204" pitchFamily="34" charset="0"/>
                          <a:cs typeface="Times New Roman" panose="02020603050405020304" pitchFamily="18" charset="0"/>
                        </a:rPr>
                        <a:t>Rau </a:t>
                      </a:r>
                      <a:r>
                        <a:rPr lang="en-US" sz="2400" dirty="0" err="1">
                          <a:solidFill>
                            <a:schemeClr val="tx1"/>
                          </a:solidFill>
                          <a:effectLst/>
                          <a:latin typeface="+mj-lt"/>
                          <a:ea typeface="Calibri" panose="020F0502020204030204" pitchFamily="34" charset="0"/>
                          <a:cs typeface="Times New Roman" panose="02020603050405020304" pitchFamily="18" charset="0"/>
                        </a:rPr>
                        <a:t>quả</a:t>
                      </a:r>
                      <a:r>
                        <a:rPr lang="en-US" sz="2400" dirty="0">
                          <a:solidFill>
                            <a:schemeClr val="tx1"/>
                          </a:solidFill>
                          <a:effectLst/>
                          <a:latin typeface="+mj-lt"/>
                          <a:ea typeface="Calibri" panose="020F0502020204030204" pitchFamily="34" charset="0"/>
                          <a:cs typeface="Times New Roman" panose="02020603050405020304" pitchFamily="18" charset="0"/>
                        </a:rPr>
                        <a:t> </a:t>
                      </a:r>
                      <a:r>
                        <a:rPr lang="en-US" sz="2400" dirty="0" err="1">
                          <a:solidFill>
                            <a:schemeClr val="tx1"/>
                          </a:solidFill>
                          <a:effectLst/>
                          <a:latin typeface="+mj-lt"/>
                          <a:ea typeface="Calibri" panose="020F0502020204030204" pitchFamily="34" charset="0"/>
                          <a:cs typeface="Times New Roman" panose="02020603050405020304" pitchFamily="18" charset="0"/>
                        </a:rPr>
                        <a:t>tươi</a:t>
                      </a:r>
                      <a:r>
                        <a:rPr lang="en-US" sz="2400" dirty="0">
                          <a:solidFill>
                            <a:schemeClr val="tx1"/>
                          </a:solidFill>
                          <a:effectLst/>
                          <a:latin typeface="+mj-lt"/>
                          <a:ea typeface="Calibri" panose="020F0502020204030204" pitchFamily="34" charset="0"/>
                          <a:cs typeface="Times New Roman" panose="02020603050405020304" pitchFamily="18" charset="0"/>
                        </a:rPr>
                        <a:t>.</a:t>
                      </a:r>
                      <a:endParaRPr lang="en-US" sz="2400" dirty="0">
                        <a:solidFill>
                          <a:schemeClr val="tx1"/>
                        </a:solidFill>
                        <a:effectLst/>
                        <a:latin typeface="+mj-lt"/>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494902347"/>
                  </a:ext>
                </a:extLst>
              </a:tr>
              <a:tr h="0">
                <a:tc>
                  <a:txBody>
                    <a:bodyPr/>
                    <a:lstStyle/>
                    <a:p>
                      <a:pPr>
                        <a:lnSpc>
                          <a:spcPct val="115000"/>
                        </a:lnSpc>
                        <a:spcAft>
                          <a:spcPts val="0"/>
                        </a:spcAft>
                      </a:pPr>
                      <a:r>
                        <a:rPr lang="vi-VN" sz="2400" b="1" dirty="0">
                          <a:solidFill>
                            <a:schemeClr val="tx1"/>
                          </a:solidFill>
                          <a:effectLst/>
                          <a:latin typeface="+mj-lt"/>
                          <a:ea typeface="Calibri" panose="020F0502020204030204" pitchFamily="34" charset="0"/>
                          <a:cs typeface="Times New Roman" panose="02020603050405020304" pitchFamily="18" charset="0"/>
                        </a:rPr>
                        <a:t>C. </a:t>
                      </a:r>
                      <a:r>
                        <a:rPr lang="vi-VN" sz="2400" dirty="0">
                          <a:solidFill>
                            <a:schemeClr val="tx1"/>
                          </a:solidFill>
                          <a:effectLst/>
                          <a:latin typeface="+mj-lt"/>
                          <a:ea typeface="Calibri" panose="020F0502020204030204" pitchFamily="34" charset="0"/>
                          <a:cs typeface="Times New Roman" panose="02020603050405020304" pitchFamily="18" charset="0"/>
                        </a:rPr>
                        <a:t>Thịt lợn, thịt gà, thịt vịt...</a:t>
                      </a:r>
                      <a:endParaRPr lang="en-US" sz="2400" dirty="0">
                        <a:solidFill>
                          <a:schemeClr val="tx1"/>
                        </a:solidFill>
                        <a:effectLst/>
                        <a:latin typeface="+mj-lt"/>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spcAft>
                          <a:spcPts val="0"/>
                        </a:spcAft>
                        <a:tabLst>
                          <a:tab pos="152400" algn="l"/>
                          <a:tab pos="3327400" algn="l"/>
                        </a:tabLst>
                      </a:pPr>
                      <a:r>
                        <a:rPr lang="vi-VN" sz="2400" b="1">
                          <a:solidFill>
                            <a:schemeClr val="tx1"/>
                          </a:solidFill>
                          <a:effectLst/>
                          <a:latin typeface="+mj-lt"/>
                          <a:ea typeface="Calibri" panose="020F0502020204030204" pitchFamily="34" charset="0"/>
                          <a:cs typeface="Times New Roman" panose="02020603050405020304" pitchFamily="18" charset="0"/>
                        </a:rPr>
                        <a:t>D. </a:t>
                      </a:r>
                      <a:r>
                        <a:rPr lang="vi-VN" sz="2400">
                          <a:solidFill>
                            <a:schemeClr val="tx1"/>
                          </a:solidFill>
                          <a:effectLst/>
                          <a:latin typeface="+mj-lt"/>
                          <a:ea typeface="Calibri" panose="020F0502020204030204" pitchFamily="34" charset="0"/>
                          <a:cs typeface="Times New Roman" panose="02020603050405020304" pitchFamily="18" charset="0"/>
                        </a:rPr>
                        <a:t>Tất cả đều đúng.</a:t>
                      </a:r>
                      <a:endParaRPr lang="en-US" sz="2400">
                        <a:solidFill>
                          <a:schemeClr val="tx1"/>
                        </a:solidFill>
                        <a:effectLst/>
                        <a:latin typeface="+mj-lt"/>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742969756"/>
                  </a:ext>
                </a:extLst>
              </a:tr>
              <a:tr h="0">
                <a:tc gridSpan="2">
                  <a:txBody>
                    <a:bodyPr/>
                    <a:lstStyle/>
                    <a:p>
                      <a:r>
                        <a:rPr lang="en-US" sz="2400" b="1" kern="1200" dirty="0" err="1" smtClean="0">
                          <a:solidFill>
                            <a:schemeClr val="tx1"/>
                          </a:solidFill>
                          <a:effectLst/>
                          <a:latin typeface="Times New Roman" panose="02020603050405020304" pitchFamily="18" charset="0"/>
                          <a:ea typeface="+mn-ea"/>
                          <a:cs typeface="Times New Roman" panose="02020603050405020304" pitchFamily="18" charset="0"/>
                        </a:rPr>
                        <a:t>Câu</a:t>
                      </a:r>
                      <a:r>
                        <a:rPr lang="en-US" sz="2400" b="1"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vi-VN" sz="2400" b="1" kern="1200" dirty="0" smtClean="0">
                          <a:solidFill>
                            <a:schemeClr val="tx1"/>
                          </a:solidFill>
                          <a:effectLst/>
                          <a:latin typeface="Times New Roman" panose="02020603050405020304" pitchFamily="18" charset="0"/>
                          <a:ea typeface="+mn-ea"/>
                          <a:cs typeface="Times New Roman" panose="02020603050405020304" pitchFamily="18" charset="0"/>
                        </a:rPr>
                        <a:t>19. Trong các </a:t>
                      </a:r>
                      <a:r>
                        <a:rPr lang="en-US" sz="2400" b="1" kern="1200" dirty="0" err="1" smtClean="0">
                          <a:solidFill>
                            <a:schemeClr val="tx1"/>
                          </a:solidFill>
                          <a:effectLst/>
                          <a:latin typeface="Times New Roman" panose="02020603050405020304" pitchFamily="18" charset="0"/>
                          <a:ea typeface="+mn-ea"/>
                          <a:cs typeface="Times New Roman" panose="02020603050405020304" pitchFamily="18" charset="0"/>
                        </a:rPr>
                        <a:t>chế</a:t>
                      </a:r>
                      <a:r>
                        <a:rPr lang="en-US" sz="2400" b="1"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tx1"/>
                          </a:solidFill>
                          <a:effectLst/>
                          <a:latin typeface="Times New Roman" panose="02020603050405020304" pitchFamily="18" charset="0"/>
                          <a:ea typeface="+mn-ea"/>
                          <a:cs typeface="Times New Roman" panose="02020603050405020304" pitchFamily="18" charset="0"/>
                        </a:rPr>
                        <a:t>biến</a:t>
                      </a:r>
                      <a:r>
                        <a:rPr lang="en-US" sz="2400" b="1"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vi-VN" sz="2400" b="1" kern="1200" dirty="0" smtClean="0">
                          <a:solidFill>
                            <a:schemeClr val="tx1"/>
                          </a:solidFill>
                          <a:effectLst/>
                          <a:latin typeface="Times New Roman" panose="02020603050405020304" pitchFamily="18" charset="0"/>
                          <a:ea typeface="+mn-ea"/>
                          <a:cs typeface="Times New Roman" panose="02020603050405020304" pitchFamily="18" charset="0"/>
                        </a:rPr>
                        <a:t>sau, </a:t>
                      </a:r>
                      <a:r>
                        <a:rPr lang="en-US" sz="2400" b="1" kern="1200" dirty="0" err="1" smtClean="0">
                          <a:solidFill>
                            <a:schemeClr val="tx1"/>
                          </a:solidFill>
                          <a:effectLst/>
                          <a:latin typeface="Times New Roman" panose="02020603050405020304" pitchFamily="18" charset="0"/>
                          <a:ea typeface="+mn-ea"/>
                          <a:cs typeface="Times New Roman" panose="02020603050405020304" pitchFamily="18" charset="0"/>
                        </a:rPr>
                        <a:t>cách</a:t>
                      </a:r>
                      <a:r>
                        <a:rPr lang="vi-VN" sz="2400" b="1" kern="1200" dirty="0" smtClean="0">
                          <a:solidFill>
                            <a:schemeClr val="tx1"/>
                          </a:solidFill>
                          <a:effectLst/>
                          <a:latin typeface="Times New Roman" panose="02020603050405020304" pitchFamily="18" charset="0"/>
                          <a:ea typeface="+mn-ea"/>
                          <a:cs typeface="Times New Roman" panose="02020603050405020304" pitchFamily="18" charset="0"/>
                        </a:rPr>
                        <a:t> nào cung cấp chất béo nhiều nhất cho người sử dụng?</a:t>
                      </a:r>
                      <a:endParaRPr lang="en-US" sz="2400" kern="1200" dirty="0" smtClean="0">
                        <a:solidFill>
                          <a:schemeClr val="tx1"/>
                        </a:solidFill>
                        <a:effectLst/>
                        <a:latin typeface="Times New Roman" panose="02020603050405020304" pitchFamily="18" charset="0"/>
                        <a:ea typeface="+mn-ea"/>
                        <a:cs typeface="Times New Roman" panose="02020603050405020304" pitchFamily="18" charset="0"/>
                      </a:endParaRPr>
                    </a:p>
                    <a:p>
                      <a:r>
                        <a:rPr lang="en-US" sz="2400" b="1" kern="1200" dirty="0" smtClean="0">
                          <a:solidFill>
                            <a:schemeClr val="tx1"/>
                          </a:solidFill>
                          <a:effectLst/>
                          <a:latin typeface="Times New Roman" panose="02020603050405020304" pitchFamily="18" charset="0"/>
                          <a:ea typeface="+mn-ea"/>
                          <a:cs typeface="Times New Roman" panose="02020603050405020304" pitchFamily="18" charset="0"/>
                        </a:rPr>
                        <a:t>A. </a:t>
                      </a:r>
                      <a:r>
                        <a:rPr lang="vi-VN" sz="2400" kern="1200" dirty="0" smtClean="0">
                          <a:solidFill>
                            <a:schemeClr val="tx1"/>
                          </a:solidFill>
                          <a:effectLst/>
                          <a:latin typeface="Times New Roman" panose="02020603050405020304" pitchFamily="18" charset="0"/>
                          <a:ea typeface="+mn-ea"/>
                          <a:cs typeface="Times New Roman" panose="02020603050405020304" pitchFamily="18" charset="0"/>
                        </a:rPr>
                        <a:t>Khoai tây luộc.                                              </a:t>
                      </a:r>
                      <a:r>
                        <a:rPr lang="en-US" sz="2400" b="1" kern="1200" dirty="0" smtClean="0">
                          <a:solidFill>
                            <a:schemeClr val="tx1"/>
                          </a:solidFill>
                          <a:effectLst/>
                          <a:latin typeface="Times New Roman" panose="02020603050405020304" pitchFamily="18" charset="0"/>
                          <a:ea typeface="+mn-ea"/>
                          <a:cs typeface="Times New Roman" panose="02020603050405020304" pitchFamily="18" charset="0"/>
                        </a:rPr>
                        <a:t>B. </a:t>
                      </a:r>
                      <a:r>
                        <a:rPr lang="vi-VN" sz="2400" kern="1200" dirty="0" smtClean="0">
                          <a:solidFill>
                            <a:schemeClr val="tx1"/>
                          </a:solidFill>
                          <a:effectLst/>
                          <a:latin typeface="Times New Roman" panose="02020603050405020304" pitchFamily="18" charset="0"/>
                          <a:ea typeface="+mn-ea"/>
                          <a:cs typeface="Times New Roman" panose="02020603050405020304" pitchFamily="18" charset="0"/>
                        </a:rPr>
                        <a:t>Khoai tây nướng.</a:t>
                      </a:r>
                      <a:endParaRPr lang="en-US" sz="2400" kern="1200" dirty="0" smtClean="0">
                        <a:solidFill>
                          <a:schemeClr val="tx1"/>
                        </a:solidFill>
                        <a:effectLst/>
                        <a:latin typeface="Times New Roman" panose="02020603050405020304" pitchFamily="18" charset="0"/>
                        <a:ea typeface="+mn-ea"/>
                        <a:cs typeface="Times New Roman" panose="02020603050405020304" pitchFamily="18" charset="0"/>
                      </a:endParaRPr>
                    </a:p>
                    <a:p>
                      <a:r>
                        <a:rPr lang="en-US" sz="2400" b="1" kern="1200" dirty="0" smtClean="0">
                          <a:solidFill>
                            <a:schemeClr val="tx1"/>
                          </a:solidFill>
                          <a:effectLst/>
                          <a:latin typeface="Times New Roman" panose="02020603050405020304" pitchFamily="18" charset="0"/>
                          <a:ea typeface="+mn-ea"/>
                          <a:cs typeface="Times New Roman" panose="02020603050405020304" pitchFamily="18" charset="0"/>
                        </a:rPr>
                        <a:t>C. </a:t>
                      </a:r>
                      <a:r>
                        <a:rPr lang="vi-VN" sz="2400" kern="1200" dirty="0" smtClean="0">
                          <a:solidFill>
                            <a:schemeClr val="tx1"/>
                          </a:solidFill>
                          <a:effectLst/>
                          <a:latin typeface="Times New Roman" panose="02020603050405020304" pitchFamily="18" charset="0"/>
                          <a:ea typeface="+mn-ea"/>
                          <a:cs typeface="Times New Roman" panose="02020603050405020304" pitchFamily="18" charset="0"/>
                        </a:rPr>
                        <a:t>Khoai tây xào.                                               </a:t>
                      </a:r>
                      <a:r>
                        <a:rPr lang="en-US" sz="2400" b="1" kern="1200" dirty="0" smtClean="0">
                          <a:solidFill>
                            <a:schemeClr val="tx1"/>
                          </a:solidFill>
                          <a:effectLst/>
                          <a:latin typeface="Times New Roman" panose="02020603050405020304" pitchFamily="18" charset="0"/>
                          <a:ea typeface="+mn-ea"/>
                          <a:cs typeface="Times New Roman" panose="02020603050405020304" pitchFamily="18" charset="0"/>
                        </a:rPr>
                        <a:t>D. </a:t>
                      </a:r>
                      <a:r>
                        <a:rPr lang="vi-VN" sz="2400" kern="1200" dirty="0" smtClean="0">
                          <a:solidFill>
                            <a:schemeClr val="tx1"/>
                          </a:solidFill>
                          <a:effectLst/>
                          <a:latin typeface="Times New Roman" panose="02020603050405020304" pitchFamily="18" charset="0"/>
                          <a:ea typeface="+mn-ea"/>
                          <a:cs typeface="Times New Roman" panose="02020603050405020304" pitchFamily="18" charset="0"/>
                        </a:rPr>
                        <a:t> Khoai tây chiên, rán.</a:t>
                      </a:r>
                      <a:endParaRPr lang="en-US" sz="2400" b="1" dirty="0">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3617479052"/>
                  </a:ext>
                </a:extLst>
              </a:tr>
              <a:tr h="0">
                <a:tc gridSpan="2">
                  <a:txBody>
                    <a:bodyPr/>
                    <a:lstStyle/>
                    <a:p>
                      <a:pPr>
                        <a:lnSpc>
                          <a:spcPct val="115000"/>
                        </a:lnSpc>
                        <a:spcAft>
                          <a:spcPts val="0"/>
                        </a:spcAft>
                        <a:tabLst>
                          <a:tab pos="152400" algn="l"/>
                        </a:tabLst>
                      </a:pPr>
                      <a:endParaRPr lang="en-US" sz="2400" dirty="0">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4131745385"/>
                  </a:ext>
                </a:extLst>
              </a:tr>
              <a:tr h="0">
                <a:tc gridSpan="2">
                  <a:txBody>
                    <a:bodyPr/>
                    <a:lstStyle/>
                    <a:p>
                      <a:pPr>
                        <a:lnSpc>
                          <a:spcPct val="115000"/>
                        </a:lnSpc>
                        <a:spcAft>
                          <a:spcPts val="0"/>
                        </a:spcAft>
                        <a:tabLst>
                          <a:tab pos="152400" algn="l"/>
                        </a:tabLst>
                      </a:pPr>
                      <a:endParaRPr lang="en-US" sz="2400" dirty="0">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531038072"/>
                  </a:ext>
                </a:extLst>
              </a:tr>
              <a:tr h="0">
                <a:tc gridSpan="2">
                  <a:txBody>
                    <a:bodyPr/>
                    <a:lstStyle/>
                    <a:p>
                      <a:pPr>
                        <a:lnSpc>
                          <a:spcPct val="115000"/>
                        </a:lnSpc>
                        <a:spcAft>
                          <a:spcPts val="0"/>
                        </a:spcAft>
                        <a:tabLst>
                          <a:tab pos="152400" algn="l"/>
                        </a:tabLst>
                      </a:pPr>
                      <a:endParaRPr lang="en-US" sz="2400" dirty="0">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2058343908"/>
                  </a:ext>
                </a:extLst>
              </a:tr>
            </a:tbl>
          </a:graphicData>
        </a:graphic>
      </p:graphicFrame>
      <p:sp>
        <p:nvSpPr>
          <p:cNvPr id="5" name="Oval 4"/>
          <p:cNvSpPr/>
          <p:nvPr/>
        </p:nvSpPr>
        <p:spPr>
          <a:xfrm>
            <a:off x="5643014" y="1920240"/>
            <a:ext cx="576064" cy="307226"/>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Oval 5"/>
          <p:cNvSpPr/>
          <p:nvPr/>
        </p:nvSpPr>
        <p:spPr>
          <a:xfrm>
            <a:off x="6588073" y="3849189"/>
            <a:ext cx="576064" cy="307226"/>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22508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93733653"/>
              </p:ext>
            </p:extLst>
          </p:nvPr>
        </p:nvGraphicFramePr>
        <p:xfrm>
          <a:off x="1175656" y="706733"/>
          <a:ext cx="10384972" cy="5047488"/>
        </p:xfrm>
        <a:graphic>
          <a:graphicData uri="http://schemas.openxmlformats.org/drawingml/2006/table">
            <a:tbl>
              <a:tblPr firstRow="1" firstCol="1" bandRow="1"/>
              <a:tblGrid>
                <a:gridCol w="2595708">
                  <a:extLst>
                    <a:ext uri="{9D8B030D-6E8A-4147-A177-3AD203B41FA5}">
                      <a16:colId xmlns:a16="http://schemas.microsoft.com/office/drawing/2014/main" val="63215832"/>
                    </a:ext>
                  </a:extLst>
                </a:gridCol>
                <a:gridCol w="2595708">
                  <a:extLst>
                    <a:ext uri="{9D8B030D-6E8A-4147-A177-3AD203B41FA5}">
                      <a16:colId xmlns:a16="http://schemas.microsoft.com/office/drawing/2014/main" val="1146735911"/>
                    </a:ext>
                  </a:extLst>
                </a:gridCol>
                <a:gridCol w="2596778">
                  <a:extLst>
                    <a:ext uri="{9D8B030D-6E8A-4147-A177-3AD203B41FA5}">
                      <a16:colId xmlns:a16="http://schemas.microsoft.com/office/drawing/2014/main" val="2047636605"/>
                    </a:ext>
                  </a:extLst>
                </a:gridCol>
                <a:gridCol w="2596778">
                  <a:extLst>
                    <a:ext uri="{9D8B030D-6E8A-4147-A177-3AD203B41FA5}">
                      <a16:colId xmlns:a16="http://schemas.microsoft.com/office/drawing/2014/main" val="2332765260"/>
                    </a:ext>
                  </a:extLst>
                </a:gridCol>
              </a:tblGrid>
              <a:tr h="0">
                <a:tc gridSpan="4">
                  <a:txBody>
                    <a:bodyPr/>
                    <a:lstStyle/>
                    <a:p>
                      <a:pPr>
                        <a:lnSpc>
                          <a:spcPct val="115000"/>
                        </a:lnSpc>
                        <a:spcAft>
                          <a:spcPts val="0"/>
                        </a:spcAft>
                        <a:tabLst>
                          <a:tab pos="152400" algn="l"/>
                        </a:tabLst>
                      </a:pPr>
                      <a:r>
                        <a:rPr lang="vi-VN"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Câu 20. Món ăn nào dưới đây không thuộc phương pháp làm chín thực phẩm trong nước?</a:t>
                      </a:r>
                      <a:endParaRPr lang="en-US" sz="2400" b="1"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09765641"/>
                  </a:ext>
                </a:extLst>
              </a:tr>
              <a:tr h="0">
                <a:tc>
                  <a:txBody>
                    <a:bodyPr/>
                    <a:lstStyle/>
                    <a:p>
                      <a:pPr>
                        <a:lnSpc>
                          <a:spcPct val="115000"/>
                        </a:lnSpc>
                        <a:spcAft>
                          <a:spcPts val="0"/>
                        </a:spcAft>
                      </a:pP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Canh</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chua</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spcAft>
                          <a:spcPts val="0"/>
                        </a:spcAft>
                      </a:pPr>
                      <a:r>
                        <a:rPr lang="en-US"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 </a:t>
                      </a:r>
                      <a:r>
                        <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Rau luộc.         </a:t>
                      </a:r>
                      <a:endParaRPr lang="en-US" sz="240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spcAft>
                          <a:spcPts val="0"/>
                        </a:spcAft>
                      </a:pP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Tôm</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nướng</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spcAft>
                          <a:spcPts val="0"/>
                        </a:spcAft>
                        <a:tabLst>
                          <a:tab pos="152400" algn="l"/>
                          <a:tab pos="1663700" algn="l"/>
                          <a:tab pos="3327400" algn="l"/>
                          <a:tab pos="4991100" algn="l"/>
                        </a:tabLs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D.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Thịt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kho</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847018418"/>
                  </a:ext>
                </a:extLst>
              </a:tr>
              <a:tr h="0">
                <a:tc gridSpan="4">
                  <a:txBody>
                    <a:bodyPr/>
                    <a:lstStyle/>
                    <a:p>
                      <a:pPr algn="just">
                        <a:lnSpc>
                          <a:spcPct val="115000"/>
                        </a:lnSpc>
                        <a:spcBef>
                          <a:spcPts val="600"/>
                        </a:spcBef>
                        <a:spcAft>
                          <a:spcPts val="600"/>
                        </a:spcAft>
                      </a:pPr>
                      <a:r>
                        <a:rPr lang="vi-VN"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Câu 21</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Ý nghĩa của việc bảo quản thực phẩm là:</a:t>
                      </a:r>
                      <a:endParaRPr lang="en-US" sz="2400" b="1"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57874729"/>
                  </a:ext>
                </a:extLst>
              </a:tr>
              <a:tr h="0">
                <a:tc gridSpan="4">
                  <a:txBody>
                    <a:bodyPr/>
                    <a:lstStyle/>
                    <a:p>
                      <a:pPr>
                        <a:lnSpc>
                          <a:spcPct val="115000"/>
                        </a:lnSpc>
                        <a:spcAft>
                          <a:spcPts val="0"/>
                        </a:spcAft>
                        <a:tabLst>
                          <a:tab pos="152400" algn="l"/>
                        </a:tabLst>
                      </a:pPr>
                      <a:r>
                        <a:rPr lang="vi-VN"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 </a:t>
                      </a:r>
                      <a:r>
                        <a:rPr lang="vi-VN"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Làm thực phẩm trở nên dễ tiêu hóa.</a:t>
                      </a:r>
                      <a:endParaRPr lang="en-US" sz="24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29446078"/>
                  </a:ext>
                </a:extLst>
              </a:tr>
              <a:tr h="0">
                <a:tc gridSpan="4">
                  <a:txBody>
                    <a:bodyPr/>
                    <a:lstStyle/>
                    <a:p>
                      <a:pPr>
                        <a:lnSpc>
                          <a:spcPct val="115000"/>
                        </a:lnSpc>
                        <a:spcAft>
                          <a:spcPts val="0"/>
                        </a:spcAft>
                        <a:tabLst>
                          <a:tab pos="152400" algn="l"/>
                        </a:tabLst>
                      </a:pPr>
                      <a:r>
                        <a:rPr lang="vi-VN"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 </a:t>
                      </a:r>
                      <a:r>
                        <a:rPr lang="vi-VN"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Làm tăng tính đa dạng của thực phẩm.</a:t>
                      </a:r>
                      <a:endParaRPr lang="en-US" sz="24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84627778"/>
                  </a:ext>
                </a:extLst>
              </a:tr>
              <a:tr h="0">
                <a:tc gridSpan="4">
                  <a:txBody>
                    <a:bodyPr/>
                    <a:lstStyle/>
                    <a:p>
                      <a:pPr>
                        <a:lnSpc>
                          <a:spcPct val="115000"/>
                        </a:lnSpc>
                        <a:spcAft>
                          <a:spcPts val="0"/>
                        </a:spcAft>
                        <a:tabLst>
                          <a:tab pos="152400" algn="l"/>
                        </a:tabLst>
                      </a:pPr>
                      <a:r>
                        <a:rPr lang="vi-VN"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 </a:t>
                      </a:r>
                      <a:r>
                        <a:rPr lang="vi-VN"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Kéo dài thời gian sử dụng thực phẩm mà vẫn đảm bảo chất lượng và chất dinh dưỡng.</a:t>
                      </a:r>
                      <a:endParaRPr lang="en-US" sz="24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19155275"/>
                  </a:ext>
                </a:extLst>
              </a:tr>
              <a:tr h="0">
                <a:tc gridSpan="4">
                  <a:txBody>
                    <a:bodyPr/>
                    <a:lstStyle/>
                    <a:p>
                      <a:pPr>
                        <a:lnSpc>
                          <a:spcPct val="115000"/>
                        </a:lnSpc>
                        <a:spcAft>
                          <a:spcPts val="0"/>
                        </a:spcAft>
                        <a:tabLst>
                          <a:tab pos="152400" algn="l"/>
                        </a:tabLst>
                      </a:pPr>
                      <a:r>
                        <a:rPr lang="vi-VN"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 </a:t>
                      </a:r>
                      <a:r>
                        <a:rPr lang="vi-VN"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Tạo sự thuận tiện cho việc chế biến thực phẩm thành nhiều món khác nhau.</a:t>
                      </a:r>
                      <a:endParaRPr lang="en-US" sz="24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39395893"/>
                  </a:ext>
                </a:extLst>
              </a:tr>
              <a:tr h="0">
                <a:tc gridSpan="4">
                  <a:txBody>
                    <a:bodyPr/>
                    <a:lstStyle/>
                    <a:p>
                      <a:pPr algn="just">
                        <a:lnSpc>
                          <a:spcPct val="115000"/>
                        </a:lnSpc>
                        <a:spcBef>
                          <a:spcPts val="600"/>
                        </a:spcBef>
                        <a:spcAft>
                          <a:spcPts val="600"/>
                        </a:spcAft>
                      </a:pPr>
                      <a:r>
                        <a:rPr lang="vi-VN"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Câu 22. Để tránh bị béo phì không nên ăn quá nhiều thức ăn như :</a:t>
                      </a:r>
                      <a:endParaRPr lang="en-US" sz="2400" b="1"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18913114"/>
                  </a:ext>
                </a:extLst>
              </a:tr>
              <a:tr h="0">
                <a:tc gridSpan="2">
                  <a:txBody>
                    <a:bodyPr/>
                    <a:lstStyle/>
                    <a:p>
                      <a:pPr>
                        <a:lnSpc>
                          <a:spcPct val="115000"/>
                        </a:lnSpc>
                        <a:spcAft>
                          <a:spcPts val="0"/>
                        </a:spcAft>
                      </a:pP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 </a:t>
                      </a:r>
                      <a:r>
                        <a:rPr lang="vi-VN"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Rau, củ quả tươi</a:t>
                      </a:r>
                      <a:endParaRPr lang="en-US" sz="24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n-US"/>
                    </a:p>
                  </a:txBody>
                  <a:tcPr/>
                </a:tc>
                <a:tc gridSpan="2">
                  <a:txBody>
                    <a:bodyPr/>
                    <a:lstStyle/>
                    <a:p>
                      <a:pPr>
                        <a:lnSpc>
                          <a:spcPct val="115000"/>
                        </a:lnSpc>
                        <a:spcAft>
                          <a:spcPts val="0"/>
                        </a:spcAft>
                      </a:pP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 </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a:t>
                      </a:r>
                      <a:r>
                        <a:rPr lang="vi-VN"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ạc, vừng, rau xanh        </a:t>
                      </a:r>
                      <a:endParaRPr lang="en-US" sz="24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2241344896"/>
                  </a:ext>
                </a:extLst>
              </a:tr>
              <a:tr h="0">
                <a:tc gridSpan="2">
                  <a:txBody>
                    <a:bodyPr/>
                    <a:lstStyle/>
                    <a:p>
                      <a:pPr>
                        <a:lnSpc>
                          <a:spcPct val="115000"/>
                        </a:lnSpc>
                        <a:spcAft>
                          <a:spcPts val="0"/>
                        </a:spcAft>
                      </a:pPr>
                      <a:r>
                        <a:rPr lang="vi-VN"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 </a:t>
                      </a:r>
                      <a:r>
                        <a:rPr lang="vi-VN"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Thịt, cá , trứng, sữa    </a:t>
                      </a:r>
                      <a:endParaRPr lang="en-US" sz="24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n-US"/>
                    </a:p>
                  </a:txBody>
                  <a:tcPr/>
                </a:tc>
                <a:tc gridSpan="2">
                  <a:txBody>
                    <a:bodyPr/>
                    <a:lstStyle/>
                    <a:p>
                      <a:pPr>
                        <a:lnSpc>
                          <a:spcPct val="115000"/>
                        </a:lnSpc>
                        <a:spcAft>
                          <a:spcPts val="0"/>
                        </a:spcAft>
                        <a:tabLst>
                          <a:tab pos="152400" algn="l"/>
                          <a:tab pos="1663700" algn="l"/>
                          <a:tab pos="3327400" algn="l"/>
                          <a:tab pos="4991100" algn="l"/>
                        </a:tabLst>
                      </a:pPr>
                      <a:r>
                        <a:rPr lang="vi-VN"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 </a:t>
                      </a:r>
                      <a:r>
                        <a:rPr lang="vi-VN"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Đậu, đỗ, hoa quả có vị ngọt</a:t>
                      </a:r>
                      <a:endParaRPr lang="en-US" sz="24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224134788"/>
                  </a:ext>
                </a:extLst>
              </a:tr>
            </a:tbl>
          </a:graphicData>
        </a:graphic>
      </p:graphicFrame>
      <p:sp>
        <p:nvSpPr>
          <p:cNvPr id="5" name="Oval 4"/>
          <p:cNvSpPr/>
          <p:nvPr/>
        </p:nvSpPr>
        <p:spPr>
          <a:xfrm>
            <a:off x="6261502" y="1619795"/>
            <a:ext cx="576064" cy="307226"/>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Oval 5"/>
          <p:cNvSpPr/>
          <p:nvPr/>
        </p:nvSpPr>
        <p:spPr>
          <a:xfrm>
            <a:off x="1062485" y="3230477"/>
            <a:ext cx="576064" cy="307226"/>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Oval 6"/>
          <p:cNvSpPr/>
          <p:nvPr/>
        </p:nvSpPr>
        <p:spPr>
          <a:xfrm>
            <a:off x="1062485" y="5393887"/>
            <a:ext cx="576064" cy="307226"/>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49540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AF32FAD-9008-4A00-99CF-7F860F4488F9}"/>
              </a:ext>
            </a:extLst>
          </p:cNvPr>
          <p:cNvSpPr>
            <a:spLocks noGrp="1"/>
          </p:cNvSpPr>
          <p:nvPr>
            <p:ph type="title"/>
          </p:nvPr>
        </p:nvSpPr>
        <p:spPr/>
        <p:txBody>
          <a:bodyPr/>
          <a:lstStyle/>
          <a:p>
            <a:r>
              <a:rPr lang="en-US" dirty="0" err="1"/>
              <a:t>Nội</a:t>
            </a:r>
            <a:r>
              <a:rPr lang="en-US" dirty="0"/>
              <a:t> dung </a:t>
            </a:r>
            <a:r>
              <a:rPr lang="en-US" dirty="0" err="1"/>
              <a:t>chính</a:t>
            </a:r>
            <a:r>
              <a:rPr lang="en-US" dirty="0"/>
              <a:t> </a:t>
            </a:r>
            <a:r>
              <a:rPr lang="en-US" dirty="0" err="1"/>
              <a:t>của</a:t>
            </a:r>
            <a:r>
              <a:rPr lang="en-US" dirty="0"/>
              <a:t> </a:t>
            </a:r>
            <a:r>
              <a:rPr lang="en-US" dirty="0" err="1"/>
              <a:t>bài</a:t>
            </a:r>
            <a:endParaRPr lang="en-US" dirty="0"/>
          </a:p>
        </p:txBody>
      </p:sp>
      <p:graphicFrame>
        <p:nvGraphicFramePr>
          <p:cNvPr id="4" name="Chỗ dành sẵn cho Nội dung 3">
            <a:extLst>
              <a:ext uri="{FF2B5EF4-FFF2-40B4-BE49-F238E27FC236}">
                <a16:creationId xmlns:a16="http://schemas.microsoft.com/office/drawing/2014/main" id="{965B282C-0FC7-4375-AA74-7F9067228F4F}"/>
              </a:ext>
            </a:extLst>
          </p:cNvPr>
          <p:cNvGraphicFramePr>
            <a:graphicFrameLocks noGrp="1"/>
          </p:cNvGraphicFramePr>
          <p:nvPr>
            <p:ph idx="1"/>
            <p:extLst>
              <p:ext uri="{D42A27DB-BD31-4B8C-83A1-F6EECF244321}">
                <p14:modId xmlns:p14="http://schemas.microsoft.com/office/powerpoint/2010/main" val="3411454760"/>
              </p:ext>
            </p:extLst>
          </p:nvPr>
        </p:nvGraphicFramePr>
        <p:xfrm>
          <a:off x="417094" y="1439840"/>
          <a:ext cx="11357811" cy="5165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11840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470500306"/>
              </p:ext>
            </p:extLst>
          </p:nvPr>
        </p:nvGraphicFramePr>
        <p:xfrm>
          <a:off x="1471657" y="691547"/>
          <a:ext cx="9971405" cy="2523744"/>
        </p:xfrm>
        <a:graphic>
          <a:graphicData uri="http://schemas.openxmlformats.org/drawingml/2006/table">
            <a:tbl>
              <a:tblPr firstRow="1" firstCol="1" bandRow="1"/>
              <a:tblGrid>
                <a:gridCol w="9971405">
                  <a:extLst>
                    <a:ext uri="{9D8B030D-6E8A-4147-A177-3AD203B41FA5}">
                      <a16:colId xmlns:a16="http://schemas.microsoft.com/office/drawing/2014/main" val="1933832870"/>
                    </a:ext>
                  </a:extLst>
                </a:gridCol>
              </a:tblGrid>
              <a:tr h="0">
                <a:tc>
                  <a:txBody>
                    <a:bodyPr/>
                    <a:lstStyle/>
                    <a:p>
                      <a:pPr algn="just">
                        <a:lnSpc>
                          <a:spcPct val="115000"/>
                        </a:lnSpc>
                        <a:spcBef>
                          <a:spcPts val="600"/>
                        </a:spcBef>
                        <a:spcAft>
                          <a:spcPts val="600"/>
                        </a:spcAft>
                      </a:pPr>
                      <a:r>
                        <a:rPr lang="vi-VN"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Câu </a:t>
                      </a:r>
                      <a:r>
                        <a:rPr lang="vi-VN" sz="2400" b="1"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23</a:t>
                      </a:r>
                      <a:r>
                        <a:rPr lang="vi-VN" sz="24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Để giúp sáng mắt và làm chậm quá trình lão hóa ta nên ăn :</a:t>
                      </a:r>
                      <a:endParaRPr lang="en-US" sz="24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78918647"/>
                  </a:ext>
                </a:extLst>
              </a:tr>
              <a:tr h="0">
                <a:tc>
                  <a:txBody>
                    <a:bodyPr/>
                    <a:lstStyle/>
                    <a:p>
                      <a:pPr>
                        <a:lnSpc>
                          <a:spcPct val="115000"/>
                        </a:lnSpc>
                        <a:spcAft>
                          <a:spcPts val="0"/>
                        </a:spcAft>
                        <a:tabLst>
                          <a:tab pos="152400" algn="l"/>
                        </a:tabLst>
                      </a:pPr>
                      <a:r>
                        <a:rPr lang="vi-VN"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 </a:t>
                      </a:r>
                      <a:r>
                        <a:rPr lang="vi-VN"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Thịt, rau xanh, ngũ cốc.</a:t>
                      </a:r>
                      <a:endParaRPr lang="en-US" sz="24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366564383"/>
                  </a:ext>
                </a:extLst>
              </a:tr>
              <a:tr h="0">
                <a:tc>
                  <a:txBody>
                    <a:bodyPr/>
                    <a:lstStyle/>
                    <a:p>
                      <a:pPr>
                        <a:lnSpc>
                          <a:spcPct val="115000"/>
                        </a:lnSpc>
                        <a:spcAft>
                          <a:spcPts val="0"/>
                        </a:spcAft>
                        <a:tabLst>
                          <a:tab pos="152400" algn="l"/>
                        </a:tabLst>
                      </a:pPr>
                      <a:r>
                        <a:rPr lang="vi-VN"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 </a:t>
                      </a:r>
                      <a:r>
                        <a:rPr lang="vi-VN"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Cùng với canxi giúp kích thích sự phát triển của hệ xương.</a:t>
                      </a:r>
                      <a:endParaRPr lang="en-US" sz="24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034625127"/>
                  </a:ext>
                </a:extLst>
              </a:tr>
              <a:tr h="0">
                <a:tc>
                  <a:txBody>
                    <a:bodyPr/>
                    <a:lstStyle/>
                    <a:p>
                      <a:pPr>
                        <a:lnSpc>
                          <a:spcPct val="115000"/>
                        </a:lnSpc>
                        <a:spcAft>
                          <a:spcPts val="0"/>
                        </a:spcAft>
                        <a:tabLst>
                          <a:tab pos="152400" algn="l"/>
                        </a:tabLst>
                      </a:pPr>
                      <a:r>
                        <a:rPr lang="vi-VN"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 </a:t>
                      </a:r>
                      <a:r>
                        <a:rPr lang="vi-VN"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Trứng, bơ, ớt chuông, cà rốt , cần tây.</a:t>
                      </a:r>
                      <a:endParaRPr lang="en-US" sz="24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12010220"/>
                  </a:ext>
                </a:extLst>
              </a:tr>
              <a:tr h="0">
                <a:tc>
                  <a:txBody>
                    <a:bodyPr/>
                    <a:lstStyle/>
                    <a:p>
                      <a:pPr>
                        <a:lnSpc>
                          <a:spcPct val="115000"/>
                        </a:lnSpc>
                        <a:spcAft>
                          <a:spcPts val="0"/>
                        </a:spcAft>
                        <a:tabLst>
                          <a:tab pos="152400" algn="l"/>
                        </a:tabLst>
                      </a:pP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D. </a:t>
                      </a:r>
                      <a:r>
                        <a:rPr lang="vi-VN"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Thịt, cá, các hạt họ đậu</a:t>
                      </a:r>
                      <a:r>
                        <a:rPr lang="vi-VN" sz="24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15000"/>
                        </a:lnSpc>
                        <a:spcAft>
                          <a:spcPts val="0"/>
                        </a:spcAft>
                        <a:tabLst>
                          <a:tab pos="152400" algn="l"/>
                        </a:tabLst>
                      </a:pPr>
                      <a:endParaRPr lang="en-US" sz="2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340610187"/>
                  </a:ext>
                </a:extLst>
              </a:tr>
            </a:tbl>
          </a:graphicData>
        </a:graphic>
      </p:graphicFrame>
      <p:sp>
        <p:nvSpPr>
          <p:cNvPr id="3" name="Oval 2"/>
          <p:cNvSpPr/>
          <p:nvPr/>
        </p:nvSpPr>
        <p:spPr>
          <a:xfrm>
            <a:off x="1375994" y="2038933"/>
            <a:ext cx="576064" cy="28505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Oval 4"/>
          <p:cNvSpPr/>
          <p:nvPr/>
        </p:nvSpPr>
        <p:spPr>
          <a:xfrm>
            <a:off x="5951652" y="3836023"/>
            <a:ext cx="576064" cy="307226"/>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aphicFrame>
        <p:nvGraphicFramePr>
          <p:cNvPr id="6" name="Table 5"/>
          <p:cNvGraphicFramePr>
            <a:graphicFrameLocks noGrp="1"/>
          </p:cNvGraphicFramePr>
          <p:nvPr>
            <p:extLst>
              <p:ext uri="{D42A27DB-BD31-4B8C-83A1-F6EECF244321}">
                <p14:modId xmlns:p14="http://schemas.microsoft.com/office/powerpoint/2010/main" val="762878267"/>
              </p:ext>
            </p:extLst>
          </p:nvPr>
        </p:nvGraphicFramePr>
        <p:xfrm>
          <a:off x="1375994" y="2944715"/>
          <a:ext cx="9383576" cy="1682496"/>
        </p:xfrm>
        <a:graphic>
          <a:graphicData uri="http://schemas.openxmlformats.org/drawingml/2006/table">
            <a:tbl>
              <a:tblPr firstRow="1" firstCol="1" bandRow="1"/>
              <a:tblGrid>
                <a:gridCol w="2345411">
                  <a:extLst>
                    <a:ext uri="{9D8B030D-6E8A-4147-A177-3AD203B41FA5}">
                      <a16:colId xmlns:a16="http://schemas.microsoft.com/office/drawing/2014/main" val="884180474"/>
                    </a:ext>
                  </a:extLst>
                </a:gridCol>
                <a:gridCol w="2345411">
                  <a:extLst>
                    <a:ext uri="{9D8B030D-6E8A-4147-A177-3AD203B41FA5}">
                      <a16:colId xmlns:a16="http://schemas.microsoft.com/office/drawing/2014/main" val="3661048130"/>
                    </a:ext>
                  </a:extLst>
                </a:gridCol>
                <a:gridCol w="2346377">
                  <a:extLst>
                    <a:ext uri="{9D8B030D-6E8A-4147-A177-3AD203B41FA5}">
                      <a16:colId xmlns:a16="http://schemas.microsoft.com/office/drawing/2014/main" val="1147173898"/>
                    </a:ext>
                  </a:extLst>
                </a:gridCol>
                <a:gridCol w="2346377">
                  <a:extLst>
                    <a:ext uri="{9D8B030D-6E8A-4147-A177-3AD203B41FA5}">
                      <a16:colId xmlns:a16="http://schemas.microsoft.com/office/drawing/2014/main" val="2057681400"/>
                    </a:ext>
                  </a:extLst>
                </a:gridCol>
              </a:tblGrid>
              <a:tr h="0">
                <a:tc gridSpan="4">
                  <a:txBody>
                    <a:bodyPr/>
                    <a:lstStyle/>
                    <a:p>
                      <a:pPr algn="just">
                        <a:lnSpc>
                          <a:spcPct val="115000"/>
                        </a:lnSpc>
                        <a:spcAft>
                          <a:spcPts val="0"/>
                        </a:spcAft>
                      </a:pPr>
                      <a:r>
                        <a:rPr lang="vi-VN"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Câu </a:t>
                      </a:r>
                      <a:r>
                        <a:rPr lang="vi-VN" sz="2400" b="1"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24. </a:t>
                      </a:r>
                      <a:r>
                        <a:rPr lang="vi-VN"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Chất khoáng nào tham gia vào quá trình cấu tạo hoocmon tuyến giáp, giúp phòng tránh bệnh bướu cổ?</a:t>
                      </a:r>
                      <a:endParaRPr lang="en-US" sz="2400" b="1"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10742646"/>
                  </a:ext>
                </a:extLst>
              </a:tr>
              <a:tr h="0">
                <a:tc>
                  <a:txBody>
                    <a:bodyPr/>
                    <a:lstStyle/>
                    <a:p>
                      <a:pPr>
                        <a:lnSpc>
                          <a:spcPct val="115000"/>
                        </a:lnSpc>
                        <a:spcAft>
                          <a:spcPts val="0"/>
                        </a:spcAft>
                      </a:pP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Sắt</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spcAft>
                          <a:spcPts val="0"/>
                        </a:spcAft>
                      </a:pP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 </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Calcium </a:t>
                      </a:r>
                      <a:r>
                        <a:rPr lang="vi-VN" sz="2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canxi</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spcAft>
                          <a:spcPts val="0"/>
                        </a:spcAft>
                      </a:pP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 </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Iodine (I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ốt</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spcAft>
                          <a:spcPts val="0"/>
                        </a:spcAft>
                        <a:tabLst>
                          <a:tab pos="152400" algn="l"/>
                          <a:tab pos="3327400" algn="l"/>
                        </a:tabLs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D.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Nhôm</a:t>
                      </a:r>
                      <a:endParaRPr lang="en-US" sz="2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688886575"/>
                  </a:ext>
                </a:extLst>
              </a:tr>
            </a:tbl>
          </a:graphicData>
        </a:graphic>
      </p:graphicFrame>
    </p:spTree>
    <p:extLst>
      <p:ext uri="{BB962C8B-B14F-4D97-AF65-F5344CB8AC3E}">
        <p14:creationId xmlns:p14="http://schemas.microsoft.com/office/powerpoint/2010/main" val="544003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531451833"/>
              </p:ext>
            </p:extLst>
          </p:nvPr>
        </p:nvGraphicFramePr>
        <p:xfrm>
          <a:off x="1210401" y="516614"/>
          <a:ext cx="9383576" cy="2944368"/>
        </p:xfrm>
        <a:graphic>
          <a:graphicData uri="http://schemas.openxmlformats.org/drawingml/2006/table">
            <a:tbl>
              <a:tblPr firstRow="1" firstCol="1" bandRow="1"/>
              <a:tblGrid>
                <a:gridCol w="2345411">
                  <a:extLst>
                    <a:ext uri="{9D8B030D-6E8A-4147-A177-3AD203B41FA5}">
                      <a16:colId xmlns:a16="http://schemas.microsoft.com/office/drawing/2014/main" val="3973693956"/>
                    </a:ext>
                  </a:extLst>
                </a:gridCol>
                <a:gridCol w="2345411">
                  <a:extLst>
                    <a:ext uri="{9D8B030D-6E8A-4147-A177-3AD203B41FA5}">
                      <a16:colId xmlns:a16="http://schemas.microsoft.com/office/drawing/2014/main" val="2774826420"/>
                    </a:ext>
                  </a:extLst>
                </a:gridCol>
                <a:gridCol w="2346377">
                  <a:extLst>
                    <a:ext uri="{9D8B030D-6E8A-4147-A177-3AD203B41FA5}">
                      <a16:colId xmlns:a16="http://schemas.microsoft.com/office/drawing/2014/main" val="2142773732"/>
                    </a:ext>
                  </a:extLst>
                </a:gridCol>
                <a:gridCol w="2346377">
                  <a:extLst>
                    <a:ext uri="{9D8B030D-6E8A-4147-A177-3AD203B41FA5}">
                      <a16:colId xmlns:a16="http://schemas.microsoft.com/office/drawing/2014/main" val="14138595"/>
                    </a:ext>
                  </a:extLst>
                </a:gridCol>
              </a:tblGrid>
              <a:tr h="0">
                <a:tc gridSpan="4">
                  <a:txBody>
                    <a:bodyPr/>
                    <a:lstStyle/>
                    <a:p>
                      <a:pPr algn="just">
                        <a:lnSpc>
                          <a:spcPct val="115000"/>
                        </a:lnSpc>
                        <a:spcAft>
                          <a:spcPts val="0"/>
                        </a:spcAft>
                      </a:pPr>
                      <a:endParaRPr lang="en-US" sz="2400" b="1"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7414916"/>
                  </a:ext>
                </a:extLst>
              </a:tr>
              <a:tr h="0">
                <a:tc>
                  <a:txBody>
                    <a:bodyPr/>
                    <a:lstStyle/>
                    <a:p>
                      <a:pPr>
                        <a:lnSpc>
                          <a:spcPct val="115000"/>
                        </a:lnSpc>
                        <a:spcAft>
                          <a:spcPts val="0"/>
                        </a:spcAft>
                      </a:pPr>
                      <a:endParaRPr lang="en-US" sz="24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en-US" sz="24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spcAft>
                          <a:spcPts val="0"/>
                        </a:spcAft>
                      </a:pPr>
                      <a:endParaRPr lang="en-US" sz="24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spcAft>
                          <a:spcPts val="0"/>
                        </a:spcAft>
                        <a:tabLst>
                          <a:tab pos="152400" algn="l"/>
                          <a:tab pos="3327400" algn="l"/>
                        </a:tabLst>
                      </a:pP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07205658"/>
                  </a:ext>
                </a:extLst>
              </a:tr>
              <a:tr h="0">
                <a:tc gridSpan="4">
                  <a:txBody>
                    <a:bodyPr/>
                    <a:lstStyle/>
                    <a:p>
                      <a:pPr algn="just">
                        <a:lnSpc>
                          <a:spcPct val="115000"/>
                        </a:lnSpc>
                        <a:spcAft>
                          <a:spcPts val="0"/>
                        </a:spcAft>
                      </a:pPr>
                      <a:r>
                        <a:rPr lang="vi-VN"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Câu </a:t>
                      </a:r>
                      <a:r>
                        <a:rPr lang="vi-VN" sz="2400" b="1"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25. </a:t>
                      </a:r>
                      <a:r>
                        <a:rPr lang="vi-VN"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Để bổ sung chất đạm cho cơ thể ta nên ăn:</a:t>
                      </a:r>
                      <a:endParaRPr lang="en-US" sz="2400" b="1"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85885058"/>
                  </a:ext>
                </a:extLst>
              </a:tr>
              <a:tr h="0">
                <a:tc>
                  <a:txBody>
                    <a:bodyPr/>
                    <a:lstStyle/>
                    <a:p>
                      <a:pPr>
                        <a:lnSpc>
                          <a:spcPct val="115000"/>
                        </a:lnSpc>
                        <a:spcAft>
                          <a:spcPts val="0"/>
                        </a:spcAft>
                      </a:pP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Thịt</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bò</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spcAft>
                          <a:spcPts val="0"/>
                        </a:spcAft>
                      </a:pPr>
                      <a:r>
                        <a:rPr lang="en-US"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 </a:t>
                      </a:r>
                      <a:r>
                        <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Gạo                    </a:t>
                      </a:r>
                      <a:endParaRPr lang="en-US" sz="240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spcAft>
                          <a:spcPts val="0"/>
                        </a:spcAft>
                      </a:pPr>
                      <a:r>
                        <a:rPr lang="en-US"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 </a:t>
                      </a:r>
                      <a:r>
                        <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Mỡ lợn                  </a:t>
                      </a:r>
                      <a:endParaRPr lang="en-US" sz="240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spcAft>
                          <a:spcPts val="0"/>
                        </a:spcAft>
                        <a:tabLst>
                          <a:tab pos="152400" algn="l"/>
                          <a:tab pos="3327400" algn="l"/>
                        </a:tabLs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D.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Ngô</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hạt</a:t>
                      </a:r>
                      <a:endParaRPr lang="en-US" sz="24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733971368"/>
                  </a:ext>
                </a:extLst>
              </a:tr>
              <a:tr h="0">
                <a:tc gridSpan="4">
                  <a:txBody>
                    <a:bodyPr/>
                    <a:lstStyle/>
                    <a:p>
                      <a:pPr>
                        <a:lnSpc>
                          <a:spcPct val="115000"/>
                        </a:lnSpc>
                        <a:spcAft>
                          <a:spcPts val="800"/>
                        </a:spcAft>
                      </a:pPr>
                      <a:endParaRPr lang="en-US" sz="2400" b="1"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20258741"/>
                  </a:ext>
                </a:extLst>
              </a:tr>
              <a:tr h="0">
                <a:tc gridSpan="2">
                  <a:txBody>
                    <a:bodyPr/>
                    <a:lstStyle/>
                    <a:p>
                      <a:pPr>
                        <a:lnSpc>
                          <a:spcPct val="115000"/>
                        </a:lnSpc>
                        <a:spcAft>
                          <a:spcPts val="0"/>
                        </a:spcAft>
                      </a:pPr>
                      <a:endParaRPr lang="en-US" sz="24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n-US"/>
                    </a:p>
                  </a:txBody>
                  <a:tcPr/>
                </a:tc>
                <a:tc gridSpan="2">
                  <a:txBody>
                    <a:bodyPr/>
                    <a:lstStyle/>
                    <a:p>
                      <a:pPr>
                        <a:lnSpc>
                          <a:spcPct val="115000"/>
                        </a:lnSpc>
                        <a:spcAft>
                          <a:spcPts val="0"/>
                        </a:spcAft>
                      </a:pPr>
                      <a:endParaRPr lang="en-US" sz="24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2342012365"/>
                  </a:ext>
                </a:extLst>
              </a:tr>
              <a:tr h="0">
                <a:tc gridSpan="2">
                  <a:txBody>
                    <a:bodyPr/>
                    <a:lstStyle/>
                    <a:p>
                      <a:pPr>
                        <a:lnSpc>
                          <a:spcPct val="115000"/>
                        </a:lnSpc>
                        <a:spcAft>
                          <a:spcPts val="0"/>
                        </a:spcAft>
                      </a:pPr>
                      <a:endParaRPr lang="en-US" sz="24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n-US"/>
                    </a:p>
                  </a:txBody>
                  <a:tcPr/>
                </a:tc>
                <a:tc gridSpan="2">
                  <a:txBody>
                    <a:bodyPr/>
                    <a:lstStyle/>
                    <a:p>
                      <a:pPr>
                        <a:lnSpc>
                          <a:spcPct val="115000"/>
                        </a:lnSpc>
                        <a:spcAft>
                          <a:spcPts val="0"/>
                        </a:spcAft>
                        <a:tabLst>
                          <a:tab pos="152400" algn="l"/>
                          <a:tab pos="3327400" algn="l"/>
                        </a:tabLst>
                      </a:pPr>
                      <a:endParaRPr lang="en-US" sz="24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413847718"/>
                  </a:ext>
                </a:extLst>
              </a:tr>
            </a:tbl>
          </a:graphicData>
        </a:graphic>
      </p:graphicFrame>
      <p:sp>
        <p:nvSpPr>
          <p:cNvPr id="5" name="Oval 4"/>
          <p:cNvSpPr/>
          <p:nvPr/>
        </p:nvSpPr>
        <p:spPr>
          <a:xfrm>
            <a:off x="1070505" y="1846273"/>
            <a:ext cx="576064" cy="28505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Oval 5"/>
          <p:cNvSpPr/>
          <p:nvPr/>
        </p:nvSpPr>
        <p:spPr>
          <a:xfrm>
            <a:off x="1070505" y="2828946"/>
            <a:ext cx="576064" cy="28505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p:cNvSpPr txBox="1"/>
          <p:nvPr/>
        </p:nvSpPr>
        <p:spPr>
          <a:xfrm>
            <a:off x="1210401" y="2373921"/>
            <a:ext cx="10195933" cy="1938992"/>
          </a:xfrm>
          <a:prstGeom prst="rect">
            <a:avLst/>
          </a:prstGeom>
          <a:noFill/>
        </p:spPr>
        <p:txBody>
          <a:bodyPr wrap="none" rtlCol="0">
            <a:spAutoFit/>
          </a:bodyPr>
          <a:lstStyle/>
          <a:p>
            <a:pPr fontAlgn="t"/>
            <a:r>
              <a:rPr lang="vi-VN" sz="2400" b="1" dirty="0">
                <a:latin typeface="+mj-lt"/>
              </a:rPr>
              <a:t>Câu </a:t>
            </a:r>
            <a:r>
              <a:rPr lang="vi-VN" sz="2400" b="1" dirty="0" smtClean="0">
                <a:latin typeface="+mj-lt"/>
              </a:rPr>
              <a:t>26. </a:t>
            </a:r>
            <a:r>
              <a:rPr lang="vi-VN" sz="2400" b="1" dirty="0">
                <a:latin typeface="+mj-lt"/>
              </a:rPr>
              <a:t>Trong bữa ăn, có nên xem chương trình truyền hình không? Vì sao?</a:t>
            </a:r>
            <a:endParaRPr lang="en-US" sz="2400" dirty="0">
              <a:latin typeface="+mj-lt"/>
            </a:endParaRPr>
          </a:p>
          <a:p>
            <a:pPr fontAlgn="t"/>
            <a:r>
              <a:rPr lang="vi-VN" sz="2400" b="1" dirty="0">
                <a:latin typeface="+mj-lt"/>
              </a:rPr>
              <a:t>A. </a:t>
            </a:r>
            <a:r>
              <a:rPr lang="vi-VN" sz="2400" dirty="0">
                <a:latin typeface="+mj-lt"/>
              </a:rPr>
              <a:t> Không nên xem vì không tập trung vào việc ăn uống dễ bị đau dạ dày.</a:t>
            </a:r>
            <a:endParaRPr lang="en-US" sz="2400" dirty="0">
              <a:latin typeface="+mj-lt"/>
            </a:endParaRPr>
          </a:p>
          <a:p>
            <a:pPr fontAlgn="t"/>
            <a:r>
              <a:rPr lang="vi-VN" sz="2400" b="1" dirty="0">
                <a:latin typeface="+mj-lt"/>
              </a:rPr>
              <a:t>B. </a:t>
            </a:r>
            <a:r>
              <a:rPr lang="vi-VN" sz="2400" dirty="0">
                <a:latin typeface="+mj-lt"/>
              </a:rPr>
              <a:t> Không nên xem vì não bộ không thể điều khiển 2 việc một lúc.</a:t>
            </a:r>
            <a:endParaRPr lang="en-US" sz="2400" dirty="0">
              <a:latin typeface="+mj-lt"/>
            </a:endParaRPr>
          </a:p>
          <a:p>
            <a:pPr fontAlgn="t"/>
            <a:r>
              <a:rPr lang="vi-VN" sz="2400" b="1" dirty="0">
                <a:latin typeface="+mj-lt"/>
              </a:rPr>
              <a:t>C. </a:t>
            </a:r>
            <a:r>
              <a:rPr lang="vi-VN" sz="2400" dirty="0">
                <a:latin typeface="+mj-lt"/>
              </a:rPr>
              <a:t> Nên xem chương trình mình yêu thích vì sẽ tạo không khí vui vẻ.</a:t>
            </a:r>
            <a:endParaRPr lang="en-US" sz="2400" dirty="0">
              <a:latin typeface="+mj-lt"/>
            </a:endParaRPr>
          </a:p>
          <a:p>
            <a:pPr fontAlgn="t"/>
            <a:r>
              <a:rPr lang="vi-VN" sz="2400" b="1" dirty="0">
                <a:latin typeface="+mj-lt"/>
              </a:rPr>
              <a:t>D. </a:t>
            </a:r>
            <a:r>
              <a:rPr lang="vi-VN" sz="2400" dirty="0">
                <a:latin typeface="+mj-lt"/>
              </a:rPr>
              <a:t> Nên xem vì có nhiều thông tin bổ ích trên truyền hình.</a:t>
            </a:r>
            <a:endParaRPr lang="en-US" sz="2400" dirty="0">
              <a:latin typeface="+mj-lt"/>
            </a:endParaRPr>
          </a:p>
        </p:txBody>
      </p:sp>
    </p:spTree>
    <p:extLst>
      <p:ext uri="{BB962C8B-B14F-4D97-AF65-F5344CB8AC3E}">
        <p14:creationId xmlns:p14="http://schemas.microsoft.com/office/powerpoint/2010/main" val="41536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TỰ LUẬN</a:t>
            </a:r>
            <a:endParaRPr lang="en-US" dirty="0"/>
          </a:p>
        </p:txBody>
      </p:sp>
      <p:sp>
        <p:nvSpPr>
          <p:cNvPr id="3" name="Content Placeholder 2"/>
          <p:cNvSpPr>
            <a:spLocks noGrp="1"/>
          </p:cNvSpPr>
          <p:nvPr>
            <p:ph idx="1"/>
          </p:nvPr>
        </p:nvSpPr>
        <p:spPr/>
        <p:txBody>
          <a:bodyPr>
            <a:normAutofit/>
          </a:bodyPr>
          <a:lstStyle/>
          <a:p>
            <a:pPr marL="0" indent="0">
              <a:buNone/>
            </a:pPr>
            <a:r>
              <a:rPr lang="vi-VN" b="1" dirty="0"/>
              <a:t>Câu 1:</a:t>
            </a:r>
            <a:r>
              <a:rPr lang="vi-VN" dirty="0"/>
              <a:t> Nêu một số kiến trúc nhà ở đặc trưng của Việt Nam</a:t>
            </a:r>
            <a:endParaRPr lang="en-US" dirty="0"/>
          </a:p>
          <a:p>
            <a:pPr marL="0" indent="0">
              <a:buNone/>
            </a:pPr>
            <a:r>
              <a:rPr lang="vi-VN" b="1" dirty="0"/>
              <a:t>Câu 2:</a:t>
            </a:r>
            <a:r>
              <a:rPr lang="vi-VN" dirty="0"/>
              <a:t> Nêu vai trò của các nhóm thực phẩm chính cung cấp các chất cần thiết cho cơ thể con người?</a:t>
            </a:r>
            <a:endParaRPr lang="en-US" dirty="0"/>
          </a:p>
          <a:p>
            <a:pPr marL="0" indent="0">
              <a:buNone/>
            </a:pPr>
            <a:r>
              <a:rPr lang="vi-VN" b="1" dirty="0">
                <a:solidFill>
                  <a:srgbClr val="FF0000"/>
                </a:solidFill>
              </a:rPr>
              <a:t>Câu 3:</a:t>
            </a:r>
            <a:r>
              <a:rPr lang="vi-VN" dirty="0"/>
              <a:t>  Em hãy cho biết một số việc cần làm để hình thành thói quen ăn uống khoa học cho gia đình của mình?</a:t>
            </a:r>
            <a:endParaRPr lang="en-US" dirty="0"/>
          </a:p>
          <a:p>
            <a:pPr marL="0" indent="0">
              <a:buNone/>
            </a:pPr>
            <a:r>
              <a:rPr lang="vi-VN" b="1" dirty="0">
                <a:solidFill>
                  <a:srgbClr val="FF0000"/>
                </a:solidFill>
              </a:rPr>
              <a:t>Câu 4:</a:t>
            </a:r>
            <a:r>
              <a:rPr lang="vi-VN" b="1" dirty="0"/>
              <a:t> </a:t>
            </a:r>
            <a:r>
              <a:rPr lang="it-IT" dirty="0"/>
              <a:t>Gia đình em thường </a:t>
            </a:r>
            <a:r>
              <a:rPr lang="vi-VN" dirty="0"/>
              <a:t>sử dụng</a:t>
            </a:r>
            <a:r>
              <a:rPr lang="it-IT" dirty="0"/>
              <a:t> phương pháp </a:t>
            </a:r>
            <a:r>
              <a:rPr lang="vi-VN" dirty="0"/>
              <a:t>chế biến thực phẩm </a:t>
            </a:r>
            <a:r>
              <a:rPr lang="it-IT" dirty="0"/>
              <a:t>nào? Hãy trình bày </a:t>
            </a:r>
            <a:r>
              <a:rPr lang="vi-VN" dirty="0"/>
              <a:t>ưu, nhược điểm</a:t>
            </a:r>
            <a:r>
              <a:rPr lang="it-IT" dirty="0"/>
              <a:t> của </a:t>
            </a:r>
            <a:r>
              <a:rPr lang="vi-VN" dirty="0"/>
              <a:t>món rán?</a:t>
            </a:r>
            <a:endParaRPr lang="en-US" dirty="0"/>
          </a:p>
          <a:p>
            <a:pPr marL="0" indent="0">
              <a:buNone/>
            </a:pPr>
            <a:r>
              <a:rPr lang="vi-VN" b="1" dirty="0">
                <a:solidFill>
                  <a:srgbClr val="FF0000"/>
                </a:solidFill>
              </a:rPr>
              <a:t>Câu 5:</a:t>
            </a:r>
            <a:r>
              <a:rPr lang="vi-VN" dirty="0"/>
              <a:t> Kể tên các biện pháp đảm bảo vệ sinh thực phẩm trong quá trình bảo quản và chế biến thực phẩm?</a:t>
            </a:r>
            <a:endParaRPr lang="en-US" dirty="0"/>
          </a:p>
          <a:p>
            <a:endParaRPr lang="en-US" dirty="0"/>
          </a:p>
        </p:txBody>
      </p:sp>
    </p:spTree>
    <p:extLst>
      <p:ext uri="{BB962C8B-B14F-4D97-AF65-F5344CB8AC3E}">
        <p14:creationId xmlns:p14="http://schemas.microsoft.com/office/powerpoint/2010/main" val="21428393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22960"/>
            <a:ext cx="10515600" cy="5354003"/>
          </a:xfrm>
        </p:spPr>
        <p:txBody>
          <a:bodyPr>
            <a:normAutofit/>
          </a:bodyPr>
          <a:lstStyle/>
          <a:p>
            <a:pPr marL="0" indent="0">
              <a:buNone/>
            </a:pPr>
            <a:r>
              <a:rPr lang="vi-VN" b="1" dirty="0">
                <a:solidFill>
                  <a:srgbClr val="FF0000"/>
                </a:solidFill>
              </a:rPr>
              <a:t>Câu 3:</a:t>
            </a:r>
            <a:r>
              <a:rPr lang="vi-VN" dirty="0">
                <a:solidFill>
                  <a:srgbClr val="FF0000"/>
                </a:solidFill>
              </a:rPr>
              <a:t>  Em hãy cho biết một số việc cần làm để hình thành thói quen ăn uống khoa học cho gia đình của mình</a:t>
            </a:r>
            <a:r>
              <a:rPr lang="vi-VN" dirty="0" smtClean="0">
                <a:solidFill>
                  <a:srgbClr val="FF0000"/>
                </a:solidFill>
              </a:rPr>
              <a:t>?</a:t>
            </a:r>
          </a:p>
          <a:p>
            <a:pPr marL="0" indent="0">
              <a:buNone/>
            </a:pPr>
            <a:r>
              <a:rPr lang="vi-VN" dirty="0" smtClean="0"/>
              <a:t>Trả lời:</a:t>
            </a:r>
          </a:p>
          <a:p>
            <a:pPr marL="0" indent="0">
              <a:buNone/>
            </a:pPr>
            <a:r>
              <a:rPr lang="vi-VN" dirty="0" smtClean="0"/>
              <a:t>Một </a:t>
            </a:r>
            <a:r>
              <a:rPr lang="vi-VN" dirty="0"/>
              <a:t>số việc cần làm để hình thành thói quen ăn uống khoa học cho gia đình của </a:t>
            </a:r>
            <a:r>
              <a:rPr lang="vi-VN" dirty="0" smtClean="0"/>
              <a:t>mình:</a:t>
            </a:r>
            <a:endParaRPr lang="en-US" dirty="0"/>
          </a:p>
          <a:p>
            <a:pPr marL="0" lvl="0" indent="0">
              <a:buNone/>
            </a:pPr>
            <a:r>
              <a:rPr lang="en-US" dirty="0"/>
              <a:t>+ </a:t>
            </a:r>
            <a:r>
              <a:rPr lang="en-US" dirty="0" err="1"/>
              <a:t>Ăn</a:t>
            </a:r>
            <a:r>
              <a:rPr lang="en-US" dirty="0"/>
              <a:t> </a:t>
            </a:r>
            <a:r>
              <a:rPr lang="en-US" dirty="0" err="1"/>
              <a:t>đúng</a:t>
            </a:r>
            <a:r>
              <a:rPr lang="en-US" dirty="0"/>
              <a:t> </a:t>
            </a:r>
            <a:r>
              <a:rPr lang="en-US" dirty="0" err="1" smtClean="0"/>
              <a:t>bữa</a:t>
            </a:r>
            <a:endParaRPr lang="vi-VN" dirty="0" smtClean="0"/>
          </a:p>
          <a:p>
            <a:pPr marL="0" lvl="0" indent="0">
              <a:buNone/>
            </a:pPr>
            <a:r>
              <a:rPr lang="en-US" dirty="0" smtClean="0"/>
              <a:t>+</a:t>
            </a:r>
            <a:r>
              <a:rPr lang="en-US" dirty="0"/>
              <a:t> </a:t>
            </a:r>
            <a:r>
              <a:rPr lang="en-US" dirty="0" err="1"/>
              <a:t>Ăn</a:t>
            </a:r>
            <a:r>
              <a:rPr lang="en-US" dirty="0"/>
              <a:t> </a:t>
            </a:r>
            <a:r>
              <a:rPr lang="en-US" dirty="0" err="1"/>
              <a:t>đúng</a:t>
            </a:r>
            <a:r>
              <a:rPr lang="en-US" dirty="0"/>
              <a:t> </a:t>
            </a:r>
            <a:r>
              <a:rPr lang="en-US" dirty="0" err="1"/>
              <a:t>cách</a:t>
            </a:r>
            <a:r>
              <a:rPr lang="en-US" dirty="0"/>
              <a:t>, </a:t>
            </a:r>
            <a:r>
              <a:rPr lang="en-US" dirty="0" err="1"/>
              <a:t>không</a:t>
            </a:r>
            <a:r>
              <a:rPr lang="en-US" dirty="0"/>
              <a:t> </a:t>
            </a:r>
            <a:r>
              <a:rPr lang="en-US" dirty="0" err="1"/>
              <a:t>xem</a:t>
            </a:r>
            <a:r>
              <a:rPr lang="en-US" dirty="0"/>
              <a:t> </a:t>
            </a:r>
            <a:r>
              <a:rPr lang="en-US" dirty="0" err="1"/>
              <a:t>ti</a:t>
            </a:r>
            <a:r>
              <a:rPr lang="en-US" dirty="0"/>
              <a:t> vi </a:t>
            </a:r>
            <a:r>
              <a:rPr lang="en-US" dirty="0" err="1"/>
              <a:t>trong</a:t>
            </a:r>
            <a:r>
              <a:rPr lang="en-US" dirty="0"/>
              <a:t> </a:t>
            </a:r>
            <a:r>
              <a:rPr lang="en-US" dirty="0" err="1"/>
              <a:t>bữa</a:t>
            </a:r>
            <a:r>
              <a:rPr lang="en-US" dirty="0"/>
              <a:t> </a:t>
            </a:r>
            <a:r>
              <a:rPr lang="en-US" dirty="0" err="1"/>
              <a:t>ăn</a:t>
            </a:r>
            <a:r>
              <a:rPr lang="en-US" dirty="0"/>
              <a:t>, </a:t>
            </a:r>
            <a:r>
              <a:rPr lang="en-US" dirty="0" err="1"/>
              <a:t>tạo</a:t>
            </a:r>
            <a:r>
              <a:rPr lang="en-US" dirty="0"/>
              <a:t> </a:t>
            </a:r>
            <a:r>
              <a:rPr lang="en-US" smtClean="0"/>
              <a:t>bầu </a:t>
            </a:r>
            <a:r>
              <a:rPr lang="en-US" dirty="0" err="1"/>
              <a:t>không</a:t>
            </a:r>
            <a:r>
              <a:rPr lang="en-US" dirty="0"/>
              <a:t> </a:t>
            </a:r>
            <a:r>
              <a:rPr lang="en-US" dirty="0" err="1"/>
              <a:t>khí</a:t>
            </a:r>
            <a:r>
              <a:rPr lang="en-US" dirty="0"/>
              <a:t> </a:t>
            </a:r>
            <a:r>
              <a:rPr lang="en-US" dirty="0" err="1"/>
              <a:t>thoải</a:t>
            </a:r>
            <a:r>
              <a:rPr lang="en-US" dirty="0"/>
              <a:t> </a:t>
            </a:r>
            <a:r>
              <a:rPr lang="en-US" dirty="0" err="1"/>
              <a:t>mái</a:t>
            </a:r>
            <a:r>
              <a:rPr lang="en-US" dirty="0"/>
              <a:t> </a:t>
            </a:r>
            <a:r>
              <a:rPr lang="en-US" dirty="0" err="1"/>
              <a:t>và</a:t>
            </a:r>
            <a:r>
              <a:rPr lang="en-US" dirty="0"/>
              <a:t> </a:t>
            </a:r>
            <a:r>
              <a:rPr lang="en-US" dirty="0" err="1"/>
              <a:t>vui</a:t>
            </a:r>
            <a:r>
              <a:rPr lang="en-US" dirty="0"/>
              <a:t> </a:t>
            </a:r>
            <a:r>
              <a:rPr lang="en-US" dirty="0" err="1"/>
              <a:t>vẻ</a:t>
            </a:r>
            <a:r>
              <a:rPr lang="en-US" dirty="0"/>
              <a:t> </a:t>
            </a:r>
            <a:r>
              <a:rPr lang="en-US" dirty="0" err="1"/>
              <a:t>trong</a:t>
            </a:r>
            <a:r>
              <a:rPr lang="en-US" dirty="0"/>
              <a:t> </a:t>
            </a:r>
            <a:r>
              <a:rPr lang="en-US" dirty="0" err="1"/>
              <a:t>bữa</a:t>
            </a:r>
            <a:r>
              <a:rPr lang="en-US" dirty="0"/>
              <a:t> </a:t>
            </a:r>
            <a:r>
              <a:rPr lang="en-US" dirty="0" err="1"/>
              <a:t>ăn</a:t>
            </a:r>
            <a:r>
              <a:rPr lang="en-US" dirty="0"/>
              <a:t>.</a:t>
            </a:r>
          </a:p>
          <a:p>
            <a:pPr marL="0" lvl="0" indent="0">
              <a:buNone/>
            </a:pPr>
            <a:r>
              <a:rPr lang="en-US" dirty="0"/>
              <a:t>+ </a:t>
            </a:r>
            <a:r>
              <a:rPr lang="en-US" dirty="0" err="1"/>
              <a:t>Đảm</a:t>
            </a:r>
            <a:r>
              <a:rPr lang="en-US" dirty="0"/>
              <a:t> </a:t>
            </a:r>
            <a:r>
              <a:rPr lang="en-US" dirty="0" err="1"/>
              <a:t>bảo</a:t>
            </a:r>
            <a:r>
              <a:rPr lang="en-US" dirty="0"/>
              <a:t> </a:t>
            </a:r>
            <a:r>
              <a:rPr lang="en-US" dirty="0" err="1"/>
              <a:t>vệ</a:t>
            </a:r>
            <a:r>
              <a:rPr lang="en-US" dirty="0"/>
              <a:t> </a:t>
            </a:r>
            <a:r>
              <a:rPr lang="en-US" dirty="0" err="1"/>
              <a:t>sinh</a:t>
            </a:r>
            <a:r>
              <a:rPr lang="en-US" dirty="0"/>
              <a:t> </a:t>
            </a:r>
            <a:r>
              <a:rPr lang="en-US" dirty="0" err="1"/>
              <a:t>thực</a:t>
            </a:r>
            <a:r>
              <a:rPr lang="en-US" dirty="0"/>
              <a:t> </a:t>
            </a:r>
            <a:r>
              <a:rPr lang="en-US" dirty="0" err="1"/>
              <a:t>phẩm</a:t>
            </a:r>
            <a:r>
              <a:rPr lang="en-US" dirty="0"/>
              <a:t>, </a:t>
            </a:r>
            <a:r>
              <a:rPr lang="en-US" dirty="0" err="1"/>
              <a:t>lựa</a:t>
            </a:r>
            <a:r>
              <a:rPr lang="en-US" dirty="0"/>
              <a:t> </a:t>
            </a:r>
            <a:r>
              <a:rPr lang="en-US" dirty="0" err="1"/>
              <a:t>chọn</a:t>
            </a:r>
            <a:r>
              <a:rPr lang="en-US" dirty="0"/>
              <a:t> </a:t>
            </a:r>
            <a:r>
              <a:rPr lang="en-US" dirty="0" err="1"/>
              <a:t>thực</a:t>
            </a:r>
            <a:r>
              <a:rPr lang="en-US" dirty="0"/>
              <a:t> </a:t>
            </a:r>
            <a:r>
              <a:rPr lang="en-US" dirty="0" err="1"/>
              <a:t>phẩm</a:t>
            </a:r>
            <a:r>
              <a:rPr lang="en-US" dirty="0"/>
              <a:t> </a:t>
            </a:r>
            <a:r>
              <a:rPr lang="en-US" dirty="0" err="1"/>
              <a:t>sạch</a:t>
            </a:r>
            <a:r>
              <a:rPr lang="en-US" dirty="0"/>
              <a:t> </a:t>
            </a:r>
            <a:r>
              <a:rPr lang="en-US" dirty="0" err="1"/>
              <a:t>và</a:t>
            </a:r>
            <a:r>
              <a:rPr lang="en-US" dirty="0"/>
              <a:t> </a:t>
            </a:r>
            <a:r>
              <a:rPr lang="en-US" dirty="0" err="1"/>
              <a:t>chế</a:t>
            </a:r>
            <a:r>
              <a:rPr lang="en-US" dirty="0"/>
              <a:t> </a:t>
            </a:r>
            <a:r>
              <a:rPr lang="en-US" dirty="0" err="1"/>
              <a:t>biến</a:t>
            </a:r>
            <a:r>
              <a:rPr lang="en-US" dirty="0"/>
              <a:t> </a:t>
            </a:r>
            <a:r>
              <a:rPr lang="en-US" dirty="0" err="1"/>
              <a:t>cẩn</a:t>
            </a:r>
            <a:r>
              <a:rPr lang="en-US" dirty="0"/>
              <a:t> </a:t>
            </a:r>
            <a:r>
              <a:rPr lang="en-US" dirty="0" err="1"/>
              <a:t>thận</a:t>
            </a:r>
            <a:r>
              <a:rPr lang="en-US" dirty="0"/>
              <a:t>, </a:t>
            </a:r>
            <a:r>
              <a:rPr lang="en-US" dirty="0" err="1"/>
              <a:t>đúng</a:t>
            </a:r>
            <a:r>
              <a:rPr lang="en-US" dirty="0"/>
              <a:t> </a:t>
            </a:r>
            <a:r>
              <a:rPr lang="en-US" dirty="0" err="1"/>
              <a:t>cách</a:t>
            </a:r>
            <a:r>
              <a:rPr lang="en-US" dirty="0"/>
              <a:t>.</a:t>
            </a:r>
          </a:p>
          <a:p>
            <a:pPr marL="0" indent="0">
              <a:buNone/>
            </a:pPr>
            <a:r>
              <a:rPr lang="en-US" dirty="0"/>
              <a:t>+ </a:t>
            </a:r>
            <a:r>
              <a:rPr lang="en-US" dirty="0" err="1"/>
              <a:t>Uống</a:t>
            </a:r>
            <a:r>
              <a:rPr lang="en-US" dirty="0"/>
              <a:t> </a:t>
            </a:r>
            <a:r>
              <a:rPr lang="en-US" dirty="0" err="1"/>
              <a:t>đủ</a:t>
            </a:r>
            <a:r>
              <a:rPr lang="en-US" dirty="0"/>
              <a:t> </a:t>
            </a:r>
            <a:r>
              <a:rPr lang="en-US" dirty="0" err="1"/>
              <a:t>nước</a:t>
            </a:r>
            <a:r>
              <a:rPr lang="en-US" dirty="0"/>
              <a:t> </a:t>
            </a:r>
            <a:r>
              <a:rPr lang="en-US" dirty="0" err="1"/>
              <a:t>mỗi</a:t>
            </a:r>
            <a:r>
              <a:rPr lang="en-US" dirty="0"/>
              <a:t> </a:t>
            </a:r>
            <a:r>
              <a:rPr lang="en-US" dirty="0" err="1"/>
              <a:t>ngày</a:t>
            </a:r>
            <a:r>
              <a:rPr lang="en-US" dirty="0"/>
              <a:t>.</a:t>
            </a:r>
          </a:p>
        </p:txBody>
      </p:sp>
    </p:spTree>
    <p:extLst>
      <p:ext uri="{BB962C8B-B14F-4D97-AF65-F5344CB8AC3E}">
        <p14:creationId xmlns:p14="http://schemas.microsoft.com/office/powerpoint/2010/main" val="10602099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5137" y="858974"/>
            <a:ext cx="10515600" cy="4351338"/>
          </a:xfrm>
        </p:spPr>
        <p:txBody>
          <a:bodyPr>
            <a:normAutofit lnSpcReduction="10000"/>
          </a:bodyPr>
          <a:lstStyle/>
          <a:p>
            <a:pPr marL="0" indent="0">
              <a:buNone/>
            </a:pPr>
            <a:r>
              <a:rPr lang="vi-VN" b="1" dirty="0">
                <a:solidFill>
                  <a:srgbClr val="FF0000"/>
                </a:solidFill>
              </a:rPr>
              <a:t>Câu 4: </a:t>
            </a:r>
            <a:r>
              <a:rPr lang="it-IT" dirty="0">
                <a:solidFill>
                  <a:srgbClr val="FF0000"/>
                </a:solidFill>
              </a:rPr>
              <a:t>Gia đình em thường </a:t>
            </a:r>
            <a:r>
              <a:rPr lang="vi-VN" dirty="0">
                <a:solidFill>
                  <a:srgbClr val="FF0000"/>
                </a:solidFill>
              </a:rPr>
              <a:t>sử dụng</a:t>
            </a:r>
            <a:r>
              <a:rPr lang="it-IT" dirty="0">
                <a:solidFill>
                  <a:srgbClr val="FF0000"/>
                </a:solidFill>
              </a:rPr>
              <a:t> phương pháp </a:t>
            </a:r>
            <a:r>
              <a:rPr lang="vi-VN" dirty="0">
                <a:solidFill>
                  <a:srgbClr val="FF0000"/>
                </a:solidFill>
              </a:rPr>
              <a:t>chế biến thực phẩm </a:t>
            </a:r>
            <a:r>
              <a:rPr lang="it-IT" dirty="0">
                <a:solidFill>
                  <a:srgbClr val="FF0000"/>
                </a:solidFill>
              </a:rPr>
              <a:t>nào? Hãy trình bày </a:t>
            </a:r>
            <a:r>
              <a:rPr lang="vi-VN" dirty="0">
                <a:solidFill>
                  <a:srgbClr val="FF0000"/>
                </a:solidFill>
              </a:rPr>
              <a:t>ưu, nhược điểm</a:t>
            </a:r>
            <a:r>
              <a:rPr lang="it-IT" dirty="0">
                <a:solidFill>
                  <a:srgbClr val="FF0000"/>
                </a:solidFill>
              </a:rPr>
              <a:t> của </a:t>
            </a:r>
            <a:r>
              <a:rPr lang="vi-VN" dirty="0">
                <a:solidFill>
                  <a:srgbClr val="FF0000"/>
                </a:solidFill>
              </a:rPr>
              <a:t>món rán?</a:t>
            </a:r>
            <a:endParaRPr lang="en-US" dirty="0">
              <a:solidFill>
                <a:srgbClr val="FF0000"/>
              </a:solidFill>
            </a:endParaRPr>
          </a:p>
          <a:p>
            <a:pPr marL="0" indent="0">
              <a:buNone/>
            </a:pPr>
            <a:r>
              <a:rPr lang="vi-VN" dirty="0"/>
              <a:t>Trả </a:t>
            </a:r>
            <a:r>
              <a:rPr lang="vi-VN" dirty="0" smtClean="0"/>
              <a:t>lời:</a:t>
            </a:r>
            <a:endParaRPr lang="vi-VN" dirty="0"/>
          </a:p>
          <a:p>
            <a:pPr marL="0" indent="0">
              <a:buNone/>
            </a:pPr>
            <a:r>
              <a:rPr lang="en-US" b="1" dirty="0"/>
              <a:t>-</a:t>
            </a:r>
            <a:r>
              <a:rPr lang="en-US" dirty="0"/>
              <a:t> </a:t>
            </a:r>
            <a:r>
              <a:rPr lang="vi-VN" dirty="0"/>
              <a:t>Phương pháp chế biến thực phẩm có sử dụng nhiệt: luộc, kho, nấu, xào, rán, hấp, nướng.</a:t>
            </a:r>
            <a:endParaRPr lang="en-US" dirty="0"/>
          </a:p>
          <a:p>
            <a:pPr marL="0" indent="0">
              <a:buNone/>
            </a:pPr>
            <a:r>
              <a:rPr lang="en-US" b="1" dirty="0"/>
              <a:t>-</a:t>
            </a:r>
            <a:r>
              <a:rPr lang="en-US" dirty="0"/>
              <a:t> </a:t>
            </a:r>
            <a:r>
              <a:rPr lang="vi-VN" dirty="0"/>
              <a:t>Phương pháp chế biến thực </a:t>
            </a:r>
            <a:r>
              <a:rPr lang="vi-VN"/>
              <a:t>phẩm </a:t>
            </a:r>
            <a:r>
              <a:rPr lang="vi-VN" smtClean="0"/>
              <a:t>không </a:t>
            </a:r>
            <a:r>
              <a:rPr lang="vi-VN" dirty="0"/>
              <a:t>sử dụng nhiệt: trộn, muối chua</a:t>
            </a:r>
            <a:endParaRPr lang="en-US" dirty="0"/>
          </a:p>
          <a:p>
            <a:pPr marL="0" indent="0">
              <a:buNone/>
            </a:pPr>
            <a:r>
              <a:rPr lang="vi-VN" dirty="0"/>
              <a:t>*Ư</a:t>
            </a:r>
            <a:r>
              <a:rPr lang="en-US" dirty="0"/>
              <a:t>u, </a:t>
            </a:r>
            <a:r>
              <a:rPr lang="en-US" dirty="0" err="1"/>
              <a:t>nhược</a:t>
            </a:r>
            <a:r>
              <a:rPr lang="en-US" dirty="0"/>
              <a:t> </a:t>
            </a:r>
            <a:r>
              <a:rPr lang="en-US" dirty="0" err="1"/>
              <a:t>điểm</a:t>
            </a:r>
            <a:r>
              <a:rPr lang="it-IT" dirty="0"/>
              <a:t> của </a:t>
            </a:r>
            <a:r>
              <a:rPr lang="en-US" dirty="0" err="1"/>
              <a:t>món</a:t>
            </a:r>
            <a:r>
              <a:rPr lang="en-US" dirty="0"/>
              <a:t> </a:t>
            </a:r>
            <a:r>
              <a:rPr lang="en-US" dirty="0" err="1"/>
              <a:t>rán</a:t>
            </a:r>
            <a:endParaRPr lang="en-US" dirty="0"/>
          </a:p>
          <a:p>
            <a:pPr marL="0" indent="0">
              <a:buNone/>
            </a:pPr>
            <a:r>
              <a:rPr lang="vi-VN" dirty="0"/>
              <a:t>- Ư</a:t>
            </a:r>
            <a:r>
              <a:rPr lang="en-US" dirty="0"/>
              <a:t>u </a:t>
            </a:r>
            <a:r>
              <a:rPr lang="vi-VN" dirty="0" smtClean="0"/>
              <a:t>điểm:</a:t>
            </a:r>
            <a:r>
              <a:rPr lang="en-US" dirty="0" smtClean="0"/>
              <a:t> </a:t>
            </a:r>
            <a:r>
              <a:rPr lang="en-US" dirty="0" err="1"/>
              <a:t>Thực</a:t>
            </a:r>
            <a:r>
              <a:rPr lang="en-US" dirty="0"/>
              <a:t> </a:t>
            </a:r>
            <a:r>
              <a:rPr lang="en-US" dirty="0" err="1"/>
              <a:t>phẩm</a:t>
            </a:r>
            <a:r>
              <a:rPr lang="en-US" dirty="0"/>
              <a:t> </a:t>
            </a:r>
            <a:r>
              <a:rPr lang="vi-VN" dirty="0" smtClean="0"/>
              <a:t>giòn,</a:t>
            </a:r>
            <a:r>
              <a:rPr lang="en-US" dirty="0" smtClean="0"/>
              <a:t> </a:t>
            </a:r>
            <a:r>
              <a:rPr lang="vi-VN" dirty="0" smtClean="0"/>
              <a:t>thơm, </a:t>
            </a:r>
            <a:r>
              <a:rPr lang="en-US" dirty="0" err="1" smtClean="0"/>
              <a:t>ngon</a:t>
            </a:r>
            <a:endParaRPr lang="en-US" dirty="0"/>
          </a:p>
          <a:p>
            <a:pPr marL="0" indent="0">
              <a:buNone/>
            </a:pPr>
            <a:r>
              <a:rPr lang="vi-VN" dirty="0"/>
              <a:t>- N</a:t>
            </a:r>
            <a:r>
              <a:rPr lang="en-US" dirty="0" err="1"/>
              <a:t>hược</a:t>
            </a:r>
            <a:r>
              <a:rPr lang="en-US" dirty="0"/>
              <a:t> </a:t>
            </a:r>
            <a:r>
              <a:rPr lang="vi-VN" dirty="0"/>
              <a:t>điểm: Món ăn nhiều chất béo</a:t>
            </a:r>
            <a:endParaRPr lang="en-US" dirty="0"/>
          </a:p>
        </p:txBody>
      </p:sp>
    </p:spTree>
    <p:extLst>
      <p:ext uri="{BB962C8B-B14F-4D97-AF65-F5344CB8AC3E}">
        <p14:creationId xmlns:p14="http://schemas.microsoft.com/office/powerpoint/2010/main" val="40768722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074" y="1263922"/>
            <a:ext cx="10515600" cy="4351338"/>
          </a:xfrm>
          <a:ln>
            <a:solidFill>
              <a:schemeClr val="accent1"/>
            </a:solidFill>
          </a:ln>
        </p:spPr>
        <p:txBody>
          <a:bodyPr>
            <a:normAutofit/>
          </a:bodyPr>
          <a:lstStyle/>
          <a:p>
            <a:r>
              <a:rPr lang="vi-VN" sz="3200" b="1" dirty="0">
                <a:solidFill>
                  <a:srgbClr val="FF0000"/>
                </a:solidFill>
                <a:latin typeface="+mj-lt"/>
              </a:rPr>
              <a:t>Câu 5:</a:t>
            </a:r>
            <a:r>
              <a:rPr lang="vi-VN" sz="3200" dirty="0">
                <a:latin typeface="+mj-lt"/>
              </a:rPr>
              <a:t> </a:t>
            </a:r>
            <a:r>
              <a:rPr lang="vi-VN" sz="3200" dirty="0">
                <a:solidFill>
                  <a:srgbClr val="FF0000"/>
                </a:solidFill>
                <a:latin typeface="+mj-lt"/>
              </a:rPr>
              <a:t>Kể tên các biện pháp đảm bảo vệ sinh thực phẩm trong quá </a:t>
            </a:r>
            <a:r>
              <a:rPr lang="vi-VN" sz="3200" dirty="0" smtClean="0">
                <a:solidFill>
                  <a:srgbClr val="FF0000"/>
                </a:solidFill>
                <a:latin typeface="+mj-lt"/>
              </a:rPr>
              <a:t>trình bảo quản và chế biến thực phẩm?</a:t>
            </a:r>
          </a:p>
          <a:p>
            <a:pPr marL="0" indent="0">
              <a:buNone/>
            </a:pPr>
            <a:r>
              <a:rPr lang="vi-VN" dirty="0"/>
              <a:t>+ Giữ thực phẩm trong môi trường sạch sẽ, có che đậy tránh bụi bẩn và các loại côn trùng </a:t>
            </a:r>
          </a:p>
          <a:p>
            <a:pPr marL="0" indent="0">
              <a:buNone/>
            </a:pPr>
            <a:r>
              <a:rPr lang="vi-VN" dirty="0" smtClean="0"/>
              <a:t>+ </a:t>
            </a:r>
            <a:r>
              <a:rPr lang="vi-VN" dirty="0"/>
              <a:t>Để riêng thực phẩm sống và thực phẩm chín  </a:t>
            </a:r>
            <a:endParaRPr lang="vi-VN" dirty="0" smtClean="0"/>
          </a:p>
          <a:p>
            <a:pPr marL="0" indent="0">
              <a:buNone/>
            </a:pPr>
            <a:r>
              <a:rPr lang="vi-VN" dirty="0" smtClean="0"/>
              <a:t>+ </a:t>
            </a:r>
            <a:r>
              <a:rPr lang="vi-VN" dirty="0"/>
              <a:t>Rửa tay sạch trước khi chế biến thực phẩm</a:t>
            </a:r>
          </a:p>
          <a:p>
            <a:pPr marL="0" indent="0">
              <a:buNone/>
            </a:pPr>
            <a:r>
              <a:rPr lang="vi-VN" dirty="0"/>
              <a:t/>
            </a:r>
            <a:br>
              <a:rPr lang="vi-VN" dirty="0"/>
            </a:br>
            <a:r>
              <a:rPr lang="vi-VN" dirty="0"/>
              <a:t/>
            </a:r>
            <a:br>
              <a:rPr lang="vi-VN" dirty="0"/>
            </a:br>
            <a:endParaRPr lang="en-US" dirty="0">
              <a:solidFill>
                <a:srgbClr val="FF0000"/>
              </a:solidFill>
              <a:latin typeface="+mj-lt"/>
            </a:endParaRPr>
          </a:p>
        </p:txBody>
      </p:sp>
    </p:spTree>
    <p:extLst>
      <p:ext uri="{BB962C8B-B14F-4D97-AF65-F5344CB8AC3E}">
        <p14:creationId xmlns:p14="http://schemas.microsoft.com/office/powerpoint/2010/main" val="27552810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692DC-9F73-EC4D-BFD3-B8A8CAEAD9C4}"/>
              </a:ext>
            </a:extLst>
          </p:cNvPr>
          <p:cNvSpPr>
            <a:spLocks noGrp="1"/>
          </p:cNvSpPr>
          <p:nvPr>
            <p:ph type="title"/>
          </p:nvPr>
        </p:nvSpPr>
        <p:spPr/>
        <p:txBody>
          <a:bodyPr/>
          <a:lstStyle/>
          <a:p>
            <a:r>
              <a:rPr lang="es-VE" dirty="0">
                <a:latin typeface="Times New Roman" pitchFamily="18" charset="0"/>
                <a:cs typeface="Times New Roman" pitchFamily="18" charset="0"/>
              </a:rPr>
              <a:t>I. </a:t>
            </a:r>
            <a:r>
              <a:rPr lang="vi-VN" dirty="0" smtClean="0">
                <a:latin typeface="Times New Roman" pitchFamily="18" charset="0"/>
                <a:cs typeface="Times New Roman" pitchFamily="18" charset="0"/>
              </a:rPr>
              <a:t>Tóm tắt</a:t>
            </a:r>
            <a:r>
              <a:rPr lang="es-VE" dirty="0" smtClean="0">
                <a:latin typeface="Times New Roman" pitchFamily="18" charset="0"/>
                <a:cs typeface="Times New Roman" pitchFamily="18" charset="0"/>
              </a:rPr>
              <a:t> </a:t>
            </a:r>
            <a:r>
              <a:rPr lang="es-VE" dirty="0" err="1" smtClean="0">
                <a:latin typeface="Times New Roman" pitchFamily="18" charset="0"/>
                <a:cs typeface="Times New Roman" pitchFamily="18" charset="0"/>
              </a:rPr>
              <a:t>kiến</a:t>
            </a:r>
            <a:r>
              <a:rPr lang="es-VE" dirty="0" smtClean="0">
                <a:latin typeface="Times New Roman" pitchFamily="18" charset="0"/>
                <a:cs typeface="Times New Roman" pitchFamily="18" charset="0"/>
              </a:rPr>
              <a:t> </a:t>
            </a:r>
            <a:r>
              <a:rPr lang="es-VE" dirty="0" err="1" smtClean="0">
                <a:latin typeface="Times New Roman" pitchFamily="18" charset="0"/>
                <a:cs typeface="Times New Roman" pitchFamily="18" charset="0"/>
              </a:rPr>
              <a:t>thức</a:t>
            </a:r>
            <a:endParaRPr lang="x-none" dirty="0">
              <a:latin typeface="Times New Roman" pitchFamily="18" charset="0"/>
              <a:cs typeface="Times New Roman" pitchFamily="18" charset="0"/>
            </a:endParaRPr>
          </a:p>
        </p:txBody>
      </p:sp>
      <p:graphicFrame>
        <p:nvGraphicFramePr>
          <p:cNvPr id="4" name="Content Placeholder 3">
            <a:extLst>
              <a:ext uri="{FF2B5EF4-FFF2-40B4-BE49-F238E27FC236}">
                <a16:creationId xmlns:a16="http://schemas.microsoft.com/office/drawing/2014/main" id="{0A3CF57D-0646-6E48-AF21-66104C1A4D35}"/>
              </a:ext>
            </a:extLst>
          </p:cNvPr>
          <p:cNvGraphicFramePr>
            <a:graphicFrameLocks noGrp="1"/>
          </p:cNvGraphicFramePr>
          <p:nvPr>
            <p:ph sz="quarter" idx="4294967295"/>
            <p:extLst>
              <p:ext uri="{D42A27DB-BD31-4B8C-83A1-F6EECF244321}">
                <p14:modId xmlns:p14="http://schemas.microsoft.com/office/powerpoint/2010/main" val="1672894139"/>
              </p:ext>
            </p:extLst>
          </p:nvPr>
        </p:nvGraphicFramePr>
        <p:xfrm>
          <a:off x="2084231" y="1173164"/>
          <a:ext cx="8210282" cy="53306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2187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graphicEl>
                                              <a:dgm id="{7BB496C3-9CA7-0A43-872F-6EF911CDE711}"/>
                                            </p:graphicEl>
                                          </p:spTgt>
                                        </p:tgtEl>
                                        <p:attrNameLst>
                                          <p:attrName>style.visibility</p:attrName>
                                        </p:attrNameLst>
                                      </p:cBhvr>
                                      <p:to>
                                        <p:strVal val="visible"/>
                                      </p:to>
                                    </p:set>
                                    <p:anim calcmode="lin" valueType="num">
                                      <p:cBhvr>
                                        <p:cTn id="7" dur="500" fill="hold"/>
                                        <p:tgtEl>
                                          <p:spTgt spid="4">
                                            <p:graphicEl>
                                              <a:dgm id="{7BB496C3-9CA7-0A43-872F-6EF911CDE711}"/>
                                            </p:graphicEl>
                                          </p:spTgt>
                                        </p:tgtEl>
                                        <p:attrNameLst>
                                          <p:attrName>ppt_w</p:attrName>
                                        </p:attrNameLst>
                                      </p:cBhvr>
                                      <p:tavLst>
                                        <p:tav tm="0">
                                          <p:val>
                                            <p:strVal val="#ppt_w*0.70"/>
                                          </p:val>
                                        </p:tav>
                                        <p:tav tm="100000">
                                          <p:val>
                                            <p:strVal val="#ppt_w"/>
                                          </p:val>
                                        </p:tav>
                                      </p:tavLst>
                                    </p:anim>
                                    <p:anim calcmode="lin" valueType="num">
                                      <p:cBhvr>
                                        <p:cTn id="8" dur="500" fill="hold"/>
                                        <p:tgtEl>
                                          <p:spTgt spid="4">
                                            <p:graphicEl>
                                              <a:dgm id="{7BB496C3-9CA7-0A43-872F-6EF911CDE711}"/>
                                            </p:graphicEl>
                                          </p:spTgt>
                                        </p:tgtEl>
                                        <p:attrNameLst>
                                          <p:attrName>ppt_h</p:attrName>
                                        </p:attrNameLst>
                                      </p:cBhvr>
                                      <p:tavLst>
                                        <p:tav tm="0">
                                          <p:val>
                                            <p:strVal val="#ppt_h"/>
                                          </p:val>
                                        </p:tav>
                                        <p:tav tm="100000">
                                          <p:val>
                                            <p:strVal val="#ppt_h"/>
                                          </p:val>
                                        </p:tav>
                                      </p:tavLst>
                                    </p:anim>
                                    <p:animEffect transition="in" filter="fade">
                                      <p:cBhvr>
                                        <p:cTn id="9" dur="500"/>
                                        <p:tgtEl>
                                          <p:spTgt spid="4">
                                            <p:graphicEl>
                                              <a:dgm id="{7BB496C3-9CA7-0A43-872F-6EF911CDE711}"/>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graphicEl>
                                              <a:dgm id="{19F76690-0CC0-D542-B2BA-5955D0E0EBBE}"/>
                                            </p:graphicEl>
                                          </p:spTgt>
                                        </p:tgtEl>
                                        <p:attrNameLst>
                                          <p:attrName>style.visibility</p:attrName>
                                        </p:attrNameLst>
                                      </p:cBhvr>
                                      <p:to>
                                        <p:strVal val="visible"/>
                                      </p:to>
                                    </p:set>
                                    <p:anim calcmode="lin" valueType="num">
                                      <p:cBhvr>
                                        <p:cTn id="14" dur="500" fill="hold"/>
                                        <p:tgtEl>
                                          <p:spTgt spid="4">
                                            <p:graphicEl>
                                              <a:dgm id="{19F76690-0CC0-D542-B2BA-5955D0E0EBBE}"/>
                                            </p:graphicEl>
                                          </p:spTgt>
                                        </p:tgtEl>
                                        <p:attrNameLst>
                                          <p:attrName>ppt_w</p:attrName>
                                        </p:attrNameLst>
                                      </p:cBhvr>
                                      <p:tavLst>
                                        <p:tav tm="0">
                                          <p:val>
                                            <p:strVal val="#ppt_w*0.70"/>
                                          </p:val>
                                        </p:tav>
                                        <p:tav tm="100000">
                                          <p:val>
                                            <p:strVal val="#ppt_w"/>
                                          </p:val>
                                        </p:tav>
                                      </p:tavLst>
                                    </p:anim>
                                    <p:anim calcmode="lin" valueType="num">
                                      <p:cBhvr>
                                        <p:cTn id="15" dur="500" fill="hold"/>
                                        <p:tgtEl>
                                          <p:spTgt spid="4">
                                            <p:graphicEl>
                                              <a:dgm id="{19F76690-0CC0-D542-B2BA-5955D0E0EBBE}"/>
                                            </p:graphicEl>
                                          </p:spTgt>
                                        </p:tgtEl>
                                        <p:attrNameLst>
                                          <p:attrName>ppt_h</p:attrName>
                                        </p:attrNameLst>
                                      </p:cBhvr>
                                      <p:tavLst>
                                        <p:tav tm="0">
                                          <p:val>
                                            <p:strVal val="#ppt_h"/>
                                          </p:val>
                                        </p:tav>
                                        <p:tav tm="100000">
                                          <p:val>
                                            <p:strVal val="#ppt_h"/>
                                          </p:val>
                                        </p:tav>
                                      </p:tavLst>
                                    </p:anim>
                                    <p:animEffect transition="in" filter="fade">
                                      <p:cBhvr>
                                        <p:cTn id="16" dur="500"/>
                                        <p:tgtEl>
                                          <p:spTgt spid="4">
                                            <p:graphicEl>
                                              <a:dgm id="{19F76690-0CC0-D542-B2BA-5955D0E0EBBE}"/>
                                            </p:graphicEl>
                                          </p:spTgt>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4">
                                            <p:graphicEl>
                                              <a:dgm id="{F45B2129-4819-2346-AB50-88FA94EE4474}"/>
                                            </p:graphicEl>
                                          </p:spTgt>
                                        </p:tgtEl>
                                        <p:attrNameLst>
                                          <p:attrName>style.visibility</p:attrName>
                                        </p:attrNameLst>
                                      </p:cBhvr>
                                      <p:to>
                                        <p:strVal val="visible"/>
                                      </p:to>
                                    </p:set>
                                    <p:anim calcmode="lin" valueType="num">
                                      <p:cBhvr>
                                        <p:cTn id="19" dur="500" fill="hold"/>
                                        <p:tgtEl>
                                          <p:spTgt spid="4">
                                            <p:graphicEl>
                                              <a:dgm id="{F45B2129-4819-2346-AB50-88FA94EE4474}"/>
                                            </p:graphicEl>
                                          </p:spTgt>
                                        </p:tgtEl>
                                        <p:attrNameLst>
                                          <p:attrName>ppt_w</p:attrName>
                                        </p:attrNameLst>
                                      </p:cBhvr>
                                      <p:tavLst>
                                        <p:tav tm="0">
                                          <p:val>
                                            <p:strVal val="#ppt_w*0.70"/>
                                          </p:val>
                                        </p:tav>
                                        <p:tav tm="100000">
                                          <p:val>
                                            <p:strVal val="#ppt_w"/>
                                          </p:val>
                                        </p:tav>
                                      </p:tavLst>
                                    </p:anim>
                                    <p:anim calcmode="lin" valueType="num">
                                      <p:cBhvr>
                                        <p:cTn id="20" dur="500" fill="hold"/>
                                        <p:tgtEl>
                                          <p:spTgt spid="4">
                                            <p:graphicEl>
                                              <a:dgm id="{F45B2129-4819-2346-AB50-88FA94EE4474}"/>
                                            </p:graphicEl>
                                          </p:spTgt>
                                        </p:tgtEl>
                                        <p:attrNameLst>
                                          <p:attrName>ppt_h</p:attrName>
                                        </p:attrNameLst>
                                      </p:cBhvr>
                                      <p:tavLst>
                                        <p:tav tm="0">
                                          <p:val>
                                            <p:strVal val="#ppt_h"/>
                                          </p:val>
                                        </p:tav>
                                        <p:tav tm="100000">
                                          <p:val>
                                            <p:strVal val="#ppt_h"/>
                                          </p:val>
                                        </p:tav>
                                      </p:tavLst>
                                    </p:anim>
                                    <p:animEffect transition="in" filter="fade">
                                      <p:cBhvr>
                                        <p:cTn id="21" dur="500"/>
                                        <p:tgtEl>
                                          <p:spTgt spid="4">
                                            <p:graphicEl>
                                              <a:dgm id="{F45B2129-4819-2346-AB50-88FA94EE4474}"/>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4">
                                            <p:graphicEl>
                                              <a:dgm id="{7507E796-4A26-4746-8BB7-FE84E28ECE87}"/>
                                            </p:graphicEl>
                                          </p:spTgt>
                                        </p:tgtEl>
                                        <p:attrNameLst>
                                          <p:attrName>style.visibility</p:attrName>
                                        </p:attrNameLst>
                                      </p:cBhvr>
                                      <p:to>
                                        <p:strVal val="visible"/>
                                      </p:to>
                                    </p:set>
                                    <p:anim calcmode="lin" valueType="num">
                                      <p:cBhvr>
                                        <p:cTn id="26" dur="500" fill="hold"/>
                                        <p:tgtEl>
                                          <p:spTgt spid="4">
                                            <p:graphicEl>
                                              <a:dgm id="{7507E796-4A26-4746-8BB7-FE84E28ECE87}"/>
                                            </p:graphicEl>
                                          </p:spTgt>
                                        </p:tgtEl>
                                        <p:attrNameLst>
                                          <p:attrName>ppt_w</p:attrName>
                                        </p:attrNameLst>
                                      </p:cBhvr>
                                      <p:tavLst>
                                        <p:tav tm="0">
                                          <p:val>
                                            <p:strVal val="#ppt_w*0.70"/>
                                          </p:val>
                                        </p:tav>
                                        <p:tav tm="100000">
                                          <p:val>
                                            <p:strVal val="#ppt_w"/>
                                          </p:val>
                                        </p:tav>
                                      </p:tavLst>
                                    </p:anim>
                                    <p:anim calcmode="lin" valueType="num">
                                      <p:cBhvr>
                                        <p:cTn id="27" dur="500" fill="hold"/>
                                        <p:tgtEl>
                                          <p:spTgt spid="4">
                                            <p:graphicEl>
                                              <a:dgm id="{7507E796-4A26-4746-8BB7-FE84E28ECE87}"/>
                                            </p:graphicEl>
                                          </p:spTgt>
                                        </p:tgtEl>
                                        <p:attrNameLst>
                                          <p:attrName>ppt_h</p:attrName>
                                        </p:attrNameLst>
                                      </p:cBhvr>
                                      <p:tavLst>
                                        <p:tav tm="0">
                                          <p:val>
                                            <p:strVal val="#ppt_h"/>
                                          </p:val>
                                        </p:tav>
                                        <p:tav tm="100000">
                                          <p:val>
                                            <p:strVal val="#ppt_h"/>
                                          </p:val>
                                        </p:tav>
                                      </p:tavLst>
                                    </p:anim>
                                    <p:animEffect transition="in" filter="fade">
                                      <p:cBhvr>
                                        <p:cTn id="28" dur="500"/>
                                        <p:tgtEl>
                                          <p:spTgt spid="4">
                                            <p:graphicEl>
                                              <a:dgm id="{7507E796-4A26-4746-8BB7-FE84E28ECE87}"/>
                                            </p:graphicEl>
                                          </p:spTgt>
                                        </p:tgtEl>
                                      </p:cBhvr>
                                    </p:animEffect>
                                  </p:childTnLst>
                                </p:cTn>
                              </p:par>
                              <p:par>
                                <p:cTn id="29" presetID="55" presetClass="entr" presetSubtype="0" fill="hold" grpId="0" nodeType="withEffect">
                                  <p:stCondLst>
                                    <p:cond delay="0"/>
                                  </p:stCondLst>
                                  <p:childTnLst>
                                    <p:set>
                                      <p:cBhvr>
                                        <p:cTn id="30" dur="1" fill="hold">
                                          <p:stCondLst>
                                            <p:cond delay="0"/>
                                          </p:stCondLst>
                                        </p:cTn>
                                        <p:tgtEl>
                                          <p:spTgt spid="4">
                                            <p:graphicEl>
                                              <a:dgm id="{4CC4BFE1-8C2E-5A47-B610-7FF48942DBCA}"/>
                                            </p:graphicEl>
                                          </p:spTgt>
                                        </p:tgtEl>
                                        <p:attrNameLst>
                                          <p:attrName>style.visibility</p:attrName>
                                        </p:attrNameLst>
                                      </p:cBhvr>
                                      <p:to>
                                        <p:strVal val="visible"/>
                                      </p:to>
                                    </p:set>
                                    <p:anim calcmode="lin" valueType="num">
                                      <p:cBhvr>
                                        <p:cTn id="31" dur="500" fill="hold"/>
                                        <p:tgtEl>
                                          <p:spTgt spid="4">
                                            <p:graphicEl>
                                              <a:dgm id="{4CC4BFE1-8C2E-5A47-B610-7FF48942DBCA}"/>
                                            </p:graphicEl>
                                          </p:spTgt>
                                        </p:tgtEl>
                                        <p:attrNameLst>
                                          <p:attrName>ppt_w</p:attrName>
                                        </p:attrNameLst>
                                      </p:cBhvr>
                                      <p:tavLst>
                                        <p:tav tm="0">
                                          <p:val>
                                            <p:strVal val="#ppt_w*0.70"/>
                                          </p:val>
                                        </p:tav>
                                        <p:tav tm="100000">
                                          <p:val>
                                            <p:strVal val="#ppt_w"/>
                                          </p:val>
                                        </p:tav>
                                      </p:tavLst>
                                    </p:anim>
                                    <p:anim calcmode="lin" valueType="num">
                                      <p:cBhvr>
                                        <p:cTn id="32" dur="500" fill="hold"/>
                                        <p:tgtEl>
                                          <p:spTgt spid="4">
                                            <p:graphicEl>
                                              <a:dgm id="{4CC4BFE1-8C2E-5A47-B610-7FF48942DBCA}"/>
                                            </p:graphicEl>
                                          </p:spTgt>
                                        </p:tgtEl>
                                        <p:attrNameLst>
                                          <p:attrName>ppt_h</p:attrName>
                                        </p:attrNameLst>
                                      </p:cBhvr>
                                      <p:tavLst>
                                        <p:tav tm="0">
                                          <p:val>
                                            <p:strVal val="#ppt_h"/>
                                          </p:val>
                                        </p:tav>
                                        <p:tav tm="100000">
                                          <p:val>
                                            <p:strVal val="#ppt_h"/>
                                          </p:val>
                                        </p:tav>
                                      </p:tavLst>
                                    </p:anim>
                                    <p:animEffect transition="in" filter="fade">
                                      <p:cBhvr>
                                        <p:cTn id="33" dur="500"/>
                                        <p:tgtEl>
                                          <p:spTgt spid="4">
                                            <p:graphicEl>
                                              <a:dgm id="{4CC4BFE1-8C2E-5A47-B610-7FF48942DBC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ỗ dành sẵn cho Nội dung 3">
            <a:extLst>
              <a:ext uri="{FF2B5EF4-FFF2-40B4-BE49-F238E27FC236}">
                <a16:creationId xmlns:a16="http://schemas.microsoft.com/office/drawing/2014/main" id="{501A83CB-B41E-42E5-948F-B26B0C2739D2}"/>
              </a:ext>
            </a:extLst>
          </p:cNvPr>
          <p:cNvGraphicFramePr>
            <a:graphicFrameLocks noGrp="1"/>
          </p:cNvGraphicFramePr>
          <p:nvPr>
            <p:ph idx="1"/>
            <p:extLst>
              <p:ext uri="{D42A27DB-BD31-4B8C-83A1-F6EECF244321}">
                <p14:modId xmlns:p14="http://schemas.microsoft.com/office/powerpoint/2010/main" val="4064770131"/>
              </p:ext>
            </p:extLst>
          </p:nvPr>
        </p:nvGraphicFramePr>
        <p:xfrm>
          <a:off x="2067852" y="98021"/>
          <a:ext cx="8457978" cy="4571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14442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BB69B53-11E0-4463-9B13-23B77587A4C7}"/>
              </a:ext>
            </a:extLst>
          </p:cNvPr>
          <p:cNvSpPr>
            <a:spLocks noGrp="1"/>
          </p:cNvSpPr>
          <p:nvPr>
            <p:ph type="title"/>
          </p:nvPr>
        </p:nvSpPr>
        <p:spPr>
          <a:xfrm>
            <a:off x="838200" y="437127"/>
            <a:ext cx="9905740" cy="1892450"/>
          </a:xfrm>
        </p:spPr>
        <p:txBody>
          <a:bodyPr>
            <a:normAutofit fontScale="90000"/>
          </a:bodyPr>
          <a:lstStyle/>
          <a:p>
            <a:pPr marL="457200" indent="-457200">
              <a:lnSpc>
                <a:spcPct val="107000"/>
              </a:lnSpc>
              <a:buFontTx/>
              <a:buAutoNum type="arabicPeriod"/>
              <a:defRPr/>
            </a:pPr>
            <a:r>
              <a:rPr lang="en-US" sz="2400" b="1" dirty="0"/>
              <a:t>II. </a:t>
            </a:r>
            <a:r>
              <a:rPr lang="en-US" sz="2400" b="1" dirty="0" err="1"/>
              <a:t>Luyện</a:t>
            </a:r>
            <a:r>
              <a:rPr lang="en-US" sz="2400" b="1" dirty="0"/>
              <a:t> </a:t>
            </a:r>
            <a:r>
              <a:rPr lang="en-US" sz="2400" b="1" dirty="0" err="1"/>
              <a:t>tập</a:t>
            </a:r>
            <a:r>
              <a:rPr lang="en-US" sz="2400" b="1" dirty="0"/>
              <a:t/>
            </a:r>
            <a:br>
              <a:rPr lang="en-US" sz="2400" b="1" dirty="0"/>
            </a:br>
            <a:r>
              <a:rPr lang="vi-VN" sz="2400" b="1" dirty="0">
                <a:solidFill>
                  <a:schemeClr val="tx2"/>
                </a:solidFill>
              </a:rPr>
              <a:t>Câu </a:t>
            </a:r>
            <a:r>
              <a:rPr lang="vi-VN" sz="2400" b="1" dirty="0" smtClean="0">
                <a:solidFill>
                  <a:schemeClr val="tx2"/>
                </a:solidFill>
              </a:rPr>
              <a:t>1:</a:t>
            </a:r>
            <a:r>
              <a:rPr lang="fr-FR" sz="2400" dirty="0" err="1">
                <a:solidFill>
                  <a:schemeClr val="tx2"/>
                </a:solidFill>
                <a:cs typeface="Times New Roman" panose="02020603050405020304" pitchFamily="18" charset="0"/>
              </a:rPr>
              <a:t>Quan</a:t>
            </a:r>
            <a:r>
              <a:rPr lang="fr-FR" sz="2400" dirty="0">
                <a:solidFill>
                  <a:schemeClr val="tx2"/>
                </a:solidFill>
                <a:cs typeface="Times New Roman" panose="02020603050405020304" pitchFamily="18" charset="0"/>
              </a:rPr>
              <a:t> </a:t>
            </a:r>
            <a:r>
              <a:rPr lang="fr-FR" sz="2400" dirty="0" err="1">
                <a:solidFill>
                  <a:schemeClr val="tx2"/>
                </a:solidFill>
                <a:cs typeface="Times New Roman" panose="02020603050405020304" pitchFamily="18" charset="0"/>
              </a:rPr>
              <a:t>sát</a:t>
            </a:r>
            <a:r>
              <a:rPr lang="fr-FR" sz="2400" dirty="0">
                <a:solidFill>
                  <a:schemeClr val="tx2"/>
                </a:solidFill>
                <a:cs typeface="Times New Roman" panose="02020603050405020304" pitchFamily="18" charset="0"/>
              </a:rPr>
              <a:t> </a:t>
            </a:r>
            <a:r>
              <a:rPr lang="fr-FR" sz="2400" dirty="0" err="1">
                <a:solidFill>
                  <a:schemeClr val="tx2"/>
                </a:solidFill>
                <a:cs typeface="Times New Roman" panose="02020603050405020304" pitchFamily="18" charset="0"/>
              </a:rPr>
              <a:t>hình</a:t>
            </a:r>
            <a:r>
              <a:rPr lang="fr-FR" sz="2400" dirty="0">
                <a:solidFill>
                  <a:schemeClr val="tx2"/>
                </a:solidFill>
                <a:cs typeface="Times New Roman" panose="02020603050405020304" pitchFamily="18" charset="0"/>
              </a:rPr>
              <a:t> </a:t>
            </a:r>
            <a:r>
              <a:rPr lang="fr-FR" sz="2400" dirty="0" err="1" smtClean="0">
                <a:solidFill>
                  <a:schemeClr val="tx2"/>
                </a:solidFill>
                <a:cs typeface="Times New Roman" panose="02020603050405020304" pitchFamily="18" charset="0"/>
              </a:rPr>
              <a:t>và</a:t>
            </a:r>
            <a:r>
              <a:rPr lang="fr-FR" sz="2400" dirty="0" smtClean="0">
                <a:solidFill>
                  <a:schemeClr val="tx2"/>
                </a:solidFill>
                <a:cs typeface="Times New Roman" panose="02020603050405020304" pitchFamily="18" charset="0"/>
              </a:rPr>
              <a:t> </a:t>
            </a:r>
            <a:r>
              <a:rPr lang="fr-FR" sz="2400" dirty="0" err="1">
                <a:solidFill>
                  <a:schemeClr val="tx2"/>
                </a:solidFill>
                <a:cs typeface="Times New Roman" panose="02020603050405020304" pitchFamily="18" charset="0"/>
              </a:rPr>
              <a:t>cho</a:t>
            </a:r>
            <a:r>
              <a:rPr lang="fr-FR" sz="2400" dirty="0">
                <a:solidFill>
                  <a:schemeClr val="tx2"/>
                </a:solidFill>
                <a:cs typeface="Times New Roman" panose="02020603050405020304" pitchFamily="18" charset="0"/>
              </a:rPr>
              <a:t> </a:t>
            </a:r>
            <a:r>
              <a:rPr lang="fr-FR" sz="2400" dirty="0" err="1">
                <a:solidFill>
                  <a:schemeClr val="tx2"/>
                </a:solidFill>
                <a:cs typeface="Times New Roman" panose="02020603050405020304" pitchFamily="18" charset="0"/>
              </a:rPr>
              <a:t>biết</a:t>
            </a:r>
            <a:r>
              <a:rPr lang="fr-FR" sz="2400" dirty="0">
                <a:solidFill>
                  <a:schemeClr val="tx2"/>
                </a:solidFill>
                <a:cs typeface="Times New Roman" panose="02020603050405020304" pitchFamily="18" charset="0"/>
              </a:rPr>
              <a:t> </a:t>
            </a:r>
            <a:r>
              <a:rPr lang="fr-FR" sz="2400" dirty="0" err="1">
                <a:solidFill>
                  <a:schemeClr val="tx2"/>
                </a:solidFill>
                <a:cs typeface="Times New Roman" panose="02020603050405020304" pitchFamily="18" charset="0"/>
              </a:rPr>
              <a:t>các</a:t>
            </a:r>
            <a:r>
              <a:rPr lang="fr-FR" sz="2400" dirty="0">
                <a:solidFill>
                  <a:schemeClr val="tx2"/>
                </a:solidFill>
                <a:cs typeface="Times New Roman" panose="02020603050405020304" pitchFamily="18" charset="0"/>
              </a:rPr>
              <a:t> </a:t>
            </a:r>
            <a:r>
              <a:rPr lang="fr-FR" sz="2400" dirty="0" err="1">
                <a:solidFill>
                  <a:schemeClr val="tx2"/>
                </a:solidFill>
                <a:cs typeface="Times New Roman" panose="02020603050405020304" pitchFamily="18" charset="0"/>
              </a:rPr>
              <a:t>nhân</a:t>
            </a:r>
            <a:r>
              <a:rPr lang="fr-FR" sz="2400" dirty="0">
                <a:solidFill>
                  <a:schemeClr val="tx2"/>
                </a:solidFill>
                <a:cs typeface="Times New Roman" panose="02020603050405020304" pitchFamily="18" charset="0"/>
              </a:rPr>
              <a:t> </a:t>
            </a:r>
            <a:r>
              <a:rPr lang="fr-FR" sz="2400" dirty="0" err="1">
                <a:solidFill>
                  <a:schemeClr val="tx2"/>
                </a:solidFill>
                <a:cs typeface="Times New Roman" panose="02020603050405020304" pitchFamily="18" charset="0"/>
              </a:rPr>
              <a:t>vật</a:t>
            </a:r>
            <a:r>
              <a:rPr lang="fr-FR" sz="2400" dirty="0">
                <a:solidFill>
                  <a:schemeClr val="tx2"/>
                </a:solidFill>
                <a:cs typeface="Times New Roman" panose="02020603050405020304" pitchFamily="18" charset="0"/>
              </a:rPr>
              <a:t> </a:t>
            </a:r>
            <a:r>
              <a:rPr lang="fr-FR" sz="2400" dirty="0" err="1">
                <a:solidFill>
                  <a:schemeClr val="tx2"/>
                </a:solidFill>
                <a:cs typeface="Times New Roman" panose="02020603050405020304" pitchFamily="18" charset="0"/>
              </a:rPr>
              <a:t>trong</a:t>
            </a:r>
            <a:r>
              <a:rPr lang="fr-FR" sz="2400" dirty="0">
                <a:solidFill>
                  <a:schemeClr val="tx2"/>
                </a:solidFill>
                <a:cs typeface="Times New Roman" panose="02020603050405020304" pitchFamily="18" charset="0"/>
              </a:rPr>
              <a:t> </a:t>
            </a:r>
            <a:r>
              <a:rPr lang="fr-FR" sz="2400" dirty="0" err="1">
                <a:solidFill>
                  <a:schemeClr val="tx2"/>
                </a:solidFill>
                <a:cs typeface="Times New Roman" panose="02020603050405020304" pitchFamily="18" charset="0"/>
              </a:rPr>
              <a:t>hình</a:t>
            </a:r>
            <a:r>
              <a:rPr lang="fr-FR" sz="2400" dirty="0">
                <a:solidFill>
                  <a:schemeClr val="tx2"/>
                </a:solidFill>
                <a:cs typeface="Times New Roman" panose="02020603050405020304" pitchFamily="18" charset="0"/>
              </a:rPr>
              <a:t> </a:t>
            </a:r>
            <a:r>
              <a:rPr lang="fr-FR" sz="2400" dirty="0" err="1">
                <a:solidFill>
                  <a:schemeClr val="tx2"/>
                </a:solidFill>
                <a:cs typeface="Times New Roman" panose="02020603050405020304" pitchFamily="18" charset="0"/>
              </a:rPr>
              <a:t>sử</a:t>
            </a:r>
            <a:r>
              <a:rPr lang="fr-FR" sz="2400" dirty="0">
                <a:solidFill>
                  <a:schemeClr val="tx2"/>
                </a:solidFill>
                <a:cs typeface="Times New Roman" panose="02020603050405020304" pitchFamily="18" charset="0"/>
              </a:rPr>
              <a:t> </a:t>
            </a:r>
            <a:r>
              <a:rPr lang="fr-FR" sz="2400" dirty="0" err="1">
                <a:solidFill>
                  <a:schemeClr val="tx2"/>
                </a:solidFill>
                <a:cs typeface="Times New Roman" panose="02020603050405020304" pitchFamily="18" charset="0"/>
              </a:rPr>
              <a:t>dụng</a:t>
            </a:r>
            <a:r>
              <a:rPr lang="fr-FR" sz="2400" dirty="0">
                <a:solidFill>
                  <a:schemeClr val="tx2"/>
                </a:solidFill>
                <a:cs typeface="Times New Roman" panose="02020603050405020304" pitchFamily="18" charset="0"/>
              </a:rPr>
              <a:t> </a:t>
            </a:r>
            <a:r>
              <a:rPr lang="fr-FR" sz="2400" dirty="0" err="1">
                <a:solidFill>
                  <a:schemeClr val="tx2"/>
                </a:solidFill>
                <a:cs typeface="Times New Roman" panose="02020603050405020304" pitchFamily="18" charset="0"/>
              </a:rPr>
              <a:t>trang</a:t>
            </a:r>
            <a:r>
              <a:rPr lang="fr-FR" sz="2400" dirty="0">
                <a:solidFill>
                  <a:schemeClr val="tx2"/>
                </a:solidFill>
                <a:cs typeface="Times New Roman" panose="02020603050405020304" pitchFamily="18" charset="0"/>
              </a:rPr>
              <a:t> </a:t>
            </a:r>
            <a:r>
              <a:rPr lang="fr-FR" sz="2400" dirty="0" err="1">
                <a:solidFill>
                  <a:schemeClr val="tx2"/>
                </a:solidFill>
                <a:cs typeface="Times New Roman" panose="02020603050405020304" pitchFamily="18" charset="0"/>
              </a:rPr>
              <a:t>phục</a:t>
            </a:r>
            <a:r>
              <a:rPr lang="fr-FR" sz="2400" dirty="0">
                <a:solidFill>
                  <a:schemeClr val="tx2"/>
                </a:solidFill>
                <a:cs typeface="Times New Roman" panose="02020603050405020304" pitchFamily="18" charset="0"/>
              </a:rPr>
              <a:t> </a:t>
            </a:r>
            <a:r>
              <a:rPr lang="fr-FR" sz="2400" dirty="0" err="1">
                <a:solidFill>
                  <a:schemeClr val="tx2"/>
                </a:solidFill>
                <a:cs typeface="Times New Roman" panose="02020603050405020304" pitchFamily="18" charset="0"/>
              </a:rPr>
              <a:t>gì</a:t>
            </a:r>
            <a:r>
              <a:rPr lang="fr-FR" sz="2400" dirty="0">
                <a:solidFill>
                  <a:schemeClr val="tx2"/>
                </a:solidFill>
                <a:cs typeface="Times New Roman" panose="02020603050405020304" pitchFamily="18" charset="0"/>
              </a:rPr>
              <a:t>? </a:t>
            </a:r>
            <a:r>
              <a:rPr lang="fr-FR" sz="2400" dirty="0" err="1">
                <a:solidFill>
                  <a:schemeClr val="tx2"/>
                </a:solidFill>
                <a:cs typeface="Times New Roman" panose="02020603050405020304" pitchFamily="18" charset="0"/>
              </a:rPr>
              <a:t>Nêu</a:t>
            </a:r>
            <a:r>
              <a:rPr lang="fr-FR" sz="2400" dirty="0">
                <a:solidFill>
                  <a:schemeClr val="tx2"/>
                </a:solidFill>
                <a:cs typeface="Times New Roman" panose="02020603050405020304" pitchFamily="18" charset="0"/>
              </a:rPr>
              <a:t> </a:t>
            </a:r>
            <a:r>
              <a:rPr lang="fr-FR" sz="2400" dirty="0" err="1">
                <a:solidFill>
                  <a:schemeClr val="tx2"/>
                </a:solidFill>
                <a:cs typeface="Times New Roman" panose="02020603050405020304" pitchFamily="18" charset="0"/>
              </a:rPr>
              <a:t>vai</a:t>
            </a:r>
            <a:r>
              <a:rPr lang="fr-FR" sz="2400" dirty="0">
                <a:solidFill>
                  <a:schemeClr val="tx2"/>
                </a:solidFill>
                <a:cs typeface="Times New Roman" panose="02020603050405020304" pitchFamily="18" charset="0"/>
              </a:rPr>
              <a:t> </a:t>
            </a:r>
            <a:r>
              <a:rPr lang="fr-FR" sz="2400" dirty="0" err="1">
                <a:solidFill>
                  <a:schemeClr val="tx2"/>
                </a:solidFill>
                <a:cs typeface="Times New Roman" panose="02020603050405020304" pitchFamily="18" charset="0"/>
              </a:rPr>
              <a:t>trò</a:t>
            </a:r>
            <a:r>
              <a:rPr lang="fr-FR" sz="2400" dirty="0">
                <a:solidFill>
                  <a:schemeClr val="tx2"/>
                </a:solidFill>
                <a:cs typeface="Times New Roman" panose="02020603050405020304" pitchFamily="18" charset="0"/>
              </a:rPr>
              <a:t> </a:t>
            </a:r>
            <a:r>
              <a:rPr lang="fr-FR" sz="2400" dirty="0" err="1">
                <a:solidFill>
                  <a:schemeClr val="tx2"/>
                </a:solidFill>
                <a:cs typeface="Times New Roman" panose="02020603050405020304" pitchFamily="18" charset="0"/>
              </a:rPr>
              <a:t>của</a:t>
            </a:r>
            <a:r>
              <a:rPr lang="fr-FR" sz="2400" dirty="0">
                <a:solidFill>
                  <a:schemeClr val="tx2"/>
                </a:solidFill>
                <a:cs typeface="Times New Roman" panose="02020603050405020304" pitchFamily="18" charset="0"/>
              </a:rPr>
              <a:t> </a:t>
            </a:r>
            <a:r>
              <a:rPr lang="fr-FR" sz="2400" dirty="0" err="1">
                <a:solidFill>
                  <a:schemeClr val="tx2"/>
                </a:solidFill>
                <a:cs typeface="Times New Roman" panose="02020603050405020304" pitchFamily="18" charset="0"/>
              </a:rPr>
              <a:t>các</a:t>
            </a:r>
            <a:r>
              <a:rPr lang="fr-FR" sz="2400" dirty="0">
                <a:solidFill>
                  <a:schemeClr val="tx2"/>
                </a:solidFill>
                <a:cs typeface="Times New Roman" panose="02020603050405020304" pitchFamily="18" charset="0"/>
              </a:rPr>
              <a:t> </a:t>
            </a:r>
            <a:r>
              <a:rPr lang="fr-FR" sz="2400" dirty="0" err="1">
                <a:solidFill>
                  <a:schemeClr val="tx2"/>
                </a:solidFill>
                <a:cs typeface="Times New Roman" panose="02020603050405020304" pitchFamily="18" charset="0"/>
              </a:rPr>
              <a:t>bộ</a:t>
            </a:r>
            <a:r>
              <a:rPr lang="fr-FR" sz="2400" dirty="0">
                <a:solidFill>
                  <a:schemeClr val="tx2"/>
                </a:solidFill>
                <a:cs typeface="Times New Roman" panose="02020603050405020304" pitchFamily="18" charset="0"/>
              </a:rPr>
              <a:t> </a:t>
            </a:r>
            <a:r>
              <a:rPr lang="fr-FR" sz="2400" dirty="0" err="1">
                <a:solidFill>
                  <a:schemeClr val="tx2"/>
                </a:solidFill>
                <a:cs typeface="Times New Roman" panose="02020603050405020304" pitchFamily="18" charset="0"/>
              </a:rPr>
              <a:t>trang</a:t>
            </a:r>
            <a:r>
              <a:rPr lang="fr-FR" sz="2400" dirty="0">
                <a:solidFill>
                  <a:schemeClr val="tx2"/>
                </a:solidFill>
                <a:cs typeface="Times New Roman" panose="02020603050405020304" pitchFamily="18" charset="0"/>
              </a:rPr>
              <a:t> </a:t>
            </a:r>
            <a:r>
              <a:rPr lang="fr-FR" sz="2400" dirty="0" err="1">
                <a:solidFill>
                  <a:schemeClr val="tx2"/>
                </a:solidFill>
                <a:cs typeface="Times New Roman" panose="02020603050405020304" pitchFamily="18" charset="0"/>
              </a:rPr>
              <a:t>phục</a:t>
            </a:r>
            <a:r>
              <a:rPr lang="fr-FR" sz="2400" dirty="0">
                <a:solidFill>
                  <a:schemeClr val="tx2"/>
                </a:solidFill>
                <a:cs typeface="Times New Roman" panose="02020603050405020304" pitchFamily="18" charset="0"/>
              </a:rPr>
              <a:t> </a:t>
            </a:r>
            <a:r>
              <a:rPr lang="fr-FR" sz="2400" dirty="0" err="1">
                <a:solidFill>
                  <a:schemeClr val="tx2"/>
                </a:solidFill>
                <a:cs typeface="Times New Roman" panose="02020603050405020304" pitchFamily="18" charset="0"/>
              </a:rPr>
              <a:t>đó</a:t>
            </a:r>
            <a:r>
              <a:rPr lang="fr-FR" sz="2400" dirty="0">
                <a:solidFill>
                  <a:schemeClr val="tx2"/>
                </a:solidFill>
                <a:cs typeface="Times New Roman" panose="02020603050405020304" pitchFamily="18" charset="0"/>
              </a:rPr>
              <a:t>?</a:t>
            </a:r>
            <a:r>
              <a:rPr lang="en-US" sz="2400" dirty="0">
                <a:solidFill>
                  <a:schemeClr val="tx2"/>
                </a:solidFill>
                <a:cs typeface="Times New Roman" panose="02020603050405020304" pitchFamily="18" charset="0"/>
              </a:rPr>
              <a:t/>
            </a:r>
            <a:br>
              <a:rPr lang="en-US" sz="2400" dirty="0">
                <a:solidFill>
                  <a:schemeClr val="tx2"/>
                </a:solidFill>
                <a:cs typeface="Times New Roman" panose="02020603050405020304" pitchFamily="18" charset="0"/>
              </a:rPr>
            </a:br>
            <a:r>
              <a:rPr lang="fr-FR" sz="2400" dirty="0">
                <a:solidFill>
                  <a:schemeClr val="tx2"/>
                </a:solidFill>
                <a:cs typeface="Times New Roman" panose="02020603050405020304" pitchFamily="18" charset="0"/>
              </a:rPr>
              <a:t> 2. </a:t>
            </a:r>
            <a:r>
              <a:rPr lang="fr-FR" sz="2400" dirty="0" err="1">
                <a:solidFill>
                  <a:schemeClr val="tx2"/>
                </a:solidFill>
                <a:cs typeface="Times New Roman" panose="02020603050405020304" pitchFamily="18" charset="0"/>
              </a:rPr>
              <a:t>Liên</a:t>
            </a:r>
            <a:r>
              <a:rPr lang="fr-FR" sz="2400" dirty="0">
                <a:solidFill>
                  <a:schemeClr val="tx2"/>
                </a:solidFill>
                <a:cs typeface="Times New Roman" panose="02020603050405020304" pitchFamily="18" charset="0"/>
              </a:rPr>
              <a:t> </a:t>
            </a:r>
            <a:r>
              <a:rPr lang="fr-FR" sz="2400" dirty="0" err="1">
                <a:solidFill>
                  <a:schemeClr val="tx2"/>
                </a:solidFill>
                <a:cs typeface="Times New Roman" panose="02020603050405020304" pitchFamily="18" charset="0"/>
              </a:rPr>
              <a:t>hệ</a:t>
            </a:r>
            <a:r>
              <a:rPr lang="fr-FR" sz="2400" dirty="0">
                <a:solidFill>
                  <a:schemeClr val="tx2"/>
                </a:solidFill>
                <a:cs typeface="Times New Roman" panose="02020603050405020304" pitchFamily="18" charset="0"/>
              </a:rPr>
              <a:t> </a:t>
            </a:r>
            <a:r>
              <a:rPr lang="fr-FR" sz="2400" dirty="0" err="1">
                <a:solidFill>
                  <a:schemeClr val="tx2"/>
                </a:solidFill>
                <a:cs typeface="Times New Roman" panose="02020603050405020304" pitchFamily="18" charset="0"/>
              </a:rPr>
              <a:t>thực</a:t>
            </a:r>
            <a:r>
              <a:rPr lang="fr-FR" sz="2400" dirty="0">
                <a:solidFill>
                  <a:schemeClr val="tx2"/>
                </a:solidFill>
                <a:cs typeface="Times New Roman" panose="02020603050405020304" pitchFamily="18" charset="0"/>
              </a:rPr>
              <a:t> </a:t>
            </a:r>
            <a:r>
              <a:rPr lang="fr-FR" sz="2400" dirty="0" err="1">
                <a:solidFill>
                  <a:schemeClr val="tx2"/>
                </a:solidFill>
                <a:cs typeface="Times New Roman" panose="02020603050405020304" pitchFamily="18" charset="0"/>
              </a:rPr>
              <a:t>tiễn</a:t>
            </a:r>
            <a:r>
              <a:rPr lang="fr-FR" sz="2400" dirty="0">
                <a:solidFill>
                  <a:schemeClr val="tx2"/>
                </a:solidFill>
                <a:cs typeface="Times New Roman" panose="02020603050405020304" pitchFamily="18" charset="0"/>
              </a:rPr>
              <a:t> </a:t>
            </a:r>
            <a:r>
              <a:rPr lang="fr-FR" sz="2400" dirty="0" err="1">
                <a:solidFill>
                  <a:schemeClr val="tx2"/>
                </a:solidFill>
                <a:cs typeface="Times New Roman" panose="02020603050405020304" pitchFamily="18" charset="0"/>
              </a:rPr>
              <a:t>và</a:t>
            </a:r>
            <a:r>
              <a:rPr lang="fr-FR" sz="2400" dirty="0">
                <a:solidFill>
                  <a:schemeClr val="tx2"/>
                </a:solidFill>
                <a:cs typeface="Times New Roman" panose="02020603050405020304" pitchFamily="18" charset="0"/>
              </a:rPr>
              <a:t> </a:t>
            </a:r>
            <a:r>
              <a:rPr lang="fr-FR" sz="2400" dirty="0" err="1">
                <a:solidFill>
                  <a:schemeClr val="tx2"/>
                </a:solidFill>
                <a:cs typeface="Times New Roman" panose="02020603050405020304" pitchFamily="18" charset="0"/>
              </a:rPr>
              <a:t>kể</a:t>
            </a:r>
            <a:r>
              <a:rPr lang="fr-FR" sz="2400" dirty="0">
                <a:solidFill>
                  <a:schemeClr val="tx2"/>
                </a:solidFill>
                <a:cs typeface="Times New Roman" panose="02020603050405020304" pitchFamily="18" charset="0"/>
              </a:rPr>
              <a:t> </a:t>
            </a:r>
            <a:r>
              <a:rPr lang="fr-FR" sz="2400" dirty="0" err="1">
                <a:solidFill>
                  <a:schemeClr val="tx2"/>
                </a:solidFill>
                <a:cs typeface="Times New Roman" panose="02020603050405020304" pitchFamily="18" charset="0"/>
              </a:rPr>
              <a:t>tên</a:t>
            </a:r>
            <a:r>
              <a:rPr lang="fr-FR" sz="2400" dirty="0">
                <a:solidFill>
                  <a:schemeClr val="tx2"/>
                </a:solidFill>
                <a:cs typeface="Times New Roman" panose="02020603050405020304" pitchFamily="18" charset="0"/>
              </a:rPr>
              <a:t> </a:t>
            </a:r>
            <a:r>
              <a:rPr lang="fr-FR" sz="2400" dirty="0" err="1">
                <a:solidFill>
                  <a:schemeClr val="tx2"/>
                </a:solidFill>
                <a:cs typeface="Times New Roman" panose="02020603050405020304" pitchFamily="18" charset="0"/>
              </a:rPr>
              <a:t>một</a:t>
            </a:r>
            <a:r>
              <a:rPr lang="fr-FR" sz="2400" dirty="0">
                <a:solidFill>
                  <a:schemeClr val="tx2"/>
                </a:solidFill>
                <a:cs typeface="Times New Roman" panose="02020603050405020304" pitchFamily="18" charset="0"/>
              </a:rPr>
              <a:t> </a:t>
            </a:r>
            <a:r>
              <a:rPr lang="fr-FR" sz="2400" dirty="0" err="1">
                <a:solidFill>
                  <a:schemeClr val="tx2"/>
                </a:solidFill>
                <a:cs typeface="Times New Roman" panose="02020603050405020304" pitchFamily="18" charset="0"/>
              </a:rPr>
              <a:t>số</a:t>
            </a:r>
            <a:r>
              <a:rPr lang="fr-FR" sz="2400" dirty="0">
                <a:solidFill>
                  <a:schemeClr val="tx2"/>
                </a:solidFill>
                <a:cs typeface="Times New Roman" panose="02020603050405020304" pitchFamily="18" charset="0"/>
              </a:rPr>
              <a:t> </a:t>
            </a:r>
            <a:r>
              <a:rPr lang="fr-FR" sz="2400" dirty="0" err="1">
                <a:solidFill>
                  <a:schemeClr val="tx2"/>
                </a:solidFill>
                <a:cs typeface="Times New Roman" panose="02020603050405020304" pitchFamily="18" charset="0"/>
              </a:rPr>
              <a:t>nghề</a:t>
            </a:r>
            <a:r>
              <a:rPr lang="fr-FR" sz="2400" dirty="0">
                <a:solidFill>
                  <a:schemeClr val="tx2"/>
                </a:solidFill>
                <a:cs typeface="Times New Roman" panose="02020603050405020304" pitchFamily="18" charset="0"/>
              </a:rPr>
              <a:t> </a:t>
            </a:r>
            <a:r>
              <a:rPr lang="fr-FR" sz="2400" dirty="0" err="1">
                <a:solidFill>
                  <a:schemeClr val="tx2"/>
                </a:solidFill>
                <a:cs typeface="Times New Roman" panose="02020603050405020304" pitchFamily="18" charset="0"/>
              </a:rPr>
              <a:t>cần</a:t>
            </a:r>
            <a:r>
              <a:rPr lang="fr-FR" sz="2400" dirty="0">
                <a:solidFill>
                  <a:schemeClr val="tx2"/>
                </a:solidFill>
                <a:cs typeface="Times New Roman" panose="02020603050405020304" pitchFamily="18" charset="0"/>
              </a:rPr>
              <a:t> </a:t>
            </a:r>
            <a:r>
              <a:rPr lang="fr-FR" sz="2400" dirty="0" err="1">
                <a:solidFill>
                  <a:schemeClr val="tx2"/>
                </a:solidFill>
                <a:cs typeface="Times New Roman" panose="02020603050405020304" pitchFamily="18" charset="0"/>
              </a:rPr>
              <a:t>trang</a:t>
            </a:r>
            <a:r>
              <a:rPr lang="fr-FR" sz="2400" dirty="0">
                <a:solidFill>
                  <a:schemeClr val="tx2"/>
                </a:solidFill>
                <a:cs typeface="Times New Roman" panose="02020603050405020304" pitchFamily="18" charset="0"/>
              </a:rPr>
              <a:t> </a:t>
            </a:r>
            <a:r>
              <a:rPr lang="fr-FR" sz="2400" dirty="0" err="1">
                <a:solidFill>
                  <a:schemeClr val="tx2"/>
                </a:solidFill>
                <a:cs typeface="Times New Roman" panose="02020603050405020304" pitchFamily="18" charset="0"/>
              </a:rPr>
              <a:t>phục</a:t>
            </a:r>
            <a:r>
              <a:rPr lang="fr-FR" sz="2400" dirty="0">
                <a:solidFill>
                  <a:schemeClr val="tx2"/>
                </a:solidFill>
                <a:cs typeface="Times New Roman" panose="02020603050405020304" pitchFamily="18" charset="0"/>
              </a:rPr>
              <a:t> </a:t>
            </a:r>
            <a:r>
              <a:rPr lang="fr-FR" sz="2400" dirty="0" err="1">
                <a:solidFill>
                  <a:schemeClr val="tx2"/>
                </a:solidFill>
                <a:cs typeface="Times New Roman" panose="02020603050405020304" pitchFamily="18" charset="0"/>
              </a:rPr>
              <a:t>đặc</a:t>
            </a:r>
            <a:r>
              <a:rPr lang="fr-FR" sz="2400" dirty="0">
                <a:solidFill>
                  <a:schemeClr val="tx2"/>
                </a:solidFill>
                <a:cs typeface="Times New Roman" panose="02020603050405020304" pitchFamily="18" charset="0"/>
              </a:rPr>
              <a:t> </a:t>
            </a:r>
            <a:r>
              <a:rPr lang="fr-FR" sz="2400" dirty="0" err="1">
                <a:solidFill>
                  <a:schemeClr val="tx2"/>
                </a:solidFill>
                <a:cs typeface="Times New Roman" panose="02020603050405020304" pitchFamily="18" charset="0"/>
              </a:rPr>
              <a:t>biệt</a:t>
            </a:r>
            <a:r>
              <a:rPr lang="fr-FR" sz="2400" dirty="0">
                <a:solidFill>
                  <a:schemeClr val="tx2"/>
                </a:solidFill>
                <a:cs typeface="Times New Roman" panose="02020603050405020304" pitchFamily="18" charset="0"/>
              </a:rPr>
              <a:t> ? </a:t>
            </a:r>
            <a:r>
              <a:rPr lang="fr-FR" sz="2400" dirty="0" err="1">
                <a:solidFill>
                  <a:schemeClr val="tx2"/>
                </a:solidFill>
                <a:cs typeface="Times New Roman" panose="02020603050405020304" pitchFamily="18" charset="0"/>
              </a:rPr>
              <a:t>Những</a:t>
            </a:r>
            <a:r>
              <a:rPr lang="fr-FR" sz="2400" dirty="0">
                <a:solidFill>
                  <a:schemeClr val="tx2"/>
                </a:solidFill>
                <a:cs typeface="Times New Roman" panose="02020603050405020304" pitchFamily="18" charset="0"/>
              </a:rPr>
              <a:t> </a:t>
            </a:r>
            <a:r>
              <a:rPr lang="fr-FR" sz="2400" dirty="0" err="1">
                <a:solidFill>
                  <a:schemeClr val="tx2"/>
                </a:solidFill>
                <a:cs typeface="Times New Roman" panose="02020603050405020304" pitchFamily="18" charset="0"/>
              </a:rPr>
              <a:t>bộ</a:t>
            </a:r>
            <a:r>
              <a:rPr lang="fr-FR" sz="2400" dirty="0">
                <a:solidFill>
                  <a:schemeClr val="tx2"/>
                </a:solidFill>
                <a:cs typeface="Times New Roman" panose="02020603050405020304" pitchFamily="18" charset="0"/>
              </a:rPr>
              <a:t> </a:t>
            </a:r>
            <a:r>
              <a:rPr lang="fr-FR" sz="2400" dirty="0" err="1">
                <a:solidFill>
                  <a:schemeClr val="tx2"/>
                </a:solidFill>
                <a:cs typeface="Times New Roman" panose="02020603050405020304" pitchFamily="18" charset="0"/>
              </a:rPr>
              <a:t>trang</a:t>
            </a:r>
            <a:r>
              <a:rPr lang="fr-FR" sz="2400" dirty="0">
                <a:solidFill>
                  <a:schemeClr val="tx2"/>
                </a:solidFill>
                <a:cs typeface="Times New Roman" panose="02020603050405020304" pitchFamily="18" charset="0"/>
              </a:rPr>
              <a:t> </a:t>
            </a:r>
            <a:r>
              <a:rPr lang="fr-FR" sz="2400" dirty="0" err="1">
                <a:solidFill>
                  <a:schemeClr val="tx2"/>
                </a:solidFill>
                <a:cs typeface="Times New Roman" panose="02020603050405020304" pitchFamily="18" charset="0"/>
              </a:rPr>
              <a:t>phục</a:t>
            </a:r>
            <a:r>
              <a:rPr lang="fr-FR" sz="2400" dirty="0">
                <a:solidFill>
                  <a:schemeClr val="tx2"/>
                </a:solidFill>
                <a:cs typeface="Times New Roman" panose="02020603050405020304" pitchFamily="18" charset="0"/>
              </a:rPr>
              <a:t> </a:t>
            </a:r>
            <a:r>
              <a:rPr lang="fr-FR" sz="2400" dirty="0" err="1">
                <a:solidFill>
                  <a:schemeClr val="tx2"/>
                </a:solidFill>
                <a:cs typeface="Times New Roman" panose="02020603050405020304" pitchFamily="18" charset="0"/>
              </a:rPr>
              <a:t>đó</a:t>
            </a:r>
            <a:r>
              <a:rPr lang="fr-FR" sz="2400" dirty="0">
                <a:solidFill>
                  <a:schemeClr val="tx2"/>
                </a:solidFill>
                <a:cs typeface="Times New Roman" panose="02020603050405020304" pitchFamily="18" charset="0"/>
              </a:rPr>
              <a:t> </a:t>
            </a:r>
            <a:r>
              <a:rPr lang="fr-FR" sz="2400" dirty="0" err="1">
                <a:solidFill>
                  <a:schemeClr val="tx2"/>
                </a:solidFill>
                <a:cs typeface="Times New Roman" panose="02020603050405020304" pitchFamily="18" charset="0"/>
              </a:rPr>
              <a:t>được</a:t>
            </a:r>
            <a:r>
              <a:rPr lang="fr-FR" sz="2400" dirty="0">
                <a:solidFill>
                  <a:schemeClr val="tx2"/>
                </a:solidFill>
                <a:cs typeface="Times New Roman" panose="02020603050405020304" pitchFamily="18" charset="0"/>
              </a:rPr>
              <a:t> </a:t>
            </a:r>
            <a:r>
              <a:rPr lang="fr-FR" sz="2400" dirty="0" err="1">
                <a:solidFill>
                  <a:schemeClr val="tx2"/>
                </a:solidFill>
                <a:cs typeface="Times New Roman" panose="02020603050405020304" pitchFamily="18" charset="0"/>
              </a:rPr>
              <a:t>sử</a:t>
            </a:r>
            <a:r>
              <a:rPr lang="fr-FR" sz="2400" dirty="0">
                <a:solidFill>
                  <a:schemeClr val="tx2"/>
                </a:solidFill>
                <a:cs typeface="Times New Roman" panose="02020603050405020304" pitchFamily="18" charset="0"/>
              </a:rPr>
              <a:t> </a:t>
            </a:r>
            <a:r>
              <a:rPr lang="fr-FR" sz="2400" dirty="0" err="1">
                <a:solidFill>
                  <a:schemeClr val="tx2"/>
                </a:solidFill>
                <a:cs typeface="Times New Roman" panose="02020603050405020304" pitchFamily="18" charset="0"/>
              </a:rPr>
              <a:t>dụng</a:t>
            </a:r>
            <a:r>
              <a:rPr lang="fr-FR" sz="2400" dirty="0">
                <a:solidFill>
                  <a:schemeClr val="tx2"/>
                </a:solidFill>
                <a:cs typeface="Times New Roman" panose="02020603050405020304" pitchFamily="18" charset="0"/>
              </a:rPr>
              <a:t> </a:t>
            </a:r>
            <a:r>
              <a:rPr lang="fr-FR" sz="2400" dirty="0" err="1">
                <a:solidFill>
                  <a:schemeClr val="tx2"/>
                </a:solidFill>
                <a:cs typeface="Times New Roman" panose="02020603050405020304" pitchFamily="18" charset="0"/>
              </a:rPr>
              <a:t>với</a:t>
            </a:r>
            <a:r>
              <a:rPr lang="fr-FR" sz="2400" dirty="0">
                <a:solidFill>
                  <a:schemeClr val="tx2"/>
                </a:solidFill>
                <a:cs typeface="Times New Roman" panose="02020603050405020304" pitchFamily="18" charset="0"/>
              </a:rPr>
              <a:t> </a:t>
            </a:r>
            <a:r>
              <a:rPr lang="fr-FR" sz="2400" dirty="0" err="1">
                <a:solidFill>
                  <a:schemeClr val="tx2"/>
                </a:solidFill>
                <a:cs typeface="Times New Roman" panose="02020603050405020304" pitchFamily="18" charset="0"/>
              </a:rPr>
              <a:t>vai</a:t>
            </a:r>
            <a:r>
              <a:rPr lang="fr-FR" sz="2400" dirty="0">
                <a:solidFill>
                  <a:schemeClr val="tx2"/>
                </a:solidFill>
                <a:cs typeface="Times New Roman" panose="02020603050405020304" pitchFamily="18" charset="0"/>
              </a:rPr>
              <a:t> </a:t>
            </a:r>
            <a:r>
              <a:rPr lang="fr-FR" sz="2400" dirty="0" err="1">
                <a:solidFill>
                  <a:schemeClr val="tx2"/>
                </a:solidFill>
                <a:cs typeface="Times New Roman" panose="02020603050405020304" pitchFamily="18" charset="0"/>
              </a:rPr>
              <a:t>trò</a:t>
            </a:r>
            <a:r>
              <a:rPr lang="fr-FR" sz="2400" dirty="0">
                <a:solidFill>
                  <a:schemeClr val="tx2"/>
                </a:solidFill>
                <a:cs typeface="Times New Roman" panose="02020603050405020304" pitchFamily="18" charset="0"/>
              </a:rPr>
              <a:t> </a:t>
            </a:r>
            <a:r>
              <a:rPr lang="fr-FR" sz="2400" dirty="0" err="1">
                <a:solidFill>
                  <a:schemeClr val="tx2"/>
                </a:solidFill>
                <a:cs typeface="Times New Roman" panose="02020603050405020304" pitchFamily="18" charset="0"/>
              </a:rPr>
              <a:t>gì</a:t>
            </a:r>
            <a:r>
              <a:rPr lang="fr-FR" sz="2400" dirty="0">
                <a:solidFill>
                  <a:schemeClr val="tx2"/>
                </a:solidFill>
                <a:cs typeface="Times New Roman" panose="02020603050405020304" pitchFamily="18" charset="0"/>
              </a:rPr>
              <a:t>?</a:t>
            </a:r>
            <a:r>
              <a:rPr lang="en-US" sz="2400" dirty="0">
                <a:solidFill>
                  <a:schemeClr val="tx2"/>
                </a:solidFill>
                <a:cs typeface="Times New Roman" panose="02020603050405020304" pitchFamily="18" charset="0"/>
              </a:rPr>
              <a:t/>
            </a:r>
            <a:br>
              <a:rPr lang="en-US" sz="2400" dirty="0">
                <a:solidFill>
                  <a:schemeClr val="tx2"/>
                </a:solidFill>
                <a:cs typeface="Times New Roman" panose="02020603050405020304" pitchFamily="18" charset="0"/>
              </a:rPr>
            </a:br>
            <a:r>
              <a:rPr lang="vi-VN" sz="3200" dirty="0">
                <a:solidFill>
                  <a:schemeClr val="tx2"/>
                </a:solidFill>
                <a:cs typeface="Times New Roman" panose="02020603050405020304" pitchFamily="18" charset="0"/>
              </a:rPr>
              <a:t> </a:t>
            </a:r>
            <a:r>
              <a:rPr lang="en-US" sz="3200" dirty="0">
                <a:solidFill>
                  <a:schemeClr val="tx2"/>
                </a:solidFill>
                <a:cs typeface="Times New Roman" panose="02020603050405020304" pitchFamily="18" charset="0"/>
              </a:rPr>
              <a:t/>
            </a:r>
            <a:br>
              <a:rPr lang="en-US" sz="3200" dirty="0">
                <a:solidFill>
                  <a:schemeClr val="tx2"/>
                </a:solidFill>
                <a:cs typeface="Times New Roman" panose="02020603050405020304" pitchFamily="18" charset="0"/>
              </a:rPr>
            </a:br>
            <a:endParaRPr lang="en-US" sz="2400" dirty="0">
              <a:solidFill>
                <a:schemeClr val="tx2"/>
              </a:solidFill>
            </a:endParaRPr>
          </a:p>
        </p:txBody>
      </p:sp>
      <p:pic>
        <p:nvPicPr>
          <p:cNvPr id="6" name="Picture 1"/>
          <p:cNvPicPr>
            <a:picLocks noGrp="1" noChangeAspect="1"/>
          </p:cNvPicPr>
          <p:nvPr>
            <p:ph idx="1"/>
          </p:nvPr>
        </p:nvPicPr>
        <p:blipFill>
          <a:blip r:embed="rId2">
            <a:extLst>
              <a:ext uri="{28A0092B-C50C-407E-A947-70E740481C1C}">
                <a14:useLocalDpi xmlns:a14="http://schemas.microsoft.com/office/drawing/2010/main" val="0"/>
              </a:ext>
            </a:extLst>
          </a:blip>
          <a:srcRect b="7813"/>
          <a:stretch>
            <a:fillRect/>
          </a:stretch>
        </p:blipFill>
        <p:spPr bwMode="auto">
          <a:xfrm>
            <a:off x="1358537" y="1913387"/>
            <a:ext cx="9535886" cy="4175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151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Grp="1" noChangeArrowheads="1"/>
          </p:cNvSpPr>
          <p:nvPr>
            <p:ph idx="1"/>
          </p:nvPr>
        </p:nvSpPr>
        <p:spPr>
          <a:xfrm>
            <a:off x="1828800" y="3287601"/>
            <a:ext cx="8305800" cy="2806922"/>
          </a:xfrm>
        </p:spPr>
        <p:txBody>
          <a:bodyPr anchor="ctr">
            <a:spAutoFit/>
          </a:bodyPr>
          <a:lstStyle/>
          <a:p>
            <a:pPr marL="0" indent="0">
              <a:spcBef>
                <a:spcPct val="0"/>
              </a:spcBef>
              <a:buNone/>
            </a:pPr>
            <a:r>
              <a:rPr lang="vi-VN" altLang="en-US">
                <a:solidFill>
                  <a:srgbClr val="222222"/>
                </a:solidFill>
                <a:latin typeface="Times New Roman" panose="02020603050405020304" pitchFamily="18" charset="0"/>
                <a:cs typeface="Times New Roman" panose="02020603050405020304" pitchFamily="18" charset="0"/>
              </a:rPr>
              <a:t>a) </a:t>
            </a:r>
          </a:p>
          <a:p>
            <a:pPr marL="0" indent="0">
              <a:spcBef>
                <a:spcPct val="0"/>
              </a:spcBef>
              <a:buNone/>
            </a:pPr>
            <a:r>
              <a:rPr lang="en-US" altLang="en-US">
                <a:solidFill>
                  <a:srgbClr val="222222"/>
                </a:solidFill>
                <a:latin typeface="Times New Roman" panose="02020603050405020304" pitchFamily="18" charset="0"/>
                <a:cs typeface="Times New Roman" panose="02020603050405020304" pitchFamily="18" charset="0"/>
              </a:rPr>
              <a:t>– Cô </a:t>
            </a:r>
            <a:r>
              <a:rPr lang="vi-VN" altLang="en-US">
                <a:solidFill>
                  <a:srgbClr val="222222"/>
                </a:solidFill>
                <a:latin typeface="Times New Roman" panose="02020603050405020304" pitchFamily="18" charset="0"/>
                <a:cs typeface="Times New Roman" panose="02020603050405020304" pitchFamily="18" charset="0"/>
              </a:rPr>
              <a:t>hướng dẫn viên du lịch</a:t>
            </a:r>
            <a:r>
              <a:rPr lang="en-US" altLang="en-US">
                <a:solidFill>
                  <a:srgbClr val="222222"/>
                </a:solidFill>
                <a:latin typeface="Times New Roman" panose="02020603050405020304" pitchFamily="18" charset="0"/>
                <a:cs typeface="Times New Roman" panose="02020603050405020304" pitchFamily="18" charset="0"/>
              </a:rPr>
              <a:t>: mặc áo dài</a:t>
            </a:r>
            <a:endParaRPr lang="en-US" altLang="en-US">
              <a:solidFill>
                <a:srgbClr val="0D0C0B"/>
              </a:solidFill>
              <a:latin typeface="Times New Roman" panose="02020603050405020304" pitchFamily="18" charset="0"/>
              <a:cs typeface="Times New Roman" panose="02020603050405020304" pitchFamily="18" charset="0"/>
            </a:endParaRPr>
          </a:p>
          <a:p>
            <a:pPr marL="0" indent="0">
              <a:spcBef>
                <a:spcPct val="0"/>
              </a:spcBef>
              <a:buNone/>
            </a:pPr>
            <a:r>
              <a:rPr lang="en-US" altLang="en-US">
                <a:solidFill>
                  <a:srgbClr val="222222"/>
                </a:solidFill>
                <a:latin typeface="Times New Roman" panose="02020603050405020304" pitchFamily="18" charset="0"/>
                <a:cs typeface="Times New Roman" panose="02020603050405020304" pitchFamily="18" charset="0"/>
              </a:rPr>
              <a:t>– Thầy giáo: mặc </a:t>
            </a:r>
            <a:r>
              <a:rPr lang="vi-VN" altLang="en-US">
                <a:solidFill>
                  <a:srgbClr val="222222"/>
                </a:solidFill>
                <a:latin typeface="Times New Roman" panose="02020603050405020304" pitchFamily="18" charset="0"/>
                <a:cs typeface="Times New Roman" panose="02020603050405020304" pitchFamily="18" charset="0"/>
              </a:rPr>
              <a:t>áo sơ</a:t>
            </a:r>
            <a:r>
              <a:rPr lang="en-US" altLang="en-US">
                <a:solidFill>
                  <a:srgbClr val="222222"/>
                </a:solidFill>
                <a:latin typeface="Times New Roman" panose="02020603050405020304" pitchFamily="18" charset="0"/>
                <a:cs typeface="Times New Roman" panose="02020603050405020304" pitchFamily="18" charset="0"/>
              </a:rPr>
              <a:t> </a:t>
            </a:r>
            <a:r>
              <a:rPr lang="vi-VN" altLang="en-US">
                <a:solidFill>
                  <a:srgbClr val="222222"/>
                </a:solidFill>
                <a:latin typeface="Times New Roman" panose="02020603050405020304" pitchFamily="18" charset="0"/>
                <a:cs typeface="Times New Roman" panose="02020603050405020304" pitchFamily="18" charset="0"/>
              </a:rPr>
              <a:t>mi,</a:t>
            </a:r>
            <a:r>
              <a:rPr lang="en-US" altLang="en-US">
                <a:solidFill>
                  <a:srgbClr val="222222"/>
                </a:solidFill>
                <a:latin typeface="Times New Roman" panose="02020603050405020304" pitchFamily="18" charset="0"/>
                <a:cs typeface="Times New Roman" panose="02020603050405020304" pitchFamily="18" charset="0"/>
              </a:rPr>
              <a:t> quần âu</a:t>
            </a:r>
            <a:endParaRPr lang="en-US" altLang="en-US">
              <a:solidFill>
                <a:srgbClr val="0D0C0B"/>
              </a:solidFill>
              <a:latin typeface="Times New Roman" panose="02020603050405020304" pitchFamily="18" charset="0"/>
              <a:cs typeface="Times New Roman" panose="02020603050405020304" pitchFamily="18" charset="0"/>
            </a:endParaRPr>
          </a:p>
          <a:p>
            <a:pPr marL="0" indent="0">
              <a:spcBef>
                <a:spcPct val="0"/>
              </a:spcBef>
              <a:buNone/>
            </a:pPr>
            <a:r>
              <a:rPr lang="en-US" altLang="en-US">
                <a:solidFill>
                  <a:srgbClr val="222222"/>
                </a:solidFill>
                <a:latin typeface="Times New Roman" panose="02020603050405020304" pitchFamily="18" charset="0"/>
                <a:cs typeface="Times New Roman" panose="02020603050405020304" pitchFamily="18" charset="0"/>
              </a:rPr>
              <a:t>– Học sinh: đồng phục học sinh</a:t>
            </a:r>
            <a:endParaRPr lang="en-US" altLang="en-US">
              <a:solidFill>
                <a:srgbClr val="0D0C0B"/>
              </a:solidFill>
              <a:latin typeface="Times New Roman" panose="02020603050405020304" pitchFamily="18" charset="0"/>
              <a:cs typeface="Times New Roman" panose="02020603050405020304" pitchFamily="18" charset="0"/>
            </a:endParaRPr>
          </a:p>
          <a:p>
            <a:pPr marL="0" indent="0">
              <a:spcBef>
                <a:spcPct val="0"/>
              </a:spcBef>
              <a:buNone/>
            </a:pPr>
            <a:r>
              <a:rPr lang="en-US" altLang="en-US">
                <a:solidFill>
                  <a:srgbClr val="222222"/>
                </a:solidFill>
                <a:latin typeface="Times New Roman" panose="02020603050405020304" pitchFamily="18" charset="0"/>
                <a:cs typeface="Times New Roman" panose="02020603050405020304" pitchFamily="18" charset="0"/>
              </a:rPr>
              <a:t>– </a:t>
            </a:r>
            <a:r>
              <a:rPr lang="vi-VN" altLang="en-US">
                <a:solidFill>
                  <a:srgbClr val="222222"/>
                </a:solidFill>
                <a:latin typeface="Times New Roman" panose="02020603050405020304" pitchFamily="18" charset="0"/>
                <a:cs typeface="Times New Roman" panose="02020603050405020304" pitchFamily="18" charset="0"/>
              </a:rPr>
              <a:t>Bác b</a:t>
            </a:r>
            <a:r>
              <a:rPr lang="en-US" altLang="en-US">
                <a:solidFill>
                  <a:srgbClr val="222222"/>
                </a:solidFill>
                <a:latin typeface="Times New Roman" panose="02020603050405020304" pitchFamily="18" charset="0"/>
                <a:cs typeface="Times New Roman" panose="02020603050405020304" pitchFamily="18" charset="0"/>
              </a:rPr>
              <a:t>ảo vệ: đồng phục bảo vệ</a:t>
            </a:r>
            <a:endParaRPr lang="en-US" altLang="en-US">
              <a:solidFill>
                <a:srgbClr val="0D0C0B"/>
              </a:solidFill>
              <a:latin typeface="Times New Roman" panose="02020603050405020304" pitchFamily="18" charset="0"/>
              <a:cs typeface="Times New Roman" panose="02020603050405020304" pitchFamily="18" charset="0"/>
            </a:endParaRPr>
          </a:p>
          <a:p>
            <a:pPr marL="0" indent="0">
              <a:spcBef>
                <a:spcPct val="0"/>
              </a:spcBef>
              <a:buNone/>
            </a:pPr>
            <a:r>
              <a:rPr lang="en-US" altLang="en-US">
                <a:solidFill>
                  <a:srgbClr val="222222"/>
                </a:solidFill>
                <a:latin typeface="Times New Roman" panose="02020603050405020304" pitchFamily="18" charset="0"/>
                <a:cs typeface="Times New Roman" panose="02020603050405020304" pitchFamily="18" charset="0"/>
              </a:rPr>
              <a:t>b) Các trang phục trên được sử dụng thể hiện được nghề nghiệp của họ.</a:t>
            </a:r>
            <a:endParaRPr lang="en-US" altLang="en-US">
              <a:solidFill>
                <a:srgbClr val="0D0C0B"/>
              </a:solidFill>
              <a:latin typeface="Times New Roman" panose="02020603050405020304" pitchFamily="18" charset="0"/>
              <a:cs typeface="Times New Roman" panose="02020603050405020304" pitchFamily="18" charset="0"/>
            </a:endParaRPr>
          </a:p>
        </p:txBody>
      </p:sp>
      <p:pic>
        <p:nvPicPr>
          <p:cNvPr id="6" name="Picture 1"/>
          <p:cNvPicPr>
            <a:picLocks noChangeAspect="1"/>
          </p:cNvPicPr>
          <p:nvPr/>
        </p:nvPicPr>
        <p:blipFill>
          <a:blip r:embed="rId2">
            <a:extLst>
              <a:ext uri="{28A0092B-C50C-407E-A947-70E740481C1C}">
                <a14:useLocalDpi xmlns:a14="http://schemas.microsoft.com/office/drawing/2010/main" val="0"/>
              </a:ext>
            </a:extLst>
          </a:blip>
          <a:srcRect b="7813"/>
          <a:stretch>
            <a:fillRect/>
          </a:stretch>
        </p:blipFill>
        <p:spPr bwMode="auto">
          <a:xfrm>
            <a:off x="2590800" y="234951"/>
            <a:ext cx="586740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51886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reeform 19"/>
          <p:cNvSpPr>
            <a:spLocks/>
          </p:cNvSpPr>
          <p:nvPr/>
        </p:nvSpPr>
        <p:spPr bwMode="auto">
          <a:xfrm rot="5400000">
            <a:off x="2278857" y="-1370807"/>
            <a:ext cx="7053263" cy="9753601"/>
          </a:xfrm>
          <a:custGeom>
            <a:avLst/>
            <a:gdLst>
              <a:gd name="T0" fmla="*/ 0 w 1943049"/>
              <a:gd name="T1" fmla="*/ 0 h 1943049"/>
              <a:gd name="T2" fmla="*/ 2147483646 w 1943049"/>
              <a:gd name="T3" fmla="*/ 2147483646 h 1943049"/>
              <a:gd name="T4" fmla="*/ 0 w 1943049"/>
              <a:gd name="T5" fmla="*/ 2147483646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0" name="Rectangle 9"/>
          <p:cNvSpPr/>
          <p:nvPr/>
        </p:nvSpPr>
        <p:spPr>
          <a:xfrm>
            <a:off x="1110343" y="290514"/>
            <a:ext cx="10071463" cy="2338387"/>
          </a:xfrm>
          <a:prstGeom prst="rect">
            <a:avLst/>
          </a:prstGeom>
        </p:spPr>
        <p:txBody>
          <a:bodyPr wrap="square">
            <a:spAutoFit/>
          </a:bodyPr>
          <a:lstStyle/>
          <a:p>
            <a:pPr>
              <a:defRPr/>
            </a:pPr>
            <a:r>
              <a:rPr lang="vi-VN" sz="3200" dirty="0" smtClean="0">
                <a:solidFill>
                  <a:srgbClr val="0070C0"/>
                </a:solidFill>
                <a:ea typeface="+mj-ea"/>
                <a:cs typeface="Times New Roman" panose="02020603050405020304" pitchFamily="18" charset="0"/>
              </a:rPr>
              <a:t>Câu 2. Quan </a:t>
            </a:r>
            <a:r>
              <a:rPr lang="vi-VN" sz="3200" dirty="0">
                <a:solidFill>
                  <a:srgbClr val="0070C0"/>
                </a:solidFill>
                <a:ea typeface="+mj-ea"/>
                <a:cs typeface="Times New Roman" panose="02020603050405020304" pitchFamily="18" charset="0"/>
              </a:rPr>
              <a:t>sát hai bộ trang phục trong hình 7.5 và chỉ ra sự khác nhau về kiểu dáng</a:t>
            </a:r>
            <a:r>
              <a:rPr lang="en-US" sz="3200" dirty="0">
                <a:solidFill>
                  <a:srgbClr val="0070C0"/>
                </a:solidFill>
                <a:ea typeface="+mj-ea"/>
                <a:cs typeface="Times New Roman" panose="02020603050405020304" pitchFamily="18" charset="0"/>
              </a:rPr>
              <a:t>,</a:t>
            </a:r>
            <a:r>
              <a:rPr lang="vi-VN" sz="3200" dirty="0">
                <a:solidFill>
                  <a:srgbClr val="0070C0"/>
                </a:solidFill>
                <a:ea typeface="+mj-ea"/>
                <a:cs typeface="Times New Roman" panose="02020603050405020304" pitchFamily="18" charset="0"/>
              </a:rPr>
              <a:t> màu sắc</a:t>
            </a:r>
            <a:r>
              <a:rPr lang="en-US" sz="3200" dirty="0">
                <a:solidFill>
                  <a:srgbClr val="0070C0"/>
                </a:solidFill>
                <a:ea typeface="+mj-ea"/>
                <a:cs typeface="Times New Roman" panose="02020603050405020304" pitchFamily="18" charset="0"/>
              </a:rPr>
              <a:t>,</a:t>
            </a:r>
            <a:r>
              <a:rPr lang="vi-VN" sz="3200" dirty="0">
                <a:solidFill>
                  <a:srgbClr val="0070C0"/>
                </a:solidFill>
                <a:ea typeface="+mj-ea"/>
                <a:cs typeface="Times New Roman" panose="02020603050405020304" pitchFamily="18" charset="0"/>
              </a:rPr>
              <a:t> đường nét và  họa tiết</a:t>
            </a:r>
          </a:p>
          <a:p>
            <a:pPr>
              <a:defRPr/>
            </a:pPr>
            <a:r>
              <a:rPr lang="vi-VN" dirty="0"/>
              <a:t/>
            </a:r>
            <a:br>
              <a:rPr lang="vi-VN" dirty="0"/>
            </a:br>
            <a:endParaRPr lang="en-US" sz="3200" dirty="0">
              <a:solidFill>
                <a:srgbClr val="0070C0"/>
              </a:solidFill>
              <a:ea typeface="+mj-ea"/>
              <a:cs typeface="Times New Roman" panose="02020603050405020304" pitchFamily="18" charset="0"/>
            </a:endParaRPr>
          </a:p>
        </p:txBody>
      </p:sp>
      <p:pic>
        <p:nvPicPr>
          <p:cNvPr id="17414" name="Content Placeholder 3" descr="Screen Clipping"/>
          <p:cNvPicPr>
            <a:picLocks noChangeAspect="1"/>
          </p:cNvPicPr>
          <p:nvPr/>
        </p:nvPicPr>
        <p:blipFill>
          <a:blip r:embed="rId2">
            <a:extLst>
              <a:ext uri="{28A0092B-C50C-407E-A947-70E740481C1C}">
                <a14:useLocalDpi xmlns:a14="http://schemas.microsoft.com/office/drawing/2010/main" val="0"/>
              </a:ext>
            </a:extLst>
          </a:blip>
          <a:srcRect b="11179"/>
          <a:stretch>
            <a:fillRect/>
          </a:stretch>
        </p:blipFill>
        <p:spPr bwMode="auto">
          <a:xfrm>
            <a:off x="8273283" y="1311275"/>
            <a:ext cx="3190875" cy="351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928688" y="2080261"/>
            <a:ext cx="7470729"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dirty="0">
                <a:solidFill>
                  <a:srgbClr val="222222"/>
                </a:solidFill>
                <a:latin typeface="Times New Roman" panose="02020603050405020304" pitchFamily="18" charset="0"/>
              </a:rPr>
              <a:t>–</a:t>
            </a:r>
            <a:r>
              <a:rPr lang="en-US" altLang="en-US" sz="2800" dirty="0">
                <a:solidFill>
                  <a:srgbClr val="222222"/>
                </a:solidFill>
                <a:latin typeface="Verdana" panose="020B0604030504040204" pitchFamily="34" charset="0"/>
              </a:rPr>
              <a:t> </a:t>
            </a:r>
            <a:r>
              <a:rPr lang="en-US" altLang="en-US" sz="2800" dirty="0" err="1">
                <a:solidFill>
                  <a:srgbClr val="222222"/>
                </a:solidFill>
                <a:latin typeface="Times New Roman" panose="02020603050405020304" pitchFamily="18" charset="0"/>
                <a:cs typeface="Times New Roman" panose="02020603050405020304" pitchFamily="18" charset="0"/>
              </a:rPr>
              <a:t>Trang</a:t>
            </a:r>
            <a:r>
              <a:rPr lang="en-US" altLang="en-US" sz="2800" dirty="0">
                <a:solidFill>
                  <a:srgbClr val="222222"/>
                </a:solidFill>
                <a:latin typeface="Times New Roman" panose="02020603050405020304" pitchFamily="18" charset="0"/>
                <a:cs typeface="Times New Roman" panose="02020603050405020304" pitchFamily="18" charset="0"/>
              </a:rPr>
              <a:t> </a:t>
            </a:r>
            <a:r>
              <a:rPr lang="en-US" altLang="en-US" sz="2800" dirty="0" err="1">
                <a:solidFill>
                  <a:srgbClr val="222222"/>
                </a:solidFill>
                <a:latin typeface="Times New Roman" panose="02020603050405020304" pitchFamily="18" charset="0"/>
                <a:cs typeface="Times New Roman" panose="02020603050405020304" pitchFamily="18" charset="0"/>
              </a:rPr>
              <a:t>phục</a:t>
            </a:r>
            <a:r>
              <a:rPr lang="en-US" altLang="en-US" sz="2800" dirty="0">
                <a:solidFill>
                  <a:srgbClr val="222222"/>
                </a:solidFill>
                <a:latin typeface="Times New Roman" panose="02020603050405020304" pitchFamily="18" charset="0"/>
                <a:cs typeface="Times New Roman" panose="02020603050405020304" pitchFamily="18" charset="0"/>
              </a:rPr>
              <a:t> a: </a:t>
            </a:r>
            <a:r>
              <a:rPr lang="en-US" altLang="en-US" sz="2800" dirty="0" err="1">
                <a:solidFill>
                  <a:srgbClr val="222222"/>
                </a:solidFill>
                <a:latin typeface="Times New Roman" panose="02020603050405020304" pitchFamily="18" charset="0"/>
                <a:cs typeface="Times New Roman" panose="02020603050405020304" pitchFamily="18" charset="0"/>
              </a:rPr>
              <a:t>kiểu</a:t>
            </a:r>
            <a:r>
              <a:rPr lang="en-US" altLang="en-US" sz="2800" dirty="0">
                <a:solidFill>
                  <a:srgbClr val="222222"/>
                </a:solidFill>
                <a:latin typeface="Times New Roman" panose="02020603050405020304" pitchFamily="18" charset="0"/>
                <a:cs typeface="Times New Roman" panose="02020603050405020304" pitchFamily="18" charset="0"/>
              </a:rPr>
              <a:t> </a:t>
            </a:r>
            <a:r>
              <a:rPr lang="en-US" altLang="en-US" sz="2800" dirty="0" err="1">
                <a:solidFill>
                  <a:srgbClr val="222222"/>
                </a:solidFill>
                <a:latin typeface="Times New Roman" panose="02020603050405020304" pitchFamily="18" charset="0"/>
                <a:cs typeface="Times New Roman" panose="02020603050405020304" pitchFamily="18" charset="0"/>
              </a:rPr>
              <a:t>quần</a:t>
            </a:r>
            <a:r>
              <a:rPr lang="en-US" altLang="en-US" sz="2800" dirty="0">
                <a:solidFill>
                  <a:srgbClr val="222222"/>
                </a:solidFill>
                <a:latin typeface="Times New Roman" panose="02020603050405020304" pitchFamily="18" charset="0"/>
                <a:cs typeface="Times New Roman" panose="02020603050405020304" pitchFamily="18" charset="0"/>
              </a:rPr>
              <a:t> </a:t>
            </a:r>
            <a:r>
              <a:rPr lang="en-US" altLang="en-US" sz="2800" dirty="0" err="1">
                <a:solidFill>
                  <a:srgbClr val="222222"/>
                </a:solidFill>
                <a:latin typeface="Times New Roman" panose="02020603050405020304" pitchFamily="18" charset="0"/>
                <a:cs typeface="Times New Roman" panose="02020603050405020304" pitchFamily="18" charset="0"/>
              </a:rPr>
              <a:t>dài</a:t>
            </a:r>
            <a:r>
              <a:rPr lang="en-US" altLang="en-US" sz="2800" dirty="0">
                <a:solidFill>
                  <a:srgbClr val="222222"/>
                </a:solidFill>
                <a:latin typeface="Times New Roman" panose="02020603050405020304" pitchFamily="18" charset="0"/>
                <a:cs typeface="Times New Roman" panose="02020603050405020304" pitchFamily="18" charset="0"/>
              </a:rPr>
              <a:t>, </a:t>
            </a:r>
            <a:r>
              <a:rPr lang="en-US" altLang="en-US" sz="2800" dirty="0" err="1">
                <a:solidFill>
                  <a:srgbClr val="222222"/>
                </a:solidFill>
                <a:latin typeface="Times New Roman" panose="02020603050405020304" pitchFamily="18" charset="0"/>
                <a:cs typeface="Times New Roman" panose="02020603050405020304" pitchFamily="18" charset="0"/>
              </a:rPr>
              <a:t>áo</a:t>
            </a:r>
            <a:r>
              <a:rPr lang="en-US" altLang="en-US" sz="2800" dirty="0">
                <a:solidFill>
                  <a:srgbClr val="222222"/>
                </a:solidFill>
                <a:latin typeface="Times New Roman" panose="02020603050405020304" pitchFamily="18" charset="0"/>
                <a:cs typeface="Times New Roman" panose="02020603050405020304" pitchFamily="18" charset="0"/>
              </a:rPr>
              <a:t> </a:t>
            </a:r>
            <a:r>
              <a:rPr lang="en-US" altLang="en-US" sz="2800" dirty="0" err="1">
                <a:solidFill>
                  <a:srgbClr val="222222"/>
                </a:solidFill>
                <a:latin typeface="Times New Roman" panose="02020603050405020304" pitchFamily="18" charset="0"/>
                <a:cs typeface="Times New Roman" panose="02020603050405020304" pitchFamily="18" charset="0"/>
              </a:rPr>
              <a:t>sơ</a:t>
            </a:r>
            <a:r>
              <a:rPr lang="en-US" altLang="en-US" sz="2800" dirty="0">
                <a:solidFill>
                  <a:srgbClr val="222222"/>
                </a:solidFill>
                <a:latin typeface="Times New Roman" panose="02020603050405020304" pitchFamily="18" charset="0"/>
                <a:cs typeface="Times New Roman" panose="02020603050405020304" pitchFamily="18" charset="0"/>
              </a:rPr>
              <a:t> mi, </a:t>
            </a:r>
            <a:r>
              <a:rPr lang="en-US" altLang="en-US" sz="2800" dirty="0" err="1" smtClean="0">
                <a:solidFill>
                  <a:srgbClr val="222222"/>
                </a:solidFill>
                <a:latin typeface="Times New Roman" panose="02020603050405020304" pitchFamily="18" charset="0"/>
                <a:cs typeface="Times New Roman" panose="02020603050405020304" pitchFamily="18" charset="0"/>
              </a:rPr>
              <a:t>màu</a:t>
            </a:r>
            <a:r>
              <a:rPr lang="en-US" altLang="en-US" sz="2800" dirty="0" smtClean="0">
                <a:solidFill>
                  <a:srgbClr val="222222"/>
                </a:solidFill>
                <a:latin typeface="Times New Roman" panose="02020603050405020304" pitchFamily="18" charset="0"/>
                <a:cs typeface="Times New Roman" panose="02020603050405020304" pitchFamily="18" charset="0"/>
              </a:rPr>
              <a:t> </a:t>
            </a:r>
            <a:r>
              <a:rPr lang="en-US" altLang="en-US" sz="2800" dirty="0" err="1">
                <a:solidFill>
                  <a:srgbClr val="222222"/>
                </a:solidFill>
                <a:latin typeface="Times New Roman" panose="02020603050405020304" pitchFamily="18" charset="0"/>
                <a:cs typeface="Times New Roman" panose="02020603050405020304" pitchFamily="18" charset="0"/>
              </a:rPr>
              <a:t>sắc</a:t>
            </a:r>
            <a:r>
              <a:rPr lang="en-US" altLang="en-US" sz="2800" dirty="0">
                <a:solidFill>
                  <a:srgbClr val="222222"/>
                </a:solidFill>
                <a:latin typeface="Times New Roman" panose="02020603050405020304" pitchFamily="18" charset="0"/>
                <a:cs typeface="Times New Roman" panose="02020603050405020304" pitchFamily="18" charset="0"/>
              </a:rPr>
              <a:t> </a:t>
            </a:r>
            <a:r>
              <a:rPr lang="en-US" altLang="en-US" sz="2800" dirty="0" err="1">
                <a:solidFill>
                  <a:srgbClr val="222222"/>
                </a:solidFill>
                <a:latin typeface="Times New Roman" panose="02020603050405020304" pitchFamily="18" charset="0"/>
                <a:cs typeface="Times New Roman" panose="02020603050405020304" pitchFamily="18" charset="0"/>
              </a:rPr>
              <a:t>trang</a:t>
            </a:r>
            <a:r>
              <a:rPr lang="en-US" altLang="en-US" sz="2800" dirty="0">
                <a:solidFill>
                  <a:srgbClr val="222222"/>
                </a:solidFill>
                <a:latin typeface="Times New Roman" panose="02020603050405020304" pitchFamily="18" charset="0"/>
                <a:cs typeface="Times New Roman" panose="02020603050405020304" pitchFamily="18" charset="0"/>
              </a:rPr>
              <a:t> </a:t>
            </a:r>
            <a:r>
              <a:rPr lang="en-US" altLang="en-US" sz="2800" dirty="0" err="1">
                <a:solidFill>
                  <a:srgbClr val="222222"/>
                </a:solidFill>
                <a:latin typeface="Times New Roman" panose="02020603050405020304" pitchFamily="18" charset="0"/>
                <a:cs typeface="Times New Roman" panose="02020603050405020304" pitchFamily="18" charset="0"/>
              </a:rPr>
              <a:t>nhã</a:t>
            </a:r>
            <a:r>
              <a:rPr lang="en-US" altLang="en-US" sz="2800" dirty="0">
                <a:solidFill>
                  <a:srgbClr val="222222"/>
                </a:solidFill>
                <a:latin typeface="Times New Roman" panose="02020603050405020304" pitchFamily="18" charset="0"/>
                <a:cs typeface="Times New Roman" panose="02020603050405020304" pitchFamily="18" charset="0"/>
              </a:rPr>
              <a:t>, </a:t>
            </a:r>
            <a:r>
              <a:rPr lang="en-US" altLang="en-US" sz="2800" dirty="0" err="1">
                <a:solidFill>
                  <a:srgbClr val="222222"/>
                </a:solidFill>
                <a:latin typeface="Times New Roman" panose="02020603050405020304" pitchFamily="18" charset="0"/>
                <a:cs typeface="Times New Roman" panose="02020603050405020304" pitchFamily="18" charset="0"/>
              </a:rPr>
              <a:t>hoạ</a:t>
            </a:r>
            <a:r>
              <a:rPr lang="en-US" altLang="en-US" sz="2800" dirty="0">
                <a:solidFill>
                  <a:srgbClr val="222222"/>
                </a:solidFill>
                <a:latin typeface="Times New Roman" panose="02020603050405020304" pitchFamily="18" charset="0"/>
                <a:cs typeface="Times New Roman" panose="02020603050405020304" pitchFamily="18" charset="0"/>
              </a:rPr>
              <a:t> </a:t>
            </a:r>
            <a:r>
              <a:rPr lang="en-US" altLang="en-US" sz="2800" dirty="0" err="1">
                <a:solidFill>
                  <a:srgbClr val="222222"/>
                </a:solidFill>
                <a:latin typeface="Times New Roman" panose="02020603050405020304" pitchFamily="18" charset="0"/>
                <a:cs typeface="Times New Roman" panose="02020603050405020304" pitchFamily="18" charset="0"/>
              </a:rPr>
              <a:t>tiết</a:t>
            </a:r>
            <a:r>
              <a:rPr lang="en-US" altLang="en-US" sz="2800" dirty="0">
                <a:solidFill>
                  <a:srgbClr val="222222"/>
                </a:solidFill>
                <a:latin typeface="Times New Roman" panose="02020603050405020304" pitchFamily="18" charset="0"/>
                <a:cs typeface="Times New Roman" panose="02020603050405020304" pitchFamily="18" charset="0"/>
              </a:rPr>
              <a:t> </a:t>
            </a:r>
            <a:r>
              <a:rPr lang="en-US" altLang="en-US" sz="2800" dirty="0" err="1">
                <a:solidFill>
                  <a:srgbClr val="222222"/>
                </a:solidFill>
                <a:latin typeface="Times New Roman" panose="02020603050405020304" pitchFamily="18" charset="0"/>
                <a:cs typeface="Times New Roman" panose="02020603050405020304" pitchFamily="18" charset="0"/>
              </a:rPr>
              <a:t>đơn</a:t>
            </a:r>
            <a:r>
              <a:rPr lang="en-US" altLang="en-US" sz="2800" dirty="0">
                <a:solidFill>
                  <a:srgbClr val="222222"/>
                </a:solidFill>
                <a:latin typeface="Times New Roman" panose="02020603050405020304" pitchFamily="18" charset="0"/>
                <a:cs typeface="Times New Roman" panose="02020603050405020304" pitchFamily="18" charset="0"/>
              </a:rPr>
              <a:t> </a:t>
            </a:r>
            <a:r>
              <a:rPr lang="en-US" altLang="en-US" sz="2800" dirty="0" err="1">
                <a:solidFill>
                  <a:srgbClr val="222222"/>
                </a:solidFill>
                <a:latin typeface="Times New Roman" panose="02020603050405020304" pitchFamily="18" charset="0"/>
                <a:cs typeface="Times New Roman" panose="02020603050405020304" pitchFamily="18" charset="0"/>
              </a:rPr>
              <a:t>giản</a:t>
            </a:r>
            <a:r>
              <a:rPr lang="en-US" altLang="en-US" sz="2800" dirty="0">
                <a:solidFill>
                  <a:srgbClr val="222222"/>
                </a:solidFill>
                <a:latin typeface="Times New Roman" panose="02020603050405020304" pitchFamily="18" charset="0"/>
                <a:cs typeface="Times New Roman" panose="02020603050405020304" pitchFamily="18" charset="0"/>
              </a:rPr>
              <a:t>, </a:t>
            </a:r>
            <a:r>
              <a:rPr lang="en-US" altLang="en-US" sz="2800" dirty="0" err="1" smtClean="0">
                <a:solidFill>
                  <a:srgbClr val="222222"/>
                </a:solidFill>
                <a:latin typeface="Times New Roman" panose="02020603050405020304" pitchFamily="18" charset="0"/>
                <a:cs typeface="Times New Roman" panose="02020603050405020304" pitchFamily="18" charset="0"/>
              </a:rPr>
              <a:t>trang</a:t>
            </a:r>
            <a:r>
              <a:rPr lang="en-US" altLang="en-US" sz="2800" dirty="0" smtClean="0">
                <a:solidFill>
                  <a:srgbClr val="222222"/>
                </a:solidFill>
                <a:latin typeface="Times New Roman" panose="02020603050405020304" pitchFamily="18" charset="0"/>
                <a:cs typeface="Times New Roman" panose="02020603050405020304" pitchFamily="18" charset="0"/>
              </a:rPr>
              <a:t> </a:t>
            </a:r>
            <a:r>
              <a:rPr lang="en-US" altLang="en-US" sz="2800" dirty="0" err="1">
                <a:solidFill>
                  <a:srgbClr val="222222"/>
                </a:solidFill>
                <a:latin typeface="Times New Roman" panose="02020603050405020304" pitchFamily="18" charset="0"/>
                <a:cs typeface="Times New Roman" panose="02020603050405020304" pitchFamily="18" charset="0"/>
              </a:rPr>
              <a:t>phục</a:t>
            </a:r>
            <a:r>
              <a:rPr lang="en-US" altLang="en-US" sz="2800" dirty="0">
                <a:solidFill>
                  <a:srgbClr val="222222"/>
                </a:solidFill>
                <a:latin typeface="Times New Roman" panose="02020603050405020304" pitchFamily="18" charset="0"/>
                <a:cs typeface="Times New Roman" panose="02020603050405020304" pitchFamily="18" charset="0"/>
              </a:rPr>
              <a:t> </a:t>
            </a:r>
            <a:r>
              <a:rPr lang="en-US" altLang="en-US" sz="2800" dirty="0" err="1">
                <a:solidFill>
                  <a:srgbClr val="222222"/>
                </a:solidFill>
                <a:latin typeface="Times New Roman" panose="02020603050405020304" pitchFamily="18" charset="0"/>
                <a:cs typeface="Times New Roman" panose="02020603050405020304" pitchFamily="18" charset="0"/>
              </a:rPr>
              <a:t>có</a:t>
            </a:r>
            <a:r>
              <a:rPr lang="en-US" altLang="en-US" sz="2800" dirty="0">
                <a:solidFill>
                  <a:srgbClr val="222222"/>
                </a:solidFill>
                <a:latin typeface="Times New Roman" panose="02020603050405020304" pitchFamily="18" charset="0"/>
                <a:cs typeface="Times New Roman" panose="02020603050405020304" pitchFamily="18" charset="0"/>
              </a:rPr>
              <a:t> </a:t>
            </a:r>
            <a:r>
              <a:rPr lang="en-US" altLang="en-US" sz="2800" dirty="0" err="1">
                <a:solidFill>
                  <a:srgbClr val="222222"/>
                </a:solidFill>
                <a:latin typeface="Times New Roman" panose="02020603050405020304" pitchFamily="18" charset="0"/>
                <a:cs typeface="Times New Roman" panose="02020603050405020304" pitchFamily="18" charset="0"/>
              </a:rPr>
              <a:t>đường</a:t>
            </a:r>
            <a:r>
              <a:rPr lang="en-US" altLang="en-US" sz="2800" dirty="0">
                <a:solidFill>
                  <a:srgbClr val="222222"/>
                </a:solidFill>
                <a:latin typeface="Times New Roman" panose="02020603050405020304" pitchFamily="18" charset="0"/>
                <a:cs typeface="Times New Roman" panose="02020603050405020304" pitchFamily="18" charset="0"/>
              </a:rPr>
              <a:t> </a:t>
            </a:r>
            <a:r>
              <a:rPr lang="en-US" altLang="en-US" sz="2800" dirty="0" err="1">
                <a:solidFill>
                  <a:srgbClr val="222222"/>
                </a:solidFill>
                <a:latin typeface="Times New Roman" panose="02020603050405020304" pitchFamily="18" charset="0"/>
                <a:cs typeface="Times New Roman" panose="02020603050405020304" pitchFamily="18" charset="0"/>
              </a:rPr>
              <a:t>cong</a:t>
            </a:r>
            <a:r>
              <a:rPr lang="en-US" altLang="en-US" sz="2800" dirty="0">
                <a:solidFill>
                  <a:srgbClr val="222222"/>
                </a:solidFill>
                <a:latin typeface="Times New Roman" panose="02020603050405020304" pitchFamily="18" charset="0"/>
                <a:cs typeface="Times New Roman" panose="02020603050405020304" pitchFamily="18" charset="0"/>
              </a:rPr>
              <a:t> </a:t>
            </a:r>
            <a:r>
              <a:rPr lang="en-US" altLang="en-US" sz="2800" dirty="0" err="1">
                <a:solidFill>
                  <a:srgbClr val="222222"/>
                </a:solidFill>
                <a:latin typeface="Times New Roman" panose="02020603050405020304" pitchFamily="18" charset="0"/>
                <a:cs typeface="Times New Roman" panose="02020603050405020304" pitchFamily="18" charset="0"/>
              </a:rPr>
              <a:t>và</a:t>
            </a:r>
            <a:r>
              <a:rPr lang="en-US" altLang="en-US" sz="2800" dirty="0">
                <a:solidFill>
                  <a:srgbClr val="222222"/>
                </a:solidFill>
                <a:latin typeface="Times New Roman" panose="02020603050405020304" pitchFamily="18" charset="0"/>
                <a:cs typeface="Times New Roman" panose="02020603050405020304" pitchFamily="18" charset="0"/>
              </a:rPr>
              <a:t> </a:t>
            </a:r>
            <a:r>
              <a:rPr lang="en-US" altLang="en-US" sz="2800" dirty="0" err="1">
                <a:solidFill>
                  <a:srgbClr val="222222"/>
                </a:solidFill>
                <a:latin typeface="Times New Roman" panose="02020603050405020304" pitchFamily="18" charset="0"/>
                <a:cs typeface="Times New Roman" panose="02020603050405020304" pitchFamily="18" charset="0"/>
              </a:rPr>
              <a:t>trang</a:t>
            </a:r>
            <a:r>
              <a:rPr lang="en-US" altLang="en-US" sz="2800" dirty="0">
                <a:solidFill>
                  <a:srgbClr val="222222"/>
                </a:solidFill>
                <a:latin typeface="Times New Roman" panose="02020603050405020304" pitchFamily="18" charset="0"/>
                <a:cs typeface="Times New Roman" panose="02020603050405020304" pitchFamily="18" charset="0"/>
              </a:rPr>
              <a:t> </a:t>
            </a:r>
            <a:r>
              <a:rPr lang="en-US" altLang="en-US" sz="2800" dirty="0" err="1">
                <a:solidFill>
                  <a:srgbClr val="222222"/>
                </a:solidFill>
                <a:latin typeface="Times New Roman" panose="02020603050405020304" pitchFamily="18" charset="0"/>
                <a:cs typeface="Times New Roman" panose="02020603050405020304" pitchFamily="18" charset="0"/>
              </a:rPr>
              <a:t>trí</a:t>
            </a:r>
            <a:r>
              <a:rPr lang="en-US" altLang="en-US" sz="2800" dirty="0">
                <a:solidFill>
                  <a:srgbClr val="222222"/>
                </a:solidFill>
                <a:latin typeface="Times New Roman" panose="02020603050405020304" pitchFamily="18" charset="0"/>
                <a:cs typeface="Times New Roman" panose="02020603050405020304" pitchFamily="18" charset="0"/>
              </a:rPr>
              <a:t> </a:t>
            </a:r>
            <a:r>
              <a:rPr lang="en-US" altLang="en-US" sz="2800" dirty="0" err="1" smtClean="0">
                <a:solidFill>
                  <a:srgbClr val="222222"/>
                </a:solidFill>
                <a:latin typeface="Times New Roman" panose="02020603050405020304" pitchFamily="18" charset="0"/>
                <a:cs typeface="Times New Roman" panose="02020603050405020304" pitchFamily="18" charset="0"/>
              </a:rPr>
              <a:t>thêm</a:t>
            </a:r>
            <a:r>
              <a:rPr lang="en-US" altLang="en-US" sz="2800" dirty="0" smtClean="0">
                <a:solidFill>
                  <a:srgbClr val="222222"/>
                </a:solidFill>
                <a:latin typeface="Times New Roman" panose="02020603050405020304" pitchFamily="18" charset="0"/>
                <a:cs typeface="Times New Roman" panose="02020603050405020304" pitchFamily="18" charset="0"/>
              </a:rPr>
              <a:t> </a:t>
            </a:r>
            <a:r>
              <a:rPr lang="en-US" altLang="en-US" sz="2800" dirty="0" err="1">
                <a:solidFill>
                  <a:srgbClr val="222222"/>
                </a:solidFill>
                <a:latin typeface="Times New Roman" panose="02020603050405020304" pitchFamily="18" charset="0"/>
                <a:cs typeface="Times New Roman" panose="02020603050405020304" pitchFamily="18" charset="0"/>
              </a:rPr>
              <a:t>nơ</a:t>
            </a:r>
            <a:r>
              <a:rPr lang="en-US" altLang="en-US" sz="2800" dirty="0" smtClean="0">
                <a:solidFill>
                  <a:srgbClr val="222222"/>
                </a:solidFill>
                <a:latin typeface="Times New Roman" panose="02020603050405020304" pitchFamily="18" charset="0"/>
                <a:cs typeface="Times New Roman" panose="02020603050405020304" pitchFamily="18" charset="0"/>
              </a:rPr>
              <a:t>.</a:t>
            </a:r>
            <a:endParaRPr lang="vi-VN" altLang="en-US" sz="2800" dirty="0">
              <a:solidFill>
                <a:srgbClr val="222222"/>
              </a:solidFill>
              <a:latin typeface="Times New Roman" panose="02020603050405020304" pitchFamily="18" charset="0"/>
              <a:cs typeface="Times New Roman" panose="02020603050405020304" pitchFamily="18" charset="0"/>
            </a:endParaRPr>
          </a:p>
          <a:p>
            <a:pPr>
              <a:spcBef>
                <a:spcPct val="0"/>
              </a:spcBef>
              <a:buFontTx/>
              <a:buNone/>
            </a:pPr>
            <a:r>
              <a:rPr lang="en-US" altLang="en-US" sz="2800" dirty="0">
                <a:solidFill>
                  <a:srgbClr val="222222"/>
                </a:solidFill>
                <a:latin typeface="Times New Roman" panose="02020603050405020304" pitchFamily="18" charset="0"/>
                <a:cs typeface="Times New Roman" panose="02020603050405020304" pitchFamily="18" charset="0"/>
              </a:rPr>
              <a:t>– </a:t>
            </a:r>
            <a:r>
              <a:rPr lang="en-US" altLang="en-US" sz="2800" dirty="0" err="1">
                <a:solidFill>
                  <a:srgbClr val="222222"/>
                </a:solidFill>
                <a:latin typeface="Times New Roman" panose="02020603050405020304" pitchFamily="18" charset="0"/>
                <a:cs typeface="Times New Roman" panose="02020603050405020304" pitchFamily="18" charset="0"/>
              </a:rPr>
              <a:t>Trang</a:t>
            </a:r>
            <a:r>
              <a:rPr lang="en-US" altLang="en-US" sz="2800" dirty="0">
                <a:solidFill>
                  <a:srgbClr val="222222"/>
                </a:solidFill>
                <a:latin typeface="Times New Roman" panose="02020603050405020304" pitchFamily="18" charset="0"/>
                <a:cs typeface="Times New Roman" panose="02020603050405020304" pitchFamily="18" charset="0"/>
              </a:rPr>
              <a:t> </a:t>
            </a:r>
            <a:r>
              <a:rPr lang="en-US" altLang="en-US" sz="2800" dirty="0" err="1">
                <a:solidFill>
                  <a:srgbClr val="222222"/>
                </a:solidFill>
                <a:latin typeface="Times New Roman" panose="02020603050405020304" pitchFamily="18" charset="0"/>
                <a:cs typeface="Times New Roman" panose="02020603050405020304" pitchFamily="18" charset="0"/>
              </a:rPr>
              <a:t>phục</a:t>
            </a:r>
            <a:r>
              <a:rPr lang="en-US" altLang="en-US" sz="2800" dirty="0">
                <a:solidFill>
                  <a:srgbClr val="222222"/>
                </a:solidFill>
                <a:latin typeface="Times New Roman" panose="02020603050405020304" pitchFamily="18" charset="0"/>
                <a:cs typeface="Times New Roman" panose="02020603050405020304" pitchFamily="18" charset="0"/>
              </a:rPr>
              <a:t> b: </a:t>
            </a:r>
            <a:r>
              <a:rPr lang="en-US" altLang="en-US" sz="2800" dirty="0" err="1">
                <a:solidFill>
                  <a:srgbClr val="222222"/>
                </a:solidFill>
                <a:latin typeface="Times New Roman" panose="02020603050405020304" pitchFamily="18" charset="0"/>
                <a:cs typeface="Times New Roman" panose="02020603050405020304" pitchFamily="18" charset="0"/>
              </a:rPr>
              <a:t>quần</a:t>
            </a:r>
            <a:r>
              <a:rPr lang="en-US" altLang="en-US" sz="2800" dirty="0">
                <a:solidFill>
                  <a:srgbClr val="222222"/>
                </a:solidFill>
                <a:latin typeface="Times New Roman" panose="02020603050405020304" pitchFamily="18" charset="0"/>
                <a:cs typeface="Times New Roman" panose="02020603050405020304" pitchFamily="18" charset="0"/>
              </a:rPr>
              <a:t> </a:t>
            </a:r>
            <a:r>
              <a:rPr lang="en-US" altLang="en-US" sz="2800" dirty="0" err="1">
                <a:solidFill>
                  <a:srgbClr val="222222"/>
                </a:solidFill>
                <a:latin typeface="Times New Roman" panose="02020603050405020304" pitchFamily="18" charset="0"/>
                <a:cs typeface="Times New Roman" panose="02020603050405020304" pitchFamily="18" charset="0"/>
              </a:rPr>
              <a:t>sooc</a:t>
            </a:r>
            <a:r>
              <a:rPr lang="en-US" altLang="en-US" sz="2800" dirty="0">
                <a:solidFill>
                  <a:srgbClr val="222222"/>
                </a:solidFill>
                <a:latin typeface="Times New Roman" panose="02020603050405020304" pitchFamily="18" charset="0"/>
                <a:cs typeface="Times New Roman" panose="02020603050405020304" pitchFamily="18" charset="0"/>
              </a:rPr>
              <a:t> </a:t>
            </a:r>
            <a:r>
              <a:rPr lang="en-US" altLang="en-US" sz="2800" dirty="0" err="1">
                <a:solidFill>
                  <a:srgbClr val="222222"/>
                </a:solidFill>
                <a:latin typeface="Times New Roman" panose="02020603050405020304" pitchFamily="18" charset="0"/>
                <a:cs typeface="Times New Roman" panose="02020603050405020304" pitchFamily="18" charset="0"/>
              </a:rPr>
              <a:t>ngắn</a:t>
            </a:r>
            <a:r>
              <a:rPr lang="en-US" altLang="en-US" sz="2800" dirty="0">
                <a:solidFill>
                  <a:srgbClr val="222222"/>
                </a:solidFill>
                <a:latin typeface="Times New Roman" panose="02020603050405020304" pitchFamily="18" charset="0"/>
                <a:cs typeface="Times New Roman" panose="02020603050405020304" pitchFamily="18" charset="0"/>
              </a:rPr>
              <a:t>, </a:t>
            </a:r>
            <a:r>
              <a:rPr lang="en-US" altLang="en-US" sz="2800" dirty="0" err="1">
                <a:solidFill>
                  <a:srgbClr val="222222"/>
                </a:solidFill>
                <a:latin typeface="Times New Roman" panose="02020603050405020304" pitchFamily="18" charset="0"/>
                <a:cs typeface="Times New Roman" panose="02020603050405020304" pitchFamily="18" charset="0"/>
              </a:rPr>
              <a:t>áo</a:t>
            </a:r>
            <a:r>
              <a:rPr lang="en-US" altLang="en-US" sz="2800" dirty="0">
                <a:solidFill>
                  <a:srgbClr val="222222"/>
                </a:solidFill>
                <a:latin typeface="Times New Roman" panose="02020603050405020304" pitchFamily="18" charset="0"/>
                <a:cs typeface="Times New Roman" panose="02020603050405020304" pitchFamily="18" charset="0"/>
              </a:rPr>
              <a:t> </a:t>
            </a:r>
            <a:r>
              <a:rPr lang="en-US" altLang="en-US" sz="2800" dirty="0" err="1">
                <a:solidFill>
                  <a:srgbClr val="222222"/>
                </a:solidFill>
                <a:latin typeface="Times New Roman" panose="02020603050405020304" pitchFamily="18" charset="0"/>
                <a:cs typeface="Times New Roman" panose="02020603050405020304" pitchFamily="18" charset="0"/>
              </a:rPr>
              <a:t>phông</a:t>
            </a:r>
            <a:r>
              <a:rPr lang="en-US" altLang="en-US" sz="2800" dirty="0">
                <a:solidFill>
                  <a:srgbClr val="222222"/>
                </a:solidFill>
                <a:latin typeface="Times New Roman" panose="02020603050405020304" pitchFamily="18" charset="0"/>
                <a:cs typeface="Times New Roman" panose="02020603050405020304" pitchFamily="18" charset="0"/>
              </a:rPr>
              <a:t>, </a:t>
            </a:r>
            <a:endParaRPr lang="vi-VN" altLang="en-US" sz="2800" dirty="0">
              <a:solidFill>
                <a:srgbClr val="222222"/>
              </a:solidFill>
              <a:latin typeface="Times New Roman" panose="02020603050405020304" pitchFamily="18" charset="0"/>
              <a:cs typeface="Times New Roman" panose="02020603050405020304" pitchFamily="18" charset="0"/>
            </a:endParaRPr>
          </a:p>
          <a:p>
            <a:pPr>
              <a:spcBef>
                <a:spcPct val="0"/>
              </a:spcBef>
              <a:buFontTx/>
              <a:buNone/>
            </a:pPr>
            <a:r>
              <a:rPr lang="en-US" altLang="en-US" sz="2800" dirty="0" err="1">
                <a:solidFill>
                  <a:srgbClr val="222222"/>
                </a:solidFill>
                <a:latin typeface="Times New Roman" panose="02020603050405020304" pitchFamily="18" charset="0"/>
                <a:cs typeface="Times New Roman" panose="02020603050405020304" pitchFamily="18" charset="0"/>
              </a:rPr>
              <a:t>màu</a:t>
            </a:r>
            <a:r>
              <a:rPr lang="en-US" altLang="en-US" sz="2800" dirty="0">
                <a:solidFill>
                  <a:srgbClr val="222222"/>
                </a:solidFill>
                <a:latin typeface="Times New Roman" panose="02020603050405020304" pitchFamily="18" charset="0"/>
                <a:cs typeface="Times New Roman" panose="02020603050405020304" pitchFamily="18" charset="0"/>
              </a:rPr>
              <a:t> </a:t>
            </a:r>
            <a:r>
              <a:rPr lang="en-US" altLang="en-US" sz="2800" dirty="0" err="1">
                <a:solidFill>
                  <a:srgbClr val="222222"/>
                </a:solidFill>
                <a:latin typeface="Times New Roman" panose="02020603050405020304" pitchFamily="18" charset="0"/>
                <a:cs typeface="Times New Roman" panose="02020603050405020304" pitchFamily="18" charset="0"/>
              </a:rPr>
              <a:t>sắc</a:t>
            </a:r>
            <a:r>
              <a:rPr lang="en-US" altLang="en-US" sz="2800" dirty="0">
                <a:solidFill>
                  <a:srgbClr val="222222"/>
                </a:solidFill>
                <a:latin typeface="Times New Roman" panose="02020603050405020304" pitchFamily="18" charset="0"/>
                <a:cs typeface="Times New Roman" panose="02020603050405020304" pitchFamily="18" charset="0"/>
              </a:rPr>
              <a:t> </a:t>
            </a:r>
            <a:r>
              <a:rPr lang="en-US" altLang="en-US" sz="2800" dirty="0" err="1">
                <a:solidFill>
                  <a:srgbClr val="222222"/>
                </a:solidFill>
                <a:latin typeface="Times New Roman" panose="02020603050405020304" pitchFamily="18" charset="0"/>
                <a:cs typeface="Times New Roman" panose="02020603050405020304" pitchFamily="18" charset="0"/>
              </a:rPr>
              <a:t>tươi</a:t>
            </a:r>
            <a:r>
              <a:rPr lang="en-US" altLang="en-US" sz="2800" dirty="0">
                <a:solidFill>
                  <a:srgbClr val="222222"/>
                </a:solidFill>
                <a:latin typeface="Times New Roman" panose="02020603050405020304" pitchFamily="18" charset="0"/>
                <a:cs typeface="Times New Roman" panose="02020603050405020304" pitchFamily="18" charset="0"/>
              </a:rPr>
              <a:t> </a:t>
            </a:r>
            <a:r>
              <a:rPr lang="en-US" altLang="en-US" sz="2800" dirty="0" err="1">
                <a:solidFill>
                  <a:srgbClr val="222222"/>
                </a:solidFill>
                <a:latin typeface="Times New Roman" panose="02020603050405020304" pitchFamily="18" charset="0"/>
                <a:cs typeface="Times New Roman" panose="02020603050405020304" pitchFamily="18" charset="0"/>
              </a:rPr>
              <a:t>sáng</a:t>
            </a:r>
            <a:r>
              <a:rPr lang="en-US" altLang="en-US" sz="2800" dirty="0">
                <a:solidFill>
                  <a:srgbClr val="222222"/>
                </a:solidFill>
                <a:latin typeface="Times New Roman" panose="02020603050405020304" pitchFamily="18" charset="0"/>
                <a:cs typeface="Times New Roman" panose="02020603050405020304" pitchFamily="18" charset="0"/>
              </a:rPr>
              <a:t>, </a:t>
            </a:r>
            <a:r>
              <a:rPr lang="en-US" altLang="en-US" sz="2800" dirty="0" err="1">
                <a:solidFill>
                  <a:srgbClr val="222222"/>
                </a:solidFill>
                <a:latin typeface="Times New Roman" panose="02020603050405020304" pitchFamily="18" charset="0"/>
                <a:cs typeface="Times New Roman" panose="02020603050405020304" pitchFamily="18" charset="0"/>
              </a:rPr>
              <a:t>rực</a:t>
            </a:r>
            <a:r>
              <a:rPr lang="en-US" altLang="en-US" sz="2800" dirty="0">
                <a:solidFill>
                  <a:srgbClr val="222222"/>
                </a:solidFill>
                <a:latin typeface="Times New Roman" panose="02020603050405020304" pitchFamily="18" charset="0"/>
                <a:cs typeface="Times New Roman" panose="02020603050405020304" pitchFamily="18" charset="0"/>
              </a:rPr>
              <a:t> </a:t>
            </a:r>
            <a:r>
              <a:rPr lang="en-US" altLang="en-US" sz="2800" dirty="0" err="1">
                <a:solidFill>
                  <a:srgbClr val="222222"/>
                </a:solidFill>
                <a:latin typeface="Times New Roman" panose="02020603050405020304" pitchFamily="18" charset="0"/>
                <a:cs typeface="Times New Roman" panose="02020603050405020304" pitchFamily="18" charset="0"/>
              </a:rPr>
              <a:t>rỡ</a:t>
            </a:r>
            <a:r>
              <a:rPr lang="en-US" altLang="en-US" sz="2800" dirty="0">
                <a:solidFill>
                  <a:srgbClr val="222222"/>
                </a:solidFill>
                <a:latin typeface="Times New Roman" panose="02020603050405020304" pitchFamily="18" charset="0"/>
                <a:cs typeface="Times New Roman" panose="02020603050405020304" pitchFamily="18" charset="0"/>
              </a:rPr>
              <a:t>.</a:t>
            </a:r>
            <a:endParaRPr lang="en-US" altLang="en-US" sz="2800" dirty="0">
              <a:solidFill>
                <a:srgbClr val="0D0C0B"/>
              </a:solidFill>
              <a:latin typeface="Times New Roman" panose="02020603050405020304" pitchFamily="18" charset="0"/>
              <a:cs typeface="Times New Roman" panose="02020603050405020304" pitchFamily="18" charset="0"/>
            </a:endParaRPr>
          </a:p>
          <a:p>
            <a:pPr>
              <a:spcBef>
                <a:spcPct val="0"/>
              </a:spcBef>
              <a:buFontTx/>
              <a:buNone/>
            </a:pPr>
            <a:endParaRPr lang="en-US" altLang="en-US" sz="2400" dirty="0">
              <a:solidFill>
                <a:srgbClr val="0D0C0B"/>
              </a:solidFill>
              <a:latin typeface="Times New Roman" panose="02020603050405020304" pitchFamily="18" charset="0"/>
            </a:endParaRPr>
          </a:p>
        </p:txBody>
      </p:sp>
    </p:spTree>
    <p:extLst>
      <p:ext uri="{BB962C8B-B14F-4D97-AF65-F5344CB8AC3E}">
        <p14:creationId xmlns:p14="http://schemas.microsoft.com/office/powerpoint/2010/main" val="3936206432"/>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17414"/>
                                        </p:tgtEl>
                                        <p:attrNameLst>
                                          <p:attrName>style.visibility</p:attrName>
                                        </p:attrNameLst>
                                      </p:cBhvr>
                                      <p:to>
                                        <p:strVal val="visible"/>
                                      </p:to>
                                    </p:set>
                                    <p:anim calcmode="lin" valueType="num">
                                      <p:cBhvr additive="base">
                                        <p:cTn id="12" dur="500" fill="hold"/>
                                        <p:tgtEl>
                                          <p:spTgt spid="17414"/>
                                        </p:tgtEl>
                                        <p:attrNameLst>
                                          <p:attrName>ppt_x</p:attrName>
                                        </p:attrNameLst>
                                      </p:cBhvr>
                                      <p:tavLst>
                                        <p:tav tm="0">
                                          <p:val>
                                            <p:strVal val="0-#ppt_w/2"/>
                                          </p:val>
                                        </p:tav>
                                        <p:tav tm="100000">
                                          <p:val>
                                            <p:strVal val="#ppt_x"/>
                                          </p:val>
                                        </p:tav>
                                      </p:tavLst>
                                    </p:anim>
                                    <p:anim calcmode="lin" valueType="num">
                                      <p:cBhvr additive="base">
                                        <p:cTn id="13" dur="500" fill="hold"/>
                                        <p:tgtEl>
                                          <p:spTgt spid="17414"/>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Top Corners Rounded 15">
            <a:extLst/>
          </p:cNvPr>
          <p:cNvSpPr/>
          <p:nvPr/>
        </p:nvSpPr>
        <p:spPr>
          <a:xfrm rot="5400000">
            <a:off x="-1465480" y="3201147"/>
            <a:ext cx="3386667" cy="455706"/>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6551" tIns="53275" rIns="106551" bIns="53275" anchor="ctr"/>
          <a:lstStyle/>
          <a:p>
            <a:pPr algn="ctr" eaLnBrk="1" hangingPunct="1">
              <a:defRPr/>
            </a:pPr>
            <a:endParaRPr lang="en-US" sz="1412" dirty="0">
              <a:latin typeface="Lato Light" panose="020F0502020204030203" pitchFamily="34" charset="0"/>
              <a:ea typeface="Lato Light" panose="020F0502020204030203" pitchFamily="34" charset="0"/>
              <a:cs typeface="Lato Light" panose="020F0502020204030203" pitchFamily="34" charset="0"/>
            </a:endParaRPr>
          </a:p>
        </p:txBody>
      </p:sp>
      <p:sp>
        <p:nvSpPr>
          <p:cNvPr id="10" name="Rectangle 9"/>
          <p:cNvSpPr/>
          <p:nvPr/>
        </p:nvSpPr>
        <p:spPr>
          <a:xfrm>
            <a:off x="997325" y="1043392"/>
            <a:ext cx="10843558" cy="1193722"/>
          </a:xfrm>
          <a:prstGeom prst="rect">
            <a:avLst/>
          </a:prstGeom>
        </p:spPr>
        <p:txBody>
          <a:bodyPr lIns="106551" tIns="53275" rIns="106551" bIns="53275">
            <a:spAutoFit/>
          </a:bodyPr>
          <a:lstStyle/>
          <a:p>
            <a:pPr>
              <a:defRPr/>
            </a:pPr>
            <a:r>
              <a:rPr lang="vi-VN" sz="2823" dirty="0" smtClean="0">
                <a:solidFill>
                  <a:srgbClr val="0070C0"/>
                </a:solidFill>
                <a:latin typeface="Times New Roman" panose="02020603050405020304" pitchFamily="18" charset="0"/>
                <a:ea typeface="+mj-ea"/>
                <a:cs typeface="Times New Roman" panose="02020603050405020304" pitchFamily="18" charset="0"/>
              </a:rPr>
              <a:t>Câu 3. Q</a:t>
            </a:r>
            <a:r>
              <a:rPr lang="en-US" sz="2823" dirty="0" err="1">
                <a:solidFill>
                  <a:srgbClr val="0070C0"/>
                </a:solidFill>
                <a:latin typeface="Times New Roman" panose="02020603050405020304" pitchFamily="18" charset="0"/>
                <a:ea typeface="+mj-ea"/>
                <a:cs typeface="Times New Roman" panose="02020603050405020304" pitchFamily="18" charset="0"/>
              </a:rPr>
              <a:t>uan</a:t>
            </a:r>
            <a:r>
              <a:rPr lang="en-US" sz="2823" dirty="0">
                <a:solidFill>
                  <a:srgbClr val="0070C0"/>
                </a:solidFill>
                <a:latin typeface="Times New Roman" panose="02020603050405020304" pitchFamily="18" charset="0"/>
                <a:ea typeface="+mj-ea"/>
                <a:cs typeface="Times New Roman" panose="02020603050405020304" pitchFamily="18" charset="0"/>
              </a:rPr>
              <a:t> </a:t>
            </a:r>
            <a:r>
              <a:rPr lang="en-US" sz="2823" dirty="0" err="1">
                <a:solidFill>
                  <a:srgbClr val="0070C0"/>
                </a:solidFill>
                <a:latin typeface="Times New Roman" panose="02020603050405020304" pitchFamily="18" charset="0"/>
                <a:ea typeface="+mj-ea"/>
                <a:cs typeface="Times New Roman" panose="02020603050405020304" pitchFamily="18" charset="0"/>
              </a:rPr>
              <a:t>sát</a:t>
            </a:r>
            <a:r>
              <a:rPr lang="en-US" sz="2823" dirty="0">
                <a:solidFill>
                  <a:srgbClr val="0070C0"/>
                </a:solidFill>
                <a:latin typeface="Times New Roman" panose="02020603050405020304" pitchFamily="18" charset="0"/>
                <a:ea typeface="+mj-ea"/>
                <a:cs typeface="Times New Roman" panose="02020603050405020304" pitchFamily="18" charset="0"/>
              </a:rPr>
              <a:t> </a:t>
            </a:r>
            <a:r>
              <a:rPr lang="en-US" sz="2823" dirty="0" err="1">
                <a:solidFill>
                  <a:srgbClr val="0070C0"/>
                </a:solidFill>
                <a:latin typeface="Times New Roman" panose="02020603050405020304" pitchFamily="18" charset="0"/>
                <a:ea typeface="+mj-ea"/>
                <a:cs typeface="Times New Roman" panose="02020603050405020304" pitchFamily="18" charset="0"/>
              </a:rPr>
              <a:t>hình</a:t>
            </a:r>
            <a:r>
              <a:rPr lang="en-US" sz="2823" dirty="0">
                <a:solidFill>
                  <a:srgbClr val="0070C0"/>
                </a:solidFill>
                <a:latin typeface="Times New Roman" panose="02020603050405020304" pitchFamily="18" charset="0"/>
                <a:ea typeface="+mj-ea"/>
                <a:cs typeface="Times New Roman" panose="02020603050405020304" pitchFamily="18" charset="0"/>
              </a:rPr>
              <a:t> 8.1</a:t>
            </a:r>
            <a:r>
              <a:rPr lang="vi-VN" sz="2823" dirty="0">
                <a:solidFill>
                  <a:srgbClr val="0070C0"/>
                </a:solidFill>
                <a:latin typeface="Times New Roman" panose="02020603050405020304" pitchFamily="18" charset="0"/>
                <a:ea typeface="+mj-ea"/>
                <a:cs typeface="Times New Roman" panose="02020603050405020304" pitchFamily="18" charset="0"/>
              </a:rPr>
              <a:t> </a:t>
            </a:r>
            <a:r>
              <a:rPr lang="en-US" sz="2823" dirty="0" err="1">
                <a:solidFill>
                  <a:srgbClr val="0070C0"/>
                </a:solidFill>
                <a:latin typeface="Times New Roman" panose="02020603050405020304" pitchFamily="18" charset="0"/>
                <a:ea typeface="+mj-ea"/>
                <a:cs typeface="Times New Roman" panose="02020603050405020304" pitchFamily="18" charset="0"/>
              </a:rPr>
              <a:t>và</a:t>
            </a:r>
            <a:r>
              <a:rPr lang="en-US" sz="2823" dirty="0">
                <a:solidFill>
                  <a:srgbClr val="0070C0"/>
                </a:solidFill>
                <a:latin typeface="Times New Roman" panose="02020603050405020304" pitchFamily="18" charset="0"/>
                <a:ea typeface="+mj-ea"/>
                <a:cs typeface="Times New Roman" panose="02020603050405020304" pitchFamily="18" charset="0"/>
              </a:rPr>
              <a:t> </a:t>
            </a:r>
            <a:r>
              <a:rPr lang="en-US" sz="2823" dirty="0" err="1">
                <a:solidFill>
                  <a:srgbClr val="0070C0"/>
                </a:solidFill>
                <a:latin typeface="Times New Roman" panose="02020603050405020304" pitchFamily="18" charset="0"/>
                <a:ea typeface="+mj-ea"/>
                <a:cs typeface="Times New Roman" panose="02020603050405020304" pitchFamily="18" charset="0"/>
              </a:rPr>
              <a:t>đưa</a:t>
            </a:r>
            <a:r>
              <a:rPr lang="en-US" sz="2823" dirty="0">
                <a:solidFill>
                  <a:srgbClr val="0070C0"/>
                </a:solidFill>
                <a:latin typeface="Times New Roman" panose="02020603050405020304" pitchFamily="18" charset="0"/>
                <a:ea typeface="+mj-ea"/>
                <a:cs typeface="Times New Roman" panose="02020603050405020304" pitchFamily="18" charset="0"/>
              </a:rPr>
              <a:t> </a:t>
            </a:r>
            <a:r>
              <a:rPr lang="en-US" sz="2823" dirty="0" err="1">
                <a:solidFill>
                  <a:srgbClr val="0070C0"/>
                </a:solidFill>
                <a:latin typeface="Times New Roman" panose="02020603050405020304" pitchFamily="18" charset="0"/>
                <a:ea typeface="+mj-ea"/>
                <a:cs typeface="Times New Roman" panose="02020603050405020304" pitchFamily="18" charset="0"/>
              </a:rPr>
              <a:t>ra</a:t>
            </a:r>
            <a:r>
              <a:rPr lang="en-US" sz="2823" dirty="0">
                <a:solidFill>
                  <a:srgbClr val="0070C0"/>
                </a:solidFill>
                <a:latin typeface="Times New Roman" panose="02020603050405020304" pitchFamily="18" charset="0"/>
                <a:ea typeface="+mj-ea"/>
                <a:cs typeface="Times New Roman" panose="02020603050405020304" pitchFamily="18" charset="0"/>
              </a:rPr>
              <a:t> </a:t>
            </a:r>
            <a:r>
              <a:rPr lang="en-US" sz="2823" dirty="0" err="1">
                <a:solidFill>
                  <a:srgbClr val="0070C0"/>
                </a:solidFill>
                <a:latin typeface="Times New Roman" panose="02020603050405020304" pitchFamily="18" charset="0"/>
                <a:ea typeface="+mj-ea"/>
                <a:cs typeface="Times New Roman" panose="02020603050405020304" pitchFamily="18" charset="0"/>
              </a:rPr>
              <a:t>nhận</a:t>
            </a:r>
            <a:r>
              <a:rPr lang="en-US" sz="2823" dirty="0">
                <a:solidFill>
                  <a:srgbClr val="0070C0"/>
                </a:solidFill>
                <a:latin typeface="Times New Roman" panose="02020603050405020304" pitchFamily="18" charset="0"/>
                <a:ea typeface="+mj-ea"/>
                <a:cs typeface="Times New Roman" panose="02020603050405020304" pitchFamily="18" charset="0"/>
              </a:rPr>
              <a:t> </a:t>
            </a:r>
            <a:r>
              <a:rPr lang="en-US" sz="2823" dirty="0" err="1">
                <a:solidFill>
                  <a:srgbClr val="0070C0"/>
                </a:solidFill>
                <a:latin typeface="Times New Roman" panose="02020603050405020304" pitchFamily="18" charset="0"/>
                <a:ea typeface="+mj-ea"/>
                <a:cs typeface="Times New Roman" panose="02020603050405020304" pitchFamily="18" charset="0"/>
              </a:rPr>
              <a:t>xét</a:t>
            </a:r>
            <a:r>
              <a:rPr lang="en-US" sz="2823" dirty="0">
                <a:solidFill>
                  <a:srgbClr val="0070C0"/>
                </a:solidFill>
                <a:latin typeface="Times New Roman" panose="02020603050405020304" pitchFamily="18" charset="0"/>
                <a:ea typeface="+mj-ea"/>
                <a:cs typeface="Times New Roman" panose="02020603050405020304" pitchFamily="18" charset="0"/>
              </a:rPr>
              <a:t> </a:t>
            </a:r>
            <a:r>
              <a:rPr lang="en-US" sz="2823" dirty="0" err="1">
                <a:solidFill>
                  <a:srgbClr val="0070C0"/>
                </a:solidFill>
                <a:latin typeface="Times New Roman" panose="02020603050405020304" pitchFamily="18" charset="0"/>
                <a:ea typeface="+mj-ea"/>
                <a:cs typeface="Times New Roman" panose="02020603050405020304" pitchFamily="18" charset="0"/>
              </a:rPr>
              <a:t>về</a:t>
            </a:r>
            <a:r>
              <a:rPr lang="en-US" sz="2823" dirty="0">
                <a:solidFill>
                  <a:srgbClr val="0070C0"/>
                </a:solidFill>
                <a:latin typeface="Times New Roman" panose="02020603050405020304" pitchFamily="18" charset="0"/>
                <a:ea typeface="+mj-ea"/>
                <a:cs typeface="Times New Roman" panose="02020603050405020304" pitchFamily="18" charset="0"/>
              </a:rPr>
              <a:t> </a:t>
            </a:r>
            <a:r>
              <a:rPr lang="en-US" sz="2823" dirty="0" err="1">
                <a:solidFill>
                  <a:srgbClr val="0070C0"/>
                </a:solidFill>
                <a:latin typeface="Times New Roman" panose="02020603050405020304" pitchFamily="18" charset="0"/>
                <a:ea typeface="+mj-ea"/>
                <a:cs typeface="Times New Roman" panose="02020603050405020304" pitchFamily="18" charset="0"/>
              </a:rPr>
              <a:t>ảnh</a:t>
            </a:r>
            <a:r>
              <a:rPr lang="en-US" sz="2823" dirty="0">
                <a:solidFill>
                  <a:srgbClr val="0070C0"/>
                </a:solidFill>
                <a:latin typeface="Times New Roman" panose="02020603050405020304" pitchFamily="18" charset="0"/>
                <a:ea typeface="+mj-ea"/>
                <a:cs typeface="Times New Roman" panose="02020603050405020304" pitchFamily="18" charset="0"/>
              </a:rPr>
              <a:t> </a:t>
            </a:r>
            <a:r>
              <a:rPr lang="en-US" sz="2823" dirty="0" err="1">
                <a:solidFill>
                  <a:srgbClr val="0070C0"/>
                </a:solidFill>
                <a:latin typeface="Times New Roman" panose="02020603050405020304" pitchFamily="18" charset="0"/>
                <a:ea typeface="+mj-ea"/>
                <a:cs typeface="Times New Roman" panose="02020603050405020304" pitchFamily="18" charset="0"/>
              </a:rPr>
              <a:t>hưởng</a:t>
            </a:r>
            <a:r>
              <a:rPr lang="en-US" sz="2823" dirty="0">
                <a:solidFill>
                  <a:srgbClr val="0070C0"/>
                </a:solidFill>
                <a:latin typeface="Times New Roman" panose="02020603050405020304" pitchFamily="18" charset="0"/>
                <a:ea typeface="+mj-ea"/>
                <a:cs typeface="Times New Roman" panose="02020603050405020304" pitchFamily="18" charset="0"/>
              </a:rPr>
              <a:t> </a:t>
            </a:r>
            <a:r>
              <a:rPr lang="en-US" sz="2823" dirty="0" err="1">
                <a:solidFill>
                  <a:srgbClr val="0070C0"/>
                </a:solidFill>
                <a:latin typeface="Times New Roman" panose="02020603050405020304" pitchFamily="18" charset="0"/>
                <a:ea typeface="+mj-ea"/>
                <a:cs typeface="Times New Roman" panose="02020603050405020304" pitchFamily="18" charset="0"/>
              </a:rPr>
              <a:t>của</a:t>
            </a:r>
            <a:r>
              <a:rPr lang="en-US" sz="2823" dirty="0">
                <a:solidFill>
                  <a:srgbClr val="0070C0"/>
                </a:solidFill>
                <a:latin typeface="Times New Roman" panose="02020603050405020304" pitchFamily="18" charset="0"/>
                <a:ea typeface="+mj-ea"/>
                <a:cs typeface="Times New Roman" panose="02020603050405020304" pitchFamily="18" charset="0"/>
              </a:rPr>
              <a:t> </a:t>
            </a:r>
            <a:r>
              <a:rPr lang="en-US" sz="2823" dirty="0" err="1">
                <a:solidFill>
                  <a:srgbClr val="0070C0"/>
                </a:solidFill>
                <a:latin typeface="Times New Roman" panose="02020603050405020304" pitchFamily="18" charset="0"/>
                <a:ea typeface="+mj-ea"/>
                <a:cs typeface="Times New Roman" panose="02020603050405020304" pitchFamily="18" charset="0"/>
              </a:rPr>
              <a:t>trang</a:t>
            </a:r>
            <a:r>
              <a:rPr lang="en-US" sz="2823" dirty="0">
                <a:solidFill>
                  <a:srgbClr val="0070C0"/>
                </a:solidFill>
                <a:latin typeface="Times New Roman" panose="02020603050405020304" pitchFamily="18" charset="0"/>
                <a:ea typeface="+mj-ea"/>
                <a:cs typeface="Times New Roman" panose="02020603050405020304" pitchFamily="18" charset="0"/>
              </a:rPr>
              <a:t> </a:t>
            </a:r>
            <a:r>
              <a:rPr lang="en-US" sz="2823" dirty="0" err="1">
                <a:solidFill>
                  <a:srgbClr val="0070C0"/>
                </a:solidFill>
                <a:latin typeface="Times New Roman" panose="02020603050405020304" pitchFamily="18" charset="0"/>
                <a:ea typeface="+mj-ea"/>
                <a:cs typeface="Times New Roman" panose="02020603050405020304" pitchFamily="18" charset="0"/>
              </a:rPr>
              <a:t>phục</a:t>
            </a:r>
            <a:r>
              <a:rPr lang="en-US" sz="2823" dirty="0">
                <a:solidFill>
                  <a:srgbClr val="0070C0"/>
                </a:solidFill>
                <a:latin typeface="Times New Roman" panose="02020603050405020304" pitchFamily="18" charset="0"/>
                <a:ea typeface="+mj-ea"/>
                <a:cs typeface="Times New Roman" panose="02020603050405020304" pitchFamily="18" charset="0"/>
              </a:rPr>
              <a:t> </a:t>
            </a:r>
            <a:r>
              <a:rPr lang="en-US" sz="2823" dirty="0" err="1">
                <a:solidFill>
                  <a:srgbClr val="0070C0"/>
                </a:solidFill>
                <a:latin typeface="Times New Roman" panose="02020603050405020304" pitchFamily="18" charset="0"/>
                <a:ea typeface="+mj-ea"/>
                <a:cs typeface="Times New Roman" panose="02020603050405020304" pitchFamily="18" charset="0"/>
              </a:rPr>
              <a:t>đến</a:t>
            </a:r>
            <a:r>
              <a:rPr lang="en-US" sz="2823" dirty="0">
                <a:solidFill>
                  <a:srgbClr val="0070C0"/>
                </a:solidFill>
                <a:latin typeface="Times New Roman" panose="02020603050405020304" pitchFamily="18" charset="0"/>
                <a:ea typeface="+mj-ea"/>
                <a:cs typeface="Times New Roman" panose="02020603050405020304" pitchFamily="18" charset="0"/>
              </a:rPr>
              <a:t> </a:t>
            </a:r>
            <a:r>
              <a:rPr lang="en-US" sz="2823" dirty="0" err="1">
                <a:solidFill>
                  <a:srgbClr val="0070C0"/>
                </a:solidFill>
                <a:latin typeface="Times New Roman" panose="02020603050405020304" pitchFamily="18" charset="0"/>
                <a:ea typeface="+mj-ea"/>
                <a:cs typeface="Times New Roman" panose="02020603050405020304" pitchFamily="18" charset="0"/>
              </a:rPr>
              <a:t>vóc</a:t>
            </a:r>
            <a:r>
              <a:rPr lang="en-US" sz="2823" dirty="0">
                <a:solidFill>
                  <a:srgbClr val="0070C0"/>
                </a:solidFill>
                <a:latin typeface="Times New Roman" panose="02020603050405020304" pitchFamily="18" charset="0"/>
                <a:ea typeface="+mj-ea"/>
                <a:cs typeface="Times New Roman" panose="02020603050405020304" pitchFamily="18" charset="0"/>
              </a:rPr>
              <a:t> </a:t>
            </a:r>
            <a:r>
              <a:rPr lang="en-US" sz="2823" dirty="0" err="1">
                <a:solidFill>
                  <a:srgbClr val="0070C0"/>
                </a:solidFill>
                <a:latin typeface="Times New Roman" panose="02020603050405020304" pitchFamily="18" charset="0"/>
                <a:ea typeface="+mj-ea"/>
                <a:cs typeface="Times New Roman" panose="02020603050405020304" pitchFamily="18" charset="0"/>
              </a:rPr>
              <a:t>dáng</a:t>
            </a:r>
            <a:r>
              <a:rPr lang="en-US" sz="2823" dirty="0">
                <a:solidFill>
                  <a:srgbClr val="0070C0"/>
                </a:solidFill>
                <a:latin typeface="Times New Roman" panose="02020603050405020304" pitchFamily="18" charset="0"/>
                <a:ea typeface="+mj-ea"/>
                <a:cs typeface="Times New Roman" panose="02020603050405020304" pitchFamily="18" charset="0"/>
              </a:rPr>
              <a:t> </a:t>
            </a:r>
            <a:r>
              <a:rPr lang="en-US" sz="2823" dirty="0" err="1">
                <a:solidFill>
                  <a:srgbClr val="0070C0"/>
                </a:solidFill>
                <a:latin typeface="Times New Roman" panose="02020603050405020304" pitchFamily="18" charset="0"/>
                <a:ea typeface="+mj-ea"/>
                <a:cs typeface="Times New Roman" panose="02020603050405020304" pitchFamily="18" charset="0"/>
              </a:rPr>
              <a:t>người</a:t>
            </a:r>
            <a:r>
              <a:rPr lang="en-US" sz="2823" dirty="0">
                <a:solidFill>
                  <a:srgbClr val="0070C0"/>
                </a:solidFill>
                <a:latin typeface="Times New Roman" panose="02020603050405020304" pitchFamily="18" charset="0"/>
                <a:ea typeface="+mj-ea"/>
                <a:cs typeface="Times New Roman" panose="02020603050405020304" pitchFamily="18" charset="0"/>
              </a:rPr>
              <a:t> </a:t>
            </a:r>
            <a:r>
              <a:rPr lang="en-US" sz="2823" dirty="0" err="1">
                <a:solidFill>
                  <a:srgbClr val="0070C0"/>
                </a:solidFill>
                <a:latin typeface="Times New Roman" panose="02020603050405020304" pitchFamily="18" charset="0"/>
                <a:ea typeface="+mj-ea"/>
                <a:cs typeface="Times New Roman" panose="02020603050405020304" pitchFamily="18" charset="0"/>
              </a:rPr>
              <a:t>mặc</a:t>
            </a:r>
            <a:endParaRPr lang="en-US" sz="2823" dirty="0">
              <a:solidFill>
                <a:srgbClr val="0070C0"/>
              </a:solidFill>
              <a:latin typeface="Times New Roman" panose="02020603050405020304" pitchFamily="18" charset="0"/>
              <a:ea typeface="+mj-ea"/>
              <a:cs typeface="Times New Roman" panose="02020603050405020304" pitchFamily="18" charset="0"/>
            </a:endParaRPr>
          </a:p>
          <a:p>
            <a:pPr>
              <a:defRPr/>
            </a:pPr>
            <a:r>
              <a:rPr lang="en-US" sz="1412" dirty="0">
                <a:latin typeface="Arial" charset="0"/>
                <a:cs typeface="Arial" charset="0"/>
              </a:rPr>
              <a:t>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rcRect b="11673"/>
          <a:stretch>
            <a:fillRect/>
          </a:stretch>
        </p:blipFill>
        <p:spPr bwMode="auto">
          <a:xfrm>
            <a:off x="566521" y="2130363"/>
            <a:ext cx="11705166" cy="4291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5649032"/>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65049" y="201706"/>
            <a:ext cx="1726951" cy="121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p:cNvPr>
          <p:cNvSpPr/>
          <p:nvPr/>
        </p:nvSpPr>
        <p:spPr>
          <a:xfrm rot="5400000">
            <a:off x="-1465480" y="3201147"/>
            <a:ext cx="3386667" cy="455706"/>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6551" tIns="53275" rIns="106551" bIns="53275" anchor="ctr"/>
          <a:lstStyle/>
          <a:p>
            <a:pPr algn="ctr" eaLnBrk="1" hangingPunct="1">
              <a:defRPr/>
            </a:pPr>
            <a:endParaRPr lang="en-US" sz="1412" dirty="0">
              <a:latin typeface="Lato Light" panose="020F0502020204030203" pitchFamily="34" charset="0"/>
              <a:ea typeface="Lato Light" panose="020F0502020204030203" pitchFamily="34" charset="0"/>
              <a:cs typeface="Lato Light" panose="020F0502020204030203" pitchFamily="34" charset="0"/>
            </a:endParaRPr>
          </a:p>
        </p:txBody>
      </p:sp>
      <p:sp>
        <p:nvSpPr>
          <p:cNvPr id="19463" name="Rectangle 1"/>
          <p:cNvSpPr>
            <a:spLocks noChangeArrowheads="1"/>
          </p:cNvSpPr>
          <p:nvPr/>
        </p:nvSpPr>
        <p:spPr bwMode="auto">
          <a:xfrm>
            <a:off x="1276226" y="1186579"/>
            <a:ext cx="10438902" cy="1121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vi-VN" altLang="en-US" sz="3294" b="1" dirty="0" smtClean="0">
                <a:solidFill>
                  <a:srgbClr val="339966"/>
                </a:solidFill>
                <a:latin typeface="Times New Roman" panose="02020603050405020304" pitchFamily="18" charset="0"/>
              </a:rPr>
              <a:t>Câu 4. </a:t>
            </a:r>
            <a:r>
              <a:rPr lang="en-US" altLang="en-US" sz="3294" b="1" dirty="0" err="1" smtClean="0">
                <a:solidFill>
                  <a:srgbClr val="339966"/>
                </a:solidFill>
                <a:latin typeface="Times New Roman" panose="02020603050405020304" pitchFamily="18" charset="0"/>
              </a:rPr>
              <a:t>Trong</a:t>
            </a:r>
            <a:r>
              <a:rPr lang="en-US" altLang="en-US" sz="3294" b="1" dirty="0" smtClean="0">
                <a:solidFill>
                  <a:srgbClr val="339966"/>
                </a:solidFill>
                <a:latin typeface="Times New Roman" panose="02020603050405020304" pitchFamily="18" charset="0"/>
              </a:rPr>
              <a:t> </a:t>
            </a:r>
            <a:r>
              <a:rPr lang="en-US" altLang="en-US" sz="3294" b="1" dirty="0" err="1">
                <a:solidFill>
                  <a:srgbClr val="339966"/>
                </a:solidFill>
                <a:latin typeface="Times New Roman" panose="02020603050405020304" pitchFamily="18" charset="0"/>
              </a:rPr>
              <a:t>hình</a:t>
            </a:r>
            <a:r>
              <a:rPr lang="en-US" altLang="en-US" sz="3294" b="1" dirty="0">
                <a:solidFill>
                  <a:srgbClr val="339966"/>
                </a:solidFill>
                <a:latin typeface="Times New Roman" panose="02020603050405020304" pitchFamily="18" charset="0"/>
              </a:rPr>
              <a:t> 8.5 </a:t>
            </a:r>
            <a:r>
              <a:rPr lang="en-US" altLang="en-US" sz="3294" b="1" dirty="0" err="1">
                <a:solidFill>
                  <a:srgbClr val="339966"/>
                </a:solidFill>
                <a:latin typeface="Times New Roman" panose="02020603050405020304" pitchFamily="18" charset="0"/>
              </a:rPr>
              <a:t>các</a:t>
            </a:r>
            <a:r>
              <a:rPr lang="en-US" altLang="en-US" sz="3294" b="1" dirty="0">
                <a:solidFill>
                  <a:srgbClr val="339966"/>
                </a:solidFill>
                <a:latin typeface="Times New Roman" panose="02020603050405020304" pitchFamily="18" charset="0"/>
              </a:rPr>
              <a:t> </a:t>
            </a:r>
            <a:r>
              <a:rPr lang="en-US" altLang="en-US" sz="3294" b="1" dirty="0" err="1">
                <a:solidFill>
                  <a:srgbClr val="339966"/>
                </a:solidFill>
                <a:latin typeface="Times New Roman" panose="02020603050405020304" pitchFamily="18" charset="0"/>
              </a:rPr>
              <a:t>bộ</a:t>
            </a:r>
            <a:r>
              <a:rPr lang="en-US" altLang="en-US" sz="3294" b="1" dirty="0">
                <a:solidFill>
                  <a:srgbClr val="339966"/>
                </a:solidFill>
                <a:latin typeface="Times New Roman" panose="02020603050405020304" pitchFamily="18" charset="0"/>
              </a:rPr>
              <a:t> </a:t>
            </a:r>
            <a:r>
              <a:rPr lang="en-US" altLang="en-US" sz="3294" b="1" dirty="0" err="1">
                <a:solidFill>
                  <a:srgbClr val="339966"/>
                </a:solidFill>
                <a:latin typeface="Times New Roman" panose="02020603050405020304" pitchFamily="18" charset="0"/>
              </a:rPr>
              <a:t>trang</a:t>
            </a:r>
            <a:r>
              <a:rPr lang="en-US" altLang="en-US" sz="3294" b="1" dirty="0">
                <a:solidFill>
                  <a:srgbClr val="339966"/>
                </a:solidFill>
                <a:latin typeface="Times New Roman" panose="02020603050405020304" pitchFamily="18" charset="0"/>
              </a:rPr>
              <a:t> </a:t>
            </a:r>
            <a:r>
              <a:rPr lang="en-US" altLang="en-US" sz="3294" b="1" dirty="0" err="1">
                <a:solidFill>
                  <a:srgbClr val="339966"/>
                </a:solidFill>
                <a:latin typeface="Times New Roman" panose="02020603050405020304" pitchFamily="18" charset="0"/>
              </a:rPr>
              <a:t>phục</a:t>
            </a:r>
            <a:r>
              <a:rPr lang="en-US" altLang="en-US" sz="3294" b="1" dirty="0">
                <a:solidFill>
                  <a:srgbClr val="339966"/>
                </a:solidFill>
                <a:latin typeface="Times New Roman" panose="02020603050405020304" pitchFamily="18" charset="0"/>
              </a:rPr>
              <a:t> </a:t>
            </a:r>
            <a:r>
              <a:rPr lang="en-US" altLang="en-US" sz="3294" b="1" dirty="0" err="1">
                <a:solidFill>
                  <a:srgbClr val="339966"/>
                </a:solidFill>
                <a:latin typeface="Times New Roman" panose="02020603050405020304" pitchFamily="18" charset="0"/>
              </a:rPr>
              <a:t>được</a:t>
            </a:r>
            <a:r>
              <a:rPr lang="en-US" altLang="en-US" sz="3294" b="1" dirty="0">
                <a:solidFill>
                  <a:srgbClr val="339966"/>
                </a:solidFill>
                <a:latin typeface="Times New Roman" panose="02020603050405020304" pitchFamily="18" charset="0"/>
              </a:rPr>
              <a:t> </a:t>
            </a:r>
            <a:r>
              <a:rPr lang="en-US" altLang="en-US" sz="3294" b="1" dirty="0" err="1">
                <a:solidFill>
                  <a:srgbClr val="339966"/>
                </a:solidFill>
                <a:latin typeface="Times New Roman" panose="02020603050405020304" pitchFamily="18" charset="0"/>
              </a:rPr>
              <a:t>tổng</a:t>
            </a:r>
            <a:r>
              <a:rPr lang="en-US" altLang="en-US" sz="3294" b="1" dirty="0">
                <a:solidFill>
                  <a:srgbClr val="339966"/>
                </a:solidFill>
                <a:latin typeface="Times New Roman" panose="02020603050405020304" pitchFamily="18" charset="0"/>
              </a:rPr>
              <a:t> </a:t>
            </a:r>
            <a:r>
              <a:rPr lang="en-US" altLang="en-US" sz="3294" b="1" dirty="0" err="1">
                <a:solidFill>
                  <a:srgbClr val="339966"/>
                </a:solidFill>
                <a:latin typeface="Times New Roman" panose="02020603050405020304" pitchFamily="18" charset="0"/>
              </a:rPr>
              <a:t>hợp</a:t>
            </a:r>
            <a:r>
              <a:rPr lang="en-US" altLang="en-US" sz="3294" b="1" dirty="0">
                <a:solidFill>
                  <a:srgbClr val="339966"/>
                </a:solidFill>
                <a:latin typeface="Times New Roman" panose="02020603050405020304" pitchFamily="18" charset="0"/>
              </a:rPr>
              <a:t> </a:t>
            </a:r>
            <a:r>
              <a:rPr lang="en-US" altLang="en-US" sz="3294" b="1" dirty="0" err="1">
                <a:solidFill>
                  <a:srgbClr val="339966"/>
                </a:solidFill>
                <a:latin typeface="Times New Roman" panose="02020603050405020304" pitchFamily="18" charset="0"/>
              </a:rPr>
              <a:t>màu</a:t>
            </a:r>
            <a:r>
              <a:rPr lang="en-US" altLang="en-US" sz="3294" b="1" dirty="0">
                <a:solidFill>
                  <a:srgbClr val="339966"/>
                </a:solidFill>
                <a:latin typeface="Times New Roman" panose="02020603050405020304" pitchFamily="18" charset="0"/>
              </a:rPr>
              <a:t> </a:t>
            </a:r>
            <a:r>
              <a:rPr lang="en-US" altLang="en-US" sz="3294" b="1" dirty="0" err="1">
                <a:solidFill>
                  <a:srgbClr val="339966"/>
                </a:solidFill>
                <a:latin typeface="Times New Roman" panose="02020603050405020304" pitchFamily="18" charset="0"/>
              </a:rPr>
              <a:t>theo</a:t>
            </a:r>
            <a:r>
              <a:rPr lang="en-US" altLang="en-US" sz="3294" b="1" dirty="0">
                <a:solidFill>
                  <a:srgbClr val="339966"/>
                </a:solidFill>
                <a:latin typeface="Times New Roman" panose="02020603050405020304" pitchFamily="18" charset="0"/>
              </a:rPr>
              <a:t> </a:t>
            </a:r>
            <a:r>
              <a:rPr lang="en-US" altLang="en-US" sz="3294" b="1" dirty="0" err="1">
                <a:solidFill>
                  <a:srgbClr val="339966"/>
                </a:solidFill>
                <a:latin typeface="Times New Roman" panose="02020603050405020304" pitchFamily="18" charset="0"/>
              </a:rPr>
              <a:t>nguyên</a:t>
            </a:r>
            <a:r>
              <a:rPr lang="en-US" altLang="en-US" sz="3294" b="1" dirty="0">
                <a:solidFill>
                  <a:srgbClr val="339966"/>
                </a:solidFill>
                <a:latin typeface="Times New Roman" panose="02020603050405020304" pitchFamily="18" charset="0"/>
              </a:rPr>
              <a:t> </a:t>
            </a:r>
            <a:r>
              <a:rPr lang="en-US" altLang="en-US" sz="3294" b="1" dirty="0" err="1">
                <a:solidFill>
                  <a:srgbClr val="339966"/>
                </a:solidFill>
                <a:latin typeface="Times New Roman" panose="02020603050405020304" pitchFamily="18" charset="0"/>
              </a:rPr>
              <a:t>tắc</a:t>
            </a:r>
            <a:r>
              <a:rPr lang="en-US" altLang="en-US" sz="3294" b="1" dirty="0">
                <a:solidFill>
                  <a:srgbClr val="339966"/>
                </a:solidFill>
                <a:latin typeface="Times New Roman" panose="02020603050405020304" pitchFamily="18" charset="0"/>
              </a:rPr>
              <a:t> </a:t>
            </a:r>
            <a:r>
              <a:rPr lang="en-US" altLang="en-US" sz="3294" b="1" dirty="0" err="1">
                <a:solidFill>
                  <a:srgbClr val="339966"/>
                </a:solidFill>
                <a:latin typeface="Times New Roman" panose="02020603050405020304" pitchFamily="18" charset="0"/>
              </a:rPr>
              <a:t>nào</a:t>
            </a:r>
            <a:r>
              <a:rPr lang="en-US" altLang="en-US" sz="3294" b="1" dirty="0">
                <a:solidFill>
                  <a:srgbClr val="339966"/>
                </a:solidFill>
                <a:latin typeface="Times New Roman" panose="02020603050405020304" pitchFamily="18" charset="0"/>
              </a:rPr>
              <a:t>?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b="10071"/>
          <a:stretch>
            <a:fillRect/>
          </a:stretch>
        </p:blipFill>
        <p:spPr bwMode="auto">
          <a:xfrm>
            <a:off x="643716" y="2130363"/>
            <a:ext cx="11071412" cy="3842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096570"/>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63"/>
                                        </p:tgtEl>
                                        <p:attrNameLst>
                                          <p:attrName>style.visibility</p:attrName>
                                        </p:attrNameLst>
                                      </p:cBhvr>
                                      <p:to>
                                        <p:strVal val="visible"/>
                                      </p:to>
                                    </p:set>
                                    <p:animEffect transition="in" filter="fade">
                                      <p:cBhvr>
                                        <p:cTn id="7" dur="500"/>
                                        <p:tgtEl>
                                          <p:spTgt spid="194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449</TotalTime>
  <Words>2298</Words>
  <Application>Microsoft Office PowerPoint</Application>
  <PresentationFormat>Widescreen</PresentationFormat>
  <Paragraphs>182</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Malgun Gothic</vt:lpstr>
      <vt:lpstr>Arial</vt:lpstr>
      <vt:lpstr>Calibri</vt:lpstr>
      <vt:lpstr>Calibri Light</vt:lpstr>
      <vt:lpstr>Lato Light</vt:lpstr>
      <vt:lpstr>Times New Roman</vt:lpstr>
      <vt:lpstr>Verdana</vt:lpstr>
      <vt:lpstr>Office Theme</vt:lpstr>
      <vt:lpstr>PowerPoint Presentation</vt:lpstr>
      <vt:lpstr>Nội dung chính của bài</vt:lpstr>
      <vt:lpstr>I. Tóm tắt kiến thức</vt:lpstr>
      <vt:lpstr>PowerPoint Presentation</vt:lpstr>
      <vt:lpstr>II. Luyện tập Câu 1:Quan sát hình và cho biết các nhân vật trong hình sử dụng trang phục gì? Nêu vai trò của các bộ trang phục đó?  2. Liên hệ thực tiễn và kể tên một số nghề cần trang phục đặc biệt ? Những bộ trang phục đó được sử dụng với vai trò gì?   </vt:lpstr>
      <vt:lpstr>PowerPoint Presentation</vt:lpstr>
      <vt:lpstr>PowerPoint Presentation</vt:lpstr>
      <vt:lpstr>PowerPoint Presentation</vt:lpstr>
      <vt:lpstr>PowerPoint Presentation</vt:lpstr>
      <vt:lpstr>PowerPoint Presentation</vt:lpstr>
      <vt:lpstr>Nhiệm vụ về nhà Ôn bài và  chuẩn bị bài 10 khái quát về đồ dùng điện trong gia đình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TỰ LUẬN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ĐỀ CƯƠNG ÔN TẬP CUỐI KÌ I</dc:title>
  <dc:creator>Kho may tinh HN</dc:creator>
  <cp:lastModifiedBy>Kho may tinh HN</cp:lastModifiedBy>
  <cp:revision>36</cp:revision>
  <dcterms:created xsi:type="dcterms:W3CDTF">2022-12-05T02:28:34Z</dcterms:created>
  <dcterms:modified xsi:type="dcterms:W3CDTF">2023-02-19T17:00:43Z</dcterms:modified>
</cp:coreProperties>
</file>