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9"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81" r:id="rId19"/>
    <p:sldId id="280" r:id="rId20"/>
    <p:sldId id="276" r:id="rId21"/>
    <p:sldId id="277" r:id="rId22"/>
    <p:sldId id="278" r:id="rId23"/>
    <p:sldId id="282" r:id="rId24"/>
    <p:sldId id="283" r:id="rId25"/>
    <p:sldId id="284" r:id="rId26"/>
    <p:sldId id="285" r:id="rId27"/>
    <p:sldId id="286" r:id="rId28"/>
    <p:sldId id="287" r:id="rId29"/>
    <p:sldId id="288"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FC9BCD-3D87-4B51-B51C-5A71A7CDFAFE}" type="datetimeFigureOut">
              <a:rPr lang="en-US" smtClean="0"/>
              <a:t>3/25/2022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96395F-61A8-4FCD-A6E8-320DE8CA4759}" type="slidenum">
              <a:rPr lang="en-US" smtClean="0"/>
              <a:t>‹#›</a:t>
            </a:fld>
            <a:endParaRPr lang="en-US"/>
          </a:p>
        </p:txBody>
      </p:sp>
    </p:spTree>
    <p:extLst>
      <p:ext uri="{BB962C8B-B14F-4D97-AF65-F5344CB8AC3E}">
        <p14:creationId xmlns:p14="http://schemas.microsoft.com/office/powerpoint/2010/main" val="92675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369;p10: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ndParaRPr>
          </a:p>
        </p:txBody>
      </p:sp>
      <p:sp>
        <p:nvSpPr>
          <p:cNvPr id="7171" name="Google Shape;370;p10: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11140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369;p10: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ndParaRPr>
          </a:p>
        </p:txBody>
      </p:sp>
      <p:sp>
        <p:nvSpPr>
          <p:cNvPr id="7171" name="Google Shape;370;p10:notes"/>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09170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AB5D87-2A23-4D29-B610-B80ECDDD147B}"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48B9A-93C9-43F6-A9D8-4981A1B090EE}" type="slidenum">
              <a:rPr lang="en-US" smtClean="0"/>
              <a:t>‹#›</a:t>
            </a:fld>
            <a:endParaRPr lang="en-US"/>
          </a:p>
        </p:txBody>
      </p:sp>
    </p:spTree>
    <p:extLst>
      <p:ext uri="{BB962C8B-B14F-4D97-AF65-F5344CB8AC3E}">
        <p14:creationId xmlns:p14="http://schemas.microsoft.com/office/powerpoint/2010/main" val="1142902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B5D87-2A23-4D29-B610-B80ECDDD147B}"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48B9A-93C9-43F6-A9D8-4981A1B090EE}" type="slidenum">
              <a:rPr lang="en-US" smtClean="0"/>
              <a:t>‹#›</a:t>
            </a:fld>
            <a:endParaRPr lang="en-US"/>
          </a:p>
        </p:txBody>
      </p:sp>
    </p:spTree>
    <p:extLst>
      <p:ext uri="{BB962C8B-B14F-4D97-AF65-F5344CB8AC3E}">
        <p14:creationId xmlns:p14="http://schemas.microsoft.com/office/powerpoint/2010/main" val="138660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B5D87-2A23-4D29-B610-B80ECDDD147B}"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48B9A-93C9-43F6-A9D8-4981A1B090EE}" type="slidenum">
              <a:rPr lang="en-US" smtClean="0"/>
              <a:t>‹#›</a:t>
            </a:fld>
            <a:endParaRPr lang="en-US"/>
          </a:p>
        </p:txBody>
      </p:sp>
    </p:spTree>
    <p:extLst>
      <p:ext uri="{BB962C8B-B14F-4D97-AF65-F5344CB8AC3E}">
        <p14:creationId xmlns:p14="http://schemas.microsoft.com/office/powerpoint/2010/main" val="37202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B5D87-2A23-4D29-B610-B80ECDDD147B}"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48B9A-93C9-43F6-A9D8-4981A1B090EE}" type="slidenum">
              <a:rPr lang="en-US" smtClean="0"/>
              <a:t>‹#›</a:t>
            </a:fld>
            <a:endParaRPr lang="en-US"/>
          </a:p>
        </p:txBody>
      </p:sp>
    </p:spTree>
    <p:extLst>
      <p:ext uri="{BB962C8B-B14F-4D97-AF65-F5344CB8AC3E}">
        <p14:creationId xmlns:p14="http://schemas.microsoft.com/office/powerpoint/2010/main" val="163252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AB5D87-2A23-4D29-B610-B80ECDDD147B}"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48B9A-93C9-43F6-A9D8-4981A1B090EE}" type="slidenum">
              <a:rPr lang="en-US" smtClean="0"/>
              <a:t>‹#›</a:t>
            </a:fld>
            <a:endParaRPr lang="en-US"/>
          </a:p>
        </p:txBody>
      </p:sp>
    </p:spTree>
    <p:extLst>
      <p:ext uri="{BB962C8B-B14F-4D97-AF65-F5344CB8AC3E}">
        <p14:creationId xmlns:p14="http://schemas.microsoft.com/office/powerpoint/2010/main" val="416282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AB5D87-2A23-4D29-B610-B80ECDDD147B}"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48B9A-93C9-43F6-A9D8-4981A1B090EE}" type="slidenum">
              <a:rPr lang="en-US" smtClean="0"/>
              <a:t>‹#›</a:t>
            </a:fld>
            <a:endParaRPr lang="en-US"/>
          </a:p>
        </p:txBody>
      </p:sp>
    </p:spTree>
    <p:extLst>
      <p:ext uri="{BB962C8B-B14F-4D97-AF65-F5344CB8AC3E}">
        <p14:creationId xmlns:p14="http://schemas.microsoft.com/office/powerpoint/2010/main" val="168506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AB5D87-2A23-4D29-B610-B80ECDDD147B}" type="datetimeFigureOut">
              <a:rPr lang="en-US" smtClean="0"/>
              <a:t>3/25/2022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48B9A-93C9-43F6-A9D8-4981A1B090EE}" type="slidenum">
              <a:rPr lang="en-US" smtClean="0"/>
              <a:t>‹#›</a:t>
            </a:fld>
            <a:endParaRPr lang="en-US"/>
          </a:p>
        </p:txBody>
      </p:sp>
    </p:spTree>
    <p:extLst>
      <p:ext uri="{BB962C8B-B14F-4D97-AF65-F5344CB8AC3E}">
        <p14:creationId xmlns:p14="http://schemas.microsoft.com/office/powerpoint/2010/main" val="3846901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AB5D87-2A23-4D29-B610-B80ECDDD147B}" type="datetimeFigureOut">
              <a:rPr lang="en-US" smtClean="0"/>
              <a:t>3/25/2022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48B9A-93C9-43F6-A9D8-4981A1B090EE}" type="slidenum">
              <a:rPr lang="en-US" smtClean="0"/>
              <a:t>‹#›</a:t>
            </a:fld>
            <a:endParaRPr lang="en-US"/>
          </a:p>
        </p:txBody>
      </p:sp>
    </p:spTree>
    <p:extLst>
      <p:ext uri="{BB962C8B-B14F-4D97-AF65-F5344CB8AC3E}">
        <p14:creationId xmlns:p14="http://schemas.microsoft.com/office/powerpoint/2010/main" val="75032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B5D87-2A23-4D29-B610-B80ECDDD147B}" type="datetimeFigureOut">
              <a:rPr lang="en-US" smtClean="0"/>
              <a:t>3/25/2022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48B9A-93C9-43F6-A9D8-4981A1B090EE}" type="slidenum">
              <a:rPr lang="en-US" smtClean="0"/>
              <a:t>‹#›</a:t>
            </a:fld>
            <a:endParaRPr lang="en-US"/>
          </a:p>
        </p:txBody>
      </p:sp>
    </p:spTree>
    <p:extLst>
      <p:ext uri="{BB962C8B-B14F-4D97-AF65-F5344CB8AC3E}">
        <p14:creationId xmlns:p14="http://schemas.microsoft.com/office/powerpoint/2010/main" val="26152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AB5D87-2A23-4D29-B610-B80ECDDD147B}"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48B9A-93C9-43F6-A9D8-4981A1B090EE}" type="slidenum">
              <a:rPr lang="en-US" smtClean="0"/>
              <a:t>‹#›</a:t>
            </a:fld>
            <a:endParaRPr lang="en-US"/>
          </a:p>
        </p:txBody>
      </p:sp>
    </p:spTree>
    <p:extLst>
      <p:ext uri="{BB962C8B-B14F-4D97-AF65-F5344CB8AC3E}">
        <p14:creationId xmlns:p14="http://schemas.microsoft.com/office/powerpoint/2010/main" val="333937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AB5D87-2A23-4D29-B610-B80ECDDD147B}"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48B9A-93C9-43F6-A9D8-4981A1B090EE}" type="slidenum">
              <a:rPr lang="en-US" smtClean="0"/>
              <a:t>‹#›</a:t>
            </a:fld>
            <a:endParaRPr lang="en-US"/>
          </a:p>
        </p:txBody>
      </p:sp>
    </p:spTree>
    <p:extLst>
      <p:ext uri="{BB962C8B-B14F-4D97-AF65-F5344CB8AC3E}">
        <p14:creationId xmlns:p14="http://schemas.microsoft.com/office/powerpoint/2010/main" val="173180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B5D87-2A23-4D29-B610-B80ECDDD147B}" type="datetimeFigureOut">
              <a:rPr lang="en-US" smtClean="0"/>
              <a:t>3/25/2022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48B9A-93C9-43F6-A9D8-4981A1B090EE}" type="slidenum">
              <a:rPr lang="en-US" smtClean="0"/>
              <a:t>‹#›</a:t>
            </a:fld>
            <a:endParaRPr lang="en-US"/>
          </a:p>
        </p:txBody>
      </p:sp>
    </p:spTree>
    <p:extLst>
      <p:ext uri="{BB962C8B-B14F-4D97-AF65-F5344CB8AC3E}">
        <p14:creationId xmlns:p14="http://schemas.microsoft.com/office/powerpoint/2010/main" val="2598636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73083" y="4519808"/>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1801091" y="2588230"/>
            <a:ext cx="8229600" cy="1143000"/>
          </a:xfrm>
        </p:spPr>
        <p:txBody>
          <a:bodyPr>
            <a:noAutofit/>
          </a:bodyPr>
          <a:lstStyle/>
          <a:p>
            <a:r>
              <a:rPr lang="en-US" sz="3200" dirty="0">
                <a:solidFill>
                  <a:srgbClr val="0070C0"/>
                </a:solidFill>
              </a:rPr>
              <a:t> </a:t>
            </a:r>
            <a:r>
              <a:rPr lang="vi-VN" sz="3200" dirty="0">
                <a:solidFill>
                  <a:srgbClr val="0070C0"/>
                </a:solidFill>
              </a:rPr>
              <a:t>Đồ dùng điện giúp nâng cao tiện ích trong gia đình như thế nào? Làm thế nào </a:t>
            </a:r>
            <a:r>
              <a:rPr lang="vi-VN" sz="3200">
                <a:solidFill>
                  <a:srgbClr val="0070C0"/>
                </a:solidFill>
              </a:rPr>
              <a:t>sử </a:t>
            </a:r>
            <a:r>
              <a:rPr lang="vi-VN" sz="3200" smtClean="0">
                <a:solidFill>
                  <a:srgbClr val="0070C0"/>
                </a:solidFill>
              </a:rPr>
              <a:t>dụng </a:t>
            </a:r>
            <a:r>
              <a:rPr lang="vi-VN" sz="3200" dirty="0">
                <a:solidFill>
                  <a:srgbClr val="0070C0"/>
                </a:solidFill>
              </a:rPr>
              <a:t>đồ dùng điện trong gia đình an toàn hiệu quả?</a:t>
            </a: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1981201" y="309644"/>
            <a:ext cx="908383" cy="1072989"/>
          </a:xfrm>
          <a:prstGeom prst="rect">
            <a:avLst/>
          </a:prstGeom>
        </p:spPr>
      </p:pic>
      <p:pic>
        <p:nvPicPr>
          <p:cNvPr id="9" name="Picture 8"/>
          <p:cNvPicPr>
            <a:picLocks noChangeAspect="1"/>
          </p:cNvPicPr>
          <p:nvPr/>
        </p:nvPicPr>
        <p:blipFill>
          <a:blip r:embed="rId3"/>
          <a:stretch>
            <a:fillRect/>
          </a:stretch>
        </p:blipFill>
        <p:spPr>
          <a:xfrm>
            <a:off x="9220200" y="171947"/>
            <a:ext cx="838200" cy="894853"/>
          </a:xfrm>
          <a:prstGeom prst="rect">
            <a:avLst/>
          </a:prstGeom>
        </p:spPr>
      </p:pic>
    </p:spTree>
    <p:extLst>
      <p:ext uri="{BB962C8B-B14F-4D97-AF65-F5344CB8AC3E}">
        <p14:creationId xmlns:p14="http://schemas.microsoft.com/office/powerpoint/2010/main" val="253221439"/>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269" name="Freeform 15"/>
          <p:cNvSpPr>
            <a:spLocks/>
          </p:cNvSpPr>
          <p:nvPr/>
        </p:nvSpPr>
        <p:spPr bwMode="auto">
          <a:xfrm>
            <a:off x="2573338" y="376239"/>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1981201"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90738" y="2089806"/>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52750" y="350232"/>
            <a:ext cx="6823371" cy="1815882"/>
          </a:xfrm>
          <a:prstGeom prst="rect">
            <a:avLst/>
          </a:prstGeom>
        </p:spPr>
        <p:txBody>
          <a:bodyPr wrap="square">
            <a:spAutoFit/>
          </a:bodyPr>
          <a:lstStyle/>
          <a:p>
            <a:pPr algn="just"/>
            <a:r>
              <a:rPr lang="vi-VN" dirty="0"/>
              <a:t> </a:t>
            </a:r>
            <a:r>
              <a:rPr lang="en-US" sz="2800" dirty="0">
                <a:solidFill>
                  <a:srgbClr val="00B050"/>
                </a:solidFill>
                <a:latin typeface="Times New Roman" panose="02020603050405020304" pitchFamily="18" charset="0"/>
              </a:rPr>
              <a:t>N</a:t>
            </a:r>
            <a:r>
              <a:rPr lang="vi-VN" sz="2800" dirty="0">
                <a:solidFill>
                  <a:srgbClr val="00B050"/>
                </a:solidFill>
                <a:latin typeface="Times New Roman" panose="02020603050405020304" pitchFamily="18" charset="0"/>
              </a:rPr>
              <a:t>goài các thông số kỹ thuật trên một số đồ dùng điện còn có thêm nhãn năng lượng để xác nhận hoặc </a:t>
            </a:r>
            <a:r>
              <a:rPr lang="en-US" sz="2800" dirty="0">
                <a:solidFill>
                  <a:srgbClr val="00B050"/>
                </a:solidFill>
                <a:latin typeface="Times New Roman" panose="02020603050405020304" pitchFamily="18" charset="0"/>
              </a:rPr>
              <a:t>s</a:t>
            </a:r>
            <a:r>
              <a:rPr lang="vi-VN" sz="2800" dirty="0">
                <a:solidFill>
                  <a:srgbClr val="00B050"/>
                </a:solidFill>
                <a:latin typeface="Times New Roman" panose="02020603050405020304" pitchFamily="18" charset="0"/>
              </a:rPr>
              <a:t>o sánh khả năng tiết kiệm năng lượng của đồ dùng điện đó</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6951526" y="2634161"/>
            <a:ext cx="3124200" cy="3059707"/>
          </a:xfrm>
          <a:prstGeom prst="rect">
            <a:avLst/>
          </a:prstGeom>
        </p:spPr>
      </p:pic>
      <p:pic>
        <p:nvPicPr>
          <p:cNvPr id="29700" name="Picture 4" descr="Thủ tục dán nhãn năng lượng cho nồi cơm đ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634161"/>
            <a:ext cx="2819400" cy="341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222467"/>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ppt_x"/>
                                          </p:val>
                                        </p:tav>
                                        <p:tav tm="100000">
                                          <p:val>
                                            <p:strVal val="#ppt_x"/>
                                          </p:val>
                                        </p:tav>
                                      </p:tavLst>
                                    </p:anim>
                                    <p:anim calcmode="lin" valueType="num">
                                      <p:cBhvr additive="base">
                                        <p:cTn id="8"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0722" name="Picture 2" descr="Chia sẻ kinh nghiệm mua đồ điện gia đình chuẩn nhất 2019 | 12trad.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675" y="2326481"/>
            <a:ext cx="7684254" cy="4629151"/>
          </a:xfrm>
          <a:prstGeom prst="rect">
            <a:avLst/>
          </a:prstGeom>
          <a:noFill/>
          <a:extLst>
            <a:ext uri="{909E8E84-426E-40DD-AFC4-6F175D3DCCD1}">
              <a14:hiddenFill xmlns:a14="http://schemas.microsoft.com/office/drawing/2010/main">
                <a:solidFill>
                  <a:srgbClr val="FFFFFF"/>
                </a:solidFill>
              </a14:hiddenFill>
            </a:ext>
          </a:extLst>
        </p:spPr>
      </p:pic>
      <p:sp>
        <p:nvSpPr>
          <p:cNvPr id="12292" name="Freeform 19"/>
          <p:cNvSpPr>
            <a:spLocks/>
          </p:cNvSpPr>
          <p:nvPr/>
        </p:nvSpPr>
        <p:spPr bwMode="auto">
          <a:xfrm rot="5400000">
            <a:off x="2874171" y="3167390"/>
            <a:ext cx="7053263" cy="52322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endParaRPr lang="en-US" sz="2800">
              <a:solidFill>
                <a:srgbClr val="8DC7B0"/>
              </a:solidFill>
              <a:latin typeface="Times New Roman" panose="02020603050405020304" pitchFamily="18" charset="0"/>
            </a:endParaRPr>
          </a:p>
        </p:txBody>
      </p:sp>
      <p:sp>
        <p:nvSpPr>
          <p:cNvPr id="12293" name="Rectangle 1"/>
          <p:cNvSpPr>
            <a:spLocks noChangeArrowheads="1"/>
          </p:cNvSpPr>
          <p:nvPr/>
        </p:nvSpPr>
        <p:spPr bwMode="auto">
          <a:xfrm>
            <a:off x="1037230" y="102932"/>
            <a:ext cx="938773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vi-VN" sz="2400" b="1" u="sng" dirty="0">
                <a:solidFill>
                  <a:srgbClr val="339966"/>
                </a:solidFill>
                <a:latin typeface="Times New Roman" panose="02020603050405020304" pitchFamily="18" charset="0"/>
              </a:rPr>
              <a:t>III. </a:t>
            </a:r>
            <a:r>
              <a:rPr lang="en-US" sz="2400" b="1" u="sng" dirty="0">
                <a:solidFill>
                  <a:srgbClr val="339966"/>
                </a:solidFill>
                <a:latin typeface="Times New Roman" panose="02020603050405020304" pitchFamily="18" charset="0"/>
              </a:rPr>
              <a:t>LỰA CHỌN VÀ SỬ DỤNG ĐỒ DÙNG ĐIỆN TRONG GIA ĐÌNH</a:t>
            </a:r>
          </a:p>
          <a:p>
            <a:endParaRPr lang="en-US" sz="2800" dirty="0">
              <a:solidFill>
                <a:srgbClr val="8DC7B0"/>
              </a:solidFill>
              <a:latin typeface="Times New Roman" panose="02020603050405020304" pitchFamily="18" charset="0"/>
            </a:endParaRPr>
          </a:p>
          <a:p>
            <a:r>
              <a:rPr lang="vi-VN" sz="2800" dirty="0">
                <a:solidFill>
                  <a:srgbClr val="8DC7B0"/>
                </a:solidFill>
                <a:latin typeface="Times New Roman" panose="02020603050405020304" pitchFamily="18" charset="0"/>
              </a:rPr>
              <a:t> </a:t>
            </a:r>
            <a:endParaRPr lang="en-US" altLang="vi-VN" sz="2800" dirty="0">
              <a:solidFill>
                <a:srgbClr val="8DC7B0"/>
              </a:solidFill>
              <a:latin typeface="Times New Roman" panose="02020603050405020304" pitchFamily="18" charset="0"/>
            </a:endParaRPr>
          </a:p>
        </p:txBody>
      </p:sp>
      <p:sp>
        <p:nvSpPr>
          <p:cNvPr id="12294" name="Rectangle 11"/>
          <p:cNvSpPr>
            <a:spLocks noChangeArrowheads="1"/>
          </p:cNvSpPr>
          <p:nvPr/>
        </p:nvSpPr>
        <p:spPr bwMode="auto">
          <a:xfrm>
            <a:off x="1428465" y="592964"/>
            <a:ext cx="6288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a:solidFill>
                  <a:srgbClr val="00B050"/>
                </a:solidFill>
              </a:rPr>
              <a:t>1.</a:t>
            </a:r>
            <a:r>
              <a:rPr lang="vi-VN" sz="2800" dirty="0">
                <a:solidFill>
                  <a:srgbClr val="00B050"/>
                </a:solidFill>
              </a:rPr>
              <a:t> </a:t>
            </a:r>
            <a:r>
              <a:rPr lang="en-US" sz="2800" dirty="0" err="1">
                <a:solidFill>
                  <a:srgbClr val="00B050"/>
                </a:solidFill>
              </a:rPr>
              <a:t>Lựa</a:t>
            </a:r>
            <a:r>
              <a:rPr lang="en-US" sz="2800" dirty="0">
                <a:solidFill>
                  <a:srgbClr val="00B050"/>
                </a:solidFill>
              </a:rPr>
              <a:t> </a:t>
            </a:r>
            <a:r>
              <a:rPr lang="en-US" sz="2800" dirty="0" err="1">
                <a:solidFill>
                  <a:srgbClr val="00B050"/>
                </a:solidFill>
              </a:rPr>
              <a:t>chọn</a:t>
            </a:r>
            <a:r>
              <a:rPr lang="en-US" sz="2800" dirty="0">
                <a:solidFill>
                  <a:srgbClr val="00B050"/>
                </a:solidFill>
              </a:rPr>
              <a:t> </a:t>
            </a:r>
            <a:r>
              <a:rPr lang="en-US" sz="2800" dirty="0" err="1">
                <a:solidFill>
                  <a:srgbClr val="00B050"/>
                </a:solidFill>
              </a:rPr>
              <a:t>đồ</a:t>
            </a:r>
            <a:r>
              <a:rPr lang="en-US" sz="2800" dirty="0">
                <a:solidFill>
                  <a:srgbClr val="00B050"/>
                </a:solidFill>
              </a:rPr>
              <a:t> </a:t>
            </a:r>
            <a:r>
              <a:rPr lang="en-US" sz="2800" dirty="0" err="1">
                <a:solidFill>
                  <a:srgbClr val="00B050"/>
                </a:solidFill>
              </a:rPr>
              <a:t>dùng</a:t>
            </a:r>
            <a:r>
              <a:rPr lang="en-US" sz="2800" dirty="0">
                <a:solidFill>
                  <a:srgbClr val="00B050"/>
                </a:solidFill>
              </a:rPr>
              <a:t> </a:t>
            </a:r>
            <a:r>
              <a:rPr lang="en-US" sz="2800" dirty="0" err="1">
                <a:solidFill>
                  <a:srgbClr val="00B050"/>
                </a:solidFill>
              </a:rPr>
              <a:t>điện</a:t>
            </a:r>
            <a:r>
              <a:rPr lang="en-US" sz="2800" dirty="0">
                <a:solidFill>
                  <a:srgbClr val="00B050"/>
                </a:solidFill>
              </a:rPr>
              <a:t> </a:t>
            </a:r>
            <a:r>
              <a:rPr lang="en-US" sz="2800" dirty="0" err="1">
                <a:solidFill>
                  <a:srgbClr val="00B050"/>
                </a:solidFill>
              </a:rPr>
              <a:t>trong</a:t>
            </a:r>
            <a:r>
              <a:rPr lang="en-US" sz="2800" dirty="0">
                <a:solidFill>
                  <a:srgbClr val="00B050"/>
                </a:solidFill>
              </a:rPr>
              <a:t> </a:t>
            </a:r>
            <a:r>
              <a:rPr lang="en-US" sz="2800" dirty="0" err="1">
                <a:solidFill>
                  <a:srgbClr val="00B050"/>
                </a:solidFill>
              </a:rPr>
              <a:t>gia</a:t>
            </a:r>
            <a:r>
              <a:rPr lang="en-US" sz="2800" dirty="0">
                <a:solidFill>
                  <a:srgbClr val="00B050"/>
                </a:solidFill>
              </a:rPr>
              <a:t> </a:t>
            </a:r>
            <a:r>
              <a:rPr lang="en-US" sz="2800" dirty="0" err="1">
                <a:solidFill>
                  <a:srgbClr val="00B050"/>
                </a:solidFill>
              </a:rPr>
              <a:t>đình</a:t>
            </a:r>
            <a:endParaRPr lang="en-US" altLang="vi-VN" sz="2800" dirty="0">
              <a:solidFill>
                <a:srgbClr val="00B050"/>
              </a:solidFill>
            </a:endParaRPr>
          </a:p>
        </p:txBody>
      </p:sp>
      <p:sp>
        <p:nvSpPr>
          <p:cNvPr id="3" name="Rectangle 2"/>
          <p:cNvSpPr/>
          <p:nvPr/>
        </p:nvSpPr>
        <p:spPr>
          <a:xfrm>
            <a:off x="789222" y="1074696"/>
            <a:ext cx="10699940" cy="2369880"/>
          </a:xfrm>
          <a:prstGeom prst="rect">
            <a:avLst/>
          </a:prstGeom>
          <a:noFill/>
          <a:extLst>
            <a:ext uri="{909E8E84-426E-40DD-AFC4-6F175D3DCCD1}">
              <a14:hiddenFill xmlns:a14="http://schemas.microsoft.com/office/drawing/2010/main">
                <a:solidFill>
                  <a:srgbClr val="FFFFFF"/>
                </a:solidFill>
              </a14:hiddenFill>
            </a:ext>
          </a:extLst>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L</a:t>
            </a:r>
            <a:r>
              <a:rPr lang="vi-VN" sz="2800" dirty="0">
                <a:solidFill>
                  <a:srgbClr val="0070C0"/>
                </a:solidFill>
                <a:latin typeface="Times New Roman" panose="02020603050405020304" pitchFamily="18" charset="0"/>
                <a:cs typeface="Times New Roman" panose="02020603050405020304" pitchFamily="18" charset="0"/>
              </a:rPr>
              <a:t>ựa chọn loại có thông số kỹ thuật và tính năng phù hợp có khả năng tiết kiệm điện</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L</a:t>
            </a:r>
            <a:r>
              <a:rPr lang="vi-VN" sz="2800" dirty="0">
                <a:solidFill>
                  <a:srgbClr val="0070C0"/>
                </a:solidFill>
                <a:latin typeface="Times New Roman" panose="02020603050405020304" pitchFamily="18" charset="0"/>
                <a:cs typeface="Times New Roman" panose="02020603050405020304" pitchFamily="18" charset="0"/>
              </a:rPr>
              <a:t>ựa chọn các thương hiệu và cửa hàng uy tín</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có giá cả phù hợp với điều kiện tài chính của gia đình</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thân thiện với môi trường</a:t>
            </a:r>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759860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25934" y="158028"/>
            <a:ext cx="7726756" cy="1846659"/>
          </a:xfrm>
          <a:prstGeom prst="rect">
            <a:avLst/>
          </a:prstGeom>
        </p:spPr>
        <p:txBody>
          <a:bodyPr wrap="square">
            <a:spAutoFit/>
          </a:bodyPr>
          <a:lstStyle/>
          <a:p>
            <a:pPr algn="just"/>
            <a:r>
              <a:rPr lang="en-US" sz="3200" dirty="0" err="1">
                <a:solidFill>
                  <a:srgbClr val="0070C0"/>
                </a:solidFill>
                <a:latin typeface="Times New Roman" panose="02020603050405020304" pitchFamily="18" charset="0"/>
                <a:ea typeface="+mj-ea"/>
                <a:cs typeface="Times New Roman" panose="02020603050405020304" pitchFamily="18" charset="0"/>
              </a:rPr>
              <a:t>Sắp</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xếp</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thứ</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tự</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ưu</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tiên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các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lưu</a:t>
            </a:r>
            <a:r>
              <a:rPr lang="en-US" sz="3200" dirty="0">
                <a:solidFill>
                  <a:srgbClr val="0070C0"/>
                </a:solidFill>
                <a:latin typeface="Times New Roman" panose="02020603050405020304" pitchFamily="18" charset="0"/>
                <a:ea typeface="+mj-ea"/>
                <a:cs typeface="Times New Roman" panose="02020603050405020304" pitchFamily="18" charset="0"/>
              </a:rPr>
              <a:t> ý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mục</a:t>
            </a:r>
            <a:r>
              <a:rPr lang="en-US" sz="3200" dirty="0">
                <a:solidFill>
                  <a:srgbClr val="0070C0"/>
                </a:solidFill>
                <a:latin typeface="Times New Roman" panose="02020603050405020304" pitchFamily="18" charset="0"/>
                <a:ea typeface="+mj-ea"/>
                <a:cs typeface="Times New Roman" panose="02020603050405020304" pitchFamily="18" charset="0"/>
              </a:rPr>
              <a:t> 1 </a:t>
            </a:r>
            <a:r>
              <a:rPr lang="en-US" sz="3200" dirty="0" err="1">
                <a:solidFill>
                  <a:srgbClr val="0070C0"/>
                </a:solidFill>
                <a:latin typeface="Times New Roman" panose="02020603050405020304" pitchFamily="18" charset="0"/>
                <a:ea typeface="+mj-ea"/>
                <a:cs typeface="Times New Roman" panose="02020603050405020304" pitchFamily="18" charset="0"/>
              </a:rPr>
              <a:t>khi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em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muốn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mua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một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đồ</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dùng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điện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mới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gia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đình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Giải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thích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vì</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sao</a:t>
            </a:r>
            <a:r>
              <a:rPr lang="en-US" sz="3200" dirty="0">
                <a:solidFill>
                  <a:srgbClr val="0070C0"/>
                </a:solidFill>
                <a:latin typeface="Times New Roman" panose="02020603050405020304" pitchFamily="18" charset="0"/>
                <a:ea typeface="+mj-ea"/>
                <a:cs typeface="Times New Roman" panose="02020603050405020304" pitchFamily="18" charset="0"/>
              </a:rPr>
              <a:t>?</a:t>
            </a:r>
            <a:r>
              <a:rPr lang="en-US" sz="3200" dirty="0"/>
              <a:t/>
            </a:r>
            <a:br>
              <a:rPr lang="en-US" sz="3200" dirty="0"/>
            </a:br>
            <a:r>
              <a:rPr lang="en-US" dirty="0"/>
              <a:t> </a:t>
            </a:r>
          </a:p>
        </p:txBody>
      </p:sp>
      <p:sp>
        <p:nvSpPr>
          <p:cNvPr id="7" name="Freeform 6"/>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6" name="Picture 15" descr="Screen Clipping"/>
          <p:cNvPicPr>
            <a:picLocks noChangeAspect="1"/>
          </p:cNvPicPr>
          <p:nvPr/>
        </p:nvPicPr>
        <p:blipFill rotWithShape="1">
          <a:blip r:embed="rId2">
            <a:extLst>
              <a:ext uri="{28A0092B-C50C-407E-A947-70E740481C1C}">
                <a14:useLocalDpi xmlns:a14="http://schemas.microsoft.com/office/drawing/2010/main" val="0"/>
              </a:ext>
            </a:extLst>
          </a:blip>
          <a:srcRect b="10545"/>
          <a:stretch/>
        </p:blipFill>
        <p:spPr>
          <a:xfrm>
            <a:off x="2325934" y="2004687"/>
            <a:ext cx="8078328" cy="4525081"/>
          </a:xfrm>
          <a:prstGeom prst="rect">
            <a:avLst/>
          </a:prstGeom>
        </p:spPr>
      </p:pic>
    </p:spTree>
    <p:extLst>
      <p:ext uri="{BB962C8B-B14F-4D97-AF65-F5344CB8AC3E}">
        <p14:creationId xmlns:p14="http://schemas.microsoft.com/office/powerpoint/2010/main" val="84020814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4" name="Rectangle 11"/>
          <p:cNvSpPr>
            <a:spLocks noChangeArrowheads="1"/>
          </p:cNvSpPr>
          <p:nvPr/>
        </p:nvSpPr>
        <p:spPr bwMode="auto">
          <a:xfrm>
            <a:off x="1946718" y="705626"/>
            <a:ext cx="7605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dirty="0">
                <a:latin typeface="Times New Roman" panose="02020603050405020304" pitchFamily="18" charset="0"/>
              </a:rPr>
              <a:t>2</a:t>
            </a:r>
            <a:r>
              <a:rPr lang="en-US" altLang="en-US" sz="2800" smtClean="0">
                <a:latin typeface="Times New Roman" panose="02020603050405020304" pitchFamily="18" charset="0"/>
              </a:rPr>
              <a:t>.</a:t>
            </a:r>
            <a:r>
              <a:rPr lang="vi-VN" sz="2800" smtClean="0">
                <a:latin typeface="Times New Roman" panose="02020603050405020304" pitchFamily="18" charset="0"/>
              </a:rPr>
              <a:t> </a:t>
            </a:r>
            <a:r>
              <a:rPr lang="en-US" sz="2800" dirty="0">
                <a:latin typeface="Times New Roman" panose="02020603050405020304" pitchFamily="18" charset="0"/>
              </a:rPr>
              <a:t> An </a:t>
            </a:r>
            <a:r>
              <a:rPr lang="en-US" sz="2800" dirty="0" err="1">
                <a:latin typeface="Times New Roman" panose="02020603050405020304" pitchFamily="18" charset="0"/>
              </a:rPr>
              <a:t>toàn</a:t>
            </a:r>
            <a:r>
              <a:rPr lang="en-US" sz="2800" dirty="0">
                <a:latin typeface="Times New Roman" panose="02020603050405020304" pitchFamily="18" charset="0"/>
              </a:rPr>
              <a:t> </a:t>
            </a:r>
            <a:r>
              <a:rPr lang="en-US" sz="2800" dirty="0" err="1">
                <a:latin typeface="Times New Roman" panose="02020603050405020304" pitchFamily="18" charset="0"/>
              </a:rPr>
              <a:t>khi</a:t>
            </a:r>
            <a:r>
              <a:rPr lang="en-US" sz="2800" dirty="0">
                <a:latin typeface="Times New Roman" panose="02020603050405020304" pitchFamily="18" charset="0"/>
              </a:rPr>
              <a:t> </a:t>
            </a:r>
            <a:r>
              <a:rPr lang="en-US" sz="2800" dirty="0" err="1">
                <a:latin typeface="Times New Roman" panose="02020603050405020304" pitchFamily="18" charset="0"/>
              </a:rPr>
              <a:t>sử</a:t>
            </a:r>
            <a:r>
              <a:rPr lang="en-US" sz="2800" dirty="0">
                <a:latin typeface="Times New Roman" panose="02020603050405020304" pitchFamily="18" charset="0"/>
              </a:rPr>
              <a:t> </a:t>
            </a:r>
            <a:r>
              <a:rPr lang="en-US" sz="2800" dirty="0" err="1">
                <a:latin typeface="Times New Roman" panose="02020603050405020304" pitchFamily="18" charset="0"/>
              </a:rPr>
              <a:t>dụng</a:t>
            </a:r>
            <a:r>
              <a:rPr lang="en-US" sz="2800" dirty="0">
                <a:latin typeface="Times New Roman" panose="02020603050405020304" pitchFamily="18" charset="0"/>
              </a:rPr>
              <a:t> </a:t>
            </a:r>
            <a:r>
              <a:rPr lang="en-US" sz="2800" dirty="0" err="1">
                <a:latin typeface="Times New Roman" panose="02020603050405020304" pitchFamily="18" charset="0"/>
              </a:rPr>
              <a:t>đồ</a:t>
            </a:r>
            <a:r>
              <a:rPr lang="en-US" sz="2800" dirty="0">
                <a:latin typeface="Times New Roman" panose="02020603050405020304" pitchFamily="18" charset="0"/>
              </a:rPr>
              <a:t> </a:t>
            </a:r>
            <a:r>
              <a:rPr lang="en-US" sz="2800" dirty="0" err="1">
                <a:latin typeface="Times New Roman" panose="02020603050405020304" pitchFamily="18" charset="0"/>
              </a:rPr>
              <a:t>dùng</a:t>
            </a:r>
            <a:r>
              <a:rPr lang="en-US" sz="2800" dirty="0">
                <a:latin typeface="Times New Roman" panose="02020603050405020304" pitchFamily="18" charset="0"/>
              </a:rPr>
              <a:t> </a:t>
            </a:r>
            <a:r>
              <a:rPr lang="en-US" sz="2800" dirty="0" err="1">
                <a:latin typeface="Times New Roman" panose="02020603050405020304" pitchFamily="18" charset="0"/>
              </a:rPr>
              <a:t>điện</a:t>
            </a:r>
            <a:r>
              <a:rPr lang="en-US" sz="2800" dirty="0">
                <a:latin typeface="Times New Roman" panose="02020603050405020304" pitchFamily="18" charset="0"/>
              </a:rPr>
              <a:t> </a:t>
            </a:r>
            <a:r>
              <a:rPr lang="en-US" sz="2800" dirty="0" err="1">
                <a:latin typeface="Times New Roman" panose="02020603050405020304" pitchFamily="18" charset="0"/>
              </a:rPr>
              <a:t>trong</a:t>
            </a:r>
            <a:r>
              <a:rPr lang="en-US" sz="2800" dirty="0">
                <a:latin typeface="Times New Roman" panose="02020603050405020304" pitchFamily="18" charset="0"/>
              </a:rPr>
              <a:t> </a:t>
            </a:r>
            <a:r>
              <a:rPr lang="en-US" sz="2800" dirty="0" err="1">
                <a:latin typeface="Times New Roman" panose="02020603050405020304" pitchFamily="18" charset="0"/>
              </a:rPr>
              <a:t>gia</a:t>
            </a:r>
            <a:r>
              <a:rPr lang="en-US" sz="2800" dirty="0">
                <a:latin typeface="Times New Roman" panose="02020603050405020304" pitchFamily="18" charset="0"/>
              </a:rPr>
              <a:t> </a:t>
            </a:r>
            <a:r>
              <a:rPr lang="en-US" sz="2800" dirty="0" err="1">
                <a:latin typeface="Times New Roman" panose="02020603050405020304" pitchFamily="18" charset="0"/>
              </a:rPr>
              <a:t>đình</a:t>
            </a:r>
            <a:endParaRPr lang="en-US" sz="2800" dirty="0">
              <a:latin typeface="Times New Roman" panose="02020603050405020304" pitchFamily="18" charset="0"/>
            </a:endParaRPr>
          </a:p>
        </p:txBody>
      </p:sp>
      <p:sp>
        <p:nvSpPr>
          <p:cNvPr id="3" name="Rectangle 2"/>
          <p:cNvSpPr/>
          <p:nvPr/>
        </p:nvSpPr>
        <p:spPr>
          <a:xfrm>
            <a:off x="1918446" y="1430754"/>
            <a:ext cx="5016072" cy="1384995"/>
          </a:xfrm>
          <a:prstGeom prst="rect">
            <a:avLst/>
          </a:prstGeom>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An </a:t>
            </a:r>
            <a:r>
              <a:rPr lang="en-US" sz="2800" dirty="0" err="1">
                <a:solidFill>
                  <a:srgbClr val="0070C0"/>
                </a:solidFill>
                <a:latin typeface="Times New Roman" panose="02020603050405020304" pitchFamily="18" charset="0"/>
                <a:cs typeface="Times New Roman" panose="02020603050405020304" pitchFamily="18" charset="0"/>
              </a:rPr>
              <a:t>toàn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008745" y="2587512"/>
            <a:ext cx="3499407" cy="3249450"/>
          </a:xfrm>
          <a:prstGeom prst="rect">
            <a:avLst/>
          </a:prstGeom>
        </p:spPr>
      </p:pic>
      <p:pic>
        <p:nvPicPr>
          <p:cNvPr id="4" name="Picture 3"/>
          <p:cNvPicPr>
            <a:picLocks noChangeAspect="1"/>
          </p:cNvPicPr>
          <p:nvPr/>
        </p:nvPicPr>
        <p:blipFill>
          <a:blip r:embed="rId3"/>
          <a:stretch>
            <a:fillRect/>
          </a:stretch>
        </p:blipFill>
        <p:spPr>
          <a:xfrm>
            <a:off x="6539384" y="3429001"/>
            <a:ext cx="3633531" cy="3231160"/>
          </a:xfrm>
          <a:prstGeom prst="rect">
            <a:avLst/>
          </a:prstGeom>
        </p:spPr>
      </p:pic>
      <p:pic>
        <p:nvPicPr>
          <p:cNvPr id="6" name="Picture 5"/>
          <p:cNvPicPr>
            <a:picLocks noChangeAspect="1"/>
          </p:cNvPicPr>
          <p:nvPr/>
        </p:nvPicPr>
        <p:blipFill>
          <a:blip r:embed="rId4"/>
          <a:stretch>
            <a:fillRect/>
          </a:stretch>
        </p:blipFill>
        <p:spPr>
          <a:xfrm>
            <a:off x="6914879" y="1630364"/>
            <a:ext cx="3242337" cy="1847850"/>
          </a:xfrm>
          <a:prstGeom prst="rect">
            <a:avLst/>
          </a:prstGeom>
        </p:spPr>
      </p:pic>
      <p:sp>
        <p:nvSpPr>
          <p:cNvPr id="13" name="Rectangle 1"/>
          <p:cNvSpPr>
            <a:spLocks noChangeArrowheads="1"/>
          </p:cNvSpPr>
          <p:nvPr/>
        </p:nvSpPr>
        <p:spPr bwMode="auto">
          <a:xfrm>
            <a:off x="968992" y="1"/>
            <a:ext cx="91165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vi-VN" sz="2400" b="1" u="sng" dirty="0">
                <a:solidFill>
                  <a:srgbClr val="339966"/>
                </a:solidFill>
                <a:latin typeface="Times New Roman" panose="02020603050405020304" pitchFamily="18" charset="0"/>
              </a:rPr>
              <a:t>III. </a:t>
            </a:r>
            <a:r>
              <a:rPr lang="en-US" sz="2400" b="1" u="sng" dirty="0">
                <a:solidFill>
                  <a:srgbClr val="339966"/>
                </a:solidFill>
                <a:latin typeface="Times New Roman" panose="02020603050405020304" pitchFamily="18" charset="0"/>
              </a:rPr>
              <a:t>LỰA CHỌN VÀ SỬ DỤNG ĐỒ DÙNG ĐIỆN TRONG </a:t>
            </a:r>
            <a:r>
              <a:rPr lang="en-US" sz="2400" b="1" u="sng">
                <a:solidFill>
                  <a:srgbClr val="339966"/>
                </a:solidFill>
                <a:latin typeface="Times New Roman" panose="02020603050405020304" pitchFamily="18" charset="0"/>
              </a:rPr>
              <a:t>GIA </a:t>
            </a:r>
            <a:r>
              <a:rPr lang="en-US" sz="2400" b="1" u="sng" smtClean="0">
                <a:solidFill>
                  <a:srgbClr val="339966"/>
                </a:solidFill>
                <a:latin typeface="Times New Roman" panose="02020603050405020304" pitchFamily="18" charset="0"/>
              </a:rPr>
              <a:t>ĐÌNH</a:t>
            </a:r>
            <a:endParaRPr lang="en-US" sz="2800" dirty="0">
              <a:solidFill>
                <a:srgbClr val="8DC7B0"/>
              </a:solidFill>
              <a:latin typeface="Times New Roman" panose="02020603050405020304" pitchFamily="18" charset="0"/>
            </a:endParaRPr>
          </a:p>
        </p:txBody>
      </p:sp>
    </p:spTree>
    <p:extLst>
      <p:ext uri="{BB962C8B-B14F-4D97-AF65-F5344CB8AC3E}">
        <p14:creationId xmlns:p14="http://schemas.microsoft.com/office/powerpoint/2010/main" val="244040420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11"/>
          <p:cNvSpPr>
            <a:spLocks noChangeArrowheads="1"/>
          </p:cNvSpPr>
          <p:nvPr/>
        </p:nvSpPr>
        <p:spPr bwMode="auto">
          <a:xfrm>
            <a:off x="1661335" y="833671"/>
            <a:ext cx="75739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dirty="0"/>
              <a:t>2</a:t>
            </a:r>
            <a:r>
              <a:rPr lang="en-US" altLang="en-US" sz="2800" smtClean="0"/>
              <a:t>.</a:t>
            </a:r>
            <a:r>
              <a:rPr lang="vi-VN" smtClean="0"/>
              <a:t> </a:t>
            </a:r>
            <a:r>
              <a:rPr lang="en-US" sz="2800" dirty="0"/>
              <a:t> An </a:t>
            </a:r>
            <a:r>
              <a:rPr lang="en-US" sz="2800" dirty="0" err="1"/>
              <a:t>toàn</a:t>
            </a:r>
            <a:r>
              <a:rPr lang="en-US" sz="2800" dirty="0"/>
              <a:t> </a:t>
            </a:r>
            <a:r>
              <a:rPr lang="en-US" sz="2800" dirty="0" err="1"/>
              <a:t>khi</a:t>
            </a:r>
            <a:r>
              <a:rPr lang="en-US" sz="2800" dirty="0"/>
              <a:t> </a:t>
            </a:r>
            <a:r>
              <a:rPr lang="en-US" sz="2800" dirty="0" err="1"/>
              <a:t>sử</a:t>
            </a:r>
            <a:r>
              <a:rPr lang="en-US" sz="2800" dirty="0"/>
              <a:t> </a:t>
            </a:r>
            <a:r>
              <a:rPr lang="en-US" sz="2800" dirty="0" err="1"/>
              <a:t>dụng</a:t>
            </a:r>
            <a:r>
              <a:rPr lang="en-US" sz="2800" dirty="0"/>
              <a:t> </a:t>
            </a:r>
            <a:r>
              <a:rPr lang="en-US" sz="2800" dirty="0" err="1"/>
              <a:t>đồ</a:t>
            </a:r>
            <a:r>
              <a:rPr lang="en-US" sz="2800" dirty="0"/>
              <a:t> </a:t>
            </a:r>
            <a:r>
              <a:rPr lang="en-US" sz="2800" dirty="0" err="1"/>
              <a:t>dùng</a:t>
            </a:r>
            <a:r>
              <a:rPr lang="en-US" sz="2800" dirty="0"/>
              <a:t> </a:t>
            </a:r>
            <a:r>
              <a:rPr lang="en-US" sz="2800" dirty="0" err="1"/>
              <a:t>điện</a:t>
            </a:r>
            <a:r>
              <a:rPr lang="en-US" sz="2800" dirty="0"/>
              <a:t> </a:t>
            </a:r>
            <a:r>
              <a:rPr lang="en-US" sz="2800" dirty="0" err="1"/>
              <a:t>trong</a:t>
            </a:r>
            <a:r>
              <a:rPr lang="en-US" sz="2800" dirty="0"/>
              <a:t> </a:t>
            </a:r>
            <a:r>
              <a:rPr lang="en-US" sz="2800" dirty="0" err="1"/>
              <a:t>gia</a:t>
            </a:r>
            <a:r>
              <a:rPr lang="en-US" sz="2800" dirty="0"/>
              <a:t> </a:t>
            </a:r>
            <a:r>
              <a:rPr lang="en-US" sz="2800" dirty="0" err="1"/>
              <a:t>đình</a:t>
            </a:r>
            <a:endParaRPr lang="en-US" sz="2800" dirty="0"/>
          </a:p>
        </p:txBody>
      </p:sp>
      <p:sp>
        <p:nvSpPr>
          <p:cNvPr id="3" name="Rectangle 2"/>
          <p:cNvSpPr/>
          <p:nvPr/>
        </p:nvSpPr>
        <p:spPr>
          <a:xfrm>
            <a:off x="2362200" y="1680056"/>
            <a:ext cx="5943600" cy="954107"/>
          </a:xfrm>
          <a:prstGeom prst="rect">
            <a:avLst/>
          </a:prstGeom>
        </p:spPr>
        <p:txBody>
          <a:bodyPr wrap="square">
            <a:spAutoFit/>
          </a:bodyPr>
          <a:lstStyle/>
          <a:p>
            <a:r>
              <a:rPr lang="en-US" sz="2800" dirty="0">
                <a:solidFill>
                  <a:srgbClr val="0070C0"/>
                </a:solidFill>
                <a:latin typeface="Times New Roman" panose="02020603050405020304" pitchFamily="18" charset="0"/>
                <a:cs typeface="Times New Roman" panose="02020603050405020304" pitchFamily="18" charset="0"/>
              </a:rPr>
              <a:t>An </a:t>
            </a:r>
            <a:r>
              <a:rPr lang="en-US" sz="2800" dirty="0" err="1">
                <a:solidFill>
                  <a:srgbClr val="0070C0"/>
                </a:solidFill>
                <a:latin typeface="Times New Roman" panose="02020603050405020304" pitchFamily="18" charset="0"/>
                <a:cs typeface="Times New Roman" panose="02020603050405020304" pitchFamily="18" charset="0"/>
              </a:rPr>
              <a:t>toàn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942" y="2564503"/>
            <a:ext cx="3277058" cy="3791479"/>
          </a:xfrm>
          <a:prstGeom prst="rect">
            <a:avLst/>
          </a:prstGeom>
        </p:spPr>
      </p:pic>
      <p:pic>
        <p:nvPicPr>
          <p:cNvPr id="6" name="Picture 5"/>
          <p:cNvPicPr>
            <a:picLocks noChangeAspect="1"/>
          </p:cNvPicPr>
          <p:nvPr/>
        </p:nvPicPr>
        <p:blipFill>
          <a:blip r:embed="rId3"/>
          <a:stretch>
            <a:fillRect/>
          </a:stretch>
        </p:blipFill>
        <p:spPr>
          <a:xfrm>
            <a:off x="8084592" y="3195539"/>
            <a:ext cx="2343150" cy="1952625"/>
          </a:xfrm>
          <a:prstGeom prst="rect">
            <a:avLst/>
          </a:prstGeom>
        </p:spPr>
      </p:pic>
      <p:sp>
        <p:nvSpPr>
          <p:cNvPr id="7" name="Rectangle 6"/>
          <p:cNvSpPr/>
          <p:nvPr/>
        </p:nvSpPr>
        <p:spPr>
          <a:xfrm rot="2768599" flipV="1">
            <a:off x="7186903" y="4175384"/>
            <a:ext cx="3804241" cy="500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8573447">
            <a:off x="7431614" y="4146614"/>
            <a:ext cx="3607307" cy="504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p:cNvSpPr>
            <a:spLocks noChangeArrowheads="1"/>
          </p:cNvSpPr>
          <p:nvPr/>
        </p:nvSpPr>
        <p:spPr bwMode="auto">
          <a:xfrm>
            <a:off x="445633" y="286957"/>
            <a:ext cx="977673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vi-VN" sz="2400" b="1" u="sng" dirty="0">
                <a:solidFill>
                  <a:srgbClr val="339966"/>
                </a:solidFill>
                <a:latin typeface="Times New Roman" panose="02020603050405020304" pitchFamily="18" charset="0"/>
              </a:rPr>
              <a:t>III. </a:t>
            </a:r>
            <a:r>
              <a:rPr lang="en-US" sz="2400" b="1" u="sng" dirty="0">
                <a:solidFill>
                  <a:srgbClr val="339966"/>
                </a:solidFill>
                <a:latin typeface="Times New Roman" panose="02020603050405020304" pitchFamily="18" charset="0"/>
              </a:rPr>
              <a:t>LỰA CHỌN VÀ SỬ DỤNG ĐỒ DÙNG ĐIỆN TRONG GIA ĐÌNH</a:t>
            </a:r>
          </a:p>
          <a:p>
            <a:endParaRPr lang="en-US" sz="2800" dirty="0">
              <a:solidFill>
                <a:srgbClr val="8DC7B0"/>
              </a:solidFill>
              <a:latin typeface="Times New Roman" panose="02020603050405020304" pitchFamily="18" charset="0"/>
            </a:endParaRPr>
          </a:p>
          <a:p>
            <a:r>
              <a:rPr lang="vi-VN" sz="2800" dirty="0">
                <a:solidFill>
                  <a:srgbClr val="8DC7B0"/>
                </a:solidFill>
                <a:latin typeface="Times New Roman" panose="02020603050405020304" pitchFamily="18" charset="0"/>
              </a:rPr>
              <a:t> </a:t>
            </a:r>
            <a:endParaRPr lang="en-US" altLang="vi-VN" sz="2800" dirty="0">
              <a:solidFill>
                <a:srgbClr val="8DC7B0"/>
              </a:solidFill>
              <a:latin typeface="Times New Roman" panose="02020603050405020304" pitchFamily="18" charset="0"/>
            </a:endParaRPr>
          </a:p>
        </p:txBody>
      </p:sp>
    </p:spTree>
    <p:extLst>
      <p:ext uri="{BB962C8B-B14F-4D97-AF65-F5344CB8AC3E}">
        <p14:creationId xmlns:p14="http://schemas.microsoft.com/office/powerpoint/2010/main" val="380890071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7" grpId="0" animBg="1"/>
      <p:bldP spid="15"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5"/>
          <p:cNvSpPr txBox="1">
            <a:spLocks noChangeArrowheads="1"/>
          </p:cNvSpPr>
          <p:nvPr/>
        </p:nvSpPr>
        <p:spPr bwMode="auto">
          <a:xfrm>
            <a:off x="6059606" y="1510519"/>
            <a:ext cx="4648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20000"/>
              </a:spcBef>
              <a:buClr>
                <a:schemeClr val="accent1"/>
              </a:buClr>
            </a:pPr>
            <a:r>
              <a:rPr lang="vi-VN" sz="3200" dirty="0">
                <a:solidFill>
                  <a:srgbClr val="7030A0"/>
                </a:solidFill>
                <a:cs typeface="Times New Roman" panose="02020603050405020304" pitchFamily="18" charset="0"/>
              </a:rPr>
              <a:t>Nghề điện dân dụng rất phổ biến và gắn liền với các công việc như lắp đặt</a:t>
            </a:r>
            <a:r>
              <a:rPr lang="en-US" sz="3200" dirty="0">
                <a:solidFill>
                  <a:srgbClr val="7030A0"/>
                </a:solidFill>
                <a:cs typeface="Times New Roman" panose="02020603050405020304" pitchFamily="18" charset="0"/>
              </a:rPr>
              <a:t>,</a:t>
            </a:r>
            <a:r>
              <a:rPr lang="vi-VN" sz="3200" dirty="0">
                <a:solidFill>
                  <a:srgbClr val="7030A0"/>
                </a:solidFill>
                <a:cs typeface="Times New Roman" panose="02020603050405020304" pitchFamily="18" charset="0"/>
              </a:rPr>
              <a:t> bảo trì </a:t>
            </a:r>
            <a:r>
              <a:rPr lang="en-US" sz="3200" dirty="0">
                <a:solidFill>
                  <a:srgbClr val="7030A0"/>
                </a:solidFill>
                <a:cs typeface="Times New Roman" panose="02020603050405020304" pitchFamily="18" charset="0"/>
              </a:rPr>
              <a:t>,</a:t>
            </a:r>
            <a:r>
              <a:rPr lang="vi-VN" sz="3200" dirty="0">
                <a:solidFill>
                  <a:srgbClr val="7030A0"/>
                </a:solidFill>
                <a:cs typeface="Times New Roman" panose="02020603050405020304" pitchFamily="18" charset="0"/>
              </a:rPr>
              <a:t>sửa chữa hệ thống điện và các đồ dùng điện trong gia đình</a:t>
            </a:r>
            <a:endParaRPr lang="en-US" altLang="en-US" sz="3200" dirty="0">
              <a:solidFill>
                <a:srgbClr val="7030A0"/>
              </a:solidFill>
              <a:cs typeface="Times New Roman" panose="02020603050405020304" pitchFamily="18" charset="0"/>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3" name="Picture 2"/>
          <p:cNvPicPr>
            <a:picLocks noChangeAspect="1"/>
          </p:cNvPicPr>
          <p:nvPr/>
        </p:nvPicPr>
        <p:blipFill>
          <a:blip r:embed="rId2"/>
          <a:stretch>
            <a:fillRect/>
          </a:stretch>
        </p:blipFill>
        <p:spPr>
          <a:xfrm>
            <a:off x="1524000" y="1029863"/>
            <a:ext cx="3675678" cy="4313237"/>
          </a:xfrm>
          <a:prstGeom prst="rect">
            <a:avLst/>
          </a:prstGeom>
        </p:spPr>
      </p:pic>
    </p:spTree>
    <p:extLst>
      <p:ext uri="{BB962C8B-B14F-4D97-AF65-F5344CB8AC3E}">
        <p14:creationId xmlns:p14="http://schemas.microsoft.com/office/powerpoint/2010/main" val="868408933"/>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7829">
                                            <p:txEl>
                                              <p:pRg st="0" end="0"/>
                                            </p:txEl>
                                          </p:spTgt>
                                        </p:tgtEl>
                                        <p:attrNameLst>
                                          <p:attrName>style.visibility</p:attrName>
                                        </p:attrNameLst>
                                      </p:cBhvr>
                                      <p:to>
                                        <p:strVal val="visible"/>
                                      </p:to>
                                    </p:set>
                                    <p:animEffect transition="in" filter="fade">
                                      <p:cBhvr>
                                        <p:cTn id="7" dur="500"/>
                                        <p:tgtEl>
                                          <p:spTgt spid="778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2902745" y="-136424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2514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1. </a:t>
            </a:r>
            <a:r>
              <a:rPr lang="en-US" sz="2800" b="1" dirty="0" err="1">
                <a:solidFill>
                  <a:srgbClr val="339966"/>
                </a:solidFill>
                <a:latin typeface="Times New Roman" panose="02020603050405020304" pitchFamily="18" charset="0"/>
              </a:rPr>
              <a:t>Kể</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một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số</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đồ</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dùng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có</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Cho </a:t>
            </a:r>
            <a:r>
              <a:rPr lang="en-US" sz="2800" b="1" dirty="0" err="1">
                <a:solidFill>
                  <a:srgbClr val="339966"/>
                </a:solidFill>
                <a:latin typeface="Times New Roman" panose="02020603050405020304" pitchFamily="18" charset="0"/>
              </a:rPr>
              <a:t>biết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một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số</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thông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số</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kỹ</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thuật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ghi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những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đồ</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dùng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đó</a:t>
            </a:r>
            <a:endParaRPr lang="en-US" sz="2800" b="1" dirty="0">
              <a:solidFill>
                <a:srgbClr val="339966"/>
              </a:solidFill>
              <a:latin typeface="Times New Roman" panose="02020603050405020304" pitchFamily="18" charset="0"/>
            </a:endParaRPr>
          </a:p>
          <a:p>
            <a:endParaRPr lang="en-US" altLang="en-US" dirty="0"/>
          </a:p>
        </p:txBody>
      </p:sp>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
          <p:cNvSpPr>
            <a:spLocks noChangeArrowheads="1"/>
          </p:cNvSpPr>
          <p:nvPr/>
        </p:nvSpPr>
        <p:spPr bwMode="auto">
          <a:xfrm>
            <a:off x="2493818" y="324247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2. </a:t>
            </a:r>
            <a:r>
              <a:rPr lang="en-US" sz="2800" b="1" dirty="0" err="1">
                <a:solidFill>
                  <a:srgbClr val="339966"/>
                </a:solidFill>
                <a:latin typeface="Times New Roman" panose="02020603050405020304" pitchFamily="18" charset="0"/>
              </a:rPr>
              <a:t>Tìm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hiểu</a:t>
            </a:r>
            <a:r>
              <a:rPr lang="en-US" sz="2800" b="1" dirty="0">
                <a:solidFill>
                  <a:srgbClr val="339966"/>
                </a:solidFill>
                <a:latin typeface="Times New Roman" panose="02020603050405020304" pitchFamily="18" charset="0"/>
              </a:rPr>
              <a:t> ý </a:t>
            </a:r>
            <a:r>
              <a:rPr lang="en-US" sz="2800" b="1" dirty="0" err="1">
                <a:solidFill>
                  <a:srgbClr val="339966"/>
                </a:solidFill>
                <a:latin typeface="Times New Roman" panose="02020603050405020304" pitchFamily="18" charset="0"/>
              </a:rPr>
              <a:t>nghĩa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nhãn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lượng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và</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đồ</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dùng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sao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tiết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kiệm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nhãn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lượng</a:t>
            </a:r>
            <a:endParaRPr lang="en-US" sz="2800" b="1" dirty="0">
              <a:solidFill>
                <a:srgbClr val="339966"/>
              </a:solidFill>
              <a:latin typeface="Times New Roman" panose="02020603050405020304" pitchFamily="18" charset="0"/>
            </a:endParaRPr>
          </a:p>
          <a:p>
            <a:endParaRPr lang="en-US" altLang="en-US" dirty="0"/>
          </a:p>
        </p:txBody>
      </p:sp>
    </p:spTree>
    <p:extLst>
      <p:ext uri="{BB962C8B-B14F-4D97-AF65-F5344CB8AC3E}">
        <p14:creationId xmlns:p14="http://schemas.microsoft.com/office/powerpoint/2010/main" val="419022292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fade">
                                      <p:cBhvr>
                                        <p:cTn id="7" dur="500"/>
                                        <p:tgtEl>
                                          <p:spTgt spid="204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0400" y="1905000"/>
            <a:ext cx="5566130" cy="1066892"/>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791200" y="3124200"/>
            <a:ext cx="609600" cy="609600"/>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048000" y="3338945"/>
            <a:ext cx="609600" cy="609600"/>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020291" y="4315598"/>
            <a:ext cx="609600" cy="60960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410691" y="1281545"/>
            <a:ext cx="609600" cy="60960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572000" y="1233147"/>
            <a:ext cx="609600" cy="609600"/>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934200" y="928347"/>
            <a:ext cx="609600" cy="609600"/>
          </a:xfrm>
          <a:prstGeom prst="rect">
            <a:avLst/>
          </a:prstGeom>
        </p:spPr>
      </p:pic>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246985" y="1295400"/>
            <a:ext cx="609600" cy="609600"/>
          </a:xfrm>
          <a:prstGeom prst="rect">
            <a:avLst/>
          </a:prstGeom>
        </p:spPr>
      </p:pic>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144000" y="2770909"/>
            <a:ext cx="609600" cy="609600"/>
          </a:xfrm>
          <a:prstGeom prst="rect">
            <a:avLst/>
          </a:prstGeom>
        </p:spPr>
      </p:pic>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66530" y="4191000"/>
            <a:ext cx="609600" cy="609600"/>
          </a:xfrm>
          <a:prstGeom prst="rect">
            <a:avLst/>
          </a:prstGeom>
        </p:spPr>
      </p:pic>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606279" y="4925198"/>
            <a:ext cx="609600" cy="609600"/>
          </a:xfrm>
          <a:prstGeom prst="rect">
            <a:avLst/>
          </a:prstGeom>
        </p:spPr>
      </p:pic>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167879" y="5229998"/>
            <a:ext cx="609600" cy="609600"/>
          </a:xfrm>
          <a:prstGeom prst="rect">
            <a:avLst/>
          </a:prstGeom>
        </p:spPr>
      </p:pic>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567612" y="5396345"/>
            <a:ext cx="609600" cy="609600"/>
          </a:xfrm>
          <a:prstGeom prst="rect">
            <a:avLst/>
          </a:prstGeom>
        </p:spPr>
      </p:pic>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967345" y="5929652"/>
            <a:ext cx="609600" cy="609600"/>
          </a:xfrm>
          <a:prstGeom prst="rect">
            <a:avLst/>
          </a:prstGeom>
        </p:spPr>
      </p:pic>
      <p:pic>
        <p:nvPicPr>
          <p:cNvPr id="16" name="Picture 1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01091" y="3581400"/>
            <a:ext cx="609600" cy="609600"/>
          </a:xfrm>
          <a:prstGeom prst="rect">
            <a:avLst/>
          </a:prstGeom>
        </p:spPr>
      </p:pic>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382981" y="2514600"/>
            <a:ext cx="609600" cy="609600"/>
          </a:xfrm>
          <a:prstGeom prst="rect">
            <a:avLst/>
          </a:prstGeom>
        </p:spPr>
      </p:pic>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730053" y="866002"/>
            <a:ext cx="609600" cy="609600"/>
          </a:xfrm>
          <a:prstGeom prst="rect">
            <a:avLst/>
          </a:prstGeom>
        </p:spPr>
      </p:pic>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643746" y="401829"/>
            <a:ext cx="609600" cy="609600"/>
          </a:xfrm>
          <a:prstGeom prst="rect">
            <a:avLst/>
          </a:prstGeom>
        </p:spPr>
      </p:pic>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923659" y="471147"/>
            <a:ext cx="609600" cy="609600"/>
          </a:xfrm>
          <a:prstGeom prst="rect">
            <a:avLst/>
          </a:prstGeom>
        </p:spPr>
      </p:pic>
      <p:pic>
        <p:nvPicPr>
          <p:cNvPr id="21" name="Picture 2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324600" y="5340834"/>
            <a:ext cx="609600" cy="609600"/>
          </a:xfrm>
          <a:prstGeom prst="rect">
            <a:avLst/>
          </a:prstGeom>
        </p:spPr>
      </p:pic>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48734" y="5839598"/>
            <a:ext cx="609600" cy="609600"/>
          </a:xfrm>
          <a:prstGeom prst="rect">
            <a:avLst/>
          </a:prstGeom>
        </p:spPr>
      </p:pic>
      <p:pic>
        <p:nvPicPr>
          <p:cNvPr id="23" name="Picture 2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372868" y="5527778"/>
            <a:ext cx="609600" cy="609600"/>
          </a:xfrm>
          <a:prstGeom prst="rect">
            <a:avLst/>
          </a:prstGeom>
        </p:spPr>
      </p:pic>
      <p:pic>
        <p:nvPicPr>
          <p:cNvPr id="24" name="Picture 2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677668" y="1108270"/>
            <a:ext cx="609600" cy="609600"/>
          </a:xfrm>
          <a:prstGeom prst="rect">
            <a:avLst/>
          </a:prstGeom>
        </p:spPr>
      </p:pic>
      <p:pic>
        <p:nvPicPr>
          <p:cNvPr id="25" name="Picture 2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14366" y="2881745"/>
            <a:ext cx="609600" cy="609600"/>
          </a:xfrm>
          <a:prstGeom prst="rect">
            <a:avLst/>
          </a:prstGeom>
        </p:spPr>
      </p:pic>
    </p:spTree>
    <p:extLst>
      <p:ext uri="{BB962C8B-B14F-4D97-AF65-F5344CB8AC3E}">
        <p14:creationId xmlns:p14="http://schemas.microsoft.com/office/powerpoint/2010/main" val="254920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par>
                                <p:cTn id="59" presetID="31" presetClass="entr" presetSubtype="0" repeatCount="indefinite"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par>
                                <p:cTn id="65" presetID="31" presetClass="entr" presetSubtype="0" repeatCount="indefinite"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 calcmode="lin" valueType="num">
                                      <p:cBhvr>
                                        <p:cTn id="69" dur="1000" fill="hold"/>
                                        <p:tgtEl>
                                          <p:spTgt spid="13"/>
                                        </p:tgtEl>
                                        <p:attrNameLst>
                                          <p:attrName>style.rotation</p:attrName>
                                        </p:attrNameLst>
                                      </p:cBhvr>
                                      <p:tavLst>
                                        <p:tav tm="0">
                                          <p:val>
                                            <p:fltVal val="90"/>
                                          </p:val>
                                        </p:tav>
                                        <p:tav tm="100000">
                                          <p:val>
                                            <p:fltVal val="0"/>
                                          </p:val>
                                        </p:tav>
                                      </p:tavLst>
                                    </p:anim>
                                    <p:animEffect transition="in" filter="fade">
                                      <p:cBhvr>
                                        <p:cTn id="70" dur="1000"/>
                                        <p:tgtEl>
                                          <p:spTgt spid="13"/>
                                        </p:tgtEl>
                                      </p:cBhvr>
                                    </p:animEffect>
                                  </p:childTnLst>
                                </p:cTn>
                              </p:par>
                              <p:par>
                                <p:cTn id="71" presetID="31" presetClass="entr" presetSubtype="0" repeatCount="indefinite"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fltVal val="0"/>
                                          </p:val>
                                        </p:tav>
                                        <p:tav tm="100000">
                                          <p:val>
                                            <p:strVal val="#ppt_w"/>
                                          </p:val>
                                        </p:tav>
                                      </p:tavLst>
                                    </p:anim>
                                    <p:anim calcmode="lin" valueType="num">
                                      <p:cBhvr>
                                        <p:cTn id="74" dur="1000" fill="hold"/>
                                        <p:tgtEl>
                                          <p:spTgt spid="14"/>
                                        </p:tgtEl>
                                        <p:attrNameLst>
                                          <p:attrName>ppt_h</p:attrName>
                                        </p:attrNameLst>
                                      </p:cBhvr>
                                      <p:tavLst>
                                        <p:tav tm="0">
                                          <p:val>
                                            <p:fltVal val="0"/>
                                          </p:val>
                                        </p:tav>
                                        <p:tav tm="100000">
                                          <p:val>
                                            <p:strVal val="#ppt_h"/>
                                          </p:val>
                                        </p:tav>
                                      </p:tavLst>
                                    </p:anim>
                                    <p:anim calcmode="lin" valueType="num">
                                      <p:cBhvr>
                                        <p:cTn id="75" dur="1000" fill="hold"/>
                                        <p:tgtEl>
                                          <p:spTgt spid="14"/>
                                        </p:tgtEl>
                                        <p:attrNameLst>
                                          <p:attrName>style.rotation</p:attrName>
                                        </p:attrNameLst>
                                      </p:cBhvr>
                                      <p:tavLst>
                                        <p:tav tm="0">
                                          <p:val>
                                            <p:fltVal val="90"/>
                                          </p:val>
                                        </p:tav>
                                        <p:tav tm="100000">
                                          <p:val>
                                            <p:fltVal val="0"/>
                                          </p:val>
                                        </p:tav>
                                      </p:tavLst>
                                    </p:anim>
                                    <p:animEffect transition="in" filter="fade">
                                      <p:cBhvr>
                                        <p:cTn id="76" dur="1000"/>
                                        <p:tgtEl>
                                          <p:spTgt spid="14"/>
                                        </p:tgtEl>
                                      </p:cBhvr>
                                    </p:animEffect>
                                  </p:childTnLst>
                                </p:cTn>
                              </p:par>
                              <p:par>
                                <p:cTn id="77" presetID="31" presetClass="entr" presetSubtype="0" repeatCount="indefinite"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fltVal val="0"/>
                                          </p:val>
                                        </p:tav>
                                        <p:tav tm="100000">
                                          <p:val>
                                            <p:strVal val="#ppt_w"/>
                                          </p:val>
                                        </p:tav>
                                      </p:tavLst>
                                    </p:anim>
                                    <p:anim calcmode="lin" valueType="num">
                                      <p:cBhvr>
                                        <p:cTn id="80" dur="1000" fill="hold"/>
                                        <p:tgtEl>
                                          <p:spTgt spid="15"/>
                                        </p:tgtEl>
                                        <p:attrNameLst>
                                          <p:attrName>ppt_h</p:attrName>
                                        </p:attrNameLst>
                                      </p:cBhvr>
                                      <p:tavLst>
                                        <p:tav tm="0">
                                          <p:val>
                                            <p:fltVal val="0"/>
                                          </p:val>
                                        </p:tav>
                                        <p:tav tm="100000">
                                          <p:val>
                                            <p:strVal val="#ppt_h"/>
                                          </p:val>
                                        </p:tav>
                                      </p:tavLst>
                                    </p:anim>
                                    <p:anim calcmode="lin" valueType="num">
                                      <p:cBhvr>
                                        <p:cTn id="81" dur="1000" fill="hold"/>
                                        <p:tgtEl>
                                          <p:spTgt spid="15"/>
                                        </p:tgtEl>
                                        <p:attrNameLst>
                                          <p:attrName>style.rotation</p:attrName>
                                        </p:attrNameLst>
                                      </p:cBhvr>
                                      <p:tavLst>
                                        <p:tav tm="0">
                                          <p:val>
                                            <p:fltVal val="90"/>
                                          </p:val>
                                        </p:tav>
                                        <p:tav tm="100000">
                                          <p:val>
                                            <p:fltVal val="0"/>
                                          </p:val>
                                        </p:tav>
                                      </p:tavLst>
                                    </p:anim>
                                    <p:animEffect transition="in" filter="fade">
                                      <p:cBhvr>
                                        <p:cTn id="82" dur="1000"/>
                                        <p:tgtEl>
                                          <p:spTgt spid="15"/>
                                        </p:tgtEl>
                                      </p:cBhvr>
                                    </p:animEffect>
                                  </p:childTnLst>
                                </p:cTn>
                              </p:par>
                              <p:par>
                                <p:cTn id="83" presetID="31" presetClass="entr" presetSubtype="0" repeatCount="indefinite"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1000" fill="hold"/>
                                        <p:tgtEl>
                                          <p:spTgt spid="16"/>
                                        </p:tgtEl>
                                        <p:attrNameLst>
                                          <p:attrName>ppt_w</p:attrName>
                                        </p:attrNameLst>
                                      </p:cBhvr>
                                      <p:tavLst>
                                        <p:tav tm="0">
                                          <p:val>
                                            <p:fltVal val="0"/>
                                          </p:val>
                                        </p:tav>
                                        <p:tav tm="100000">
                                          <p:val>
                                            <p:strVal val="#ppt_w"/>
                                          </p:val>
                                        </p:tav>
                                      </p:tavLst>
                                    </p:anim>
                                    <p:anim calcmode="lin" valueType="num">
                                      <p:cBhvr>
                                        <p:cTn id="86" dur="1000" fill="hold"/>
                                        <p:tgtEl>
                                          <p:spTgt spid="16"/>
                                        </p:tgtEl>
                                        <p:attrNameLst>
                                          <p:attrName>ppt_h</p:attrName>
                                        </p:attrNameLst>
                                      </p:cBhvr>
                                      <p:tavLst>
                                        <p:tav tm="0">
                                          <p:val>
                                            <p:fltVal val="0"/>
                                          </p:val>
                                        </p:tav>
                                        <p:tav tm="100000">
                                          <p:val>
                                            <p:strVal val="#ppt_h"/>
                                          </p:val>
                                        </p:tav>
                                      </p:tavLst>
                                    </p:anim>
                                    <p:anim calcmode="lin" valueType="num">
                                      <p:cBhvr>
                                        <p:cTn id="87" dur="1000" fill="hold"/>
                                        <p:tgtEl>
                                          <p:spTgt spid="16"/>
                                        </p:tgtEl>
                                        <p:attrNameLst>
                                          <p:attrName>style.rotation</p:attrName>
                                        </p:attrNameLst>
                                      </p:cBhvr>
                                      <p:tavLst>
                                        <p:tav tm="0">
                                          <p:val>
                                            <p:fltVal val="90"/>
                                          </p:val>
                                        </p:tav>
                                        <p:tav tm="100000">
                                          <p:val>
                                            <p:fltVal val="0"/>
                                          </p:val>
                                        </p:tav>
                                      </p:tavLst>
                                    </p:anim>
                                    <p:animEffect transition="in" filter="fade">
                                      <p:cBhvr>
                                        <p:cTn id="88" dur="1000"/>
                                        <p:tgtEl>
                                          <p:spTgt spid="16"/>
                                        </p:tgtEl>
                                      </p:cBhvr>
                                    </p:animEffect>
                                  </p:childTnLst>
                                </p:cTn>
                              </p:par>
                              <p:par>
                                <p:cTn id="89" presetID="31" presetClass="entr" presetSubtype="0" repeatCount="indefinite" fill="hold"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 calcmode="lin" valueType="num">
                                      <p:cBhvr>
                                        <p:cTn id="93" dur="1000" fill="hold"/>
                                        <p:tgtEl>
                                          <p:spTgt spid="17"/>
                                        </p:tgtEl>
                                        <p:attrNameLst>
                                          <p:attrName>style.rotation</p:attrName>
                                        </p:attrNameLst>
                                      </p:cBhvr>
                                      <p:tavLst>
                                        <p:tav tm="0">
                                          <p:val>
                                            <p:fltVal val="90"/>
                                          </p:val>
                                        </p:tav>
                                        <p:tav tm="100000">
                                          <p:val>
                                            <p:fltVal val="0"/>
                                          </p:val>
                                        </p:tav>
                                      </p:tavLst>
                                    </p:anim>
                                    <p:animEffect transition="in" filter="fade">
                                      <p:cBhvr>
                                        <p:cTn id="94" dur="1000"/>
                                        <p:tgtEl>
                                          <p:spTgt spid="17"/>
                                        </p:tgtEl>
                                      </p:cBhvr>
                                    </p:animEffect>
                                  </p:childTnLst>
                                </p:cTn>
                              </p:par>
                              <p:par>
                                <p:cTn id="95" presetID="31" presetClass="entr" presetSubtype="0" repeatCount="indefinite" fill="hold"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1000" fill="hold"/>
                                        <p:tgtEl>
                                          <p:spTgt spid="18"/>
                                        </p:tgtEl>
                                        <p:attrNameLst>
                                          <p:attrName>ppt_w</p:attrName>
                                        </p:attrNameLst>
                                      </p:cBhvr>
                                      <p:tavLst>
                                        <p:tav tm="0">
                                          <p:val>
                                            <p:fltVal val="0"/>
                                          </p:val>
                                        </p:tav>
                                        <p:tav tm="100000">
                                          <p:val>
                                            <p:strVal val="#ppt_w"/>
                                          </p:val>
                                        </p:tav>
                                      </p:tavLst>
                                    </p:anim>
                                    <p:anim calcmode="lin" valueType="num">
                                      <p:cBhvr>
                                        <p:cTn id="98" dur="1000" fill="hold"/>
                                        <p:tgtEl>
                                          <p:spTgt spid="18"/>
                                        </p:tgtEl>
                                        <p:attrNameLst>
                                          <p:attrName>ppt_h</p:attrName>
                                        </p:attrNameLst>
                                      </p:cBhvr>
                                      <p:tavLst>
                                        <p:tav tm="0">
                                          <p:val>
                                            <p:fltVal val="0"/>
                                          </p:val>
                                        </p:tav>
                                        <p:tav tm="100000">
                                          <p:val>
                                            <p:strVal val="#ppt_h"/>
                                          </p:val>
                                        </p:tav>
                                      </p:tavLst>
                                    </p:anim>
                                    <p:anim calcmode="lin" valueType="num">
                                      <p:cBhvr>
                                        <p:cTn id="99" dur="1000" fill="hold"/>
                                        <p:tgtEl>
                                          <p:spTgt spid="18"/>
                                        </p:tgtEl>
                                        <p:attrNameLst>
                                          <p:attrName>style.rotation</p:attrName>
                                        </p:attrNameLst>
                                      </p:cBhvr>
                                      <p:tavLst>
                                        <p:tav tm="0">
                                          <p:val>
                                            <p:fltVal val="90"/>
                                          </p:val>
                                        </p:tav>
                                        <p:tav tm="100000">
                                          <p:val>
                                            <p:fltVal val="0"/>
                                          </p:val>
                                        </p:tav>
                                      </p:tavLst>
                                    </p:anim>
                                    <p:animEffect transition="in" filter="fade">
                                      <p:cBhvr>
                                        <p:cTn id="100" dur="1000"/>
                                        <p:tgtEl>
                                          <p:spTgt spid="18"/>
                                        </p:tgtEl>
                                      </p:cBhvr>
                                    </p:animEffect>
                                  </p:childTnLst>
                                </p:cTn>
                              </p:par>
                              <p:par>
                                <p:cTn id="101" presetID="31" presetClass="entr" presetSubtype="0" repeatCount="indefinite" fill="hold"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1000" fill="hold"/>
                                        <p:tgtEl>
                                          <p:spTgt spid="19"/>
                                        </p:tgtEl>
                                        <p:attrNameLst>
                                          <p:attrName>ppt_w</p:attrName>
                                        </p:attrNameLst>
                                      </p:cBhvr>
                                      <p:tavLst>
                                        <p:tav tm="0">
                                          <p:val>
                                            <p:fltVal val="0"/>
                                          </p:val>
                                        </p:tav>
                                        <p:tav tm="100000">
                                          <p:val>
                                            <p:strVal val="#ppt_w"/>
                                          </p:val>
                                        </p:tav>
                                      </p:tavLst>
                                    </p:anim>
                                    <p:anim calcmode="lin" valueType="num">
                                      <p:cBhvr>
                                        <p:cTn id="104" dur="1000" fill="hold"/>
                                        <p:tgtEl>
                                          <p:spTgt spid="19"/>
                                        </p:tgtEl>
                                        <p:attrNameLst>
                                          <p:attrName>ppt_h</p:attrName>
                                        </p:attrNameLst>
                                      </p:cBhvr>
                                      <p:tavLst>
                                        <p:tav tm="0">
                                          <p:val>
                                            <p:fltVal val="0"/>
                                          </p:val>
                                        </p:tav>
                                        <p:tav tm="100000">
                                          <p:val>
                                            <p:strVal val="#ppt_h"/>
                                          </p:val>
                                        </p:tav>
                                      </p:tavLst>
                                    </p:anim>
                                    <p:anim calcmode="lin" valueType="num">
                                      <p:cBhvr>
                                        <p:cTn id="105" dur="1000" fill="hold"/>
                                        <p:tgtEl>
                                          <p:spTgt spid="19"/>
                                        </p:tgtEl>
                                        <p:attrNameLst>
                                          <p:attrName>style.rotation</p:attrName>
                                        </p:attrNameLst>
                                      </p:cBhvr>
                                      <p:tavLst>
                                        <p:tav tm="0">
                                          <p:val>
                                            <p:fltVal val="90"/>
                                          </p:val>
                                        </p:tav>
                                        <p:tav tm="100000">
                                          <p:val>
                                            <p:fltVal val="0"/>
                                          </p:val>
                                        </p:tav>
                                      </p:tavLst>
                                    </p:anim>
                                    <p:animEffect transition="in" filter="fade">
                                      <p:cBhvr>
                                        <p:cTn id="106" dur="1000"/>
                                        <p:tgtEl>
                                          <p:spTgt spid="19"/>
                                        </p:tgtEl>
                                      </p:cBhvr>
                                    </p:animEffect>
                                  </p:childTnLst>
                                </p:cTn>
                              </p:par>
                              <p:par>
                                <p:cTn id="107" presetID="31" presetClass="entr" presetSubtype="0" repeatCount="indefinite" fill="hold"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1000" fill="hold"/>
                                        <p:tgtEl>
                                          <p:spTgt spid="20"/>
                                        </p:tgtEl>
                                        <p:attrNameLst>
                                          <p:attrName>ppt_w</p:attrName>
                                        </p:attrNameLst>
                                      </p:cBhvr>
                                      <p:tavLst>
                                        <p:tav tm="0">
                                          <p:val>
                                            <p:fltVal val="0"/>
                                          </p:val>
                                        </p:tav>
                                        <p:tav tm="100000">
                                          <p:val>
                                            <p:strVal val="#ppt_w"/>
                                          </p:val>
                                        </p:tav>
                                      </p:tavLst>
                                    </p:anim>
                                    <p:anim calcmode="lin" valueType="num">
                                      <p:cBhvr>
                                        <p:cTn id="110" dur="1000" fill="hold"/>
                                        <p:tgtEl>
                                          <p:spTgt spid="20"/>
                                        </p:tgtEl>
                                        <p:attrNameLst>
                                          <p:attrName>ppt_h</p:attrName>
                                        </p:attrNameLst>
                                      </p:cBhvr>
                                      <p:tavLst>
                                        <p:tav tm="0">
                                          <p:val>
                                            <p:fltVal val="0"/>
                                          </p:val>
                                        </p:tav>
                                        <p:tav tm="100000">
                                          <p:val>
                                            <p:strVal val="#ppt_h"/>
                                          </p:val>
                                        </p:tav>
                                      </p:tavLst>
                                    </p:anim>
                                    <p:anim calcmode="lin" valueType="num">
                                      <p:cBhvr>
                                        <p:cTn id="111" dur="1000" fill="hold"/>
                                        <p:tgtEl>
                                          <p:spTgt spid="20"/>
                                        </p:tgtEl>
                                        <p:attrNameLst>
                                          <p:attrName>style.rotation</p:attrName>
                                        </p:attrNameLst>
                                      </p:cBhvr>
                                      <p:tavLst>
                                        <p:tav tm="0">
                                          <p:val>
                                            <p:fltVal val="90"/>
                                          </p:val>
                                        </p:tav>
                                        <p:tav tm="100000">
                                          <p:val>
                                            <p:fltVal val="0"/>
                                          </p:val>
                                        </p:tav>
                                      </p:tavLst>
                                    </p:anim>
                                    <p:animEffect transition="in" filter="fade">
                                      <p:cBhvr>
                                        <p:cTn id="112" dur="1000"/>
                                        <p:tgtEl>
                                          <p:spTgt spid="20"/>
                                        </p:tgtEl>
                                      </p:cBhvr>
                                    </p:animEffect>
                                  </p:childTnLst>
                                </p:cTn>
                              </p:par>
                              <p:par>
                                <p:cTn id="113" presetID="31" presetClass="entr" presetSubtype="0" repeatCount="indefinite" fill="hold" nodeType="with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p:cTn id="115" dur="1000" fill="hold"/>
                                        <p:tgtEl>
                                          <p:spTgt spid="21"/>
                                        </p:tgtEl>
                                        <p:attrNameLst>
                                          <p:attrName>ppt_w</p:attrName>
                                        </p:attrNameLst>
                                      </p:cBhvr>
                                      <p:tavLst>
                                        <p:tav tm="0">
                                          <p:val>
                                            <p:fltVal val="0"/>
                                          </p:val>
                                        </p:tav>
                                        <p:tav tm="100000">
                                          <p:val>
                                            <p:strVal val="#ppt_w"/>
                                          </p:val>
                                        </p:tav>
                                      </p:tavLst>
                                    </p:anim>
                                    <p:anim calcmode="lin" valueType="num">
                                      <p:cBhvr>
                                        <p:cTn id="116" dur="1000" fill="hold"/>
                                        <p:tgtEl>
                                          <p:spTgt spid="21"/>
                                        </p:tgtEl>
                                        <p:attrNameLst>
                                          <p:attrName>ppt_h</p:attrName>
                                        </p:attrNameLst>
                                      </p:cBhvr>
                                      <p:tavLst>
                                        <p:tav tm="0">
                                          <p:val>
                                            <p:fltVal val="0"/>
                                          </p:val>
                                        </p:tav>
                                        <p:tav tm="100000">
                                          <p:val>
                                            <p:strVal val="#ppt_h"/>
                                          </p:val>
                                        </p:tav>
                                      </p:tavLst>
                                    </p:anim>
                                    <p:anim calcmode="lin" valueType="num">
                                      <p:cBhvr>
                                        <p:cTn id="117" dur="1000" fill="hold"/>
                                        <p:tgtEl>
                                          <p:spTgt spid="21"/>
                                        </p:tgtEl>
                                        <p:attrNameLst>
                                          <p:attrName>style.rotation</p:attrName>
                                        </p:attrNameLst>
                                      </p:cBhvr>
                                      <p:tavLst>
                                        <p:tav tm="0">
                                          <p:val>
                                            <p:fltVal val="90"/>
                                          </p:val>
                                        </p:tav>
                                        <p:tav tm="100000">
                                          <p:val>
                                            <p:fltVal val="0"/>
                                          </p:val>
                                        </p:tav>
                                      </p:tavLst>
                                    </p:anim>
                                    <p:animEffect transition="in" filter="fade">
                                      <p:cBhvr>
                                        <p:cTn id="118" dur="1000"/>
                                        <p:tgtEl>
                                          <p:spTgt spid="21"/>
                                        </p:tgtEl>
                                      </p:cBhvr>
                                    </p:animEffect>
                                  </p:childTnLst>
                                </p:cTn>
                              </p:par>
                              <p:par>
                                <p:cTn id="119" presetID="31" presetClass="entr" presetSubtype="0" repeatCount="indefinite" fill="hold"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p:cTn id="121" dur="1000" fill="hold"/>
                                        <p:tgtEl>
                                          <p:spTgt spid="22"/>
                                        </p:tgtEl>
                                        <p:attrNameLst>
                                          <p:attrName>ppt_w</p:attrName>
                                        </p:attrNameLst>
                                      </p:cBhvr>
                                      <p:tavLst>
                                        <p:tav tm="0">
                                          <p:val>
                                            <p:fltVal val="0"/>
                                          </p:val>
                                        </p:tav>
                                        <p:tav tm="100000">
                                          <p:val>
                                            <p:strVal val="#ppt_w"/>
                                          </p:val>
                                        </p:tav>
                                      </p:tavLst>
                                    </p:anim>
                                    <p:anim calcmode="lin" valueType="num">
                                      <p:cBhvr>
                                        <p:cTn id="122" dur="1000" fill="hold"/>
                                        <p:tgtEl>
                                          <p:spTgt spid="22"/>
                                        </p:tgtEl>
                                        <p:attrNameLst>
                                          <p:attrName>ppt_h</p:attrName>
                                        </p:attrNameLst>
                                      </p:cBhvr>
                                      <p:tavLst>
                                        <p:tav tm="0">
                                          <p:val>
                                            <p:fltVal val="0"/>
                                          </p:val>
                                        </p:tav>
                                        <p:tav tm="100000">
                                          <p:val>
                                            <p:strVal val="#ppt_h"/>
                                          </p:val>
                                        </p:tav>
                                      </p:tavLst>
                                    </p:anim>
                                    <p:anim calcmode="lin" valueType="num">
                                      <p:cBhvr>
                                        <p:cTn id="123" dur="1000" fill="hold"/>
                                        <p:tgtEl>
                                          <p:spTgt spid="22"/>
                                        </p:tgtEl>
                                        <p:attrNameLst>
                                          <p:attrName>style.rotation</p:attrName>
                                        </p:attrNameLst>
                                      </p:cBhvr>
                                      <p:tavLst>
                                        <p:tav tm="0">
                                          <p:val>
                                            <p:fltVal val="90"/>
                                          </p:val>
                                        </p:tav>
                                        <p:tav tm="100000">
                                          <p:val>
                                            <p:fltVal val="0"/>
                                          </p:val>
                                        </p:tav>
                                      </p:tavLst>
                                    </p:anim>
                                    <p:animEffect transition="in" filter="fade">
                                      <p:cBhvr>
                                        <p:cTn id="124" dur="1000"/>
                                        <p:tgtEl>
                                          <p:spTgt spid="22"/>
                                        </p:tgtEl>
                                      </p:cBhvr>
                                    </p:animEffect>
                                  </p:childTnLst>
                                </p:cTn>
                              </p:par>
                              <p:par>
                                <p:cTn id="125" presetID="31" presetClass="entr" presetSubtype="0" repeatCount="indefinite" fill="hold" nodeType="with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p:cTn id="127" dur="1000" fill="hold"/>
                                        <p:tgtEl>
                                          <p:spTgt spid="23"/>
                                        </p:tgtEl>
                                        <p:attrNameLst>
                                          <p:attrName>ppt_w</p:attrName>
                                        </p:attrNameLst>
                                      </p:cBhvr>
                                      <p:tavLst>
                                        <p:tav tm="0">
                                          <p:val>
                                            <p:fltVal val="0"/>
                                          </p:val>
                                        </p:tav>
                                        <p:tav tm="100000">
                                          <p:val>
                                            <p:strVal val="#ppt_w"/>
                                          </p:val>
                                        </p:tav>
                                      </p:tavLst>
                                    </p:anim>
                                    <p:anim calcmode="lin" valueType="num">
                                      <p:cBhvr>
                                        <p:cTn id="128" dur="1000" fill="hold"/>
                                        <p:tgtEl>
                                          <p:spTgt spid="23"/>
                                        </p:tgtEl>
                                        <p:attrNameLst>
                                          <p:attrName>ppt_h</p:attrName>
                                        </p:attrNameLst>
                                      </p:cBhvr>
                                      <p:tavLst>
                                        <p:tav tm="0">
                                          <p:val>
                                            <p:fltVal val="0"/>
                                          </p:val>
                                        </p:tav>
                                        <p:tav tm="100000">
                                          <p:val>
                                            <p:strVal val="#ppt_h"/>
                                          </p:val>
                                        </p:tav>
                                      </p:tavLst>
                                    </p:anim>
                                    <p:anim calcmode="lin" valueType="num">
                                      <p:cBhvr>
                                        <p:cTn id="129" dur="1000" fill="hold"/>
                                        <p:tgtEl>
                                          <p:spTgt spid="23"/>
                                        </p:tgtEl>
                                        <p:attrNameLst>
                                          <p:attrName>style.rotation</p:attrName>
                                        </p:attrNameLst>
                                      </p:cBhvr>
                                      <p:tavLst>
                                        <p:tav tm="0">
                                          <p:val>
                                            <p:fltVal val="90"/>
                                          </p:val>
                                        </p:tav>
                                        <p:tav tm="100000">
                                          <p:val>
                                            <p:fltVal val="0"/>
                                          </p:val>
                                        </p:tav>
                                      </p:tavLst>
                                    </p:anim>
                                    <p:animEffect transition="in" filter="fade">
                                      <p:cBhvr>
                                        <p:cTn id="130" dur="1000"/>
                                        <p:tgtEl>
                                          <p:spTgt spid="23"/>
                                        </p:tgtEl>
                                      </p:cBhvr>
                                    </p:animEffect>
                                  </p:childTnLst>
                                </p:cTn>
                              </p:par>
                              <p:par>
                                <p:cTn id="131" presetID="31" presetClass="entr" presetSubtype="0" repeatCount="indefinite" fill="hold" nodeType="with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p:cTn id="133" dur="1000" fill="hold"/>
                                        <p:tgtEl>
                                          <p:spTgt spid="24"/>
                                        </p:tgtEl>
                                        <p:attrNameLst>
                                          <p:attrName>ppt_w</p:attrName>
                                        </p:attrNameLst>
                                      </p:cBhvr>
                                      <p:tavLst>
                                        <p:tav tm="0">
                                          <p:val>
                                            <p:fltVal val="0"/>
                                          </p:val>
                                        </p:tav>
                                        <p:tav tm="100000">
                                          <p:val>
                                            <p:strVal val="#ppt_w"/>
                                          </p:val>
                                        </p:tav>
                                      </p:tavLst>
                                    </p:anim>
                                    <p:anim calcmode="lin" valueType="num">
                                      <p:cBhvr>
                                        <p:cTn id="134" dur="1000" fill="hold"/>
                                        <p:tgtEl>
                                          <p:spTgt spid="24"/>
                                        </p:tgtEl>
                                        <p:attrNameLst>
                                          <p:attrName>ppt_h</p:attrName>
                                        </p:attrNameLst>
                                      </p:cBhvr>
                                      <p:tavLst>
                                        <p:tav tm="0">
                                          <p:val>
                                            <p:fltVal val="0"/>
                                          </p:val>
                                        </p:tav>
                                        <p:tav tm="100000">
                                          <p:val>
                                            <p:strVal val="#ppt_h"/>
                                          </p:val>
                                        </p:tav>
                                      </p:tavLst>
                                    </p:anim>
                                    <p:anim calcmode="lin" valueType="num">
                                      <p:cBhvr>
                                        <p:cTn id="135" dur="1000" fill="hold"/>
                                        <p:tgtEl>
                                          <p:spTgt spid="24"/>
                                        </p:tgtEl>
                                        <p:attrNameLst>
                                          <p:attrName>style.rotation</p:attrName>
                                        </p:attrNameLst>
                                      </p:cBhvr>
                                      <p:tavLst>
                                        <p:tav tm="0">
                                          <p:val>
                                            <p:fltVal val="90"/>
                                          </p:val>
                                        </p:tav>
                                        <p:tav tm="100000">
                                          <p:val>
                                            <p:fltVal val="0"/>
                                          </p:val>
                                        </p:tav>
                                      </p:tavLst>
                                    </p:anim>
                                    <p:animEffect transition="in" filter="fade">
                                      <p:cBhvr>
                                        <p:cTn id="136" dur="1000"/>
                                        <p:tgtEl>
                                          <p:spTgt spid="24"/>
                                        </p:tgtEl>
                                      </p:cBhvr>
                                    </p:animEffect>
                                  </p:childTnLst>
                                </p:cTn>
                              </p:par>
                              <p:par>
                                <p:cTn id="137" presetID="31" presetClass="entr" presetSubtype="0" repeatCount="indefinite" fill="hold" nodeType="withEffect">
                                  <p:stCondLst>
                                    <p:cond delay="0"/>
                                  </p:stCondLst>
                                  <p:childTnLst>
                                    <p:set>
                                      <p:cBhvr>
                                        <p:cTn id="138" dur="1" fill="hold">
                                          <p:stCondLst>
                                            <p:cond delay="0"/>
                                          </p:stCondLst>
                                        </p:cTn>
                                        <p:tgtEl>
                                          <p:spTgt spid="25"/>
                                        </p:tgtEl>
                                        <p:attrNameLst>
                                          <p:attrName>style.visibility</p:attrName>
                                        </p:attrNameLst>
                                      </p:cBhvr>
                                      <p:to>
                                        <p:strVal val="visible"/>
                                      </p:to>
                                    </p:set>
                                    <p:anim calcmode="lin" valueType="num">
                                      <p:cBhvr>
                                        <p:cTn id="139" dur="1000" fill="hold"/>
                                        <p:tgtEl>
                                          <p:spTgt spid="25"/>
                                        </p:tgtEl>
                                        <p:attrNameLst>
                                          <p:attrName>ppt_w</p:attrName>
                                        </p:attrNameLst>
                                      </p:cBhvr>
                                      <p:tavLst>
                                        <p:tav tm="0">
                                          <p:val>
                                            <p:fltVal val="0"/>
                                          </p:val>
                                        </p:tav>
                                        <p:tav tm="100000">
                                          <p:val>
                                            <p:strVal val="#ppt_w"/>
                                          </p:val>
                                        </p:tav>
                                      </p:tavLst>
                                    </p:anim>
                                    <p:anim calcmode="lin" valueType="num">
                                      <p:cBhvr>
                                        <p:cTn id="140" dur="1000" fill="hold"/>
                                        <p:tgtEl>
                                          <p:spTgt spid="25"/>
                                        </p:tgtEl>
                                        <p:attrNameLst>
                                          <p:attrName>ppt_h</p:attrName>
                                        </p:attrNameLst>
                                      </p:cBhvr>
                                      <p:tavLst>
                                        <p:tav tm="0">
                                          <p:val>
                                            <p:fltVal val="0"/>
                                          </p:val>
                                        </p:tav>
                                        <p:tav tm="100000">
                                          <p:val>
                                            <p:strVal val="#ppt_h"/>
                                          </p:val>
                                        </p:tav>
                                      </p:tavLst>
                                    </p:anim>
                                    <p:anim calcmode="lin" valueType="num">
                                      <p:cBhvr>
                                        <p:cTn id="141" dur="1000" fill="hold"/>
                                        <p:tgtEl>
                                          <p:spTgt spid="25"/>
                                        </p:tgtEl>
                                        <p:attrNameLst>
                                          <p:attrName>style.rotation</p:attrName>
                                        </p:attrNameLst>
                                      </p:cBhvr>
                                      <p:tavLst>
                                        <p:tav tm="0">
                                          <p:val>
                                            <p:fltVal val="90"/>
                                          </p:val>
                                        </p:tav>
                                        <p:tav tm="100000">
                                          <p:val>
                                            <p:fltVal val="0"/>
                                          </p:val>
                                        </p:tav>
                                      </p:tavLst>
                                    </p:anim>
                                    <p:animEffect transition="in" filter="fade">
                                      <p:cBhvr>
                                        <p:cTn id="14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160" y="433105"/>
            <a:ext cx="7683689"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1. Đồ dùng điện có mấy </a:t>
            </a:r>
            <a:r>
              <a:rPr lang="en-US" sz="2800" b="1" smtClean="0">
                <a:solidFill>
                  <a:srgbClr val="FF0000"/>
                </a:solidFill>
                <a:latin typeface="Times New Roman" panose="02020603050405020304" pitchFamily="18" charset="0"/>
                <a:cs typeface="Times New Roman" panose="02020603050405020304" pitchFamily="18" charset="0"/>
              </a:rPr>
              <a:t>đại l</a:t>
            </a:r>
            <a:r>
              <a:rPr lang="vi-VN" sz="2800" b="1" smtClean="0">
                <a:solidFill>
                  <a:srgbClr val="FF0000"/>
                </a:solidFill>
                <a:latin typeface="Times New Roman" panose="02020603050405020304" pitchFamily="18" charset="0"/>
                <a:cs typeface="Times New Roman" panose="02020603050405020304" pitchFamily="18" charset="0"/>
              </a:rPr>
              <a:t>ượn</a:t>
            </a:r>
            <a:r>
              <a:rPr lang="en-US" sz="2800" b="1">
                <a:solidFill>
                  <a:srgbClr val="FF0000"/>
                </a:solidFill>
                <a:latin typeface="Times New Roman" panose="02020603050405020304" pitchFamily="18" charset="0"/>
                <a:cs typeface="Times New Roman" panose="02020603050405020304" pitchFamily="18" charset="0"/>
              </a:rPr>
              <a:t>g định </a:t>
            </a:r>
            <a:r>
              <a:rPr lang="en-US" sz="2800" b="1" smtClean="0">
                <a:solidFill>
                  <a:srgbClr val="FF0000"/>
                </a:solidFill>
                <a:latin typeface="Times New Roman" panose="02020603050405020304" pitchFamily="18" charset="0"/>
                <a:cs typeface="Times New Roman" panose="02020603050405020304" pitchFamily="18" charset="0"/>
              </a:rPr>
              <a:t>mức? </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46160" y="2547399"/>
            <a:ext cx="9198591"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2. Nêu một số biện pháp sử dụng đồ dùng điện an </a:t>
            </a:r>
            <a:r>
              <a:rPr lang="en-US" sz="2800" b="1" smtClean="0">
                <a:solidFill>
                  <a:srgbClr val="FF0000"/>
                </a:solidFill>
                <a:latin typeface="Times New Roman" panose="02020603050405020304" pitchFamily="18" charset="0"/>
                <a:cs typeface="Times New Roman" panose="02020603050405020304" pitchFamily="18" charset="0"/>
              </a:rPr>
              <a:t>toàn?</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337480" y="1059364"/>
            <a:ext cx="6005015" cy="1384995"/>
          </a:xfrm>
          <a:prstGeom prst="rect">
            <a:avLst/>
          </a:prstGeom>
          <a:noFill/>
        </p:spPr>
        <p:txBody>
          <a:bodyPr wrap="square" rtlCol="0">
            <a:spAutoFit/>
          </a:bodyPr>
          <a:lstStyle/>
          <a:p>
            <a:pPr algn="just"/>
            <a:r>
              <a:rPr lang="en-US" sz="2800" b="1">
                <a:solidFill>
                  <a:srgbClr val="009900"/>
                </a:solidFill>
                <a:latin typeface="Times New Roman" panose="02020603050405020304" pitchFamily="18" charset="0"/>
                <a:cs typeface="Times New Roman" panose="02020603050405020304" pitchFamily="18" charset="0"/>
              </a:rPr>
              <a:t>Có </a:t>
            </a:r>
            <a:r>
              <a:rPr lang="en-US" sz="2800" b="1" smtClean="0">
                <a:solidFill>
                  <a:srgbClr val="009900"/>
                </a:solidFill>
                <a:latin typeface="Times New Roman" panose="02020603050405020304" pitchFamily="18" charset="0"/>
                <a:cs typeface="Times New Roman" panose="02020603050405020304" pitchFamily="18" charset="0"/>
              </a:rPr>
              <a:t>hai đại l</a:t>
            </a:r>
            <a:r>
              <a:rPr lang="vi-VN" sz="2800" b="1" smtClean="0">
                <a:solidFill>
                  <a:srgbClr val="009900"/>
                </a:solidFill>
                <a:latin typeface="Times New Roman" panose="02020603050405020304" pitchFamily="18" charset="0"/>
                <a:cs typeface="Times New Roman" panose="02020603050405020304" pitchFamily="18" charset="0"/>
              </a:rPr>
              <a:t>ượn</a:t>
            </a:r>
            <a:r>
              <a:rPr lang="en-US" sz="2800" b="1">
                <a:solidFill>
                  <a:srgbClr val="009900"/>
                </a:solidFill>
                <a:latin typeface="Times New Roman" panose="02020603050405020304" pitchFamily="18" charset="0"/>
                <a:cs typeface="Times New Roman" panose="02020603050405020304" pitchFamily="18" charset="0"/>
              </a:rPr>
              <a:t>g điện định mức </a:t>
            </a:r>
            <a:r>
              <a:rPr lang="en-US" sz="2800" b="1" smtClean="0">
                <a:solidFill>
                  <a:srgbClr val="009900"/>
                </a:solidFill>
                <a:latin typeface="Times New Roman" panose="02020603050405020304" pitchFamily="18" charset="0"/>
                <a:cs typeface="Times New Roman" panose="02020603050405020304" pitchFamily="18" charset="0"/>
              </a:rPr>
              <a:t>là:</a:t>
            </a:r>
          </a:p>
          <a:p>
            <a:pPr algn="just"/>
            <a:r>
              <a:rPr lang="en-US" sz="2800" b="1">
                <a:solidFill>
                  <a:srgbClr val="009900"/>
                </a:solidFill>
                <a:latin typeface="Times New Roman" panose="02020603050405020304" pitchFamily="18" charset="0"/>
                <a:cs typeface="Times New Roman" panose="02020603050405020304" pitchFamily="18" charset="0"/>
              </a:rPr>
              <a:t>- </a:t>
            </a:r>
            <a:r>
              <a:rPr lang="en-US" sz="2800" b="1" smtClean="0">
                <a:solidFill>
                  <a:srgbClr val="009900"/>
                </a:solidFill>
                <a:latin typeface="Times New Roman" panose="02020603050405020304" pitchFamily="18" charset="0"/>
                <a:cs typeface="Times New Roman" panose="02020603050405020304" pitchFamily="18" charset="0"/>
              </a:rPr>
              <a:t>Đại l</a:t>
            </a:r>
            <a:r>
              <a:rPr lang="vi-VN" sz="2800" b="1" smtClean="0">
                <a:solidFill>
                  <a:srgbClr val="009900"/>
                </a:solidFill>
                <a:latin typeface="Times New Roman" panose="02020603050405020304" pitchFamily="18" charset="0"/>
                <a:cs typeface="Times New Roman" panose="02020603050405020304" pitchFamily="18" charset="0"/>
              </a:rPr>
              <a:t>ượn</a:t>
            </a:r>
            <a:r>
              <a:rPr lang="en-US" sz="2800" b="1">
                <a:solidFill>
                  <a:srgbClr val="009900"/>
                </a:solidFill>
                <a:latin typeface="Times New Roman" panose="02020603050405020304" pitchFamily="18" charset="0"/>
                <a:cs typeface="Times New Roman" panose="02020603050405020304" pitchFamily="18" charset="0"/>
              </a:rPr>
              <a:t>g điện </a:t>
            </a:r>
            <a:r>
              <a:rPr lang="en-US" sz="2800" b="1">
                <a:solidFill>
                  <a:srgbClr val="009900"/>
                </a:solidFill>
                <a:latin typeface="Times New Roman" panose="02020603050405020304" pitchFamily="18" charset="0"/>
                <a:cs typeface="Times New Roman" panose="02020603050405020304" pitchFamily="18" charset="0"/>
              </a:rPr>
              <a:t>áp</a:t>
            </a:r>
            <a:endParaRPr lang="en-US" sz="2800" b="1" smtClean="0">
              <a:solidFill>
                <a:srgbClr val="009900"/>
              </a:solidFill>
              <a:latin typeface="Times New Roman" panose="02020603050405020304" pitchFamily="18" charset="0"/>
              <a:cs typeface="Times New Roman" panose="02020603050405020304" pitchFamily="18" charset="0"/>
            </a:endParaRPr>
          </a:p>
          <a:p>
            <a:pPr algn="just"/>
            <a:r>
              <a:rPr lang="en-US" sz="2800" b="1">
                <a:solidFill>
                  <a:srgbClr val="009900"/>
                </a:solidFill>
                <a:latin typeface="Times New Roman" panose="02020603050405020304" pitchFamily="18" charset="0"/>
                <a:cs typeface="Times New Roman" panose="02020603050405020304" pitchFamily="18" charset="0"/>
              </a:rPr>
              <a:t>- </a:t>
            </a:r>
            <a:r>
              <a:rPr lang="en-US" sz="2800" b="1" smtClean="0">
                <a:solidFill>
                  <a:srgbClr val="009900"/>
                </a:solidFill>
                <a:latin typeface="Times New Roman" panose="02020603050405020304" pitchFamily="18" charset="0"/>
                <a:cs typeface="Times New Roman" panose="02020603050405020304" pitchFamily="18" charset="0"/>
              </a:rPr>
              <a:t>Đại l</a:t>
            </a:r>
            <a:r>
              <a:rPr lang="vi-VN" sz="2800" b="1" smtClean="0">
                <a:solidFill>
                  <a:srgbClr val="009900"/>
                </a:solidFill>
                <a:latin typeface="Times New Roman" panose="02020603050405020304" pitchFamily="18" charset="0"/>
                <a:cs typeface="Times New Roman" panose="02020603050405020304" pitchFamily="18" charset="0"/>
              </a:rPr>
              <a:t>ượn</a:t>
            </a:r>
            <a:r>
              <a:rPr lang="en-US" sz="2800" b="1">
                <a:solidFill>
                  <a:srgbClr val="009900"/>
                </a:solidFill>
                <a:latin typeface="Times New Roman" panose="02020603050405020304" pitchFamily="18" charset="0"/>
                <a:cs typeface="Times New Roman" panose="02020603050405020304" pitchFamily="18" charset="0"/>
              </a:rPr>
              <a:t>g </a:t>
            </a:r>
            <a:r>
              <a:rPr lang="en-US" sz="2800" b="1">
                <a:solidFill>
                  <a:srgbClr val="009900"/>
                </a:solidFill>
                <a:latin typeface="Times New Roman" panose="02020603050405020304" pitchFamily="18" charset="0"/>
                <a:cs typeface="Times New Roman" panose="02020603050405020304" pitchFamily="18" charset="0"/>
              </a:rPr>
              <a:t>công </a:t>
            </a:r>
            <a:r>
              <a:rPr lang="en-US" sz="2800" b="1">
                <a:solidFill>
                  <a:srgbClr val="009900"/>
                </a:solidFill>
                <a:latin typeface="Times New Roman" panose="02020603050405020304" pitchFamily="18" charset="0"/>
                <a:cs typeface="Times New Roman" panose="02020603050405020304" pitchFamily="18" charset="0"/>
              </a:rPr>
              <a:t>suất</a:t>
            </a:r>
            <a:endParaRPr lang="en-US" sz="2800" b="1">
              <a:solidFill>
                <a:srgbClr val="0099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337480" y="3173659"/>
            <a:ext cx="10331356" cy="3108543"/>
          </a:xfrm>
          <a:prstGeom prst="rect">
            <a:avLst/>
          </a:prstGeom>
          <a:noFill/>
        </p:spPr>
        <p:txBody>
          <a:bodyPr wrap="square" rtlCol="0">
            <a:spAutoFit/>
          </a:bodyPr>
          <a:lstStyle/>
          <a:p>
            <a:pPr algn="just"/>
            <a:r>
              <a:rPr lang="en-US" sz="2800" b="1">
                <a:solidFill>
                  <a:srgbClr val="7030A0"/>
                </a:solidFill>
                <a:latin typeface="Times New Roman" panose="02020603050405020304" pitchFamily="18" charset="0"/>
                <a:cs typeface="Times New Roman" panose="02020603050405020304" pitchFamily="18" charset="0"/>
              </a:rPr>
              <a:t>Một số biện pháp sử dụng đồ dùng điện an toàn </a:t>
            </a:r>
            <a:r>
              <a:rPr lang="en-US" sz="2800" b="1" smtClean="0">
                <a:solidFill>
                  <a:srgbClr val="7030A0"/>
                </a:solidFill>
                <a:latin typeface="Times New Roman" panose="02020603050405020304" pitchFamily="18" charset="0"/>
                <a:cs typeface="Times New Roman" panose="02020603050405020304" pitchFamily="18" charset="0"/>
              </a:rPr>
              <a:t>là:</a:t>
            </a:r>
          </a:p>
          <a:p>
            <a:pPr marL="285750" indent="-285750" algn="just">
              <a:buFontTx/>
              <a:buChar char="-"/>
            </a:pPr>
            <a:r>
              <a:rPr lang="en-US" sz="2800" b="1" smtClean="0">
                <a:solidFill>
                  <a:srgbClr val="7030A0"/>
                </a:solidFill>
                <a:latin typeface="Times New Roman" panose="02020603050405020304" pitchFamily="18" charset="0"/>
                <a:cs typeface="Times New Roman" panose="02020603050405020304" pitchFamily="18" charset="0"/>
              </a:rPr>
              <a:t>Không </a:t>
            </a:r>
            <a:r>
              <a:rPr lang="en-US" sz="2800" b="1">
                <a:solidFill>
                  <a:srgbClr val="7030A0"/>
                </a:solidFill>
                <a:latin typeface="Times New Roman" panose="02020603050405020304" pitchFamily="18" charset="0"/>
                <a:cs typeface="Times New Roman" panose="02020603050405020304" pitchFamily="18" charset="0"/>
              </a:rPr>
              <a:t>cắm điện khi tay </a:t>
            </a:r>
            <a:r>
              <a:rPr lang="en-US" sz="2800" b="1" smtClean="0">
                <a:solidFill>
                  <a:srgbClr val="7030A0"/>
                </a:solidFill>
                <a:latin typeface="Times New Roman" panose="02020603050405020304" pitchFamily="18" charset="0"/>
                <a:cs typeface="Times New Roman" panose="02020603050405020304" pitchFamily="18" charset="0"/>
              </a:rPr>
              <a:t>hoặc ng</a:t>
            </a:r>
            <a:r>
              <a:rPr lang="vi-VN" sz="2800" b="1" smtClean="0">
                <a:solidFill>
                  <a:srgbClr val="7030A0"/>
                </a:solidFill>
                <a:latin typeface="Times New Roman" panose="02020603050405020304" pitchFamily="18" charset="0"/>
                <a:cs typeface="Times New Roman" panose="02020603050405020304" pitchFamily="18" charset="0"/>
              </a:rPr>
              <a:t>ười</a:t>
            </a:r>
            <a:r>
              <a:rPr lang="en-US" sz="2800" b="1" smtClean="0">
                <a:solidFill>
                  <a:srgbClr val="7030A0"/>
                </a:solidFill>
                <a:latin typeface="Times New Roman" panose="02020603050405020304" pitchFamily="18" charset="0"/>
                <a:cs typeface="Times New Roman" panose="02020603050405020304" pitchFamily="18" charset="0"/>
              </a:rPr>
              <a:t> </a:t>
            </a:r>
            <a:r>
              <a:rPr lang="vi-VN" sz="2800" b="1" smtClean="0">
                <a:solidFill>
                  <a:srgbClr val="7030A0"/>
                </a:solidFill>
                <a:latin typeface="Times New Roman" panose="02020603050405020304" pitchFamily="18" charset="0"/>
                <a:cs typeface="Times New Roman" panose="02020603050405020304" pitchFamily="18" charset="0"/>
              </a:rPr>
              <a:t>ướt</a:t>
            </a:r>
            <a:endParaRPr lang="en-US" sz="2800" b="1" smtClean="0">
              <a:solidFill>
                <a:srgbClr val="7030A0"/>
              </a:solidFill>
              <a:latin typeface="Times New Roman" panose="02020603050405020304" pitchFamily="18" charset="0"/>
              <a:cs typeface="Times New Roman" panose="02020603050405020304" pitchFamily="18" charset="0"/>
            </a:endParaRPr>
          </a:p>
          <a:p>
            <a:pPr marL="285750" indent="-285750" algn="just">
              <a:buFontTx/>
              <a:buChar char="-"/>
            </a:pPr>
            <a:r>
              <a:rPr lang="en-US" sz="2800" b="1">
                <a:solidFill>
                  <a:srgbClr val="7030A0"/>
                </a:solidFill>
                <a:latin typeface="Times New Roman" panose="02020603050405020304" pitchFamily="18" charset="0"/>
                <a:cs typeface="Times New Roman" panose="02020603050405020304" pitchFamily="18" charset="0"/>
              </a:rPr>
              <a:t>Không dùng tay chọc vào ổ </a:t>
            </a:r>
            <a:r>
              <a:rPr lang="en-US" sz="2800" b="1" smtClean="0">
                <a:solidFill>
                  <a:srgbClr val="7030A0"/>
                </a:solidFill>
                <a:latin typeface="Times New Roman" panose="02020603050405020304" pitchFamily="18" charset="0"/>
                <a:cs typeface="Times New Roman" panose="02020603050405020304" pitchFamily="18" charset="0"/>
              </a:rPr>
              <a:t>điện</a:t>
            </a:r>
          </a:p>
          <a:p>
            <a:pPr marL="285750" indent="-285750" algn="just">
              <a:buFontTx/>
              <a:buChar char="-"/>
            </a:pPr>
            <a:r>
              <a:rPr lang="en-US" sz="2800" b="1">
                <a:solidFill>
                  <a:srgbClr val="7030A0"/>
                </a:solidFill>
                <a:latin typeface="Times New Roman" panose="02020603050405020304" pitchFamily="18" charset="0"/>
                <a:cs typeface="Times New Roman" panose="02020603050405020304" pitchFamily="18" charset="0"/>
              </a:rPr>
              <a:t>Không </a:t>
            </a:r>
            <a:r>
              <a:rPr lang="en-US" sz="2800" b="1" smtClean="0">
                <a:solidFill>
                  <a:srgbClr val="7030A0"/>
                </a:solidFill>
                <a:latin typeface="Times New Roman" panose="02020603050405020304" pitchFamily="18" charset="0"/>
                <a:cs typeface="Times New Roman" panose="02020603050405020304" pitchFamily="18" charset="0"/>
              </a:rPr>
              <a:t>nên cắm </a:t>
            </a:r>
            <a:r>
              <a:rPr lang="en-US" sz="2800" b="1">
                <a:solidFill>
                  <a:srgbClr val="7030A0"/>
                </a:solidFill>
                <a:latin typeface="Times New Roman" panose="02020603050405020304" pitchFamily="18" charset="0"/>
                <a:cs typeface="Times New Roman" panose="02020603050405020304" pitchFamily="18" charset="0"/>
              </a:rPr>
              <a:t>quá nhiều thiết bị vào cùng một ổ </a:t>
            </a:r>
            <a:r>
              <a:rPr lang="en-US" sz="2800" b="1" smtClean="0">
                <a:solidFill>
                  <a:srgbClr val="7030A0"/>
                </a:solidFill>
                <a:latin typeface="Times New Roman" panose="02020603050405020304" pitchFamily="18" charset="0"/>
                <a:cs typeface="Times New Roman" panose="02020603050405020304" pitchFamily="18" charset="0"/>
              </a:rPr>
              <a:t>cắm</a:t>
            </a:r>
          </a:p>
          <a:p>
            <a:pPr marL="285750" indent="-285750" algn="just">
              <a:buFontTx/>
              <a:buChar char="-"/>
            </a:pPr>
            <a:r>
              <a:rPr lang="en-US" sz="2800" b="1">
                <a:solidFill>
                  <a:srgbClr val="7030A0"/>
                </a:solidFill>
                <a:latin typeface="Times New Roman" panose="02020603050405020304" pitchFamily="18" charset="0"/>
                <a:cs typeface="Times New Roman" panose="02020603050405020304" pitchFamily="18" charset="0"/>
              </a:rPr>
              <a:t>Không để ổ điện </a:t>
            </a:r>
            <a:r>
              <a:rPr lang="en-US" sz="2800" b="1" smtClean="0">
                <a:solidFill>
                  <a:srgbClr val="7030A0"/>
                </a:solidFill>
                <a:latin typeface="Times New Roman" panose="02020603050405020304" pitchFamily="18" charset="0"/>
                <a:cs typeface="Times New Roman" panose="02020603050405020304" pitchFamily="18" charset="0"/>
              </a:rPr>
              <a:t>ở n</a:t>
            </a:r>
            <a:r>
              <a:rPr lang="vi-VN" sz="2800" b="1" smtClean="0">
                <a:solidFill>
                  <a:srgbClr val="7030A0"/>
                </a:solidFill>
                <a:latin typeface="Times New Roman" panose="02020603050405020304" pitchFamily="18" charset="0"/>
                <a:cs typeface="Times New Roman" panose="02020603050405020304" pitchFamily="18" charset="0"/>
              </a:rPr>
              <a:t>ơ</a:t>
            </a:r>
            <a:r>
              <a:rPr lang="en-US" sz="2800" b="1">
                <a:solidFill>
                  <a:srgbClr val="7030A0"/>
                </a:solidFill>
                <a:latin typeface="Times New Roman" panose="02020603050405020304" pitchFamily="18" charset="0"/>
                <a:cs typeface="Times New Roman" panose="02020603050405020304" pitchFamily="18" charset="0"/>
              </a:rPr>
              <a:t>i </a:t>
            </a:r>
            <a:r>
              <a:rPr lang="en-US" sz="2800" b="1" smtClean="0">
                <a:solidFill>
                  <a:srgbClr val="7030A0"/>
                </a:solidFill>
                <a:latin typeface="Times New Roman" panose="02020603050405020304" pitchFamily="18" charset="0"/>
                <a:cs typeface="Times New Roman" panose="02020603050405020304" pitchFamily="18" charset="0"/>
              </a:rPr>
              <a:t>ẩm </a:t>
            </a:r>
            <a:r>
              <a:rPr lang="vi-VN" sz="2800" b="1" smtClean="0">
                <a:solidFill>
                  <a:srgbClr val="7030A0"/>
                </a:solidFill>
                <a:latin typeface="Times New Roman" panose="02020603050405020304" pitchFamily="18" charset="0"/>
                <a:cs typeface="Times New Roman" panose="02020603050405020304" pitchFamily="18" charset="0"/>
              </a:rPr>
              <a:t>ướt</a:t>
            </a:r>
            <a:endParaRPr lang="en-US" sz="2800" b="1" smtClean="0">
              <a:solidFill>
                <a:srgbClr val="7030A0"/>
              </a:solidFill>
              <a:latin typeface="Times New Roman" panose="02020603050405020304" pitchFamily="18" charset="0"/>
              <a:cs typeface="Times New Roman" panose="02020603050405020304" pitchFamily="18" charset="0"/>
            </a:endParaRPr>
          </a:p>
          <a:p>
            <a:pPr marL="285750" indent="-285750" algn="just">
              <a:buFontTx/>
              <a:buChar char="-"/>
            </a:pPr>
            <a:r>
              <a:rPr lang="en-US" sz="2800" b="1">
                <a:solidFill>
                  <a:srgbClr val="7030A0"/>
                </a:solidFill>
                <a:latin typeface="Times New Roman" panose="02020603050405020304" pitchFamily="18" charset="0"/>
                <a:cs typeface="Times New Roman" panose="02020603050405020304" pitchFamily="18" charset="0"/>
              </a:rPr>
              <a:t>Nếu </a:t>
            </a:r>
            <a:r>
              <a:rPr lang="en-US" sz="2800" b="1" smtClean="0">
                <a:solidFill>
                  <a:srgbClr val="7030A0"/>
                </a:solidFill>
                <a:latin typeface="Times New Roman" panose="02020603050405020304" pitchFamily="18" charset="0"/>
                <a:cs typeface="Times New Roman" panose="02020603050405020304" pitchFamily="18" charset="0"/>
              </a:rPr>
              <a:t>gặp tr</a:t>
            </a:r>
            <a:r>
              <a:rPr lang="vi-VN" sz="2800" b="1" smtClean="0">
                <a:solidFill>
                  <a:srgbClr val="7030A0"/>
                </a:solidFill>
                <a:latin typeface="Times New Roman" panose="02020603050405020304" pitchFamily="18" charset="0"/>
                <a:cs typeface="Times New Roman" panose="02020603050405020304" pitchFamily="18" charset="0"/>
              </a:rPr>
              <a:t>ường</a:t>
            </a:r>
            <a:r>
              <a:rPr lang="en-US" sz="2800" b="1">
                <a:solidFill>
                  <a:srgbClr val="7030A0"/>
                </a:solidFill>
                <a:latin typeface="Times New Roman" panose="02020603050405020304" pitchFamily="18" charset="0"/>
                <a:cs typeface="Times New Roman" panose="02020603050405020304" pitchFamily="18" charset="0"/>
              </a:rPr>
              <a:t> hợp bị điện giật cần ngắt ngay nguồn điện và gọi cấp cứu, tuyệt đối không </a:t>
            </a:r>
            <a:r>
              <a:rPr lang="en-US" sz="2800" b="1" smtClean="0">
                <a:solidFill>
                  <a:srgbClr val="7030A0"/>
                </a:solidFill>
                <a:latin typeface="Times New Roman" panose="02020603050405020304" pitchFamily="18" charset="0"/>
                <a:cs typeface="Times New Roman" panose="02020603050405020304" pitchFamily="18" charset="0"/>
              </a:rPr>
              <a:t>đ</a:t>
            </a:r>
            <a:r>
              <a:rPr lang="vi-VN" sz="2800" b="1" smtClean="0">
                <a:solidFill>
                  <a:srgbClr val="7030A0"/>
                </a:solidFill>
                <a:latin typeface="Times New Roman" panose="02020603050405020304" pitchFamily="18" charset="0"/>
                <a:cs typeface="Times New Roman" panose="02020603050405020304" pitchFamily="18" charset="0"/>
              </a:rPr>
              <a:t>ượ</a:t>
            </a:r>
            <a:r>
              <a:rPr lang="en-US" sz="2800" b="1">
                <a:solidFill>
                  <a:srgbClr val="7030A0"/>
                </a:solidFill>
                <a:latin typeface="Times New Roman" panose="02020603050405020304" pitchFamily="18" charset="0"/>
                <a:cs typeface="Times New Roman" panose="02020603050405020304" pitchFamily="18" charset="0"/>
              </a:rPr>
              <a:t>c lấy tay gỡ dây điện</a:t>
            </a:r>
          </a:p>
        </p:txBody>
      </p:sp>
    </p:spTree>
    <p:extLst>
      <p:ext uri="{BB962C8B-B14F-4D97-AF65-F5344CB8AC3E}">
        <p14:creationId xmlns:p14="http://schemas.microsoft.com/office/powerpoint/2010/main" val="109225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a:grpSpLocks/>
          </p:cNvGrpSpPr>
          <p:nvPr/>
        </p:nvGrpSpPr>
        <p:grpSpPr bwMode="auto">
          <a:xfrm>
            <a:off x="5114052" y="4690311"/>
            <a:ext cx="2852737" cy="1739900"/>
            <a:chOff x="2640012" y="3419475"/>
            <a:chExt cx="3803650" cy="2317750"/>
          </a:xfrm>
        </p:grpSpPr>
        <p:sp>
          <p:nvSpPr>
            <p:cNvPr id="380" name="Google Shape;380;p22"/>
            <p:cNvSpPr/>
            <p:nvPr/>
          </p:nvSpPr>
          <p:spPr>
            <a:xfrm>
              <a:off x="2640012" y="3419475"/>
              <a:ext cx="3803650" cy="2317750"/>
            </a:xfrm>
            <a:custGeom>
              <a:avLst/>
              <a:gdLst/>
              <a:ahLst/>
              <a:cxnLst/>
              <a:rect l="l" t="t" r="r" b="b"/>
              <a:pathLst>
                <a:path w="958" h="583" extrusionOk="0">
                  <a:moveTo>
                    <a:pt x="885" y="181"/>
                  </a:moveTo>
                  <a:cubicBezTo>
                    <a:pt x="781" y="0"/>
                    <a:pt x="781" y="0"/>
                    <a:pt x="781" y="0"/>
                  </a:cubicBezTo>
                  <a:cubicBezTo>
                    <a:pt x="785" y="47"/>
                    <a:pt x="781" y="102"/>
                    <a:pt x="752" y="152"/>
                  </a:cubicBezTo>
                  <a:cubicBezTo>
                    <a:pt x="693" y="255"/>
                    <a:pt x="567" y="258"/>
                    <a:pt x="553" y="258"/>
                  </a:cubicBezTo>
                  <a:cubicBezTo>
                    <a:pt x="553" y="258"/>
                    <a:pt x="553" y="258"/>
                    <a:pt x="553" y="258"/>
                  </a:cubicBezTo>
                  <a:cubicBezTo>
                    <a:pt x="517" y="258"/>
                    <a:pt x="517" y="258"/>
                    <a:pt x="517" y="258"/>
                  </a:cubicBezTo>
                  <a:cubicBezTo>
                    <a:pt x="65" y="258"/>
                    <a:pt x="65" y="258"/>
                    <a:pt x="65" y="258"/>
                  </a:cubicBezTo>
                  <a:cubicBezTo>
                    <a:pt x="51" y="281"/>
                    <a:pt x="51" y="281"/>
                    <a:pt x="51" y="281"/>
                  </a:cubicBezTo>
                  <a:cubicBezTo>
                    <a:pt x="49" y="285"/>
                    <a:pt x="0" y="369"/>
                    <a:pt x="48" y="462"/>
                  </a:cubicBezTo>
                  <a:cubicBezTo>
                    <a:pt x="105" y="572"/>
                    <a:pt x="241" y="582"/>
                    <a:pt x="248" y="583"/>
                  </a:cubicBezTo>
                  <a:cubicBezTo>
                    <a:pt x="653" y="583"/>
                    <a:pt x="653" y="583"/>
                    <a:pt x="653" y="583"/>
                  </a:cubicBezTo>
                  <a:cubicBezTo>
                    <a:pt x="778" y="583"/>
                    <a:pt x="871" y="541"/>
                    <a:pt x="914" y="466"/>
                  </a:cubicBezTo>
                  <a:cubicBezTo>
                    <a:pt x="958" y="390"/>
                    <a:pt x="947" y="289"/>
                    <a:pt x="885" y="181"/>
                  </a:cubicBezTo>
                  <a:close/>
                </a:path>
              </a:pathLst>
            </a:custGeom>
            <a:solidFill>
              <a:srgbClr val="34B2E3"/>
            </a:solidFill>
            <a:ln>
              <a:noFill/>
            </a:ln>
          </p:spPr>
          <p:txBody>
            <a:bodyPr spcFirstLastPara="1" lIns="68569" tIns="34275" rIns="68569" bIns="34275"/>
            <a:lstStyle/>
            <a:p>
              <a:pPr defTabSz="685800">
                <a:buClr>
                  <a:srgbClr val="000000"/>
                </a:buClr>
                <a:defRPr/>
              </a:pPr>
              <a:endParaRPr sz="1350" kern="0">
                <a:solidFill>
                  <a:srgbClr val="000000"/>
                </a:solidFill>
                <a:latin typeface="Calibri"/>
                <a:ea typeface="Calibri"/>
                <a:cs typeface="Calibri"/>
                <a:sym typeface="Calibri"/>
              </a:endParaRPr>
            </a:p>
          </p:txBody>
        </p:sp>
        <p:sp>
          <p:nvSpPr>
            <p:cNvPr id="382" name="Google Shape;382;p22"/>
            <p:cNvSpPr/>
            <p:nvPr/>
          </p:nvSpPr>
          <p:spPr>
            <a:xfrm>
              <a:off x="3918479" y="4747529"/>
              <a:ext cx="1392767" cy="706322"/>
            </a:xfrm>
            <a:custGeom>
              <a:avLst/>
              <a:gdLst/>
              <a:ahLst/>
              <a:cxnLst/>
              <a:rect l="l" t="t" r="r" b="b"/>
              <a:pathLst>
                <a:path w="351" h="178" extrusionOk="0">
                  <a:moveTo>
                    <a:pt x="179" y="178"/>
                  </a:moveTo>
                  <a:cubicBezTo>
                    <a:pt x="159" y="178"/>
                    <a:pt x="142" y="177"/>
                    <a:pt x="125" y="173"/>
                  </a:cubicBezTo>
                  <a:cubicBezTo>
                    <a:pt x="119" y="172"/>
                    <a:pt x="114" y="170"/>
                    <a:pt x="110" y="168"/>
                  </a:cubicBezTo>
                  <a:cubicBezTo>
                    <a:pt x="100" y="163"/>
                    <a:pt x="96" y="156"/>
                    <a:pt x="96" y="152"/>
                  </a:cubicBezTo>
                  <a:cubicBezTo>
                    <a:pt x="95" y="146"/>
                    <a:pt x="97" y="139"/>
                    <a:pt x="102" y="134"/>
                  </a:cubicBezTo>
                  <a:cubicBezTo>
                    <a:pt x="110" y="126"/>
                    <a:pt x="120" y="120"/>
                    <a:pt x="133" y="114"/>
                  </a:cubicBezTo>
                  <a:cubicBezTo>
                    <a:pt x="137" y="112"/>
                    <a:pt x="142" y="110"/>
                    <a:pt x="146" y="109"/>
                  </a:cubicBezTo>
                  <a:cubicBezTo>
                    <a:pt x="149" y="107"/>
                    <a:pt x="149" y="107"/>
                    <a:pt x="149" y="107"/>
                  </a:cubicBezTo>
                  <a:cubicBezTo>
                    <a:pt x="152" y="106"/>
                    <a:pt x="154" y="104"/>
                    <a:pt x="154" y="102"/>
                  </a:cubicBezTo>
                  <a:cubicBezTo>
                    <a:pt x="155" y="100"/>
                    <a:pt x="154" y="97"/>
                    <a:pt x="152" y="95"/>
                  </a:cubicBezTo>
                  <a:cubicBezTo>
                    <a:pt x="138" y="81"/>
                    <a:pt x="131" y="63"/>
                    <a:pt x="132" y="42"/>
                  </a:cubicBezTo>
                  <a:cubicBezTo>
                    <a:pt x="133" y="21"/>
                    <a:pt x="144" y="7"/>
                    <a:pt x="166" y="2"/>
                  </a:cubicBezTo>
                  <a:cubicBezTo>
                    <a:pt x="171" y="1"/>
                    <a:pt x="175" y="0"/>
                    <a:pt x="179" y="0"/>
                  </a:cubicBezTo>
                  <a:cubicBezTo>
                    <a:pt x="184" y="0"/>
                    <a:pt x="188" y="1"/>
                    <a:pt x="192" y="2"/>
                  </a:cubicBezTo>
                  <a:cubicBezTo>
                    <a:pt x="214" y="7"/>
                    <a:pt x="226" y="21"/>
                    <a:pt x="227" y="42"/>
                  </a:cubicBezTo>
                  <a:cubicBezTo>
                    <a:pt x="227" y="63"/>
                    <a:pt x="221" y="81"/>
                    <a:pt x="207" y="95"/>
                  </a:cubicBezTo>
                  <a:cubicBezTo>
                    <a:pt x="205" y="97"/>
                    <a:pt x="204" y="99"/>
                    <a:pt x="204" y="102"/>
                  </a:cubicBezTo>
                  <a:cubicBezTo>
                    <a:pt x="205" y="104"/>
                    <a:pt x="207" y="106"/>
                    <a:pt x="210" y="107"/>
                  </a:cubicBezTo>
                  <a:cubicBezTo>
                    <a:pt x="213" y="109"/>
                    <a:pt x="213" y="109"/>
                    <a:pt x="213" y="109"/>
                  </a:cubicBezTo>
                  <a:cubicBezTo>
                    <a:pt x="217" y="110"/>
                    <a:pt x="221" y="112"/>
                    <a:pt x="225" y="114"/>
                  </a:cubicBezTo>
                  <a:cubicBezTo>
                    <a:pt x="239" y="120"/>
                    <a:pt x="249" y="126"/>
                    <a:pt x="257" y="134"/>
                  </a:cubicBezTo>
                  <a:cubicBezTo>
                    <a:pt x="261" y="139"/>
                    <a:pt x="263" y="146"/>
                    <a:pt x="262" y="152"/>
                  </a:cubicBezTo>
                  <a:cubicBezTo>
                    <a:pt x="261" y="159"/>
                    <a:pt x="256" y="164"/>
                    <a:pt x="249" y="168"/>
                  </a:cubicBezTo>
                  <a:cubicBezTo>
                    <a:pt x="249" y="168"/>
                    <a:pt x="249" y="168"/>
                    <a:pt x="249" y="168"/>
                  </a:cubicBezTo>
                  <a:cubicBezTo>
                    <a:pt x="244" y="170"/>
                    <a:pt x="239" y="172"/>
                    <a:pt x="233" y="173"/>
                  </a:cubicBezTo>
                  <a:cubicBezTo>
                    <a:pt x="217" y="177"/>
                    <a:pt x="200" y="178"/>
                    <a:pt x="179" y="178"/>
                  </a:cubicBezTo>
                  <a:close/>
                  <a:moveTo>
                    <a:pt x="179" y="10"/>
                  </a:moveTo>
                  <a:cubicBezTo>
                    <a:pt x="176" y="10"/>
                    <a:pt x="172" y="10"/>
                    <a:pt x="169" y="11"/>
                  </a:cubicBezTo>
                  <a:cubicBezTo>
                    <a:pt x="151" y="16"/>
                    <a:pt x="142" y="25"/>
                    <a:pt x="142" y="42"/>
                  </a:cubicBezTo>
                  <a:cubicBezTo>
                    <a:pt x="141" y="61"/>
                    <a:pt x="146" y="76"/>
                    <a:pt x="159" y="88"/>
                  </a:cubicBezTo>
                  <a:cubicBezTo>
                    <a:pt x="163" y="93"/>
                    <a:pt x="165" y="98"/>
                    <a:pt x="164" y="104"/>
                  </a:cubicBezTo>
                  <a:cubicBezTo>
                    <a:pt x="163" y="109"/>
                    <a:pt x="158" y="114"/>
                    <a:pt x="152" y="116"/>
                  </a:cubicBezTo>
                  <a:cubicBezTo>
                    <a:pt x="149" y="118"/>
                    <a:pt x="149" y="118"/>
                    <a:pt x="149" y="118"/>
                  </a:cubicBezTo>
                  <a:cubicBezTo>
                    <a:pt x="145" y="119"/>
                    <a:pt x="141" y="121"/>
                    <a:pt x="137" y="122"/>
                  </a:cubicBezTo>
                  <a:cubicBezTo>
                    <a:pt x="125" y="128"/>
                    <a:pt x="116" y="134"/>
                    <a:pt x="109" y="141"/>
                  </a:cubicBezTo>
                  <a:cubicBezTo>
                    <a:pt x="106" y="144"/>
                    <a:pt x="105" y="147"/>
                    <a:pt x="105" y="150"/>
                  </a:cubicBezTo>
                  <a:cubicBezTo>
                    <a:pt x="106" y="154"/>
                    <a:pt x="109" y="157"/>
                    <a:pt x="114" y="159"/>
                  </a:cubicBezTo>
                  <a:cubicBezTo>
                    <a:pt x="118" y="161"/>
                    <a:pt x="122" y="162"/>
                    <a:pt x="127" y="164"/>
                  </a:cubicBezTo>
                  <a:cubicBezTo>
                    <a:pt x="143" y="167"/>
                    <a:pt x="160" y="168"/>
                    <a:pt x="179" y="168"/>
                  </a:cubicBezTo>
                  <a:cubicBezTo>
                    <a:pt x="199" y="168"/>
                    <a:pt x="215" y="167"/>
                    <a:pt x="231" y="164"/>
                  </a:cubicBezTo>
                  <a:cubicBezTo>
                    <a:pt x="236" y="162"/>
                    <a:pt x="241" y="161"/>
                    <a:pt x="245" y="159"/>
                  </a:cubicBezTo>
                  <a:cubicBezTo>
                    <a:pt x="249" y="157"/>
                    <a:pt x="252" y="154"/>
                    <a:pt x="252" y="150"/>
                  </a:cubicBezTo>
                  <a:cubicBezTo>
                    <a:pt x="253" y="147"/>
                    <a:pt x="251" y="143"/>
                    <a:pt x="250" y="141"/>
                  </a:cubicBezTo>
                  <a:cubicBezTo>
                    <a:pt x="243" y="134"/>
                    <a:pt x="234" y="128"/>
                    <a:pt x="221" y="122"/>
                  </a:cubicBezTo>
                  <a:cubicBezTo>
                    <a:pt x="217" y="121"/>
                    <a:pt x="213" y="119"/>
                    <a:pt x="210" y="118"/>
                  </a:cubicBezTo>
                  <a:cubicBezTo>
                    <a:pt x="206" y="116"/>
                    <a:pt x="206" y="116"/>
                    <a:pt x="206" y="116"/>
                  </a:cubicBezTo>
                  <a:cubicBezTo>
                    <a:pt x="200" y="114"/>
                    <a:pt x="196" y="109"/>
                    <a:pt x="195" y="104"/>
                  </a:cubicBezTo>
                  <a:cubicBezTo>
                    <a:pt x="194" y="98"/>
                    <a:pt x="195" y="93"/>
                    <a:pt x="200" y="88"/>
                  </a:cubicBezTo>
                  <a:cubicBezTo>
                    <a:pt x="212" y="76"/>
                    <a:pt x="218" y="61"/>
                    <a:pt x="217" y="42"/>
                  </a:cubicBezTo>
                  <a:cubicBezTo>
                    <a:pt x="216" y="25"/>
                    <a:pt x="208" y="16"/>
                    <a:pt x="190" y="11"/>
                  </a:cubicBezTo>
                  <a:cubicBezTo>
                    <a:pt x="186" y="10"/>
                    <a:pt x="183" y="10"/>
                    <a:pt x="179" y="10"/>
                  </a:cubicBezTo>
                  <a:close/>
                  <a:moveTo>
                    <a:pt x="247" y="163"/>
                  </a:moveTo>
                  <a:cubicBezTo>
                    <a:pt x="247" y="163"/>
                    <a:pt x="247" y="163"/>
                    <a:pt x="247" y="163"/>
                  </a:cubicBezTo>
                  <a:close/>
                  <a:moveTo>
                    <a:pt x="292" y="178"/>
                  </a:moveTo>
                  <a:cubicBezTo>
                    <a:pt x="289" y="178"/>
                    <a:pt x="289" y="178"/>
                    <a:pt x="289" y="178"/>
                  </a:cubicBezTo>
                  <a:cubicBezTo>
                    <a:pt x="279" y="178"/>
                    <a:pt x="276" y="178"/>
                    <a:pt x="266" y="177"/>
                  </a:cubicBezTo>
                  <a:cubicBezTo>
                    <a:pt x="263" y="176"/>
                    <a:pt x="261" y="174"/>
                    <a:pt x="262" y="171"/>
                  </a:cubicBezTo>
                  <a:cubicBezTo>
                    <a:pt x="262" y="169"/>
                    <a:pt x="264" y="167"/>
                    <a:pt x="267" y="167"/>
                  </a:cubicBezTo>
                  <a:cubicBezTo>
                    <a:pt x="277" y="168"/>
                    <a:pt x="279" y="168"/>
                    <a:pt x="289" y="168"/>
                  </a:cubicBezTo>
                  <a:cubicBezTo>
                    <a:pt x="292" y="168"/>
                    <a:pt x="292" y="168"/>
                    <a:pt x="292" y="168"/>
                  </a:cubicBezTo>
                  <a:cubicBezTo>
                    <a:pt x="305" y="168"/>
                    <a:pt x="317" y="168"/>
                    <a:pt x="328" y="165"/>
                  </a:cubicBezTo>
                  <a:cubicBezTo>
                    <a:pt x="331" y="164"/>
                    <a:pt x="334" y="163"/>
                    <a:pt x="337" y="162"/>
                  </a:cubicBezTo>
                  <a:cubicBezTo>
                    <a:pt x="339" y="161"/>
                    <a:pt x="341" y="159"/>
                    <a:pt x="341" y="157"/>
                  </a:cubicBezTo>
                  <a:cubicBezTo>
                    <a:pt x="341" y="155"/>
                    <a:pt x="341" y="153"/>
                    <a:pt x="340" y="152"/>
                  </a:cubicBezTo>
                  <a:cubicBezTo>
                    <a:pt x="335" y="147"/>
                    <a:pt x="329" y="143"/>
                    <a:pt x="320" y="139"/>
                  </a:cubicBezTo>
                  <a:cubicBezTo>
                    <a:pt x="318" y="138"/>
                    <a:pt x="315" y="137"/>
                    <a:pt x="312" y="136"/>
                  </a:cubicBezTo>
                  <a:cubicBezTo>
                    <a:pt x="310" y="135"/>
                    <a:pt x="310" y="135"/>
                    <a:pt x="310" y="135"/>
                  </a:cubicBezTo>
                  <a:cubicBezTo>
                    <a:pt x="305" y="133"/>
                    <a:pt x="302" y="129"/>
                    <a:pt x="301" y="125"/>
                  </a:cubicBezTo>
                  <a:cubicBezTo>
                    <a:pt x="300" y="121"/>
                    <a:pt x="302" y="116"/>
                    <a:pt x="305" y="113"/>
                  </a:cubicBezTo>
                  <a:cubicBezTo>
                    <a:pt x="313" y="105"/>
                    <a:pt x="317" y="95"/>
                    <a:pt x="317" y="82"/>
                  </a:cubicBezTo>
                  <a:cubicBezTo>
                    <a:pt x="316" y="71"/>
                    <a:pt x="310" y="65"/>
                    <a:pt x="299" y="62"/>
                  </a:cubicBezTo>
                  <a:cubicBezTo>
                    <a:pt x="296" y="61"/>
                    <a:pt x="294" y="61"/>
                    <a:pt x="292" y="61"/>
                  </a:cubicBezTo>
                  <a:cubicBezTo>
                    <a:pt x="290" y="61"/>
                    <a:pt x="287" y="61"/>
                    <a:pt x="285" y="62"/>
                  </a:cubicBezTo>
                  <a:cubicBezTo>
                    <a:pt x="273" y="65"/>
                    <a:pt x="267" y="71"/>
                    <a:pt x="267" y="82"/>
                  </a:cubicBezTo>
                  <a:cubicBezTo>
                    <a:pt x="267" y="95"/>
                    <a:pt x="270" y="105"/>
                    <a:pt x="279" y="113"/>
                  </a:cubicBezTo>
                  <a:cubicBezTo>
                    <a:pt x="282" y="117"/>
                    <a:pt x="284" y="121"/>
                    <a:pt x="283" y="126"/>
                  </a:cubicBezTo>
                  <a:cubicBezTo>
                    <a:pt x="282" y="129"/>
                    <a:pt x="279" y="133"/>
                    <a:pt x="275" y="134"/>
                  </a:cubicBezTo>
                  <a:cubicBezTo>
                    <a:pt x="274" y="135"/>
                    <a:pt x="274" y="135"/>
                    <a:pt x="274" y="135"/>
                  </a:cubicBezTo>
                  <a:cubicBezTo>
                    <a:pt x="272" y="135"/>
                    <a:pt x="269" y="134"/>
                    <a:pt x="268" y="132"/>
                  </a:cubicBezTo>
                  <a:cubicBezTo>
                    <a:pt x="267" y="129"/>
                    <a:pt x="268" y="126"/>
                    <a:pt x="271" y="125"/>
                  </a:cubicBezTo>
                  <a:cubicBezTo>
                    <a:pt x="272" y="125"/>
                    <a:pt x="272" y="125"/>
                    <a:pt x="272" y="125"/>
                  </a:cubicBezTo>
                  <a:cubicBezTo>
                    <a:pt x="273" y="125"/>
                    <a:pt x="274" y="124"/>
                    <a:pt x="274" y="124"/>
                  </a:cubicBezTo>
                  <a:cubicBezTo>
                    <a:pt x="274" y="123"/>
                    <a:pt x="273" y="122"/>
                    <a:pt x="272" y="120"/>
                  </a:cubicBezTo>
                  <a:cubicBezTo>
                    <a:pt x="262" y="110"/>
                    <a:pt x="257" y="97"/>
                    <a:pt x="257" y="82"/>
                  </a:cubicBezTo>
                  <a:cubicBezTo>
                    <a:pt x="258" y="71"/>
                    <a:pt x="262" y="58"/>
                    <a:pt x="283" y="53"/>
                  </a:cubicBezTo>
                  <a:cubicBezTo>
                    <a:pt x="286" y="52"/>
                    <a:pt x="289" y="51"/>
                    <a:pt x="292" y="51"/>
                  </a:cubicBezTo>
                  <a:cubicBezTo>
                    <a:pt x="295" y="51"/>
                    <a:pt x="298" y="52"/>
                    <a:pt x="301" y="53"/>
                  </a:cubicBezTo>
                  <a:cubicBezTo>
                    <a:pt x="321" y="58"/>
                    <a:pt x="326" y="71"/>
                    <a:pt x="326" y="82"/>
                  </a:cubicBezTo>
                  <a:cubicBezTo>
                    <a:pt x="327" y="97"/>
                    <a:pt x="322" y="110"/>
                    <a:pt x="312" y="120"/>
                  </a:cubicBezTo>
                  <a:cubicBezTo>
                    <a:pt x="311" y="121"/>
                    <a:pt x="310" y="122"/>
                    <a:pt x="311" y="123"/>
                  </a:cubicBezTo>
                  <a:cubicBezTo>
                    <a:pt x="311" y="124"/>
                    <a:pt x="312" y="125"/>
                    <a:pt x="314" y="126"/>
                  </a:cubicBezTo>
                  <a:cubicBezTo>
                    <a:pt x="316" y="127"/>
                    <a:pt x="316" y="127"/>
                    <a:pt x="316" y="127"/>
                  </a:cubicBezTo>
                  <a:cubicBezTo>
                    <a:pt x="319" y="128"/>
                    <a:pt x="321" y="129"/>
                    <a:pt x="324" y="130"/>
                  </a:cubicBezTo>
                  <a:cubicBezTo>
                    <a:pt x="334" y="135"/>
                    <a:pt x="341" y="139"/>
                    <a:pt x="347" y="145"/>
                  </a:cubicBezTo>
                  <a:cubicBezTo>
                    <a:pt x="350" y="148"/>
                    <a:pt x="351" y="154"/>
                    <a:pt x="351" y="159"/>
                  </a:cubicBezTo>
                  <a:cubicBezTo>
                    <a:pt x="350" y="164"/>
                    <a:pt x="346" y="168"/>
                    <a:pt x="341" y="171"/>
                  </a:cubicBezTo>
                  <a:cubicBezTo>
                    <a:pt x="338" y="172"/>
                    <a:pt x="334" y="174"/>
                    <a:pt x="330" y="174"/>
                  </a:cubicBezTo>
                  <a:cubicBezTo>
                    <a:pt x="318" y="177"/>
                    <a:pt x="306" y="178"/>
                    <a:pt x="292" y="178"/>
                  </a:cubicBezTo>
                  <a:close/>
                  <a:moveTo>
                    <a:pt x="66" y="178"/>
                  </a:moveTo>
                  <a:cubicBezTo>
                    <a:pt x="50" y="178"/>
                    <a:pt x="37" y="177"/>
                    <a:pt x="24" y="174"/>
                  </a:cubicBezTo>
                  <a:cubicBezTo>
                    <a:pt x="20" y="173"/>
                    <a:pt x="16" y="172"/>
                    <a:pt x="12" y="170"/>
                  </a:cubicBezTo>
                  <a:cubicBezTo>
                    <a:pt x="6" y="167"/>
                    <a:pt x="2" y="162"/>
                    <a:pt x="1" y="157"/>
                  </a:cubicBezTo>
                  <a:cubicBezTo>
                    <a:pt x="0" y="152"/>
                    <a:pt x="2" y="147"/>
                    <a:pt x="6" y="142"/>
                  </a:cubicBezTo>
                  <a:cubicBezTo>
                    <a:pt x="12" y="136"/>
                    <a:pt x="20" y="131"/>
                    <a:pt x="30" y="126"/>
                  </a:cubicBezTo>
                  <a:cubicBezTo>
                    <a:pt x="33" y="125"/>
                    <a:pt x="36" y="124"/>
                    <a:pt x="40" y="122"/>
                  </a:cubicBezTo>
                  <a:cubicBezTo>
                    <a:pt x="42" y="121"/>
                    <a:pt x="42" y="121"/>
                    <a:pt x="42" y="121"/>
                  </a:cubicBezTo>
                  <a:cubicBezTo>
                    <a:pt x="44" y="121"/>
                    <a:pt x="45" y="119"/>
                    <a:pt x="46" y="118"/>
                  </a:cubicBezTo>
                  <a:cubicBezTo>
                    <a:pt x="46" y="116"/>
                    <a:pt x="45" y="115"/>
                    <a:pt x="44" y="114"/>
                  </a:cubicBezTo>
                  <a:cubicBezTo>
                    <a:pt x="33" y="103"/>
                    <a:pt x="28" y="89"/>
                    <a:pt x="28" y="72"/>
                  </a:cubicBezTo>
                  <a:cubicBezTo>
                    <a:pt x="29" y="60"/>
                    <a:pt x="34" y="46"/>
                    <a:pt x="56" y="40"/>
                  </a:cubicBezTo>
                  <a:cubicBezTo>
                    <a:pt x="59" y="39"/>
                    <a:pt x="63" y="39"/>
                    <a:pt x="66" y="39"/>
                  </a:cubicBezTo>
                  <a:cubicBezTo>
                    <a:pt x="69" y="39"/>
                    <a:pt x="73" y="39"/>
                    <a:pt x="76" y="40"/>
                  </a:cubicBezTo>
                  <a:cubicBezTo>
                    <a:pt x="98" y="46"/>
                    <a:pt x="103" y="60"/>
                    <a:pt x="104" y="72"/>
                  </a:cubicBezTo>
                  <a:cubicBezTo>
                    <a:pt x="104" y="89"/>
                    <a:pt x="99" y="103"/>
                    <a:pt x="88" y="114"/>
                  </a:cubicBezTo>
                  <a:cubicBezTo>
                    <a:pt x="87" y="115"/>
                    <a:pt x="86" y="116"/>
                    <a:pt x="86" y="118"/>
                  </a:cubicBezTo>
                  <a:cubicBezTo>
                    <a:pt x="87" y="119"/>
                    <a:pt x="88" y="121"/>
                    <a:pt x="90" y="121"/>
                  </a:cubicBezTo>
                  <a:cubicBezTo>
                    <a:pt x="92" y="122"/>
                    <a:pt x="92" y="122"/>
                    <a:pt x="92" y="122"/>
                  </a:cubicBezTo>
                  <a:cubicBezTo>
                    <a:pt x="95" y="123"/>
                    <a:pt x="96" y="126"/>
                    <a:pt x="95" y="129"/>
                  </a:cubicBezTo>
                  <a:cubicBezTo>
                    <a:pt x="94" y="131"/>
                    <a:pt x="91" y="132"/>
                    <a:pt x="89" y="131"/>
                  </a:cubicBezTo>
                  <a:cubicBezTo>
                    <a:pt x="87" y="131"/>
                    <a:pt x="87" y="131"/>
                    <a:pt x="87" y="131"/>
                  </a:cubicBezTo>
                  <a:cubicBezTo>
                    <a:pt x="81" y="128"/>
                    <a:pt x="78" y="125"/>
                    <a:pt x="77" y="120"/>
                  </a:cubicBezTo>
                  <a:cubicBezTo>
                    <a:pt x="76" y="115"/>
                    <a:pt x="77" y="111"/>
                    <a:pt x="81" y="107"/>
                  </a:cubicBezTo>
                  <a:cubicBezTo>
                    <a:pt x="90" y="98"/>
                    <a:pt x="95" y="87"/>
                    <a:pt x="94" y="72"/>
                  </a:cubicBezTo>
                  <a:cubicBezTo>
                    <a:pt x="94" y="60"/>
                    <a:pt x="87" y="53"/>
                    <a:pt x="74" y="50"/>
                  </a:cubicBezTo>
                  <a:cubicBezTo>
                    <a:pt x="71" y="49"/>
                    <a:pt x="69" y="49"/>
                    <a:pt x="66" y="49"/>
                  </a:cubicBezTo>
                  <a:cubicBezTo>
                    <a:pt x="64" y="49"/>
                    <a:pt x="61" y="49"/>
                    <a:pt x="58" y="50"/>
                  </a:cubicBezTo>
                  <a:cubicBezTo>
                    <a:pt x="45" y="53"/>
                    <a:pt x="39" y="60"/>
                    <a:pt x="38" y="72"/>
                  </a:cubicBezTo>
                  <a:cubicBezTo>
                    <a:pt x="38" y="86"/>
                    <a:pt x="42" y="98"/>
                    <a:pt x="51" y="107"/>
                  </a:cubicBezTo>
                  <a:cubicBezTo>
                    <a:pt x="55" y="111"/>
                    <a:pt x="56" y="115"/>
                    <a:pt x="55" y="120"/>
                  </a:cubicBezTo>
                  <a:cubicBezTo>
                    <a:pt x="54" y="125"/>
                    <a:pt x="51" y="128"/>
                    <a:pt x="46" y="131"/>
                  </a:cubicBezTo>
                  <a:cubicBezTo>
                    <a:pt x="43" y="131"/>
                    <a:pt x="43" y="131"/>
                    <a:pt x="43" y="131"/>
                  </a:cubicBezTo>
                  <a:cubicBezTo>
                    <a:pt x="40" y="133"/>
                    <a:pt x="37" y="134"/>
                    <a:pt x="34" y="135"/>
                  </a:cubicBezTo>
                  <a:cubicBezTo>
                    <a:pt x="25" y="140"/>
                    <a:pt x="18" y="144"/>
                    <a:pt x="13" y="149"/>
                  </a:cubicBezTo>
                  <a:cubicBezTo>
                    <a:pt x="11" y="151"/>
                    <a:pt x="10" y="153"/>
                    <a:pt x="10" y="155"/>
                  </a:cubicBezTo>
                  <a:cubicBezTo>
                    <a:pt x="11" y="157"/>
                    <a:pt x="13" y="160"/>
                    <a:pt x="16" y="161"/>
                  </a:cubicBezTo>
                  <a:cubicBezTo>
                    <a:pt x="19" y="163"/>
                    <a:pt x="23" y="164"/>
                    <a:pt x="26" y="165"/>
                  </a:cubicBezTo>
                  <a:cubicBezTo>
                    <a:pt x="38" y="168"/>
                    <a:pt x="51" y="168"/>
                    <a:pt x="66" y="168"/>
                  </a:cubicBezTo>
                  <a:cubicBezTo>
                    <a:pt x="75" y="168"/>
                    <a:pt x="83" y="168"/>
                    <a:pt x="90" y="167"/>
                  </a:cubicBezTo>
                  <a:cubicBezTo>
                    <a:pt x="92" y="167"/>
                    <a:pt x="95" y="169"/>
                    <a:pt x="95" y="172"/>
                  </a:cubicBezTo>
                  <a:cubicBezTo>
                    <a:pt x="95" y="174"/>
                    <a:pt x="93" y="177"/>
                    <a:pt x="91" y="177"/>
                  </a:cubicBezTo>
                  <a:cubicBezTo>
                    <a:pt x="83" y="178"/>
                    <a:pt x="76" y="178"/>
                    <a:pt x="66" y="178"/>
                  </a:cubicBezTo>
                  <a:close/>
                </a:path>
              </a:pathLst>
            </a:custGeom>
            <a:solidFill>
              <a:srgbClr val="FFFFFF"/>
            </a:solidFill>
            <a:ln>
              <a:noFill/>
            </a:ln>
          </p:spPr>
          <p:txBody>
            <a:bodyPr spcFirstLastPara="1" lIns="68569" tIns="34275" rIns="68569" bIns="34275"/>
            <a:lstStyle/>
            <a:p>
              <a:pPr defTabSz="685800">
                <a:buClr>
                  <a:srgbClr val="000000"/>
                </a:buClr>
                <a:defRPr/>
              </a:pPr>
              <a:endParaRPr sz="1350" kern="0">
                <a:solidFill>
                  <a:srgbClr val="000000"/>
                </a:solidFill>
                <a:latin typeface="Calibri"/>
                <a:ea typeface="Calibri"/>
                <a:cs typeface="Calibri"/>
                <a:sym typeface="Calibri"/>
              </a:endParaRPr>
            </a:p>
          </p:txBody>
        </p:sp>
      </p:grpSp>
      <p:grpSp>
        <p:nvGrpSpPr>
          <p:cNvPr id="4" name="Группа 3"/>
          <p:cNvGrpSpPr>
            <a:grpSpLocks/>
          </p:cNvGrpSpPr>
          <p:nvPr/>
        </p:nvGrpSpPr>
        <p:grpSpPr bwMode="auto">
          <a:xfrm>
            <a:off x="3967876" y="3844173"/>
            <a:ext cx="1947862" cy="2584450"/>
            <a:chOff x="1111250" y="2290762"/>
            <a:chExt cx="2597150" cy="3446462"/>
          </a:xfrm>
        </p:grpSpPr>
        <p:sp>
          <p:nvSpPr>
            <p:cNvPr id="379" name="Google Shape;379;p22"/>
            <p:cNvSpPr/>
            <p:nvPr/>
          </p:nvSpPr>
          <p:spPr>
            <a:xfrm>
              <a:off x="1111250" y="2290762"/>
              <a:ext cx="2597150" cy="3446462"/>
            </a:xfrm>
            <a:custGeom>
              <a:avLst/>
              <a:gdLst/>
              <a:ahLst/>
              <a:cxnLst/>
              <a:rect l="l" t="t" r="r" b="b"/>
              <a:pathLst>
                <a:path w="654" h="867" extrusionOk="0">
                  <a:moveTo>
                    <a:pt x="73" y="465"/>
                  </a:moveTo>
                  <a:cubicBezTo>
                    <a:pt x="10" y="573"/>
                    <a:pt x="0" y="674"/>
                    <a:pt x="44" y="750"/>
                  </a:cubicBezTo>
                  <a:cubicBezTo>
                    <a:pt x="87" y="825"/>
                    <a:pt x="180" y="867"/>
                    <a:pt x="305" y="867"/>
                  </a:cubicBezTo>
                  <a:cubicBezTo>
                    <a:pt x="520" y="867"/>
                    <a:pt x="520" y="867"/>
                    <a:pt x="520" y="867"/>
                  </a:cubicBezTo>
                  <a:cubicBezTo>
                    <a:pt x="478" y="847"/>
                    <a:pt x="434" y="814"/>
                    <a:pt x="406" y="760"/>
                  </a:cubicBezTo>
                  <a:cubicBezTo>
                    <a:pt x="351" y="651"/>
                    <a:pt x="408" y="554"/>
                    <a:pt x="410" y="550"/>
                  </a:cubicBezTo>
                  <a:cubicBezTo>
                    <a:pt x="428" y="519"/>
                    <a:pt x="428" y="519"/>
                    <a:pt x="428" y="519"/>
                  </a:cubicBezTo>
                  <a:cubicBezTo>
                    <a:pt x="654" y="128"/>
                    <a:pt x="654" y="128"/>
                    <a:pt x="654" y="128"/>
                  </a:cubicBezTo>
                  <a:cubicBezTo>
                    <a:pt x="642" y="106"/>
                    <a:pt x="642" y="106"/>
                    <a:pt x="642" y="106"/>
                  </a:cubicBezTo>
                  <a:cubicBezTo>
                    <a:pt x="636" y="98"/>
                    <a:pt x="563" y="0"/>
                    <a:pt x="461" y="0"/>
                  </a:cubicBezTo>
                  <a:cubicBezTo>
                    <a:pt x="359" y="0"/>
                    <a:pt x="307" y="63"/>
                    <a:pt x="289" y="91"/>
                  </a:cubicBezTo>
                  <a:lnTo>
                    <a:pt x="73" y="465"/>
                  </a:lnTo>
                  <a:close/>
                </a:path>
              </a:pathLst>
            </a:custGeom>
            <a:solidFill>
              <a:srgbClr val="065280"/>
            </a:solidFill>
            <a:ln>
              <a:noFill/>
            </a:ln>
          </p:spPr>
          <p:txBody>
            <a:bodyPr spcFirstLastPara="1" lIns="68569" tIns="34275" rIns="68569" bIns="34275"/>
            <a:lstStyle/>
            <a:p>
              <a:pPr defTabSz="685800">
                <a:buClr>
                  <a:srgbClr val="000000"/>
                </a:buClr>
                <a:defRPr/>
              </a:pPr>
              <a:endParaRPr sz="1350" kern="0">
                <a:solidFill>
                  <a:srgbClr val="000000"/>
                </a:solidFill>
                <a:latin typeface="Calibri"/>
                <a:ea typeface="Calibri"/>
                <a:cs typeface="Calibri"/>
                <a:sym typeface="Calibri"/>
              </a:endParaRPr>
            </a:p>
          </p:txBody>
        </p:sp>
        <p:sp>
          <p:nvSpPr>
            <p:cNvPr id="383" name="Google Shape;383;p22"/>
            <p:cNvSpPr/>
            <p:nvPr/>
          </p:nvSpPr>
          <p:spPr>
            <a:xfrm>
              <a:off x="1896533" y="3491097"/>
              <a:ext cx="833967" cy="724011"/>
            </a:xfrm>
            <a:custGeom>
              <a:avLst/>
              <a:gdLst/>
              <a:ahLst/>
              <a:cxnLst/>
              <a:rect l="l" t="t" r="r" b="b"/>
              <a:pathLst>
                <a:path w="210" h="182" extrusionOk="0">
                  <a:moveTo>
                    <a:pt x="186" y="182"/>
                  </a:moveTo>
                  <a:cubicBezTo>
                    <a:pt x="24" y="182"/>
                    <a:pt x="24" y="182"/>
                    <a:pt x="24" y="182"/>
                  </a:cubicBezTo>
                  <a:cubicBezTo>
                    <a:pt x="11" y="182"/>
                    <a:pt x="0" y="172"/>
                    <a:pt x="0" y="158"/>
                  </a:cubicBezTo>
                  <a:cubicBezTo>
                    <a:pt x="0" y="118"/>
                    <a:pt x="0" y="118"/>
                    <a:pt x="0" y="118"/>
                  </a:cubicBezTo>
                  <a:cubicBezTo>
                    <a:pt x="0" y="115"/>
                    <a:pt x="2" y="113"/>
                    <a:pt x="5" y="113"/>
                  </a:cubicBezTo>
                  <a:cubicBezTo>
                    <a:pt x="7" y="113"/>
                    <a:pt x="9" y="115"/>
                    <a:pt x="9" y="118"/>
                  </a:cubicBezTo>
                  <a:cubicBezTo>
                    <a:pt x="9" y="158"/>
                    <a:pt x="9" y="158"/>
                    <a:pt x="9" y="158"/>
                  </a:cubicBezTo>
                  <a:cubicBezTo>
                    <a:pt x="9" y="166"/>
                    <a:pt x="16" y="173"/>
                    <a:pt x="24" y="173"/>
                  </a:cubicBezTo>
                  <a:cubicBezTo>
                    <a:pt x="186" y="173"/>
                    <a:pt x="186" y="173"/>
                    <a:pt x="186" y="173"/>
                  </a:cubicBezTo>
                  <a:cubicBezTo>
                    <a:pt x="194" y="173"/>
                    <a:pt x="201" y="166"/>
                    <a:pt x="201" y="158"/>
                  </a:cubicBezTo>
                  <a:cubicBezTo>
                    <a:pt x="201" y="119"/>
                    <a:pt x="201" y="119"/>
                    <a:pt x="201" y="119"/>
                  </a:cubicBezTo>
                  <a:cubicBezTo>
                    <a:pt x="201" y="116"/>
                    <a:pt x="203" y="114"/>
                    <a:pt x="206" y="114"/>
                  </a:cubicBezTo>
                  <a:cubicBezTo>
                    <a:pt x="208" y="114"/>
                    <a:pt x="210" y="116"/>
                    <a:pt x="210" y="119"/>
                  </a:cubicBezTo>
                  <a:cubicBezTo>
                    <a:pt x="210" y="158"/>
                    <a:pt x="210" y="158"/>
                    <a:pt x="210" y="158"/>
                  </a:cubicBezTo>
                  <a:cubicBezTo>
                    <a:pt x="210" y="172"/>
                    <a:pt x="199" y="182"/>
                    <a:pt x="186" y="182"/>
                  </a:cubicBezTo>
                  <a:close/>
                  <a:moveTo>
                    <a:pt x="114" y="130"/>
                  </a:moveTo>
                  <a:cubicBezTo>
                    <a:pt x="97" y="130"/>
                    <a:pt x="97" y="130"/>
                    <a:pt x="97" y="130"/>
                  </a:cubicBezTo>
                  <a:cubicBezTo>
                    <a:pt x="90" y="130"/>
                    <a:pt x="85" y="125"/>
                    <a:pt x="85" y="117"/>
                  </a:cubicBezTo>
                  <a:cubicBezTo>
                    <a:pt x="85" y="97"/>
                    <a:pt x="85" y="97"/>
                    <a:pt x="85" y="97"/>
                  </a:cubicBezTo>
                  <a:cubicBezTo>
                    <a:pt x="85" y="90"/>
                    <a:pt x="90" y="84"/>
                    <a:pt x="97" y="84"/>
                  </a:cubicBezTo>
                  <a:cubicBezTo>
                    <a:pt x="114" y="84"/>
                    <a:pt x="114" y="84"/>
                    <a:pt x="114" y="84"/>
                  </a:cubicBezTo>
                  <a:cubicBezTo>
                    <a:pt x="120" y="84"/>
                    <a:pt x="126" y="90"/>
                    <a:pt x="126" y="97"/>
                  </a:cubicBezTo>
                  <a:cubicBezTo>
                    <a:pt x="126" y="117"/>
                    <a:pt x="126" y="117"/>
                    <a:pt x="126" y="117"/>
                  </a:cubicBezTo>
                  <a:cubicBezTo>
                    <a:pt x="126" y="125"/>
                    <a:pt x="120" y="130"/>
                    <a:pt x="114" y="130"/>
                  </a:cubicBezTo>
                  <a:close/>
                  <a:moveTo>
                    <a:pt x="97" y="93"/>
                  </a:moveTo>
                  <a:cubicBezTo>
                    <a:pt x="96" y="93"/>
                    <a:pt x="94" y="95"/>
                    <a:pt x="94" y="97"/>
                  </a:cubicBezTo>
                  <a:cubicBezTo>
                    <a:pt x="94" y="117"/>
                    <a:pt x="94" y="117"/>
                    <a:pt x="94" y="117"/>
                  </a:cubicBezTo>
                  <a:cubicBezTo>
                    <a:pt x="94" y="120"/>
                    <a:pt x="96" y="121"/>
                    <a:pt x="97" y="121"/>
                  </a:cubicBezTo>
                  <a:cubicBezTo>
                    <a:pt x="114" y="121"/>
                    <a:pt x="114" y="121"/>
                    <a:pt x="114" y="121"/>
                  </a:cubicBezTo>
                  <a:cubicBezTo>
                    <a:pt x="115" y="121"/>
                    <a:pt x="117" y="120"/>
                    <a:pt x="117" y="117"/>
                  </a:cubicBezTo>
                  <a:cubicBezTo>
                    <a:pt x="117" y="97"/>
                    <a:pt x="117" y="97"/>
                    <a:pt x="117" y="97"/>
                  </a:cubicBezTo>
                  <a:cubicBezTo>
                    <a:pt x="117" y="95"/>
                    <a:pt x="115" y="93"/>
                    <a:pt x="114" y="93"/>
                  </a:cubicBezTo>
                  <a:lnTo>
                    <a:pt x="97" y="93"/>
                  </a:lnTo>
                  <a:close/>
                  <a:moveTo>
                    <a:pt x="186" y="112"/>
                  </a:moveTo>
                  <a:cubicBezTo>
                    <a:pt x="139" y="112"/>
                    <a:pt x="139" y="112"/>
                    <a:pt x="139" y="112"/>
                  </a:cubicBezTo>
                  <a:cubicBezTo>
                    <a:pt x="136" y="112"/>
                    <a:pt x="134" y="110"/>
                    <a:pt x="134" y="107"/>
                  </a:cubicBezTo>
                  <a:cubicBezTo>
                    <a:pt x="134" y="105"/>
                    <a:pt x="136" y="103"/>
                    <a:pt x="139" y="103"/>
                  </a:cubicBezTo>
                  <a:cubicBezTo>
                    <a:pt x="186" y="103"/>
                    <a:pt x="186" y="103"/>
                    <a:pt x="186" y="103"/>
                  </a:cubicBezTo>
                  <a:cubicBezTo>
                    <a:pt x="194" y="103"/>
                    <a:pt x="201" y="96"/>
                    <a:pt x="201" y="88"/>
                  </a:cubicBezTo>
                  <a:cubicBezTo>
                    <a:pt x="201" y="56"/>
                    <a:pt x="201" y="56"/>
                    <a:pt x="201" y="56"/>
                  </a:cubicBezTo>
                  <a:cubicBezTo>
                    <a:pt x="201" y="48"/>
                    <a:pt x="194" y="41"/>
                    <a:pt x="186" y="41"/>
                  </a:cubicBezTo>
                  <a:cubicBezTo>
                    <a:pt x="24" y="41"/>
                    <a:pt x="24" y="41"/>
                    <a:pt x="24" y="41"/>
                  </a:cubicBezTo>
                  <a:cubicBezTo>
                    <a:pt x="16" y="41"/>
                    <a:pt x="9" y="48"/>
                    <a:pt x="9" y="56"/>
                  </a:cubicBezTo>
                  <a:cubicBezTo>
                    <a:pt x="9" y="88"/>
                    <a:pt x="9" y="88"/>
                    <a:pt x="9" y="88"/>
                  </a:cubicBezTo>
                  <a:cubicBezTo>
                    <a:pt x="9" y="96"/>
                    <a:pt x="16" y="103"/>
                    <a:pt x="24" y="103"/>
                  </a:cubicBezTo>
                  <a:cubicBezTo>
                    <a:pt x="72" y="103"/>
                    <a:pt x="72" y="103"/>
                    <a:pt x="72" y="103"/>
                  </a:cubicBezTo>
                  <a:cubicBezTo>
                    <a:pt x="75" y="103"/>
                    <a:pt x="77" y="105"/>
                    <a:pt x="77" y="107"/>
                  </a:cubicBezTo>
                  <a:cubicBezTo>
                    <a:pt x="77" y="110"/>
                    <a:pt x="75" y="112"/>
                    <a:pt x="72" y="112"/>
                  </a:cubicBezTo>
                  <a:cubicBezTo>
                    <a:pt x="24" y="112"/>
                    <a:pt x="24" y="112"/>
                    <a:pt x="24" y="112"/>
                  </a:cubicBezTo>
                  <a:cubicBezTo>
                    <a:pt x="11" y="112"/>
                    <a:pt x="0" y="101"/>
                    <a:pt x="0" y="88"/>
                  </a:cubicBezTo>
                  <a:cubicBezTo>
                    <a:pt x="0" y="56"/>
                    <a:pt x="0" y="56"/>
                    <a:pt x="0" y="56"/>
                  </a:cubicBezTo>
                  <a:cubicBezTo>
                    <a:pt x="0" y="43"/>
                    <a:pt x="11" y="32"/>
                    <a:pt x="24" y="32"/>
                  </a:cubicBezTo>
                  <a:cubicBezTo>
                    <a:pt x="186" y="32"/>
                    <a:pt x="186" y="32"/>
                    <a:pt x="186" y="32"/>
                  </a:cubicBezTo>
                  <a:cubicBezTo>
                    <a:pt x="199" y="32"/>
                    <a:pt x="210" y="43"/>
                    <a:pt x="210" y="56"/>
                  </a:cubicBezTo>
                  <a:cubicBezTo>
                    <a:pt x="210" y="91"/>
                    <a:pt x="210" y="91"/>
                    <a:pt x="210" y="91"/>
                  </a:cubicBezTo>
                  <a:cubicBezTo>
                    <a:pt x="210" y="92"/>
                    <a:pt x="210" y="93"/>
                    <a:pt x="210" y="93"/>
                  </a:cubicBezTo>
                  <a:cubicBezTo>
                    <a:pt x="207" y="104"/>
                    <a:pt x="197" y="112"/>
                    <a:pt x="186" y="112"/>
                  </a:cubicBezTo>
                  <a:close/>
                  <a:moveTo>
                    <a:pt x="140" y="24"/>
                  </a:moveTo>
                  <a:cubicBezTo>
                    <a:pt x="138" y="24"/>
                    <a:pt x="136" y="22"/>
                    <a:pt x="136" y="20"/>
                  </a:cubicBezTo>
                  <a:cubicBezTo>
                    <a:pt x="136" y="14"/>
                    <a:pt x="130" y="9"/>
                    <a:pt x="123" y="9"/>
                  </a:cubicBezTo>
                  <a:cubicBezTo>
                    <a:pt x="88" y="9"/>
                    <a:pt x="88" y="9"/>
                    <a:pt x="88" y="9"/>
                  </a:cubicBezTo>
                  <a:cubicBezTo>
                    <a:pt x="81" y="9"/>
                    <a:pt x="75" y="14"/>
                    <a:pt x="75" y="20"/>
                  </a:cubicBezTo>
                  <a:cubicBezTo>
                    <a:pt x="75" y="22"/>
                    <a:pt x="73" y="24"/>
                    <a:pt x="70" y="24"/>
                  </a:cubicBezTo>
                  <a:cubicBezTo>
                    <a:pt x="68" y="24"/>
                    <a:pt x="66" y="22"/>
                    <a:pt x="66" y="20"/>
                  </a:cubicBezTo>
                  <a:cubicBezTo>
                    <a:pt x="66" y="9"/>
                    <a:pt x="76" y="0"/>
                    <a:pt x="88" y="0"/>
                  </a:cubicBezTo>
                  <a:cubicBezTo>
                    <a:pt x="123" y="0"/>
                    <a:pt x="123" y="0"/>
                    <a:pt x="123" y="0"/>
                  </a:cubicBezTo>
                  <a:cubicBezTo>
                    <a:pt x="135" y="0"/>
                    <a:pt x="145" y="9"/>
                    <a:pt x="145" y="20"/>
                  </a:cubicBezTo>
                  <a:cubicBezTo>
                    <a:pt x="145" y="22"/>
                    <a:pt x="143" y="24"/>
                    <a:pt x="140" y="24"/>
                  </a:cubicBezTo>
                  <a:close/>
                </a:path>
              </a:pathLst>
            </a:custGeom>
            <a:solidFill>
              <a:srgbClr val="FFFFFF"/>
            </a:solidFill>
            <a:ln>
              <a:noFill/>
            </a:ln>
          </p:spPr>
          <p:txBody>
            <a:bodyPr spcFirstLastPara="1" lIns="68569" tIns="34275" rIns="68569" bIns="34275"/>
            <a:lstStyle/>
            <a:p>
              <a:pPr defTabSz="685800">
                <a:buClr>
                  <a:srgbClr val="000000"/>
                </a:buClr>
                <a:defRPr/>
              </a:pPr>
              <a:endParaRPr sz="1350" kern="0">
                <a:solidFill>
                  <a:srgbClr val="000000"/>
                </a:solidFill>
                <a:latin typeface="Calibri"/>
                <a:ea typeface="Calibri"/>
                <a:cs typeface="Calibri"/>
                <a:sym typeface="Calibri"/>
              </a:endParaRPr>
            </a:p>
          </p:txBody>
        </p:sp>
      </p:grpSp>
      <p:grpSp>
        <p:nvGrpSpPr>
          <p:cNvPr id="2" name="Группа 1"/>
          <p:cNvGrpSpPr>
            <a:grpSpLocks/>
          </p:cNvGrpSpPr>
          <p:nvPr/>
        </p:nvGrpSpPr>
        <p:grpSpPr bwMode="auto">
          <a:xfrm>
            <a:off x="4980701" y="2837698"/>
            <a:ext cx="2462212" cy="2533650"/>
            <a:chOff x="2460625" y="947737"/>
            <a:chExt cx="3284537" cy="3378200"/>
          </a:xfrm>
        </p:grpSpPr>
        <p:sp>
          <p:nvSpPr>
            <p:cNvPr id="381" name="Google Shape;381;p22"/>
            <p:cNvSpPr/>
            <p:nvPr/>
          </p:nvSpPr>
          <p:spPr>
            <a:xfrm>
              <a:off x="2460625" y="947737"/>
              <a:ext cx="3284537" cy="3378200"/>
            </a:xfrm>
            <a:custGeom>
              <a:avLst/>
              <a:gdLst/>
              <a:ahLst/>
              <a:cxnLst/>
              <a:rect l="l" t="t" r="r" b="b"/>
              <a:pathLst>
                <a:path w="827" h="850" extrusionOk="0">
                  <a:moveTo>
                    <a:pt x="563" y="168"/>
                  </a:moveTo>
                  <a:cubicBezTo>
                    <a:pt x="501" y="60"/>
                    <a:pt x="419" y="0"/>
                    <a:pt x="331" y="0"/>
                  </a:cubicBezTo>
                  <a:cubicBezTo>
                    <a:pt x="244" y="0"/>
                    <a:pt x="162" y="60"/>
                    <a:pt x="100" y="168"/>
                  </a:cubicBezTo>
                  <a:cubicBezTo>
                    <a:pt x="0" y="339"/>
                    <a:pt x="0" y="339"/>
                    <a:pt x="0" y="339"/>
                  </a:cubicBezTo>
                  <a:cubicBezTo>
                    <a:pt x="31" y="321"/>
                    <a:pt x="71" y="308"/>
                    <a:pt x="121" y="308"/>
                  </a:cubicBezTo>
                  <a:cubicBezTo>
                    <a:pt x="243" y="308"/>
                    <a:pt x="323" y="422"/>
                    <a:pt x="326" y="427"/>
                  </a:cubicBezTo>
                  <a:cubicBezTo>
                    <a:pt x="327" y="428"/>
                    <a:pt x="327" y="428"/>
                    <a:pt x="327" y="428"/>
                  </a:cubicBezTo>
                  <a:cubicBezTo>
                    <a:pt x="340" y="450"/>
                    <a:pt x="340" y="450"/>
                    <a:pt x="340" y="450"/>
                  </a:cubicBezTo>
                  <a:cubicBezTo>
                    <a:pt x="344" y="458"/>
                    <a:pt x="344" y="458"/>
                    <a:pt x="344" y="458"/>
                  </a:cubicBezTo>
                  <a:cubicBezTo>
                    <a:pt x="570" y="850"/>
                    <a:pt x="570" y="850"/>
                    <a:pt x="570" y="850"/>
                  </a:cubicBezTo>
                  <a:cubicBezTo>
                    <a:pt x="598" y="850"/>
                    <a:pt x="598" y="850"/>
                    <a:pt x="598" y="850"/>
                  </a:cubicBezTo>
                  <a:cubicBezTo>
                    <a:pt x="598" y="850"/>
                    <a:pt x="598" y="850"/>
                    <a:pt x="598" y="850"/>
                  </a:cubicBezTo>
                  <a:cubicBezTo>
                    <a:pt x="603" y="850"/>
                    <a:pt x="720" y="849"/>
                    <a:pt x="771" y="759"/>
                  </a:cubicBezTo>
                  <a:cubicBezTo>
                    <a:pt x="827" y="662"/>
                    <a:pt x="777" y="540"/>
                    <a:pt x="773" y="530"/>
                  </a:cubicBezTo>
                  <a:lnTo>
                    <a:pt x="563" y="168"/>
                  </a:lnTo>
                  <a:close/>
                </a:path>
              </a:pathLst>
            </a:custGeom>
            <a:solidFill>
              <a:srgbClr val="64D1DA"/>
            </a:solidFill>
            <a:ln>
              <a:noFill/>
            </a:ln>
          </p:spPr>
          <p:txBody>
            <a:bodyPr spcFirstLastPara="1" lIns="68569" tIns="34275" rIns="68569" bIns="34275"/>
            <a:lstStyle/>
            <a:p>
              <a:pPr defTabSz="685800">
                <a:buClr>
                  <a:srgbClr val="000000"/>
                </a:buClr>
                <a:defRPr/>
              </a:pPr>
              <a:endParaRPr sz="1350" kern="0">
                <a:solidFill>
                  <a:srgbClr val="000000"/>
                </a:solidFill>
                <a:latin typeface="Calibri"/>
                <a:ea typeface="Calibri"/>
                <a:cs typeface="Calibri"/>
                <a:sym typeface="Calibri"/>
              </a:endParaRPr>
            </a:p>
          </p:txBody>
        </p:sp>
        <p:sp>
          <p:nvSpPr>
            <p:cNvPr id="384" name="Google Shape;384;p22"/>
            <p:cNvSpPr/>
            <p:nvPr/>
          </p:nvSpPr>
          <p:spPr>
            <a:xfrm>
              <a:off x="4048893" y="2101321"/>
              <a:ext cx="847076" cy="988483"/>
            </a:xfrm>
            <a:custGeom>
              <a:avLst/>
              <a:gdLst/>
              <a:ahLst/>
              <a:cxnLst/>
              <a:rect l="l" t="t" r="r" b="b"/>
              <a:pathLst>
                <a:path w="213" h="249" extrusionOk="0">
                  <a:moveTo>
                    <a:pt x="122" y="249"/>
                  </a:moveTo>
                  <a:cubicBezTo>
                    <a:pt x="88" y="249"/>
                    <a:pt x="88" y="249"/>
                    <a:pt x="88" y="249"/>
                  </a:cubicBezTo>
                  <a:cubicBezTo>
                    <a:pt x="85" y="249"/>
                    <a:pt x="83" y="247"/>
                    <a:pt x="83" y="244"/>
                  </a:cubicBezTo>
                  <a:cubicBezTo>
                    <a:pt x="83" y="241"/>
                    <a:pt x="85" y="239"/>
                    <a:pt x="88" y="239"/>
                  </a:cubicBezTo>
                  <a:cubicBezTo>
                    <a:pt x="122" y="239"/>
                    <a:pt x="122" y="239"/>
                    <a:pt x="122" y="239"/>
                  </a:cubicBezTo>
                  <a:cubicBezTo>
                    <a:pt x="125" y="239"/>
                    <a:pt x="127" y="241"/>
                    <a:pt x="127" y="244"/>
                  </a:cubicBezTo>
                  <a:cubicBezTo>
                    <a:pt x="127" y="247"/>
                    <a:pt x="125" y="249"/>
                    <a:pt x="122" y="249"/>
                  </a:cubicBezTo>
                  <a:close/>
                  <a:moveTo>
                    <a:pt x="132" y="233"/>
                  </a:moveTo>
                  <a:cubicBezTo>
                    <a:pt x="78" y="233"/>
                    <a:pt x="78" y="233"/>
                    <a:pt x="78" y="233"/>
                  </a:cubicBezTo>
                  <a:cubicBezTo>
                    <a:pt x="75" y="233"/>
                    <a:pt x="73" y="231"/>
                    <a:pt x="73" y="228"/>
                  </a:cubicBezTo>
                  <a:cubicBezTo>
                    <a:pt x="73" y="225"/>
                    <a:pt x="75" y="223"/>
                    <a:pt x="78" y="223"/>
                  </a:cubicBezTo>
                  <a:cubicBezTo>
                    <a:pt x="132" y="223"/>
                    <a:pt x="132" y="223"/>
                    <a:pt x="132" y="223"/>
                  </a:cubicBezTo>
                  <a:cubicBezTo>
                    <a:pt x="134" y="223"/>
                    <a:pt x="137" y="225"/>
                    <a:pt x="137" y="228"/>
                  </a:cubicBezTo>
                  <a:cubicBezTo>
                    <a:pt x="137" y="231"/>
                    <a:pt x="134" y="233"/>
                    <a:pt x="132" y="233"/>
                  </a:cubicBezTo>
                  <a:close/>
                  <a:moveTo>
                    <a:pt x="105" y="215"/>
                  </a:moveTo>
                  <a:cubicBezTo>
                    <a:pt x="95" y="215"/>
                    <a:pt x="85" y="215"/>
                    <a:pt x="84" y="215"/>
                  </a:cubicBezTo>
                  <a:cubicBezTo>
                    <a:pt x="84" y="215"/>
                    <a:pt x="84" y="215"/>
                    <a:pt x="84" y="215"/>
                  </a:cubicBezTo>
                  <a:cubicBezTo>
                    <a:pt x="74" y="215"/>
                    <a:pt x="70" y="212"/>
                    <a:pt x="68" y="203"/>
                  </a:cubicBezTo>
                  <a:cubicBezTo>
                    <a:pt x="67" y="200"/>
                    <a:pt x="67" y="196"/>
                    <a:pt x="67" y="193"/>
                  </a:cubicBezTo>
                  <a:cubicBezTo>
                    <a:pt x="67" y="188"/>
                    <a:pt x="67" y="183"/>
                    <a:pt x="65" y="180"/>
                  </a:cubicBezTo>
                  <a:cubicBezTo>
                    <a:pt x="57" y="167"/>
                    <a:pt x="53" y="158"/>
                    <a:pt x="46" y="144"/>
                  </a:cubicBezTo>
                  <a:cubicBezTo>
                    <a:pt x="39" y="131"/>
                    <a:pt x="31" y="111"/>
                    <a:pt x="36" y="92"/>
                  </a:cubicBezTo>
                  <a:cubicBezTo>
                    <a:pt x="42" y="68"/>
                    <a:pt x="68" y="44"/>
                    <a:pt x="104" y="44"/>
                  </a:cubicBezTo>
                  <a:cubicBezTo>
                    <a:pt x="141" y="44"/>
                    <a:pt x="166" y="68"/>
                    <a:pt x="172" y="92"/>
                  </a:cubicBezTo>
                  <a:cubicBezTo>
                    <a:pt x="177" y="111"/>
                    <a:pt x="170" y="131"/>
                    <a:pt x="163" y="144"/>
                  </a:cubicBezTo>
                  <a:cubicBezTo>
                    <a:pt x="156" y="157"/>
                    <a:pt x="151" y="167"/>
                    <a:pt x="144" y="180"/>
                  </a:cubicBezTo>
                  <a:cubicBezTo>
                    <a:pt x="142" y="183"/>
                    <a:pt x="142" y="188"/>
                    <a:pt x="142" y="193"/>
                  </a:cubicBezTo>
                  <a:cubicBezTo>
                    <a:pt x="142" y="196"/>
                    <a:pt x="141" y="200"/>
                    <a:pt x="141" y="203"/>
                  </a:cubicBezTo>
                  <a:cubicBezTo>
                    <a:pt x="139" y="212"/>
                    <a:pt x="134" y="215"/>
                    <a:pt x="125" y="215"/>
                  </a:cubicBezTo>
                  <a:cubicBezTo>
                    <a:pt x="124" y="215"/>
                    <a:pt x="115" y="215"/>
                    <a:pt x="105" y="215"/>
                  </a:cubicBezTo>
                  <a:close/>
                  <a:moveTo>
                    <a:pt x="84" y="206"/>
                  </a:moveTo>
                  <a:cubicBezTo>
                    <a:pt x="85" y="206"/>
                    <a:pt x="123" y="206"/>
                    <a:pt x="125" y="206"/>
                  </a:cubicBezTo>
                  <a:cubicBezTo>
                    <a:pt x="130" y="206"/>
                    <a:pt x="131" y="205"/>
                    <a:pt x="132" y="201"/>
                  </a:cubicBezTo>
                  <a:cubicBezTo>
                    <a:pt x="132" y="199"/>
                    <a:pt x="132" y="196"/>
                    <a:pt x="132" y="192"/>
                  </a:cubicBezTo>
                  <a:cubicBezTo>
                    <a:pt x="133" y="187"/>
                    <a:pt x="133" y="181"/>
                    <a:pt x="136" y="175"/>
                  </a:cubicBezTo>
                  <a:cubicBezTo>
                    <a:pt x="143" y="162"/>
                    <a:pt x="148" y="153"/>
                    <a:pt x="155" y="140"/>
                  </a:cubicBezTo>
                  <a:cubicBezTo>
                    <a:pt x="160" y="130"/>
                    <a:pt x="168" y="111"/>
                    <a:pt x="163" y="94"/>
                  </a:cubicBezTo>
                  <a:cubicBezTo>
                    <a:pt x="158" y="74"/>
                    <a:pt x="136" y="54"/>
                    <a:pt x="104" y="53"/>
                  </a:cubicBezTo>
                  <a:cubicBezTo>
                    <a:pt x="73" y="54"/>
                    <a:pt x="50" y="74"/>
                    <a:pt x="45" y="94"/>
                  </a:cubicBezTo>
                  <a:cubicBezTo>
                    <a:pt x="41" y="111"/>
                    <a:pt x="49" y="130"/>
                    <a:pt x="54" y="140"/>
                  </a:cubicBezTo>
                  <a:cubicBezTo>
                    <a:pt x="61" y="153"/>
                    <a:pt x="66" y="162"/>
                    <a:pt x="73" y="175"/>
                  </a:cubicBezTo>
                  <a:cubicBezTo>
                    <a:pt x="76" y="181"/>
                    <a:pt x="76" y="187"/>
                    <a:pt x="76" y="192"/>
                  </a:cubicBezTo>
                  <a:cubicBezTo>
                    <a:pt x="76" y="196"/>
                    <a:pt x="77" y="199"/>
                    <a:pt x="77" y="201"/>
                  </a:cubicBezTo>
                  <a:cubicBezTo>
                    <a:pt x="78" y="205"/>
                    <a:pt x="78" y="206"/>
                    <a:pt x="84" y="206"/>
                  </a:cubicBezTo>
                  <a:cubicBezTo>
                    <a:pt x="84" y="206"/>
                    <a:pt x="84" y="206"/>
                    <a:pt x="84" y="206"/>
                  </a:cubicBezTo>
                  <a:close/>
                  <a:moveTo>
                    <a:pt x="23" y="114"/>
                  </a:moveTo>
                  <a:cubicBezTo>
                    <a:pt x="5" y="114"/>
                    <a:pt x="5" y="114"/>
                    <a:pt x="5" y="114"/>
                  </a:cubicBezTo>
                  <a:cubicBezTo>
                    <a:pt x="2" y="114"/>
                    <a:pt x="0" y="112"/>
                    <a:pt x="0" y="109"/>
                  </a:cubicBezTo>
                  <a:cubicBezTo>
                    <a:pt x="0" y="107"/>
                    <a:pt x="2" y="105"/>
                    <a:pt x="5" y="105"/>
                  </a:cubicBezTo>
                  <a:cubicBezTo>
                    <a:pt x="23" y="105"/>
                    <a:pt x="23" y="105"/>
                    <a:pt x="23" y="105"/>
                  </a:cubicBezTo>
                  <a:cubicBezTo>
                    <a:pt x="25" y="105"/>
                    <a:pt x="27" y="107"/>
                    <a:pt x="27" y="109"/>
                  </a:cubicBezTo>
                  <a:cubicBezTo>
                    <a:pt x="27" y="112"/>
                    <a:pt x="25" y="114"/>
                    <a:pt x="23" y="114"/>
                  </a:cubicBezTo>
                  <a:close/>
                  <a:moveTo>
                    <a:pt x="208" y="111"/>
                  </a:moveTo>
                  <a:cubicBezTo>
                    <a:pt x="186" y="111"/>
                    <a:pt x="186" y="111"/>
                    <a:pt x="186" y="111"/>
                  </a:cubicBezTo>
                  <a:cubicBezTo>
                    <a:pt x="183" y="111"/>
                    <a:pt x="181" y="109"/>
                    <a:pt x="181" y="106"/>
                  </a:cubicBezTo>
                  <a:cubicBezTo>
                    <a:pt x="181" y="104"/>
                    <a:pt x="183" y="101"/>
                    <a:pt x="186" y="101"/>
                  </a:cubicBezTo>
                  <a:cubicBezTo>
                    <a:pt x="208" y="101"/>
                    <a:pt x="208" y="101"/>
                    <a:pt x="208" y="101"/>
                  </a:cubicBezTo>
                  <a:cubicBezTo>
                    <a:pt x="211" y="101"/>
                    <a:pt x="213" y="104"/>
                    <a:pt x="213" y="106"/>
                  </a:cubicBezTo>
                  <a:cubicBezTo>
                    <a:pt x="213" y="109"/>
                    <a:pt x="211" y="111"/>
                    <a:pt x="208" y="111"/>
                  </a:cubicBezTo>
                  <a:close/>
                  <a:moveTo>
                    <a:pt x="63" y="107"/>
                  </a:moveTo>
                  <a:cubicBezTo>
                    <a:pt x="62" y="107"/>
                    <a:pt x="62" y="107"/>
                    <a:pt x="61" y="107"/>
                  </a:cubicBezTo>
                  <a:cubicBezTo>
                    <a:pt x="59" y="106"/>
                    <a:pt x="57" y="104"/>
                    <a:pt x="58" y="101"/>
                  </a:cubicBezTo>
                  <a:cubicBezTo>
                    <a:pt x="62" y="84"/>
                    <a:pt x="81" y="67"/>
                    <a:pt x="107" y="67"/>
                  </a:cubicBezTo>
                  <a:cubicBezTo>
                    <a:pt x="107" y="67"/>
                    <a:pt x="107" y="67"/>
                    <a:pt x="107" y="67"/>
                  </a:cubicBezTo>
                  <a:cubicBezTo>
                    <a:pt x="109" y="67"/>
                    <a:pt x="112" y="69"/>
                    <a:pt x="112" y="71"/>
                  </a:cubicBezTo>
                  <a:cubicBezTo>
                    <a:pt x="112" y="74"/>
                    <a:pt x="109" y="76"/>
                    <a:pt x="107" y="76"/>
                  </a:cubicBezTo>
                  <a:cubicBezTo>
                    <a:pt x="86" y="76"/>
                    <a:pt x="70" y="90"/>
                    <a:pt x="67" y="103"/>
                  </a:cubicBezTo>
                  <a:cubicBezTo>
                    <a:pt x="67" y="106"/>
                    <a:pt x="65" y="107"/>
                    <a:pt x="63" y="107"/>
                  </a:cubicBezTo>
                  <a:close/>
                  <a:moveTo>
                    <a:pt x="164" y="56"/>
                  </a:moveTo>
                  <a:cubicBezTo>
                    <a:pt x="163" y="56"/>
                    <a:pt x="161" y="56"/>
                    <a:pt x="160" y="55"/>
                  </a:cubicBezTo>
                  <a:cubicBezTo>
                    <a:pt x="159" y="53"/>
                    <a:pt x="159" y="50"/>
                    <a:pt x="160" y="48"/>
                  </a:cubicBezTo>
                  <a:cubicBezTo>
                    <a:pt x="176" y="32"/>
                    <a:pt x="176" y="32"/>
                    <a:pt x="176" y="32"/>
                  </a:cubicBezTo>
                  <a:cubicBezTo>
                    <a:pt x="178" y="31"/>
                    <a:pt x="181" y="31"/>
                    <a:pt x="183" y="32"/>
                  </a:cubicBezTo>
                  <a:cubicBezTo>
                    <a:pt x="185" y="34"/>
                    <a:pt x="185" y="37"/>
                    <a:pt x="183" y="39"/>
                  </a:cubicBezTo>
                  <a:cubicBezTo>
                    <a:pt x="167" y="55"/>
                    <a:pt x="167" y="55"/>
                    <a:pt x="167" y="55"/>
                  </a:cubicBezTo>
                  <a:cubicBezTo>
                    <a:pt x="166" y="56"/>
                    <a:pt x="165" y="56"/>
                    <a:pt x="164" y="56"/>
                  </a:cubicBezTo>
                  <a:close/>
                  <a:moveTo>
                    <a:pt x="46" y="56"/>
                  </a:moveTo>
                  <a:cubicBezTo>
                    <a:pt x="45" y="56"/>
                    <a:pt x="44" y="56"/>
                    <a:pt x="43" y="55"/>
                  </a:cubicBezTo>
                  <a:cubicBezTo>
                    <a:pt x="27" y="39"/>
                    <a:pt x="27" y="39"/>
                    <a:pt x="27" y="39"/>
                  </a:cubicBezTo>
                  <a:cubicBezTo>
                    <a:pt x="25" y="37"/>
                    <a:pt x="25" y="34"/>
                    <a:pt x="27" y="32"/>
                  </a:cubicBezTo>
                  <a:cubicBezTo>
                    <a:pt x="29" y="31"/>
                    <a:pt x="32" y="31"/>
                    <a:pt x="34" y="32"/>
                  </a:cubicBezTo>
                  <a:cubicBezTo>
                    <a:pt x="49" y="48"/>
                    <a:pt x="49" y="48"/>
                    <a:pt x="49" y="48"/>
                  </a:cubicBezTo>
                  <a:cubicBezTo>
                    <a:pt x="51" y="50"/>
                    <a:pt x="51" y="53"/>
                    <a:pt x="49" y="55"/>
                  </a:cubicBezTo>
                  <a:cubicBezTo>
                    <a:pt x="49" y="56"/>
                    <a:pt x="47" y="56"/>
                    <a:pt x="46" y="56"/>
                  </a:cubicBezTo>
                  <a:close/>
                  <a:moveTo>
                    <a:pt x="104" y="35"/>
                  </a:moveTo>
                  <a:cubicBezTo>
                    <a:pt x="102" y="35"/>
                    <a:pt x="100" y="33"/>
                    <a:pt x="100" y="31"/>
                  </a:cubicBezTo>
                  <a:cubicBezTo>
                    <a:pt x="100" y="4"/>
                    <a:pt x="100" y="4"/>
                    <a:pt x="100" y="4"/>
                  </a:cubicBezTo>
                  <a:cubicBezTo>
                    <a:pt x="100" y="2"/>
                    <a:pt x="102" y="0"/>
                    <a:pt x="104" y="0"/>
                  </a:cubicBezTo>
                  <a:cubicBezTo>
                    <a:pt x="107" y="0"/>
                    <a:pt x="109" y="2"/>
                    <a:pt x="109" y="4"/>
                  </a:cubicBezTo>
                  <a:cubicBezTo>
                    <a:pt x="109" y="31"/>
                    <a:pt x="109" y="31"/>
                    <a:pt x="109" y="31"/>
                  </a:cubicBezTo>
                  <a:cubicBezTo>
                    <a:pt x="109" y="33"/>
                    <a:pt x="107" y="35"/>
                    <a:pt x="104" y="35"/>
                  </a:cubicBezTo>
                  <a:close/>
                </a:path>
              </a:pathLst>
            </a:custGeom>
            <a:solidFill>
              <a:srgbClr val="FFFFFF"/>
            </a:solidFill>
            <a:ln>
              <a:noFill/>
            </a:ln>
          </p:spPr>
          <p:txBody>
            <a:bodyPr spcFirstLastPara="1" lIns="68569" tIns="34275" rIns="68569" bIns="34275"/>
            <a:lstStyle/>
            <a:p>
              <a:pPr defTabSz="685800">
                <a:buClr>
                  <a:srgbClr val="000000"/>
                </a:buClr>
                <a:defRPr/>
              </a:pPr>
              <a:endParaRPr sz="1350" kern="0">
                <a:solidFill>
                  <a:srgbClr val="000000"/>
                </a:solidFill>
                <a:latin typeface="Calibri"/>
                <a:ea typeface="Calibri"/>
                <a:cs typeface="Calibri"/>
                <a:sym typeface="Calibri"/>
              </a:endParaRPr>
            </a:p>
          </p:txBody>
        </p:sp>
      </p:grpSp>
      <p:sp>
        <p:nvSpPr>
          <p:cNvPr id="22" name="Google Shape;373;p22"/>
          <p:cNvSpPr txBox="1">
            <a:spLocks noChangeArrowheads="1"/>
          </p:cNvSpPr>
          <p:nvPr/>
        </p:nvSpPr>
        <p:spPr bwMode="auto">
          <a:xfrm>
            <a:off x="297051" y="243656"/>
            <a:ext cx="11551702" cy="162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lnSpc>
                <a:spcPct val="150000"/>
              </a:lnSpc>
              <a:spcBef>
                <a:spcPct val="0"/>
              </a:spcBef>
              <a:buClrTx/>
              <a:buNone/>
              <a:defRPr/>
            </a:pPr>
            <a:r>
              <a:rPr lang="en-US" altLang="vi-VN" sz="3600" b="1" smtClean="0">
                <a:solidFill>
                  <a:srgbClr val="FF0000"/>
                </a:solidFill>
                <a:latin typeface="Times New Roman" panose="02020603050405020304" pitchFamily="18" charset="0"/>
                <a:ea typeface="+mj-ea"/>
                <a:cs typeface="Times New Roman" panose="02020603050405020304" pitchFamily="18" charset="0"/>
              </a:rPr>
              <a:t>TIẾT 27 – BÀI 10: </a:t>
            </a:r>
          </a:p>
          <a:p>
            <a:pPr algn="ctr">
              <a:lnSpc>
                <a:spcPct val="150000"/>
              </a:lnSpc>
              <a:spcBef>
                <a:spcPct val="0"/>
              </a:spcBef>
              <a:buClrTx/>
              <a:buNone/>
              <a:defRPr/>
            </a:pPr>
            <a:r>
              <a:rPr lang="en-US" altLang="vi-VN" sz="3600" b="1" smtClean="0">
                <a:solidFill>
                  <a:srgbClr val="FF0000"/>
                </a:solidFill>
                <a:latin typeface="Times New Roman" panose="02020603050405020304" pitchFamily="18" charset="0"/>
                <a:ea typeface="+mj-ea"/>
                <a:cs typeface="Times New Roman" panose="02020603050405020304" pitchFamily="18" charset="0"/>
              </a:rPr>
              <a:t>KHÁI </a:t>
            </a:r>
            <a:r>
              <a:rPr lang="en-US" altLang="vi-VN" sz="3600" b="1" dirty="0">
                <a:solidFill>
                  <a:srgbClr val="FF0000"/>
                </a:solidFill>
                <a:latin typeface="Times New Roman" panose="02020603050405020304" pitchFamily="18" charset="0"/>
                <a:ea typeface="+mj-ea"/>
                <a:cs typeface="Times New Roman" panose="02020603050405020304" pitchFamily="18" charset="0"/>
              </a:rPr>
              <a:t>QUÁT VỀ ĐỒ DÙNG ĐIỆN TRONG </a:t>
            </a:r>
            <a:r>
              <a:rPr lang="en-US" altLang="vi-VN" sz="3600" b="1">
                <a:solidFill>
                  <a:srgbClr val="FF0000"/>
                </a:solidFill>
                <a:latin typeface="Times New Roman" panose="02020603050405020304" pitchFamily="18" charset="0"/>
                <a:ea typeface="+mj-ea"/>
                <a:cs typeface="Times New Roman" panose="02020603050405020304" pitchFamily="18" charset="0"/>
              </a:rPr>
              <a:t>GIA ĐÌNH (</a:t>
            </a:r>
            <a:r>
              <a:rPr lang="en-US" altLang="vi-VN" sz="3600" b="1" smtClean="0">
                <a:solidFill>
                  <a:srgbClr val="FF0000"/>
                </a:solidFill>
                <a:latin typeface="Times New Roman" panose="02020603050405020304" pitchFamily="18" charset="0"/>
                <a:ea typeface="+mj-ea"/>
                <a:cs typeface="Times New Roman" panose="02020603050405020304" pitchFamily="18" charset="0"/>
              </a:rPr>
              <a:t>tiếp)</a:t>
            </a:r>
            <a:endParaRPr lang="en-US" altLang="vi-VN" sz="3600" b="1" dirty="0">
              <a:solidFill>
                <a:srgbClr val="FF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648560493"/>
      </p:ext>
    </p:extLst>
  </p:cSld>
  <p:clrMapOvr>
    <a:masterClrMapping/>
  </p:clrMapOvr>
  <p:transition spd="slow" advTm="334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nodeType="afterGroup">
                            <p:stCondLst>
                              <p:cond delay="750"/>
                            </p:stCondLst>
                            <p:childTnLst>
                              <p:par>
                                <p:cTn id="11" presetID="53" presetClass="entr" presetSubtype="16" decel="50000" fill="hold" nodeType="afterEffect">
                                  <p:stCondLst>
                                    <p:cond delay="5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childTnLst>
                          </p:cTn>
                        </p:par>
                        <p:par>
                          <p:cTn id="16" fill="hold" nodeType="afterGroup">
                            <p:stCondLst>
                              <p:cond delay="1550"/>
                            </p:stCondLst>
                            <p:childTnLst>
                              <p:par>
                                <p:cTn id="17" presetID="53" presetClass="entr" presetSubtype="16" decel="5000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750" fill="hold"/>
                                        <p:tgtEl>
                                          <p:spTgt spid="4"/>
                                        </p:tgtEl>
                                        <p:attrNameLst>
                                          <p:attrName>ppt_w</p:attrName>
                                        </p:attrNameLst>
                                      </p:cBhvr>
                                      <p:tavLst>
                                        <p:tav tm="0">
                                          <p:val>
                                            <p:fltVal val="0"/>
                                          </p:val>
                                        </p:tav>
                                        <p:tav tm="100000">
                                          <p:val>
                                            <p:strVal val="#ppt_w"/>
                                          </p:val>
                                        </p:tav>
                                      </p:tavLst>
                                    </p:anim>
                                    <p:anim calcmode="lin" valueType="num">
                                      <p:cBhvr>
                                        <p:cTn id="20" dur="750" fill="hold"/>
                                        <p:tgtEl>
                                          <p:spTgt spid="4"/>
                                        </p:tgtEl>
                                        <p:attrNameLst>
                                          <p:attrName>ppt_h</p:attrName>
                                        </p:attrNameLst>
                                      </p:cBhvr>
                                      <p:tavLst>
                                        <p:tav tm="0">
                                          <p:val>
                                            <p:fltVal val="0"/>
                                          </p:val>
                                        </p:tav>
                                        <p:tav tm="100000">
                                          <p:val>
                                            <p:strVal val="#ppt_h"/>
                                          </p:val>
                                        </p:tav>
                                      </p:tavLst>
                                    </p:anim>
                                    <p:animEffect transition="in" filter="fade">
                                      <p:cBhvr>
                                        <p:cTn id="21" dur="750"/>
                                        <p:tgtEl>
                                          <p:spTgt spid="4"/>
                                        </p:tgtEl>
                                      </p:cBhvr>
                                    </p:animEffect>
                                  </p:childTnLst>
                                </p:cTn>
                              </p:par>
                              <p:par>
                                <p:cTn id="22" presetID="2" presetClass="entr" presetSubtype="2" decel="50000" fill="hold" grpId="0" nodeType="withEffect">
                                  <p:stCondLst>
                                    <p:cond delay="10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750" fill="hold"/>
                                        <p:tgtEl>
                                          <p:spTgt spid="22"/>
                                        </p:tgtEl>
                                        <p:attrNameLst>
                                          <p:attrName>ppt_x</p:attrName>
                                        </p:attrNameLst>
                                      </p:cBhvr>
                                      <p:tavLst>
                                        <p:tav tm="0">
                                          <p:val>
                                            <p:strVal val="1+#ppt_w/2"/>
                                          </p:val>
                                        </p:tav>
                                        <p:tav tm="100000">
                                          <p:val>
                                            <p:strVal val="#ppt_x"/>
                                          </p:val>
                                        </p:tav>
                                      </p:tavLst>
                                    </p:anim>
                                    <p:anim calcmode="lin" valueType="num">
                                      <p:cBhvr additive="base">
                                        <p:cTn id="25"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a:grpSpLocks/>
          </p:cNvGrpSpPr>
          <p:nvPr/>
        </p:nvGrpSpPr>
        <p:grpSpPr bwMode="auto">
          <a:xfrm>
            <a:off x="3503614" y="4130749"/>
            <a:ext cx="2852737" cy="1739900"/>
            <a:chOff x="2640012" y="3419475"/>
            <a:chExt cx="3803650" cy="2317750"/>
          </a:xfrm>
        </p:grpSpPr>
        <p:sp>
          <p:nvSpPr>
            <p:cNvPr id="380" name="Google Shape;380;p22"/>
            <p:cNvSpPr/>
            <p:nvPr/>
          </p:nvSpPr>
          <p:spPr>
            <a:xfrm>
              <a:off x="2640012" y="3419475"/>
              <a:ext cx="3803650" cy="2317750"/>
            </a:xfrm>
            <a:custGeom>
              <a:avLst/>
              <a:gdLst/>
              <a:ahLst/>
              <a:cxnLst/>
              <a:rect l="l" t="t" r="r" b="b"/>
              <a:pathLst>
                <a:path w="958" h="583" extrusionOk="0">
                  <a:moveTo>
                    <a:pt x="885" y="181"/>
                  </a:moveTo>
                  <a:cubicBezTo>
                    <a:pt x="781" y="0"/>
                    <a:pt x="781" y="0"/>
                    <a:pt x="781" y="0"/>
                  </a:cubicBezTo>
                  <a:cubicBezTo>
                    <a:pt x="785" y="47"/>
                    <a:pt x="781" y="102"/>
                    <a:pt x="752" y="152"/>
                  </a:cubicBezTo>
                  <a:cubicBezTo>
                    <a:pt x="693" y="255"/>
                    <a:pt x="567" y="258"/>
                    <a:pt x="553" y="258"/>
                  </a:cubicBezTo>
                  <a:cubicBezTo>
                    <a:pt x="553" y="258"/>
                    <a:pt x="553" y="258"/>
                    <a:pt x="553" y="258"/>
                  </a:cubicBezTo>
                  <a:cubicBezTo>
                    <a:pt x="517" y="258"/>
                    <a:pt x="517" y="258"/>
                    <a:pt x="517" y="258"/>
                  </a:cubicBezTo>
                  <a:cubicBezTo>
                    <a:pt x="65" y="258"/>
                    <a:pt x="65" y="258"/>
                    <a:pt x="65" y="258"/>
                  </a:cubicBezTo>
                  <a:cubicBezTo>
                    <a:pt x="51" y="281"/>
                    <a:pt x="51" y="281"/>
                    <a:pt x="51" y="281"/>
                  </a:cubicBezTo>
                  <a:cubicBezTo>
                    <a:pt x="49" y="285"/>
                    <a:pt x="0" y="369"/>
                    <a:pt x="48" y="462"/>
                  </a:cubicBezTo>
                  <a:cubicBezTo>
                    <a:pt x="105" y="572"/>
                    <a:pt x="241" y="582"/>
                    <a:pt x="248" y="583"/>
                  </a:cubicBezTo>
                  <a:cubicBezTo>
                    <a:pt x="653" y="583"/>
                    <a:pt x="653" y="583"/>
                    <a:pt x="653" y="583"/>
                  </a:cubicBezTo>
                  <a:cubicBezTo>
                    <a:pt x="778" y="583"/>
                    <a:pt x="871" y="541"/>
                    <a:pt x="914" y="466"/>
                  </a:cubicBezTo>
                  <a:cubicBezTo>
                    <a:pt x="958" y="390"/>
                    <a:pt x="947" y="289"/>
                    <a:pt x="885" y="181"/>
                  </a:cubicBezTo>
                  <a:close/>
                </a:path>
              </a:pathLst>
            </a:custGeom>
            <a:solidFill>
              <a:srgbClr val="34B2E3"/>
            </a:solidFill>
            <a:ln>
              <a:noFill/>
            </a:ln>
          </p:spPr>
          <p:txBody>
            <a:bodyPr spcFirstLastPara="1" lIns="68569" tIns="34275" rIns="68569" bIns="34275"/>
            <a:lstStyle/>
            <a:p>
              <a:pPr defTabSz="685800">
                <a:buClr>
                  <a:srgbClr val="000000"/>
                </a:buClr>
                <a:defRPr/>
              </a:pPr>
              <a:endParaRPr sz="1350" kern="0">
                <a:solidFill>
                  <a:srgbClr val="000000"/>
                </a:solidFill>
                <a:latin typeface="Calibri"/>
                <a:ea typeface="Calibri"/>
                <a:cs typeface="Calibri"/>
                <a:sym typeface="Calibri"/>
              </a:endParaRPr>
            </a:p>
          </p:txBody>
        </p:sp>
        <p:sp>
          <p:nvSpPr>
            <p:cNvPr id="382" name="Google Shape;382;p22"/>
            <p:cNvSpPr/>
            <p:nvPr/>
          </p:nvSpPr>
          <p:spPr>
            <a:xfrm>
              <a:off x="3918479" y="4747529"/>
              <a:ext cx="1392767" cy="706322"/>
            </a:xfrm>
            <a:custGeom>
              <a:avLst/>
              <a:gdLst/>
              <a:ahLst/>
              <a:cxnLst/>
              <a:rect l="l" t="t" r="r" b="b"/>
              <a:pathLst>
                <a:path w="351" h="178" extrusionOk="0">
                  <a:moveTo>
                    <a:pt x="179" y="178"/>
                  </a:moveTo>
                  <a:cubicBezTo>
                    <a:pt x="159" y="178"/>
                    <a:pt x="142" y="177"/>
                    <a:pt x="125" y="173"/>
                  </a:cubicBezTo>
                  <a:cubicBezTo>
                    <a:pt x="119" y="172"/>
                    <a:pt x="114" y="170"/>
                    <a:pt x="110" y="168"/>
                  </a:cubicBezTo>
                  <a:cubicBezTo>
                    <a:pt x="100" y="163"/>
                    <a:pt x="96" y="156"/>
                    <a:pt x="96" y="152"/>
                  </a:cubicBezTo>
                  <a:cubicBezTo>
                    <a:pt x="95" y="146"/>
                    <a:pt x="97" y="139"/>
                    <a:pt x="102" y="134"/>
                  </a:cubicBezTo>
                  <a:cubicBezTo>
                    <a:pt x="110" y="126"/>
                    <a:pt x="120" y="120"/>
                    <a:pt x="133" y="114"/>
                  </a:cubicBezTo>
                  <a:cubicBezTo>
                    <a:pt x="137" y="112"/>
                    <a:pt x="142" y="110"/>
                    <a:pt x="146" y="109"/>
                  </a:cubicBezTo>
                  <a:cubicBezTo>
                    <a:pt x="149" y="107"/>
                    <a:pt x="149" y="107"/>
                    <a:pt x="149" y="107"/>
                  </a:cubicBezTo>
                  <a:cubicBezTo>
                    <a:pt x="152" y="106"/>
                    <a:pt x="154" y="104"/>
                    <a:pt x="154" y="102"/>
                  </a:cubicBezTo>
                  <a:cubicBezTo>
                    <a:pt x="155" y="100"/>
                    <a:pt x="154" y="97"/>
                    <a:pt x="152" y="95"/>
                  </a:cubicBezTo>
                  <a:cubicBezTo>
                    <a:pt x="138" y="81"/>
                    <a:pt x="131" y="63"/>
                    <a:pt x="132" y="42"/>
                  </a:cubicBezTo>
                  <a:cubicBezTo>
                    <a:pt x="133" y="21"/>
                    <a:pt x="144" y="7"/>
                    <a:pt x="166" y="2"/>
                  </a:cubicBezTo>
                  <a:cubicBezTo>
                    <a:pt x="171" y="1"/>
                    <a:pt x="175" y="0"/>
                    <a:pt x="179" y="0"/>
                  </a:cubicBezTo>
                  <a:cubicBezTo>
                    <a:pt x="184" y="0"/>
                    <a:pt x="188" y="1"/>
                    <a:pt x="192" y="2"/>
                  </a:cubicBezTo>
                  <a:cubicBezTo>
                    <a:pt x="214" y="7"/>
                    <a:pt x="226" y="21"/>
                    <a:pt x="227" y="42"/>
                  </a:cubicBezTo>
                  <a:cubicBezTo>
                    <a:pt x="227" y="63"/>
                    <a:pt x="221" y="81"/>
                    <a:pt x="207" y="95"/>
                  </a:cubicBezTo>
                  <a:cubicBezTo>
                    <a:pt x="205" y="97"/>
                    <a:pt x="204" y="99"/>
                    <a:pt x="204" y="102"/>
                  </a:cubicBezTo>
                  <a:cubicBezTo>
                    <a:pt x="205" y="104"/>
                    <a:pt x="207" y="106"/>
                    <a:pt x="210" y="107"/>
                  </a:cubicBezTo>
                  <a:cubicBezTo>
                    <a:pt x="213" y="109"/>
                    <a:pt x="213" y="109"/>
                    <a:pt x="213" y="109"/>
                  </a:cubicBezTo>
                  <a:cubicBezTo>
                    <a:pt x="217" y="110"/>
                    <a:pt x="221" y="112"/>
                    <a:pt x="225" y="114"/>
                  </a:cubicBezTo>
                  <a:cubicBezTo>
                    <a:pt x="239" y="120"/>
                    <a:pt x="249" y="126"/>
                    <a:pt x="257" y="134"/>
                  </a:cubicBezTo>
                  <a:cubicBezTo>
                    <a:pt x="261" y="139"/>
                    <a:pt x="263" y="146"/>
                    <a:pt x="262" y="152"/>
                  </a:cubicBezTo>
                  <a:cubicBezTo>
                    <a:pt x="261" y="159"/>
                    <a:pt x="256" y="164"/>
                    <a:pt x="249" y="168"/>
                  </a:cubicBezTo>
                  <a:cubicBezTo>
                    <a:pt x="249" y="168"/>
                    <a:pt x="249" y="168"/>
                    <a:pt x="249" y="168"/>
                  </a:cubicBezTo>
                  <a:cubicBezTo>
                    <a:pt x="244" y="170"/>
                    <a:pt x="239" y="172"/>
                    <a:pt x="233" y="173"/>
                  </a:cubicBezTo>
                  <a:cubicBezTo>
                    <a:pt x="217" y="177"/>
                    <a:pt x="200" y="178"/>
                    <a:pt x="179" y="178"/>
                  </a:cubicBezTo>
                  <a:close/>
                  <a:moveTo>
                    <a:pt x="179" y="10"/>
                  </a:moveTo>
                  <a:cubicBezTo>
                    <a:pt x="176" y="10"/>
                    <a:pt x="172" y="10"/>
                    <a:pt x="169" y="11"/>
                  </a:cubicBezTo>
                  <a:cubicBezTo>
                    <a:pt x="151" y="16"/>
                    <a:pt x="142" y="25"/>
                    <a:pt x="142" y="42"/>
                  </a:cubicBezTo>
                  <a:cubicBezTo>
                    <a:pt x="141" y="61"/>
                    <a:pt x="146" y="76"/>
                    <a:pt x="159" y="88"/>
                  </a:cubicBezTo>
                  <a:cubicBezTo>
                    <a:pt x="163" y="93"/>
                    <a:pt x="165" y="98"/>
                    <a:pt x="164" y="104"/>
                  </a:cubicBezTo>
                  <a:cubicBezTo>
                    <a:pt x="163" y="109"/>
                    <a:pt x="158" y="114"/>
                    <a:pt x="152" y="116"/>
                  </a:cubicBezTo>
                  <a:cubicBezTo>
                    <a:pt x="149" y="118"/>
                    <a:pt x="149" y="118"/>
                    <a:pt x="149" y="118"/>
                  </a:cubicBezTo>
                  <a:cubicBezTo>
                    <a:pt x="145" y="119"/>
                    <a:pt x="141" y="121"/>
                    <a:pt x="137" y="122"/>
                  </a:cubicBezTo>
                  <a:cubicBezTo>
                    <a:pt x="125" y="128"/>
                    <a:pt x="116" y="134"/>
                    <a:pt x="109" y="141"/>
                  </a:cubicBezTo>
                  <a:cubicBezTo>
                    <a:pt x="106" y="144"/>
                    <a:pt x="105" y="147"/>
                    <a:pt x="105" y="150"/>
                  </a:cubicBezTo>
                  <a:cubicBezTo>
                    <a:pt x="106" y="154"/>
                    <a:pt x="109" y="157"/>
                    <a:pt x="114" y="159"/>
                  </a:cubicBezTo>
                  <a:cubicBezTo>
                    <a:pt x="118" y="161"/>
                    <a:pt x="122" y="162"/>
                    <a:pt x="127" y="164"/>
                  </a:cubicBezTo>
                  <a:cubicBezTo>
                    <a:pt x="143" y="167"/>
                    <a:pt x="160" y="168"/>
                    <a:pt x="179" y="168"/>
                  </a:cubicBezTo>
                  <a:cubicBezTo>
                    <a:pt x="199" y="168"/>
                    <a:pt x="215" y="167"/>
                    <a:pt x="231" y="164"/>
                  </a:cubicBezTo>
                  <a:cubicBezTo>
                    <a:pt x="236" y="162"/>
                    <a:pt x="241" y="161"/>
                    <a:pt x="245" y="159"/>
                  </a:cubicBezTo>
                  <a:cubicBezTo>
                    <a:pt x="249" y="157"/>
                    <a:pt x="252" y="154"/>
                    <a:pt x="252" y="150"/>
                  </a:cubicBezTo>
                  <a:cubicBezTo>
                    <a:pt x="253" y="147"/>
                    <a:pt x="251" y="143"/>
                    <a:pt x="250" y="141"/>
                  </a:cubicBezTo>
                  <a:cubicBezTo>
                    <a:pt x="243" y="134"/>
                    <a:pt x="234" y="128"/>
                    <a:pt x="221" y="122"/>
                  </a:cubicBezTo>
                  <a:cubicBezTo>
                    <a:pt x="217" y="121"/>
                    <a:pt x="213" y="119"/>
                    <a:pt x="210" y="118"/>
                  </a:cubicBezTo>
                  <a:cubicBezTo>
                    <a:pt x="206" y="116"/>
                    <a:pt x="206" y="116"/>
                    <a:pt x="206" y="116"/>
                  </a:cubicBezTo>
                  <a:cubicBezTo>
                    <a:pt x="200" y="114"/>
                    <a:pt x="196" y="109"/>
                    <a:pt x="195" y="104"/>
                  </a:cubicBezTo>
                  <a:cubicBezTo>
                    <a:pt x="194" y="98"/>
                    <a:pt x="195" y="93"/>
                    <a:pt x="200" y="88"/>
                  </a:cubicBezTo>
                  <a:cubicBezTo>
                    <a:pt x="212" y="76"/>
                    <a:pt x="218" y="61"/>
                    <a:pt x="217" y="42"/>
                  </a:cubicBezTo>
                  <a:cubicBezTo>
                    <a:pt x="216" y="25"/>
                    <a:pt x="208" y="16"/>
                    <a:pt x="190" y="11"/>
                  </a:cubicBezTo>
                  <a:cubicBezTo>
                    <a:pt x="186" y="10"/>
                    <a:pt x="183" y="10"/>
                    <a:pt x="179" y="10"/>
                  </a:cubicBezTo>
                  <a:close/>
                  <a:moveTo>
                    <a:pt x="247" y="163"/>
                  </a:moveTo>
                  <a:cubicBezTo>
                    <a:pt x="247" y="163"/>
                    <a:pt x="247" y="163"/>
                    <a:pt x="247" y="163"/>
                  </a:cubicBezTo>
                  <a:close/>
                  <a:moveTo>
                    <a:pt x="292" y="178"/>
                  </a:moveTo>
                  <a:cubicBezTo>
                    <a:pt x="289" y="178"/>
                    <a:pt x="289" y="178"/>
                    <a:pt x="289" y="178"/>
                  </a:cubicBezTo>
                  <a:cubicBezTo>
                    <a:pt x="279" y="178"/>
                    <a:pt x="276" y="178"/>
                    <a:pt x="266" y="177"/>
                  </a:cubicBezTo>
                  <a:cubicBezTo>
                    <a:pt x="263" y="176"/>
                    <a:pt x="261" y="174"/>
                    <a:pt x="262" y="171"/>
                  </a:cubicBezTo>
                  <a:cubicBezTo>
                    <a:pt x="262" y="169"/>
                    <a:pt x="264" y="167"/>
                    <a:pt x="267" y="167"/>
                  </a:cubicBezTo>
                  <a:cubicBezTo>
                    <a:pt x="277" y="168"/>
                    <a:pt x="279" y="168"/>
                    <a:pt x="289" y="168"/>
                  </a:cubicBezTo>
                  <a:cubicBezTo>
                    <a:pt x="292" y="168"/>
                    <a:pt x="292" y="168"/>
                    <a:pt x="292" y="168"/>
                  </a:cubicBezTo>
                  <a:cubicBezTo>
                    <a:pt x="305" y="168"/>
                    <a:pt x="317" y="168"/>
                    <a:pt x="328" y="165"/>
                  </a:cubicBezTo>
                  <a:cubicBezTo>
                    <a:pt x="331" y="164"/>
                    <a:pt x="334" y="163"/>
                    <a:pt x="337" y="162"/>
                  </a:cubicBezTo>
                  <a:cubicBezTo>
                    <a:pt x="339" y="161"/>
                    <a:pt x="341" y="159"/>
                    <a:pt x="341" y="157"/>
                  </a:cubicBezTo>
                  <a:cubicBezTo>
                    <a:pt x="341" y="155"/>
                    <a:pt x="341" y="153"/>
                    <a:pt x="340" y="152"/>
                  </a:cubicBezTo>
                  <a:cubicBezTo>
                    <a:pt x="335" y="147"/>
                    <a:pt x="329" y="143"/>
                    <a:pt x="320" y="139"/>
                  </a:cubicBezTo>
                  <a:cubicBezTo>
                    <a:pt x="318" y="138"/>
                    <a:pt x="315" y="137"/>
                    <a:pt x="312" y="136"/>
                  </a:cubicBezTo>
                  <a:cubicBezTo>
                    <a:pt x="310" y="135"/>
                    <a:pt x="310" y="135"/>
                    <a:pt x="310" y="135"/>
                  </a:cubicBezTo>
                  <a:cubicBezTo>
                    <a:pt x="305" y="133"/>
                    <a:pt x="302" y="129"/>
                    <a:pt x="301" y="125"/>
                  </a:cubicBezTo>
                  <a:cubicBezTo>
                    <a:pt x="300" y="121"/>
                    <a:pt x="302" y="116"/>
                    <a:pt x="305" y="113"/>
                  </a:cubicBezTo>
                  <a:cubicBezTo>
                    <a:pt x="313" y="105"/>
                    <a:pt x="317" y="95"/>
                    <a:pt x="317" y="82"/>
                  </a:cubicBezTo>
                  <a:cubicBezTo>
                    <a:pt x="316" y="71"/>
                    <a:pt x="310" y="65"/>
                    <a:pt x="299" y="62"/>
                  </a:cubicBezTo>
                  <a:cubicBezTo>
                    <a:pt x="296" y="61"/>
                    <a:pt x="294" y="61"/>
                    <a:pt x="292" y="61"/>
                  </a:cubicBezTo>
                  <a:cubicBezTo>
                    <a:pt x="290" y="61"/>
                    <a:pt x="287" y="61"/>
                    <a:pt x="285" y="62"/>
                  </a:cubicBezTo>
                  <a:cubicBezTo>
                    <a:pt x="273" y="65"/>
                    <a:pt x="267" y="71"/>
                    <a:pt x="267" y="82"/>
                  </a:cubicBezTo>
                  <a:cubicBezTo>
                    <a:pt x="267" y="95"/>
                    <a:pt x="270" y="105"/>
                    <a:pt x="279" y="113"/>
                  </a:cubicBezTo>
                  <a:cubicBezTo>
                    <a:pt x="282" y="117"/>
                    <a:pt x="284" y="121"/>
                    <a:pt x="283" y="126"/>
                  </a:cubicBezTo>
                  <a:cubicBezTo>
                    <a:pt x="282" y="129"/>
                    <a:pt x="279" y="133"/>
                    <a:pt x="275" y="134"/>
                  </a:cubicBezTo>
                  <a:cubicBezTo>
                    <a:pt x="274" y="135"/>
                    <a:pt x="274" y="135"/>
                    <a:pt x="274" y="135"/>
                  </a:cubicBezTo>
                  <a:cubicBezTo>
                    <a:pt x="272" y="135"/>
                    <a:pt x="269" y="134"/>
                    <a:pt x="268" y="132"/>
                  </a:cubicBezTo>
                  <a:cubicBezTo>
                    <a:pt x="267" y="129"/>
                    <a:pt x="268" y="126"/>
                    <a:pt x="271" y="125"/>
                  </a:cubicBezTo>
                  <a:cubicBezTo>
                    <a:pt x="272" y="125"/>
                    <a:pt x="272" y="125"/>
                    <a:pt x="272" y="125"/>
                  </a:cubicBezTo>
                  <a:cubicBezTo>
                    <a:pt x="273" y="125"/>
                    <a:pt x="274" y="124"/>
                    <a:pt x="274" y="124"/>
                  </a:cubicBezTo>
                  <a:cubicBezTo>
                    <a:pt x="274" y="123"/>
                    <a:pt x="273" y="122"/>
                    <a:pt x="272" y="120"/>
                  </a:cubicBezTo>
                  <a:cubicBezTo>
                    <a:pt x="262" y="110"/>
                    <a:pt x="257" y="97"/>
                    <a:pt x="257" y="82"/>
                  </a:cubicBezTo>
                  <a:cubicBezTo>
                    <a:pt x="258" y="71"/>
                    <a:pt x="262" y="58"/>
                    <a:pt x="283" y="53"/>
                  </a:cubicBezTo>
                  <a:cubicBezTo>
                    <a:pt x="286" y="52"/>
                    <a:pt x="289" y="51"/>
                    <a:pt x="292" y="51"/>
                  </a:cubicBezTo>
                  <a:cubicBezTo>
                    <a:pt x="295" y="51"/>
                    <a:pt x="298" y="52"/>
                    <a:pt x="301" y="53"/>
                  </a:cubicBezTo>
                  <a:cubicBezTo>
                    <a:pt x="321" y="58"/>
                    <a:pt x="326" y="71"/>
                    <a:pt x="326" y="82"/>
                  </a:cubicBezTo>
                  <a:cubicBezTo>
                    <a:pt x="327" y="97"/>
                    <a:pt x="322" y="110"/>
                    <a:pt x="312" y="120"/>
                  </a:cubicBezTo>
                  <a:cubicBezTo>
                    <a:pt x="311" y="121"/>
                    <a:pt x="310" y="122"/>
                    <a:pt x="311" y="123"/>
                  </a:cubicBezTo>
                  <a:cubicBezTo>
                    <a:pt x="311" y="124"/>
                    <a:pt x="312" y="125"/>
                    <a:pt x="314" y="126"/>
                  </a:cubicBezTo>
                  <a:cubicBezTo>
                    <a:pt x="316" y="127"/>
                    <a:pt x="316" y="127"/>
                    <a:pt x="316" y="127"/>
                  </a:cubicBezTo>
                  <a:cubicBezTo>
                    <a:pt x="319" y="128"/>
                    <a:pt x="321" y="129"/>
                    <a:pt x="324" y="130"/>
                  </a:cubicBezTo>
                  <a:cubicBezTo>
                    <a:pt x="334" y="135"/>
                    <a:pt x="341" y="139"/>
                    <a:pt x="347" y="145"/>
                  </a:cubicBezTo>
                  <a:cubicBezTo>
                    <a:pt x="350" y="148"/>
                    <a:pt x="351" y="154"/>
                    <a:pt x="351" y="159"/>
                  </a:cubicBezTo>
                  <a:cubicBezTo>
                    <a:pt x="350" y="164"/>
                    <a:pt x="346" y="168"/>
                    <a:pt x="341" y="171"/>
                  </a:cubicBezTo>
                  <a:cubicBezTo>
                    <a:pt x="338" y="172"/>
                    <a:pt x="334" y="174"/>
                    <a:pt x="330" y="174"/>
                  </a:cubicBezTo>
                  <a:cubicBezTo>
                    <a:pt x="318" y="177"/>
                    <a:pt x="306" y="178"/>
                    <a:pt x="292" y="178"/>
                  </a:cubicBezTo>
                  <a:close/>
                  <a:moveTo>
                    <a:pt x="66" y="178"/>
                  </a:moveTo>
                  <a:cubicBezTo>
                    <a:pt x="50" y="178"/>
                    <a:pt x="37" y="177"/>
                    <a:pt x="24" y="174"/>
                  </a:cubicBezTo>
                  <a:cubicBezTo>
                    <a:pt x="20" y="173"/>
                    <a:pt x="16" y="172"/>
                    <a:pt x="12" y="170"/>
                  </a:cubicBezTo>
                  <a:cubicBezTo>
                    <a:pt x="6" y="167"/>
                    <a:pt x="2" y="162"/>
                    <a:pt x="1" y="157"/>
                  </a:cubicBezTo>
                  <a:cubicBezTo>
                    <a:pt x="0" y="152"/>
                    <a:pt x="2" y="147"/>
                    <a:pt x="6" y="142"/>
                  </a:cubicBezTo>
                  <a:cubicBezTo>
                    <a:pt x="12" y="136"/>
                    <a:pt x="20" y="131"/>
                    <a:pt x="30" y="126"/>
                  </a:cubicBezTo>
                  <a:cubicBezTo>
                    <a:pt x="33" y="125"/>
                    <a:pt x="36" y="124"/>
                    <a:pt x="40" y="122"/>
                  </a:cubicBezTo>
                  <a:cubicBezTo>
                    <a:pt x="42" y="121"/>
                    <a:pt x="42" y="121"/>
                    <a:pt x="42" y="121"/>
                  </a:cubicBezTo>
                  <a:cubicBezTo>
                    <a:pt x="44" y="121"/>
                    <a:pt x="45" y="119"/>
                    <a:pt x="46" y="118"/>
                  </a:cubicBezTo>
                  <a:cubicBezTo>
                    <a:pt x="46" y="116"/>
                    <a:pt x="45" y="115"/>
                    <a:pt x="44" y="114"/>
                  </a:cubicBezTo>
                  <a:cubicBezTo>
                    <a:pt x="33" y="103"/>
                    <a:pt x="28" y="89"/>
                    <a:pt x="28" y="72"/>
                  </a:cubicBezTo>
                  <a:cubicBezTo>
                    <a:pt x="29" y="60"/>
                    <a:pt x="34" y="46"/>
                    <a:pt x="56" y="40"/>
                  </a:cubicBezTo>
                  <a:cubicBezTo>
                    <a:pt x="59" y="39"/>
                    <a:pt x="63" y="39"/>
                    <a:pt x="66" y="39"/>
                  </a:cubicBezTo>
                  <a:cubicBezTo>
                    <a:pt x="69" y="39"/>
                    <a:pt x="73" y="39"/>
                    <a:pt x="76" y="40"/>
                  </a:cubicBezTo>
                  <a:cubicBezTo>
                    <a:pt x="98" y="46"/>
                    <a:pt x="103" y="60"/>
                    <a:pt x="104" y="72"/>
                  </a:cubicBezTo>
                  <a:cubicBezTo>
                    <a:pt x="104" y="89"/>
                    <a:pt x="99" y="103"/>
                    <a:pt x="88" y="114"/>
                  </a:cubicBezTo>
                  <a:cubicBezTo>
                    <a:pt x="87" y="115"/>
                    <a:pt x="86" y="116"/>
                    <a:pt x="86" y="118"/>
                  </a:cubicBezTo>
                  <a:cubicBezTo>
                    <a:pt x="87" y="119"/>
                    <a:pt x="88" y="121"/>
                    <a:pt x="90" y="121"/>
                  </a:cubicBezTo>
                  <a:cubicBezTo>
                    <a:pt x="92" y="122"/>
                    <a:pt x="92" y="122"/>
                    <a:pt x="92" y="122"/>
                  </a:cubicBezTo>
                  <a:cubicBezTo>
                    <a:pt x="95" y="123"/>
                    <a:pt x="96" y="126"/>
                    <a:pt x="95" y="129"/>
                  </a:cubicBezTo>
                  <a:cubicBezTo>
                    <a:pt x="94" y="131"/>
                    <a:pt x="91" y="132"/>
                    <a:pt x="89" y="131"/>
                  </a:cubicBezTo>
                  <a:cubicBezTo>
                    <a:pt x="87" y="131"/>
                    <a:pt x="87" y="131"/>
                    <a:pt x="87" y="131"/>
                  </a:cubicBezTo>
                  <a:cubicBezTo>
                    <a:pt x="81" y="128"/>
                    <a:pt x="78" y="125"/>
                    <a:pt x="77" y="120"/>
                  </a:cubicBezTo>
                  <a:cubicBezTo>
                    <a:pt x="76" y="115"/>
                    <a:pt x="77" y="111"/>
                    <a:pt x="81" y="107"/>
                  </a:cubicBezTo>
                  <a:cubicBezTo>
                    <a:pt x="90" y="98"/>
                    <a:pt x="95" y="87"/>
                    <a:pt x="94" y="72"/>
                  </a:cubicBezTo>
                  <a:cubicBezTo>
                    <a:pt x="94" y="60"/>
                    <a:pt x="87" y="53"/>
                    <a:pt x="74" y="50"/>
                  </a:cubicBezTo>
                  <a:cubicBezTo>
                    <a:pt x="71" y="49"/>
                    <a:pt x="69" y="49"/>
                    <a:pt x="66" y="49"/>
                  </a:cubicBezTo>
                  <a:cubicBezTo>
                    <a:pt x="64" y="49"/>
                    <a:pt x="61" y="49"/>
                    <a:pt x="58" y="50"/>
                  </a:cubicBezTo>
                  <a:cubicBezTo>
                    <a:pt x="45" y="53"/>
                    <a:pt x="39" y="60"/>
                    <a:pt x="38" y="72"/>
                  </a:cubicBezTo>
                  <a:cubicBezTo>
                    <a:pt x="38" y="86"/>
                    <a:pt x="42" y="98"/>
                    <a:pt x="51" y="107"/>
                  </a:cubicBezTo>
                  <a:cubicBezTo>
                    <a:pt x="55" y="111"/>
                    <a:pt x="56" y="115"/>
                    <a:pt x="55" y="120"/>
                  </a:cubicBezTo>
                  <a:cubicBezTo>
                    <a:pt x="54" y="125"/>
                    <a:pt x="51" y="128"/>
                    <a:pt x="46" y="131"/>
                  </a:cubicBezTo>
                  <a:cubicBezTo>
                    <a:pt x="43" y="131"/>
                    <a:pt x="43" y="131"/>
                    <a:pt x="43" y="131"/>
                  </a:cubicBezTo>
                  <a:cubicBezTo>
                    <a:pt x="40" y="133"/>
                    <a:pt x="37" y="134"/>
                    <a:pt x="34" y="135"/>
                  </a:cubicBezTo>
                  <a:cubicBezTo>
                    <a:pt x="25" y="140"/>
                    <a:pt x="18" y="144"/>
                    <a:pt x="13" y="149"/>
                  </a:cubicBezTo>
                  <a:cubicBezTo>
                    <a:pt x="11" y="151"/>
                    <a:pt x="10" y="153"/>
                    <a:pt x="10" y="155"/>
                  </a:cubicBezTo>
                  <a:cubicBezTo>
                    <a:pt x="11" y="157"/>
                    <a:pt x="13" y="160"/>
                    <a:pt x="16" y="161"/>
                  </a:cubicBezTo>
                  <a:cubicBezTo>
                    <a:pt x="19" y="163"/>
                    <a:pt x="23" y="164"/>
                    <a:pt x="26" y="165"/>
                  </a:cubicBezTo>
                  <a:cubicBezTo>
                    <a:pt x="38" y="168"/>
                    <a:pt x="51" y="168"/>
                    <a:pt x="66" y="168"/>
                  </a:cubicBezTo>
                  <a:cubicBezTo>
                    <a:pt x="75" y="168"/>
                    <a:pt x="83" y="168"/>
                    <a:pt x="90" y="167"/>
                  </a:cubicBezTo>
                  <a:cubicBezTo>
                    <a:pt x="92" y="167"/>
                    <a:pt x="95" y="169"/>
                    <a:pt x="95" y="172"/>
                  </a:cubicBezTo>
                  <a:cubicBezTo>
                    <a:pt x="95" y="174"/>
                    <a:pt x="93" y="177"/>
                    <a:pt x="91" y="177"/>
                  </a:cubicBezTo>
                  <a:cubicBezTo>
                    <a:pt x="83" y="178"/>
                    <a:pt x="76" y="178"/>
                    <a:pt x="66" y="178"/>
                  </a:cubicBezTo>
                  <a:close/>
                </a:path>
              </a:pathLst>
            </a:custGeom>
            <a:solidFill>
              <a:srgbClr val="FFFFFF"/>
            </a:solidFill>
            <a:ln>
              <a:noFill/>
            </a:ln>
          </p:spPr>
          <p:txBody>
            <a:bodyPr spcFirstLastPara="1" lIns="68569" tIns="34275" rIns="68569" bIns="34275"/>
            <a:lstStyle/>
            <a:p>
              <a:pPr defTabSz="685800">
                <a:buClr>
                  <a:srgbClr val="000000"/>
                </a:buClr>
                <a:defRPr/>
              </a:pPr>
              <a:endParaRPr sz="1350" kern="0">
                <a:solidFill>
                  <a:srgbClr val="000000"/>
                </a:solidFill>
                <a:latin typeface="Calibri"/>
                <a:ea typeface="Calibri"/>
                <a:cs typeface="Calibri"/>
                <a:sym typeface="Calibri"/>
              </a:endParaRPr>
            </a:p>
          </p:txBody>
        </p:sp>
      </p:grpSp>
      <p:grpSp>
        <p:nvGrpSpPr>
          <p:cNvPr id="4" name="Группа 3"/>
          <p:cNvGrpSpPr>
            <a:grpSpLocks/>
          </p:cNvGrpSpPr>
          <p:nvPr/>
        </p:nvGrpSpPr>
        <p:grpSpPr bwMode="auto">
          <a:xfrm>
            <a:off x="2357438" y="3284611"/>
            <a:ext cx="1947862" cy="2584450"/>
            <a:chOff x="1111250" y="2290762"/>
            <a:chExt cx="2597150" cy="3446462"/>
          </a:xfrm>
        </p:grpSpPr>
        <p:sp>
          <p:nvSpPr>
            <p:cNvPr id="379" name="Google Shape;379;p22"/>
            <p:cNvSpPr/>
            <p:nvPr/>
          </p:nvSpPr>
          <p:spPr>
            <a:xfrm>
              <a:off x="1111250" y="2290762"/>
              <a:ext cx="2597150" cy="3446462"/>
            </a:xfrm>
            <a:custGeom>
              <a:avLst/>
              <a:gdLst/>
              <a:ahLst/>
              <a:cxnLst/>
              <a:rect l="l" t="t" r="r" b="b"/>
              <a:pathLst>
                <a:path w="654" h="867" extrusionOk="0">
                  <a:moveTo>
                    <a:pt x="73" y="465"/>
                  </a:moveTo>
                  <a:cubicBezTo>
                    <a:pt x="10" y="573"/>
                    <a:pt x="0" y="674"/>
                    <a:pt x="44" y="750"/>
                  </a:cubicBezTo>
                  <a:cubicBezTo>
                    <a:pt x="87" y="825"/>
                    <a:pt x="180" y="867"/>
                    <a:pt x="305" y="867"/>
                  </a:cubicBezTo>
                  <a:cubicBezTo>
                    <a:pt x="520" y="867"/>
                    <a:pt x="520" y="867"/>
                    <a:pt x="520" y="867"/>
                  </a:cubicBezTo>
                  <a:cubicBezTo>
                    <a:pt x="478" y="847"/>
                    <a:pt x="434" y="814"/>
                    <a:pt x="406" y="760"/>
                  </a:cubicBezTo>
                  <a:cubicBezTo>
                    <a:pt x="351" y="651"/>
                    <a:pt x="408" y="554"/>
                    <a:pt x="410" y="550"/>
                  </a:cubicBezTo>
                  <a:cubicBezTo>
                    <a:pt x="428" y="519"/>
                    <a:pt x="428" y="519"/>
                    <a:pt x="428" y="519"/>
                  </a:cubicBezTo>
                  <a:cubicBezTo>
                    <a:pt x="654" y="128"/>
                    <a:pt x="654" y="128"/>
                    <a:pt x="654" y="128"/>
                  </a:cubicBezTo>
                  <a:cubicBezTo>
                    <a:pt x="642" y="106"/>
                    <a:pt x="642" y="106"/>
                    <a:pt x="642" y="106"/>
                  </a:cubicBezTo>
                  <a:cubicBezTo>
                    <a:pt x="636" y="98"/>
                    <a:pt x="563" y="0"/>
                    <a:pt x="461" y="0"/>
                  </a:cubicBezTo>
                  <a:cubicBezTo>
                    <a:pt x="359" y="0"/>
                    <a:pt x="307" y="63"/>
                    <a:pt x="289" y="91"/>
                  </a:cubicBezTo>
                  <a:lnTo>
                    <a:pt x="73" y="465"/>
                  </a:lnTo>
                  <a:close/>
                </a:path>
              </a:pathLst>
            </a:custGeom>
            <a:solidFill>
              <a:srgbClr val="065280"/>
            </a:solidFill>
            <a:ln>
              <a:noFill/>
            </a:ln>
          </p:spPr>
          <p:txBody>
            <a:bodyPr spcFirstLastPara="1" lIns="68569" tIns="34275" rIns="68569" bIns="34275"/>
            <a:lstStyle/>
            <a:p>
              <a:pPr defTabSz="685800">
                <a:buClr>
                  <a:srgbClr val="000000"/>
                </a:buClr>
                <a:defRPr/>
              </a:pPr>
              <a:endParaRPr sz="1350" kern="0">
                <a:solidFill>
                  <a:srgbClr val="000000"/>
                </a:solidFill>
                <a:latin typeface="Calibri"/>
                <a:ea typeface="Calibri"/>
                <a:cs typeface="Calibri"/>
                <a:sym typeface="Calibri"/>
              </a:endParaRPr>
            </a:p>
          </p:txBody>
        </p:sp>
        <p:sp>
          <p:nvSpPr>
            <p:cNvPr id="383" name="Google Shape;383;p22"/>
            <p:cNvSpPr/>
            <p:nvPr/>
          </p:nvSpPr>
          <p:spPr>
            <a:xfrm>
              <a:off x="1896533" y="3491097"/>
              <a:ext cx="833967" cy="724011"/>
            </a:xfrm>
            <a:custGeom>
              <a:avLst/>
              <a:gdLst/>
              <a:ahLst/>
              <a:cxnLst/>
              <a:rect l="l" t="t" r="r" b="b"/>
              <a:pathLst>
                <a:path w="210" h="182" extrusionOk="0">
                  <a:moveTo>
                    <a:pt x="186" y="182"/>
                  </a:moveTo>
                  <a:cubicBezTo>
                    <a:pt x="24" y="182"/>
                    <a:pt x="24" y="182"/>
                    <a:pt x="24" y="182"/>
                  </a:cubicBezTo>
                  <a:cubicBezTo>
                    <a:pt x="11" y="182"/>
                    <a:pt x="0" y="172"/>
                    <a:pt x="0" y="158"/>
                  </a:cubicBezTo>
                  <a:cubicBezTo>
                    <a:pt x="0" y="118"/>
                    <a:pt x="0" y="118"/>
                    <a:pt x="0" y="118"/>
                  </a:cubicBezTo>
                  <a:cubicBezTo>
                    <a:pt x="0" y="115"/>
                    <a:pt x="2" y="113"/>
                    <a:pt x="5" y="113"/>
                  </a:cubicBezTo>
                  <a:cubicBezTo>
                    <a:pt x="7" y="113"/>
                    <a:pt x="9" y="115"/>
                    <a:pt x="9" y="118"/>
                  </a:cubicBezTo>
                  <a:cubicBezTo>
                    <a:pt x="9" y="158"/>
                    <a:pt x="9" y="158"/>
                    <a:pt x="9" y="158"/>
                  </a:cubicBezTo>
                  <a:cubicBezTo>
                    <a:pt x="9" y="166"/>
                    <a:pt x="16" y="173"/>
                    <a:pt x="24" y="173"/>
                  </a:cubicBezTo>
                  <a:cubicBezTo>
                    <a:pt x="186" y="173"/>
                    <a:pt x="186" y="173"/>
                    <a:pt x="186" y="173"/>
                  </a:cubicBezTo>
                  <a:cubicBezTo>
                    <a:pt x="194" y="173"/>
                    <a:pt x="201" y="166"/>
                    <a:pt x="201" y="158"/>
                  </a:cubicBezTo>
                  <a:cubicBezTo>
                    <a:pt x="201" y="119"/>
                    <a:pt x="201" y="119"/>
                    <a:pt x="201" y="119"/>
                  </a:cubicBezTo>
                  <a:cubicBezTo>
                    <a:pt x="201" y="116"/>
                    <a:pt x="203" y="114"/>
                    <a:pt x="206" y="114"/>
                  </a:cubicBezTo>
                  <a:cubicBezTo>
                    <a:pt x="208" y="114"/>
                    <a:pt x="210" y="116"/>
                    <a:pt x="210" y="119"/>
                  </a:cubicBezTo>
                  <a:cubicBezTo>
                    <a:pt x="210" y="158"/>
                    <a:pt x="210" y="158"/>
                    <a:pt x="210" y="158"/>
                  </a:cubicBezTo>
                  <a:cubicBezTo>
                    <a:pt x="210" y="172"/>
                    <a:pt x="199" y="182"/>
                    <a:pt x="186" y="182"/>
                  </a:cubicBezTo>
                  <a:close/>
                  <a:moveTo>
                    <a:pt x="114" y="130"/>
                  </a:moveTo>
                  <a:cubicBezTo>
                    <a:pt x="97" y="130"/>
                    <a:pt x="97" y="130"/>
                    <a:pt x="97" y="130"/>
                  </a:cubicBezTo>
                  <a:cubicBezTo>
                    <a:pt x="90" y="130"/>
                    <a:pt x="85" y="125"/>
                    <a:pt x="85" y="117"/>
                  </a:cubicBezTo>
                  <a:cubicBezTo>
                    <a:pt x="85" y="97"/>
                    <a:pt x="85" y="97"/>
                    <a:pt x="85" y="97"/>
                  </a:cubicBezTo>
                  <a:cubicBezTo>
                    <a:pt x="85" y="90"/>
                    <a:pt x="90" y="84"/>
                    <a:pt x="97" y="84"/>
                  </a:cubicBezTo>
                  <a:cubicBezTo>
                    <a:pt x="114" y="84"/>
                    <a:pt x="114" y="84"/>
                    <a:pt x="114" y="84"/>
                  </a:cubicBezTo>
                  <a:cubicBezTo>
                    <a:pt x="120" y="84"/>
                    <a:pt x="126" y="90"/>
                    <a:pt x="126" y="97"/>
                  </a:cubicBezTo>
                  <a:cubicBezTo>
                    <a:pt x="126" y="117"/>
                    <a:pt x="126" y="117"/>
                    <a:pt x="126" y="117"/>
                  </a:cubicBezTo>
                  <a:cubicBezTo>
                    <a:pt x="126" y="125"/>
                    <a:pt x="120" y="130"/>
                    <a:pt x="114" y="130"/>
                  </a:cubicBezTo>
                  <a:close/>
                  <a:moveTo>
                    <a:pt x="97" y="93"/>
                  </a:moveTo>
                  <a:cubicBezTo>
                    <a:pt x="96" y="93"/>
                    <a:pt x="94" y="95"/>
                    <a:pt x="94" y="97"/>
                  </a:cubicBezTo>
                  <a:cubicBezTo>
                    <a:pt x="94" y="117"/>
                    <a:pt x="94" y="117"/>
                    <a:pt x="94" y="117"/>
                  </a:cubicBezTo>
                  <a:cubicBezTo>
                    <a:pt x="94" y="120"/>
                    <a:pt x="96" y="121"/>
                    <a:pt x="97" y="121"/>
                  </a:cubicBezTo>
                  <a:cubicBezTo>
                    <a:pt x="114" y="121"/>
                    <a:pt x="114" y="121"/>
                    <a:pt x="114" y="121"/>
                  </a:cubicBezTo>
                  <a:cubicBezTo>
                    <a:pt x="115" y="121"/>
                    <a:pt x="117" y="120"/>
                    <a:pt x="117" y="117"/>
                  </a:cubicBezTo>
                  <a:cubicBezTo>
                    <a:pt x="117" y="97"/>
                    <a:pt x="117" y="97"/>
                    <a:pt x="117" y="97"/>
                  </a:cubicBezTo>
                  <a:cubicBezTo>
                    <a:pt x="117" y="95"/>
                    <a:pt x="115" y="93"/>
                    <a:pt x="114" y="93"/>
                  </a:cubicBezTo>
                  <a:lnTo>
                    <a:pt x="97" y="93"/>
                  </a:lnTo>
                  <a:close/>
                  <a:moveTo>
                    <a:pt x="186" y="112"/>
                  </a:moveTo>
                  <a:cubicBezTo>
                    <a:pt x="139" y="112"/>
                    <a:pt x="139" y="112"/>
                    <a:pt x="139" y="112"/>
                  </a:cubicBezTo>
                  <a:cubicBezTo>
                    <a:pt x="136" y="112"/>
                    <a:pt x="134" y="110"/>
                    <a:pt x="134" y="107"/>
                  </a:cubicBezTo>
                  <a:cubicBezTo>
                    <a:pt x="134" y="105"/>
                    <a:pt x="136" y="103"/>
                    <a:pt x="139" y="103"/>
                  </a:cubicBezTo>
                  <a:cubicBezTo>
                    <a:pt x="186" y="103"/>
                    <a:pt x="186" y="103"/>
                    <a:pt x="186" y="103"/>
                  </a:cubicBezTo>
                  <a:cubicBezTo>
                    <a:pt x="194" y="103"/>
                    <a:pt x="201" y="96"/>
                    <a:pt x="201" y="88"/>
                  </a:cubicBezTo>
                  <a:cubicBezTo>
                    <a:pt x="201" y="56"/>
                    <a:pt x="201" y="56"/>
                    <a:pt x="201" y="56"/>
                  </a:cubicBezTo>
                  <a:cubicBezTo>
                    <a:pt x="201" y="48"/>
                    <a:pt x="194" y="41"/>
                    <a:pt x="186" y="41"/>
                  </a:cubicBezTo>
                  <a:cubicBezTo>
                    <a:pt x="24" y="41"/>
                    <a:pt x="24" y="41"/>
                    <a:pt x="24" y="41"/>
                  </a:cubicBezTo>
                  <a:cubicBezTo>
                    <a:pt x="16" y="41"/>
                    <a:pt x="9" y="48"/>
                    <a:pt x="9" y="56"/>
                  </a:cubicBezTo>
                  <a:cubicBezTo>
                    <a:pt x="9" y="88"/>
                    <a:pt x="9" y="88"/>
                    <a:pt x="9" y="88"/>
                  </a:cubicBezTo>
                  <a:cubicBezTo>
                    <a:pt x="9" y="96"/>
                    <a:pt x="16" y="103"/>
                    <a:pt x="24" y="103"/>
                  </a:cubicBezTo>
                  <a:cubicBezTo>
                    <a:pt x="72" y="103"/>
                    <a:pt x="72" y="103"/>
                    <a:pt x="72" y="103"/>
                  </a:cubicBezTo>
                  <a:cubicBezTo>
                    <a:pt x="75" y="103"/>
                    <a:pt x="77" y="105"/>
                    <a:pt x="77" y="107"/>
                  </a:cubicBezTo>
                  <a:cubicBezTo>
                    <a:pt x="77" y="110"/>
                    <a:pt x="75" y="112"/>
                    <a:pt x="72" y="112"/>
                  </a:cubicBezTo>
                  <a:cubicBezTo>
                    <a:pt x="24" y="112"/>
                    <a:pt x="24" y="112"/>
                    <a:pt x="24" y="112"/>
                  </a:cubicBezTo>
                  <a:cubicBezTo>
                    <a:pt x="11" y="112"/>
                    <a:pt x="0" y="101"/>
                    <a:pt x="0" y="88"/>
                  </a:cubicBezTo>
                  <a:cubicBezTo>
                    <a:pt x="0" y="56"/>
                    <a:pt x="0" y="56"/>
                    <a:pt x="0" y="56"/>
                  </a:cubicBezTo>
                  <a:cubicBezTo>
                    <a:pt x="0" y="43"/>
                    <a:pt x="11" y="32"/>
                    <a:pt x="24" y="32"/>
                  </a:cubicBezTo>
                  <a:cubicBezTo>
                    <a:pt x="186" y="32"/>
                    <a:pt x="186" y="32"/>
                    <a:pt x="186" y="32"/>
                  </a:cubicBezTo>
                  <a:cubicBezTo>
                    <a:pt x="199" y="32"/>
                    <a:pt x="210" y="43"/>
                    <a:pt x="210" y="56"/>
                  </a:cubicBezTo>
                  <a:cubicBezTo>
                    <a:pt x="210" y="91"/>
                    <a:pt x="210" y="91"/>
                    <a:pt x="210" y="91"/>
                  </a:cubicBezTo>
                  <a:cubicBezTo>
                    <a:pt x="210" y="92"/>
                    <a:pt x="210" y="93"/>
                    <a:pt x="210" y="93"/>
                  </a:cubicBezTo>
                  <a:cubicBezTo>
                    <a:pt x="207" y="104"/>
                    <a:pt x="197" y="112"/>
                    <a:pt x="186" y="112"/>
                  </a:cubicBezTo>
                  <a:close/>
                  <a:moveTo>
                    <a:pt x="140" y="24"/>
                  </a:moveTo>
                  <a:cubicBezTo>
                    <a:pt x="138" y="24"/>
                    <a:pt x="136" y="22"/>
                    <a:pt x="136" y="20"/>
                  </a:cubicBezTo>
                  <a:cubicBezTo>
                    <a:pt x="136" y="14"/>
                    <a:pt x="130" y="9"/>
                    <a:pt x="123" y="9"/>
                  </a:cubicBezTo>
                  <a:cubicBezTo>
                    <a:pt x="88" y="9"/>
                    <a:pt x="88" y="9"/>
                    <a:pt x="88" y="9"/>
                  </a:cubicBezTo>
                  <a:cubicBezTo>
                    <a:pt x="81" y="9"/>
                    <a:pt x="75" y="14"/>
                    <a:pt x="75" y="20"/>
                  </a:cubicBezTo>
                  <a:cubicBezTo>
                    <a:pt x="75" y="22"/>
                    <a:pt x="73" y="24"/>
                    <a:pt x="70" y="24"/>
                  </a:cubicBezTo>
                  <a:cubicBezTo>
                    <a:pt x="68" y="24"/>
                    <a:pt x="66" y="22"/>
                    <a:pt x="66" y="20"/>
                  </a:cubicBezTo>
                  <a:cubicBezTo>
                    <a:pt x="66" y="9"/>
                    <a:pt x="76" y="0"/>
                    <a:pt x="88" y="0"/>
                  </a:cubicBezTo>
                  <a:cubicBezTo>
                    <a:pt x="123" y="0"/>
                    <a:pt x="123" y="0"/>
                    <a:pt x="123" y="0"/>
                  </a:cubicBezTo>
                  <a:cubicBezTo>
                    <a:pt x="135" y="0"/>
                    <a:pt x="145" y="9"/>
                    <a:pt x="145" y="20"/>
                  </a:cubicBezTo>
                  <a:cubicBezTo>
                    <a:pt x="145" y="22"/>
                    <a:pt x="143" y="24"/>
                    <a:pt x="140" y="24"/>
                  </a:cubicBezTo>
                  <a:close/>
                </a:path>
              </a:pathLst>
            </a:custGeom>
            <a:solidFill>
              <a:srgbClr val="FFFFFF"/>
            </a:solidFill>
            <a:ln>
              <a:noFill/>
            </a:ln>
          </p:spPr>
          <p:txBody>
            <a:bodyPr spcFirstLastPara="1" lIns="68569" tIns="34275" rIns="68569" bIns="34275"/>
            <a:lstStyle/>
            <a:p>
              <a:pPr defTabSz="685800">
                <a:buClr>
                  <a:srgbClr val="000000"/>
                </a:buClr>
                <a:defRPr/>
              </a:pPr>
              <a:endParaRPr sz="1350" kern="0">
                <a:solidFill>
                  <a:srgbClr val="000000"/>
                </a:solidFill>
                <a:latin typeface="Calibri"/>
                <a:ea typeface="Calibri"/>
                <a:cs typeface="Calibri"/>
                <a:sym typeface="Calibri"/>
              </a:endParaRPr>
            </a:p>
          </p:txBody>
        </p:sp>
      </p:grpSp>
      <p:grpSp>
        <p:nvGrpSpPr>
          <p:cNvPr id="2" name="Группа 1"/>
          <p:cNvGrpSpPr>
            <a:grpSpLocks/>
          </p:cNvGrpSpPr>
          <p:nvPr/>
        </p:nvGrpSpPr>
        <p:grpSpPr bwMode="auto">
          <a:xfrm>
            <a:off x="3370263" y="2278136"/>
            <a:ext cx="2462212" cy="2533650"/>
            <a:chOff x="2460625" y="947737"/>
            <a:chExt cx="3284537" cy="3378200"/>
          </a:xfrm>
        </p:grpSpPr>
        <p:sp>
          <p:nvSpPr>
            <p:cNvPr id="381" name="Google Shape;381;p22"/>
            <p:cNvSpPr/>
            <p:nvPr/>
          </p:nvSpPr>
          <p:spPr>
            <a:xfrm>
              <a:off x="2460625" y="947737"/>
              <a:ext cx="3284537" cy="3378200"/>
            </a:xfrm>
            <a:custGeom>
              <a:avLst/>
              <a:gdLst/>
              <a:ahLst/>
              <a:cxnLst/>
              <a:rect l="l" t="t" r="r" b="b"/>
              <a:pathLst>
                <a:path w="827" h="850" extrusionOk="0">
                  <a:moveTo>
                    <a:pt x="563" y="168"/>
                  </a:moveTo>
                  <a:cubicBezTo>
                    <a:pt x="501" y="60"/>
                    <a:pt x="419" y="0"/>
                    <a:pt x="331" y="0"/>
                  </a:cubicBezTo>
                  <a:cubicBezTo>
                    <a:pt x="244" y="0"/>
                    <a:pt x="162" y="60"/>
                    <a:pt x="100" y="168"/>
                  </a:cubicBezTo>
                  <a:cubicBezTo>
                    <a:pt x="0" y="339"/>
                    <a:pt x="0" y="339"/>
                    <a:pt x="0" y="339"/>
                  </a:cubicBezTo>
                  <a:cubicBezTo>
                    <a:pt x="31" y="321"/>
                    <a:pt x="71" y="308"/>
                    <a:pt x="121" y="308"/>
                  </a:cubicBezTo>
                  <a:cubicBezTo>
                    <a:pt x="243" y="308"/>
                    <a:pt x="323" y="422"/>
                    <a:pt x="326" y="427"/>
                  </a:cubicBezTo>
                  <a:cubicBezTo>
                    <a:pt x="327" y="428"/>
                    <a:pt x="327" y="428"/>
                    <a:pt x="327" y="428"/>
                  </a:cubicBezTo>
                  <a:cubicBezTo>
                    <a:pt x="340" y="450"/>
                    <a:pt x="340" y="450"/>
                    <a:pt x="340" y="450"/>
                  </a:cubicBezTo>
                  <a:cubicBezTo>
                    <a:pt x="344" y="458"/>
                    <a:pt x="344" y="458"/>
                    <a:pt x="344" y="458"/>
                  </a:cubicBezTo>
                  <a:cubicBezTo>
                    <a:pt x="570" y="850"/>
                    <a:pt x="570" y="850"/>
                    <a:pt x="570" y="850"/>
                  </a:cubicBezTo>
                  <a:cubicBezTo>
                    <a:pt x="598" y="850"/>
                    <a:pt x="598" y="850"/>
                    <a:pt x="598" y="850"/>
                  </a:cubicBezTo>
                  <a:cubicBezTo>
                    <a:pt x="598" y="850"/>
                    <a:pt x="598" y="850"/>
                    <a:pt x="598" y="850"/>
                  </a:cubicBezTo>
                  <a:cubicBezTo>
                    <a:pt x="603" y="850"/>
                    <a:pt x="720" y="849"/>
                    <a:pt x="771" y="759"/>
                  </a:cubicBezTo>
                  <a:cubicBezTo>
                    <a:pt x="827" y="662"/>
                    <a:pt x="777" y="540"/>
                    <a:pt x="773" y="530"/>
                  </a:cubicBezTo>
                  <a:lnTo>
                    <a:pt x="563" y="168"/>
                  </a:lnTo>
                  <a:close/>
                </a:path>
              </a:pathLst>
            </a:custGeom>
            <a:solidFill>
              <a:srgbClr val="64D1DA"/>
            </a:solidFill>
            <a:ln>
              <a:noFill/>
            </a:ln>
          </p:spPr>
          <p:txBody>
            <a:bodyPr spcFirstLastPara="1" lIns="68569" tIns="34275" rIns="68569" bIns="34275"/>
            <a:lstStyle/>
            <a:p>
              <a:pPr defTabSz="685800">
                <a:buClr>
                  <a:srgbClr val="000000"/>
                </a:buClr>
                <a:defRPr/>
              </a:pPr>
              <a:endParaRPr sz="1350" kern="0">
                <a:solidFill>
                  <a:srgbClr val="000000"/>
                </a:solidFill>
                <a:latin typeface="Calibri"/>
                <a:ea typeface="Calibri"/>
                <a:cs typeface="Calibri"/>
                <a:sym typeface="Calibri"/>
              </a:endParaRPr>
            </a:p>
          </p:txBody>
        </p:sp>
        <p:sp>
          <p:nvSpPr>
            <p:cNvPr id="384" name="Google Shape;384;p22"/>
            <p:cNvSpPr/>
            <p:nvPr/>
          </p:nvSpPr>
          <p:spPr>
            <a:xfrm>
              <a:off x="4048893" y="2101321"/>
              <a:ext cx="847076" cy="988483"/>
            </a:xfrm>
            <a:custGeom>
              <a:avLst/>
              <a:gdLst/>
              <a:ahLst/>
              <a:cxnLst/>
              <a:rect l="l" t="t" r="r" b="b"/>
              <a:pathLst>
                <a:path w="213" h="249" extrusionOk="0">
                  <a:moveTo>
                    <a:pt x="122" y="249"/>
                  </a:moveTo>
                  <a:cubicBezTo>
                    <a:pt x="88" y="249"/>
                    <a:pt x="88" y="249"/>
                    <a:pt x="88" y="249"/>
                  </a:cubicBezTo>
                  <a:cubicBezTo>
                    <a:pt x="85" y="249"/>
                    <a:pt x="83" y="247"/>
                    <a:pt x="83" y="244"/>
                  </a:cubicBezTo>
                  <a:cubicBezTo>
                    <a:pt x="83" y="241"/>
                    <a:pt x="85" y="239"/>
                    <a:pt x="88" y="239"/>
                  </a:cubicBezTo>
                  <a:cubicBezTo>
                    <a:pt x="122" y="239"/>
                    <a:pt x="122" y="239"/>
                    <a:pt x="122" y="239"/>
                  </a:cubicBezTo>
                  <a:cubicBezTo>
                    <a:pt x="125" y="239"/>
                    <a:pt x="127" y="241"/>
                    <a:pt x="127" y="244"/>
                  </a:cubicBezTo>
                  <a:cubicBezTo>
                    <a:pt x="127" y="247"/>
                    <a:pt x="125" y="249"/>
                    <a:pt x="122" y="249"/>
                  </a:cubicBezTo>
                  <a:close/>
                  <a:moveTo>
                    <a:pt x="132" y="233"/>
                  </a:moveTo>
                  <a:cubicBezTo>
                    <a:pt x="78" y="233"/>
                    <a:pt x="78" y="233"/>
                    <a:pt x="78" y="233"/>
                  </a:cubicBezTo>
                  <a:cubicBezTo>
                    <a:pt x="75" y="233"/>
                    <a:pt x="73" y="231"/>
                    <a:pt x="73" y="228"/>
                  </a:cubicBezTo>
                  <a:cubicBezTo>
                    <a:pt x="73" y="225"/>
                    <a:pt x="75" y="223"/>
                    <a:pt x="78" y="223"/>
                  </a:cubicBezTo>
                  <a:cubicBezTo>
                    <a:pt x="132" y="223"/>
                    <a:pt x="132" y="223"/>
                    <a:pt x="132" y="223"/>
                  </a:cubicBezTo>
                  <a:cubicBezTo>
                    <a:pt x="134" y="223"/>
                    <a:pt x="137" y="225"/>
                    <a:pt x="137" y="228"/>
                  </a:cubicBezTo>
                  <a:cubicBezTo>
                    <a:pt x="137" y="231"/>
                    <a:pt x="134" y="233"/>
                    <a:pt x="132" y="233"/>
                  </a:cubicBezTo>
                  <a:close/>
                  <a:moveTo>
                    <a:pt x="105" y="215"/>
                  </a:moveTo>
                  <a:cubicBezTo>
                    <a:pt x="95" y="215"/>
                    <a:pt x="85" y="215"/>
                    <a:pt x="84" y="215"/>
                  </a:cubicBezTo>
                  <a:cubicBezTo>
                    <a:pt x="84" y="215"/>
                    <a:pt x="84" y="215"/>
                    <a:pt x="84" y="215"/>
                  </a:cubicBezTo>
                  <a:cubicBezTo>
                    <a:pt x="74" y="215"/>
                    <a:pt x="70" y="212"/>
                    <a:pt x="68" y="203"/>
                  </a:cubicBezTo>
                  <a:cubicBezTo>
                    <a:pt x="67" y="200"/>
                    <a:pt x="67" y="196"/>
                    <a:pt x="67" y="193"/>
                  </a:cubicBezTo>
                  <a:cubicBezTo>
                    <a:pt x="67" y="188"/>
                    <a:pt x="67" y="183"/>
                    <a:pt x="65" y="180"/>
                  </a:cubicBezTo>
                  <a:cubicBezTo>
                    <a:pt x="57" y="167"/>
                    <a:pt x="53" y="158"/>
                    <a:pt x="46" y="144"/>
                  </a:cubicBezTo>
                  <a:cubicBezTo>
                    <a:pt x="39" y="131"/>
                    <a:pt x="31" y="111"/>
                    <a:pt x="36" y="92"/>
                  </a:cubicBezTo>
                  <a:cubicBezTo>
                    <a:pt x="42" y="68"/>
                    <a:pt x="68" y="44"/>
                    <a:pt x="104" y="44"/>
                  </a:cubicBezTo>
                  <a:cubicBezTo>
                    <a:pt x="141" y="44"/>
                    <a:pt x="166" y="68"/>
                    <a:pt x="172" y="92"/>
                  </a:cubicBezTo>
                  <a:cubicBezTo>
                    <a:pt x="177" y="111"/>
                    <a:pt x="170" y="131"/>
                    <a:pt x="163" y="144"/>
                  </a:cubicBezTo>
                  <a:cubicBezTo>
                    <a:pt x="156" y="157"/>
                    <a:pt x="151" y="167"/>
                    <a:pt x="144" y="180"/>
                  </a:cubicBezTo>
                  <a:cubicBezTo>
                    <a:pt x="142" y="183"/>
                    <a:pt x="142" y="188"/>
                    <a:pt x="142" y="193"/>
                  </a:cubicBezTo>
                  <a:cubicBezTo>
                    <a:pt x="142" y="196"/>
                    <a:pt x="141" y="200"/>
                    <a:pt x="141" y="203"/>
                  </a:cubicBezTo>
                  <a:cubicBezTo>
                    <a:pt x="139" y="212"/>
                    <a:pt x="134" y="215"/>
                    <a:pt x="125" y="215"/>
                  </a:cubicBezTo>
                  <a:cubicBezTo>
                    <a:pt x="124" y="215"/>
                    <a:pt x="115" y="215"/>
                    <a:pt x="105" y="215"/>
                  </a:cubicBezTo>
                  <a:close/>
                  <a:moveTo>
                    <a:pt x="84" y="206"/>
                  </a:moveTo>
                  <a:cubicBezTo>
                    <a:pt x="85" y="206"/>
                    <a:pt x="123" y="206"/>
                    <a:pt x="125" y="206"/>
                  </a:cubicBezTo>
                  <a:cubicBezTo>
                    <a:pt x="130" y="206"/>
                    <a:pt x="131" y="205"/>
                    <a:pt x="132" y="201"/>
                  </a:cubicBezTo>
                  <a:cubicBezTo>
                    <a:pt x="132" y="199"/>
                    <a:pt x="132" y="196"/>
                    <a:pt x="132" y="192"/>
                  </a:cubicBezTo>
                  <a:cubicBezTo>
                    <a:pt x="133" y="187"/>
                    <a:pt x="133" y="181"/>
                    <a:pt x="136" y="175"/>
                  </a:cubicBezTo>
                  <a:cubicBezTo>
                    <a:pt x="143" y="162"/>
                    <a:pt x="148" y="153"/>
                    <a:pt x="155" y="140"/>
                  </a:cubicBezTo>
                  <a:cubicBezTo>
                    <a:pt x="160" y="130"/>
                    <a:pt x="168" y="111"/>
                    <a:pt x="163" y="94"/>
                  </a:cubicBezTo>
                  <a:cubicBezTo>
                    <a:pt x="158" y="74"/>
                    <a:pt x="136" y="54"/>
                    <a:pt x="104" y="53"/>
                  </a:cubicBezTo>
                  <a:cubicBezTo>
                    <a:pt x="73" y="54"/>
                    <a:pt x="50" y="74"/>
                    <a:pt x="45" y="94"/>
                  </a:cubicBezTo>
                  <a:cubicBezTo>
                    <a:pt x="41" y="111"/>
                    <a:pt x="49" y="130"/>
                    <a:pt x="54" y="140"/>
                  </a:cubicBezTo>
                  <a:cubicBezTo>
                    <a:pt x="61" y="153"/>
                    <a:pt x="66" y="162"/>
                    <a:pt x="73" y="175"/>
                  </a:cubicBezTo>
                  <a:cubicBezTo>
                    <a:pt x="76" y="181"/>
                    <a:pt x="76" y="187"/>
                    <a:pt x="76" y="192"/>
                  </a:cubicBezTo>
                  <a:cubicBezTo>
                    <a:pt x="76" y="196"/>
                    <a:pt x="77" y="199"/>
                    <a:pt x="77" y="201"/>
                  </a:cubicBezTo>
                  <a:cubicBezTo>
                    <a:pt x="78" y="205"/>
                    <a:pt x="78" y="206"/>
                    <a:pt x="84" y="206"/>
                  </a:cubicBezTo>
                  <a:cubicBezTo>
                    <a:pt x="84" y="206"/>
                    <a:pt x="84" y="206"/>
                    <a:pt x="84" y="206"/>
                  </a:cubicBezTo>
                  <a:close/>
                  <a:moveTo>
                    <a:pt x="23" y="114"/>
                  </a:moveTo>
                  <a:cubicBezTo>
                    <a:pt x="5" y="114"/>
                    <a:pt x="5" y="114"/>
                    <a:pt x="5" y="114"/>
                  </a:cubicBezTo>
                  <a:cubicBezTo>
                    <a:pt x="2" y="114"/>
                    <a:pt x="0" y="112"/>
                    <a:pt x="0" y="109"/>
                  </a:cubicBezTo>
                  <a:cubicBezTo>
                    <a:pt x="0" y="107"/>
                    <a:pt x="2" y="105"/>
                    <a:pt x="5" y="105"/>
                  </a:cubicBezTo>
                  <a:cubicBezTo>
                    <a:pt x="23" y="105"/>
                    <a:pt x="23" y="105"/>
                    <a:pt x="23" y="105"/>
                  </a:cubicBezTo>
                  <a:cubicBezTo>
                    <a:pt x="25" y="105"/>
                    <a:pt x="27" y="107"/>
                    <a:pt x="27" y="109"/>
                  </a:cubicBezTo>
                  <a:cubicBezTo>
                    <a:pt x="27" y="112"/>
                    <a:pt x="25" y="114"/>
                    <a:pt x="23" y="114"/>
                  </a:cubicBezTo>
                  <a:close/>
                  <a:moveTo>
                    <a:pt x="208" y="111"/>
                  </a:moveTo>
                  <a:cubicBezTo>
                    <a:pt x="186" y="111"/>
                    <a:pt x="186" y="111"/>
                    <a:pt x="186" y="111"/>
                  </a:cubicBezTo>
                  <a:cubicBezTo>
                    <a:pt x="183" y="111"/>
                    <a:pt x="181" y="109"/>
                    <a:pt x="181" y="106"/>
                  </a:cubicBezTo>
                  <a:cubicBezTo>
                    <a:pt x="181" y="104"/>
                    <a:pt x="183" y="101"/>
                    <a:pt x="186" y="101"/>
                  </a:cubicBezTo>
                  <a:cubicBezTo>
                    <a:pt x="208" y="101"/>
                    <a:pt x="208" y="101"/>
                    <a:pt x="208" y="101"/>
                  </a:cubicBezTo>
                  <a:cubicBezTo>
                    <a:pt x="211" y="101"/>
                    <a:pt x="213" y="104"/>
                    <a:pt x="213" y="106"/>
                  </a:cubicBezTo>
                  <a:cubicBezTo>
                    <a:pt x="213" y="109"/>
                    <a:pt x="211" y="111"/>
                    <a:pt x="208" y="111"/>
                  </a:cubicBezTo>
                  <a:close/>
                  <a:moveTo>
                    <a:pt x="63" y="107"/>
                  </a:moveTo>
                  <a:cubicBezTo>
                    <a:pt x="62" y="107"/>
                    <a:pt x="62" y="107"/>
                    <a:pt x="61" y="107"/>
                  </a:cubicBezTo>
                  <a:cubicBezTo>
                    <a:pt x="59" y="106"/>
                    <a:pt x="57" y="104"/>
                    <a:pt x="58" y="101"/>
                  </a:cubicBezTo>
                  <a:cubicBezTo>
                    <a:pt x="62" y="84"/>
                    <a:pt x="81" y="67"/>
                    <a:pt x="107" y="67"/>
                  </a:cubicBezTo>
                  <a:cubicBezTo>
                    <a:pt x="107" y="67"/>
                    <a:pt x="107" y="67"/>
                    <a:pt x="107" y="67"/>
                  </a:cubicBezTo>
                  <a:cubicBezTo>
                    <a:pt x="109" y="67"/>
                    <a:pt x="112" y="69"/>
                    <a:pt x="112" y="71"/>
                  </a:cubicBezTo>
                  <a:cubicBezTo>
                    <a:pt x="112" y="74"/>
                    <a:pt x="109" y="76"/>
                    <a:pt x="107" y="76"/>
                  </a:cubicBezTo>
                  <a:cubicBezTo>
                    <a:pt x="86" y="76"/>
                    <a:pt x="70" y="90"/>
                    <a:pt x="67" y="103"/>
                  </a:cubicBezTo>
                  <a:cubicBezTo>
                    <a:pt x="67" y="106"/>
                    <a:pt x="65" y="107"/>
                    <a:pt x="63" y="107"/>
                  </a:cubicBezTo>
                  <a:close/>
                  <a:moveTo>
                    <a:pt x="164" y="56"/>
                  </a:moveTo>
                  <a:cubicBezTo>
                    <a:pt x="163" y="56"/>
                    <a:pt x="161" y="56"/>
                    <a:pt x="160" y="55"/>
                  </a:cubicBezTo>
                  <a:cubicBezTo>
                    <a:pt x="159" y="53"/>
                    <a:pt x="159" y="50"/>
                    <a:pt x="160" y="48"/>
                  </a:cubicBezTo>
                  <a:cubicBezTo>
                    <a:pt x="176" y="32"/>
                    <a:pt x="176" y="32"/>
                    <a:pt x="176" y="32"/>
                  </a:cubicBezTo>
                  <a:cubicBezTo>
                    <a:pt x="178" y="31"/>
                    <a:pt x="181" y="31"/>
                    <a:pt x="183" y="32"/>
                  </a:cubicBezTo>
                  <a:cubicBezTo>
                    <a:pt x="185" y="34"/>
                    <a:pt x="185" y="37"/>
                    <a:pt x="183" y="39"/>
                  </a:cubicBezTo>
                  <a:cubicBezTo>
                    <a:pt x="167" y="55"/>
                    <a:pt x="167" y="55"/>
                    <a:pt x="167" y="55"/>
                  </a:cubicBezTo>
                  <a:cubicBezTo>
                    <a:pt x="166" y="56"/>
                    <a:pt x="165" y="56"/>
                    <a:pt x="164" y="56"/>
                  </a:cubicBezTo>
                  <a:close/>
                  <a:moveTo>
                    <a:pt x="46" y="56"/>
                  </a:moveTo>
                  <a:cubicBezTo>
                    <a:pt x="45" y="56"/>
                    <a:pt x="44" y="56"/>
                    <a:pt x="43" y="55"/>
                  </a:cubicBezTo>
                  <a:cubicBezTo>
                    <a:pt x="27" y="39"/>
                    <a:pt x="27" y="39"/>
                    <a:pt x="27" y="39"/>
                  </a:cubicBezTo>
                  <a:cubicBezTo>
                    <a:pt x="25" y="37"/>
                    <a:pt x="25" y="34"/>
                    <a:pt x="27" y="32"/>
                  </a:cubicBezTo>
                  <a:cubicBezTo>
                    <a:pt x="29" y="31"/>
                    <a:pt x="32" y="31"/>
                    <a:pt x="34" y="32"/>
                  </a:cubicBezTo>
                  <a:cubicBezTo>
                    <a:pt x="49" y="48"/>
                    <a:pt x="49" y="48"/>
                    <a:pt x="49" y="48"/>
                  </a:cubicBezTo>
                  <a:cubicBezTo>
                    <a:pt x="51" y="50"/>
                    <a:pt x="51" y="53"/>
                    <a:pt x="49" y="55"/>
                  </a:cubicBezTo>
                  <a:cubicBezTo>
                    <a:pt x="49" y="56"/>
                    <a:pt x="47" y="56"/>
                    <a:pt x="46" y="56"/>
                  </a:cubicBezTo>
                  <a:close/>
                  <a:moveTo>
                    <a:pt x="104" y="35"/>
                  </a:moveTo>
                  <a:cubicBezTo>
                    <a:pt x="102" y="35"/>
                    <a:pt x="100" y="33"/>
                    <a:pt x="100" y="31"/>
                  </a:cubicBezTo>
                  <a:cubicBezTo>
                    <a:pt x="100" y="4"/>
                    <a:pt x="100" y="4"/>
                    <a:pt x="100" y="4"/>
                  </a:cubicBezTo>
                  <a:cubicBezTo>
                    <a:pt x="100" y="2"/>
                    <a:pt x="102" y="0"/>
                    <a:pt x="104" y="0"/>
                  </a:cubicBezTo>
                  <a:cubicBezTo>
                    <a:pt x="107" y="0"/>
                    <a:pt x="109" y="2"/>
                    <a:pt x="109" y="4"/>
                  </a:cubicBezTo>
                  <a:cubicBezTo>
                    <a:pt x="109" y="31"/>
                    <a:pt x="109" y="31"/>
                    <a:pt x="109" y="31"/>
                  </a:cubicBezTo>
                  <a:cubicBezTo>
                    <a:pt x="109" y="33"/>
                    <a:pt x="107" y="35"/>
                    <a:pt x="104" y="35"/>
                  </a:cubicBezTo>
                  <a:close/>
                </a:path>
              </a:pathLst>
            </a:custGeom>
            <a:solidFill>
              <a:srgbClr val="FFFFFF"/>
            </a:solidFill>
            <a:ln>
              <a:noFill/>
            </a:ln>
          </p:spPr>
          <p:txBody>
            <a:bodyPr spcFirstLastPara="1" lIns="68569" tIns="34275" rIns="68569" bIns="34275"/>
            <a:lstStyle/>
            <a:p>
              <a:pPr defTabSz="685800">
                <a:buClr>
                  <a:srgbClr val="000000"/>
                </a:buClr>
                <a:defRPr/>
              </a:pPr>
              <a:endParaRPr sz="1350" kern="0">
                <a:solidFill>
                  <a:srgbClr val="000000"/>
                </a:solidFill>
                <a:latin typeface="Calibri"/>
                <a:ea typeface="Calibri"/>
                <a:cs typeface="Calibri"/>
                <a:sym typeface="Calibri"/>
              </a:endParaRPr>
            </a:p>
          </p:txBody>
        </p:sp>
      </p:grpSp>
      <p:sp>
        <p:nvSpPr>
          <p:cNvPr id="386" name="Google Shape;386;p22"/>
          <p:cNvSpPr txBox="1">
            <a:spLocks noChangeArrowheads="1"/>
          </p:cNvSpPr>
          <p:nvPr/>
        </p:nvSpPr>
        <p:spPr bwMode="auto">
          <a:xfrm>
            <a:off x="6911976" y="5607051"/>
            <a:ext cx="3154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vi-VN" sz="1800" b="1">
              <a:solidFill>
                <a:srgbClr val="990000"/>
              </a:solidFill>
              <a:latin typeface="Times New Roman" panose="02020603050405020304" pitchFamily="18" charset="0"/>
            </a:endParaRPr>
          </a:p>
        </p:txBody>
      </p:sp>
      <p:sp>
        <p:nvSpPr>
          <p:cNvPr id="21" name="Rectangle: Top Corners Rounded 15">
            <a:extLst>
              <a:ext uri="{FF2B5EF4-FFF2-40B4-BE49-F238E27FC236}">
                <a16:creationId xmlns:a16="http://schemas.microsoft.com/office/drawing/2014/main" id="{64D87223-09CE-4DE3-AD12-5D12CBE4C9BA}"/>
              </a:ext>
            </a:extLst>
          </p:cNvPr>
          <p:cNvSpPr/>
          <p:nvPr/>
        </p:nvSpPr>
        <p:spPr>
          <a:xfrm rot="5400000">
            <a:off x="-103981" y="3968031"/>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 name="Google Shape;373;p22"/>
          <p:cNvSpPr txBox="1">
            <a:spLocks noChangeArrowheads="1"/>
          </p:cNvSpPr>
          <p:nvPr/>
        </p:nvSpPr>
        <p:spPr bwMode="auto">
          <a:xfrm>
            <a:off x="2160444" y="777949"/>
            <a:ext cx="790589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None/>
              <a:defRPr/>
            </a:pPr>
            <a:r>
              <a:rPr lang="en-US" altLang="vi-VN" b="1" smtClean="0">
                <a:solidFill>
                  <a:srgbClr val="FF0000"/>
                </a:solidFill>
                <a:latin typeface="Times New Roman" panose="02020603050405020304" pitchFamily="18" charset="0"/>
                <a:ea typeface="+mj-ea"/>
                <a:cs typeface="Times New Roman" panose="02020603050405020304" pitchFamily="18" charset="0"/>
              </a:rPr>
              <a:t>TIẾT </a:t>
            </a:r>
            <a:r>
              <a:rPr lang="en-US" altLang="vi-VN" b="1">
                <a:solidFill>
                  <a:srgbClr val="FF0000"/>
                </a:solidFill>
                <a:latin typeface="Times New Roman" panose="02020603050405020304" pitchFamily="18" charset="0"/>
                <a:ea typeface="+mj-ea"/>
                <a:cs typeface="Times New Roman" panose="02020603050405020304" pitchFamily="18" charset="0"/>
              </a:rPr>
              <a:t>24 </a:t>
            </a:r>
            <a:r>
              <a:rPr lang="en-US" altLang="vi-VN" b="1" smtClean="0">
                <a:solidFill>
                  <a:srgbClr val="FF0000"/>
                </a:solidFill>
                <a:latin typeface="Times New Roman" panose="02020603050405020304" pitchFamily="18" charset="0"/>
                <a:ea typeface="+mj-ea"/>
                <a:cs typeface="Times New Roman" panose="02020603050405020304" pitchFamily="18" charset="0"/>
              </a:rPr>
              <a:t>– BÀI 10: </a:t>
            </a:r>
            <a:r>
              <a:rPr lang="en-US" altLang="vi-VN" b="1" dirty="0">
                <a:solidFill>
                  <a:srgbClr val="FF0000"/>
                </a:solidFill>
                <a:latin typeface="Times New Roman" panose="02020603050405020304" pitchFamily="18" charset="0"/>
                <a:ea typeface="+mj-ea"/>
                <a:cs typeface="Times New Roman" panose="02020603050405020304" pitchFamily="18" charset="0"/>
              </a:rPr>
              <a:t>KHÁI QUÁT VỀ ĐỒ DÙNG ĐIỆN TRONG GIA ĐÌNH</a:t>
            </a:r>
          </a:p>
        </p:txBody>
      </p:sp>
    </p:spTree>
    <p:extLst>
      <p:ext uri="{BB962C8B-B14F-4D97-AF65-F5344CB8AC3E}">
        <p14:creationId xmlns:p14="http://schemas.microsoft.com/office/powerpoint/2010/main" val="3416449937"/>
      </p:ext>
    </p:extLst>
  </p:cSld>
  <p:clrMapOvr>
    <a:masterClrMapping/>
  </p:clrMapOvr>
  <p:transition spd="slow" advTm="334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nodeType="afterGroup">
                            <p:stCondLst>
                              <p:cond delay="750"/>
                            </p:stCondLst>
                            <p:childTnLst>
                              <p:par>
                                <p:cTn id="11" presetID="53" presetClass="entr" presetSubtype="16" decel="50000" fill="hold" nodeType="afterEffect">
                                  <p:stCondLst>
                                    <p:cond delay="5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childTnLst>
                          </p:cTn>
                        </p:par>
                        <p:par>
                          <p:cTn id="16" fill="hold" nodeType="afterGroup">
                            <p:stCondLst>
                              <p:cond delay="1550"/>
                            </p:stCondLst>
                            <p:childTnLst>
                              <p:par>
                                <p:cTn id="17" presetID="53" presetClass="entr" presetSubtype="16" decel="5000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750" fill="hold"/>
                                        <p:tgtEl>
                                          <p:spTgt spid="4"/>
                                        </p:tgtEl>
                                        <p:attrNameLst>
                                          <p:attrName>ppt_w</p:attrName>
                                        </p:attrNameLst>
                                      </p:cBhvr>
                                      <p:tavLst>
                                        <p:tav tm="0">
                                          <p:val>
                                            <p:fltVal val="0"/>
                                          </p:val>
                                        </p:tav>
                                        <p:tav tm="100000">
                                          <p:val>
                                            <p:strVal val="#ppt_w"/>
                                          </p:val>
                                        </p:tav>
                                      </p:tavLst>
                                    </p:anim>
                                    <p:anim calcmode="lin" valueType="num">
                                      <p:cBhvr>
                                        <p:cTn id="20" dur="750" fill="hold"/>
                                        <p:tgtEl>
                                          <p:spTgt spid="4"/>
                                        </p:tgtEl>
                                        <p:attrNameLst>
                                          <p:attrName>ppt_h</p:attrName>
                                        </p:attrNameLst>
                                      </p:cBhvr>
                                      <p:tavLst>
                                        <p:tav tm="0">
                                          <p:val>
                                            <p:fltVal val="0"/>
                                          </p:val>
                                        </p:tav>
                                        <p:tav tm="100000">
                                          <p:val>
                                            <p:strVal val="#ppt_h"/>
                                          </p:val>
                                        </p:tav>
                                      </p:tavLst>
                                    </p:anim>
                                    <p:animEffect transition="in" filter="fade">
                                      <p:cBhvr>
                                        <p:cTn id="21" dur="750"/>
                                        <p:tgtEl>
                                          <p:spTgt spid="4"/>
                                        </p:tgtEl>
                                      </p:cBhvr>
                                    </p:animEffect>
                                  </p:childTnLst>
                                </p:cTn>
                              </p:par>
                              <p:par>
                                <p:cTn id="22" presetID="2" presetClass="entr" presetSubtype="2" fill="hold" grpId="0" nodeType="withEffect" nodePh="1">
                                  <p:stCondLst>
                                    <p:cond delay="200"/>
                                  </p:stCondLst>
                                  <p:endCondLst>
                                    <p:cond evt="begin" delay="0">
                                      <p:tn val="22"/>
                                    </p:cond>
                                  </p:endCondLst>
                                  <p:childTnLst>
                                    <p:set>
                                      <p:cBhvr>
                                        <p:cTn id="23" dur="1" fill="hold">
                                          <p:stCondLst>
                                            <p:cond delay="0"/>
                                          </p:stCondLst>
                                        </p:cTn>
                                        <p:tgtEl>
                                          <p:spTgt spid="386"/>
                                        </p:tgtEl>
                                        <p:attrNameLst>
                                          <p:attrName>style.visibility</p:attrName>
                                        </p:attrNameLst>
                                      </p:cBhvr>
                                      <p:to>
                                        <p:strVal val="visible"/>
                                      </p:to>
                                    </p:set>
                                    <p:anim calcmode="lin" valueType="num">
                                      <p:cBhvr additive="base">
                                        <p:cTn id="24" dur="500" fill="hold"/>
                                        <p:tgtEl>
                                          <p:spTgt spid="386"/>
                                        </p:tgtEl>
                                        <p:attrNameLst>
                                          <p:attrName>ppt_x</p:attrName>
                                        </p:attrNameLst>
                                      </p:cBhvr>
                                      <p:tavLst>
                                        <p:tav tm="0">
                                          <p:val>
                                            <p:strVal val="1+#ppt_w/2"/>
                                          </p:val>
                                        </p:tav>
                                        <p:tav tm="100000">
                                          <p:val>
                                            <p:strVal val="#ppt_x"/>
                                          </p:val>
                                        </p:tav>
                                      </p:tavLst>
                                    </p:anim>
                                    <p:anim calcmode="lin" valueType="num">
                                      <p:cBhvr additive="base">
                                        <p:cTn id="25" dur="500" fill="hold"/>
                                        <p:tgtEl>
                                          <p:spTgt spid="386"/>
                                        </p:tgtEl>
                                        <p:attrNameLst>
                                          <p:attrName>ppt_y</p:attrName>
                                        </p:attrNameLst>
                                      </p:cBhvr>
                                      <p:tavLst>
                                        <p:tav tm="0">
                                          <p:val>
                                            <p:strVal val="#ppt_y"/>
                                          </p:val>
                                        </p:tav>
                                        <p:tav tm="100000">
                                          <p:val>
                                            <p:strVal val="#ppt_y"/>
                                          </p:val>
                                        </p:tav>
                                      </p:tavLst>
                                    </p:anim>
                                  </p:childTnLst>
                                </p:cTn>
                              </p:par>
                              <p:par>
                                <p:cTn id="26" presetID="2" presetClass="entr" presetSubtype="2" decel="50000" fill="hold" grpId="0" nodeType="withEffect">
                                  <p:stCondLst>
                                    <p:cond delay="10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750" fill="hold"/>
                                        <p:tgtEl>
                                          <p:spTgt spid="22"/>
                                        </p:tgtEl>
                                        <p:attrNameLst>
                                          <p:attrName>ppt_x</p:attrName>
                                        </p:attrNameLst>
                                      </p:cBhvr>
                                      <p:tavLst>
                                        <p:tav tm="0">
                                          <p:val>
                                            <p:strVal val="1+#ppt_w/2"/>
                                          </p:val>
                                        </p:tav>
                                        <p:tav tm="100000">
                                          <p:val>
                                            <p:strVal val="#ppt_x"/>
                                          </p:val>
                                        </p:tav>
                                      </p:tavLst>
                                    </p:anim>
                                    <p:anim calcmode="lin" valueType="num">
                                      <p:cBhvr additive="base">
                                        <p:cTn id="29"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3912" y="1392263"/>
            <a:ext cx="7829550" cy="2025564"/>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algn="just">
              <a:lnSpc>
                <a:spcPct val="150000"/>
              </a:lnSpc>
            </a:pPr>
            <a:r>
              <a:rPr lang="en-US" sz="2800" b="1" dirty="0">
                <a:solidFill>
                  <a:srgbClr val="339966"/>
                </a:solidFill>
                <a:latin typeface="Times New Roman" panose="02020603050405020304" pitchFamily="18" charset="0"/>
              </a:rPr>
              <a:t>1. </a:t>
            </a:r>
            <a:r>
              <a:rPr lang="en-US" sz="2800" b="1" dirty="0" err="1">
                <a:solidFill>
                  <a:srgbClr val="339966"/>
                </a:solidFill>
                <a:latin typeface="Times New Roman" panose="02020603050405020304" pitchFamily="18" charset="0"/>
              </a:rPr>
              <a:t>Kể</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một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số</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đồ</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dùng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có</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Cho </a:t>
            </a:r>
            <a:r>
              <a:rPr lang="en-US" sz="2800" b="1" dirty="0" err="1">
                <a:solidFill>
                  <a:srgbClr val="339966"/>
                </a:solidFill>
                <a:latin typeface="Times New Roman" panose="02020603050405020304" pitchFamily="18" charset="0"/>
              </a:rPr>
              <a:t>biết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một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số</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thông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số</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kỹ</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thuật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ghi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những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đồ</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dùng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đó</a:t>
            </a:r>
            <a:endParaRPr lang="en-US" sz="2800" b="1" dirty="0">
              <a:solidFill>
                <a:srgbClr val="339966"/>
              </a:solidFill>
              <a:latin typeface="Times New Roman" panose="02020603050405020304" pitchFamily="18" charset="0"/>
            </a:endParaRPr>
          </a:p>
          <a:p>
            <a:pPr algn="just">
              <a:lnSpc>
                <a:spcPct val="150000"/>
              </a:lnSpc>
            </a:pPr>
            <a:endParaRPr lang="en-US" altLang="en-US" dirty="0"/>
          </a:p>
        </p:txBody>
      </p:sp>
      <p:sp>
        <p:nvSpPr>
          <p:cNvPr id="3" name="Rectangle 1"/>
          <p:cNvSpPr>
            <a:spLocks noChangeArrowheads="1"/>
          </p:cNvSpPr>
          <p:nvPr/>
        </p:nvSpPr>
        <p:spPr bwMode="auto">
          <a:xfrm>
            <a:off x="3640230" y="3833326"/>
            <a:ext cx="7829550" cy="2025564"/>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algn="just">
              <a:lnSpc>
                <a:spcPct val="150000"/>
              </a:lnSpc>
            </a:pPr>
            <a:r>
              <a:rPr lang="en-US" sz="2800" b="1" dirty="0">
                <a:solidFill>
                  <a:srgbClr val="339966"/>
                </a:solidFill>
                <a:latin typeface="Times New Roman" panose="02020603050405020304" pitchFamily="18" charset="0"/>
              </a:rPr>
              <a:t>2. </a:t>
            </a:r>
            <a:r>
              <a:rPr lang="en-US" sz="2800" b="1" dirty="0" err="1">
                <a:solidFill>
                  <a:srgbClr val="339966"/>
                </a:solidFill>
                <a:latin typeface="Times New Roman" panose="02020603050405020304" pitchFamily="18" charset="0"/>
              </a:rPr>
              <a:t>Tìm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hiểu</a:t>
            </a:r>
            <a:r>
              <a:rPr lang="en-US" sz="2800" b="1" dirty="0">
                <a:solidFill>
                  <a:srgbClr val="339966"/>
                </a:solidFill>
                <a:latin typeface="Times New Roman" panose="02020603050405020304" pitchFamily="18" charset="0"/>
              </a:rPr>
              <a:t> ý </a:t>
            </a:r>
            <a:r>
              <a:rPr lang="en-US" sz="2800" b="1" dirty="0" err="1">
                <a:solidFill>
                  <a:srgbClr val="339966"/>
                </a:solidFill>
                <a:latin typeface="Times New Roman" panose="02020603050405020304" pitchFamily="18" charset="0"/>
              </a:rPr>
              <a:t>nghĩa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nhãn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lượng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và</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đồ</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dùng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sao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tiết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kiệm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nhãn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lượng</a:t>
            </a:r>
            <a:endParaRPr lang="en-US" sz="2800" b="1" dirty="0">
              <a:solidFill>
                <a:srgbClr val="339966"/>
              </a:solidFill>
              <a:latin typeface="Times New Roman" panose="02020603050405020304" pitchFamily="18" charset="0"/>
            </a:endParaRPr>
          </a:p>
          <a:p>
            <a:pPr algn="just">
              <a:lnSpc>
                <a:spcPct val="150000"/>
              </a:lnSpc>
            </a:pPr>
            <a:endParaRPr lang="en-US" altLang="en-US" dirty="0"/>
          </a:p>
        </p:txBody>
      </p:sp>
      <p:sp>
        <p:nvSpPr>
          <p:cNvPr id="4" name="TextBox 3"/>
          <p:cNvSpPr txBox="1"/>
          <p:nvPr/>
        </p:nvSpPr>
        <p:spPr>
          <a:xfrm>
            <a:off x="4213436" y="307351"/>
            <a:ext cx="4589370"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THẢO LUẬN NHÓM</a:t>
            </a:r>
          </a:p>
        </p:txBody>
      </p:sp>
    </p:spTree>
    <p:extLst>
      <p:ext uri="{BB962C8B-B14F-4D97-AF65-F5344CB8AC3E}">
        <p14:creationId xmlns:p14="http://schemas.microsoft.com/office/powerpoint/2010/main" val="45332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2"/>
          </a:xfrm>
          <a:prstGeom prst="rect">
            <a:avLst/>
          </a:prstGeom>
        </p:spPr>
      </p:pic>
      <p:sp>
        <p:nvSpPr>
          <p:cNvPr id="2" name="Rectangle 1"/>
          <p:cNvSpPr/>
          <p:nvPr/>
        </p:nvSpPr>
        <p:spPr>
          <a:xfrm>
            <a:off x="1837900" y="1268443"/>
            <a:ext cx="8898339" cy="3697166"/>
          </a:xfrm>
          <a:prstGeom prst="rect">
            <a:avLst/>
          </a:prstGeom>
        </p:spPr>
        <p:txBody>
          <a:bodyPr wrap="square">
            <a:spAutoFit/>
          </a:bodyPr>
          <a:lstStyle/>
          <a:p>
            <a:pPr algn="just">
              <a:lnSpc>
                <a:spcPct val="150000"/>
              </a:lnSpc>
            </a:pPr>
            <a:r>
              <a:rPr lang="en-US" sz="3200" b="1" smtClean="0">
                <a:solidFill>
                  <a:srgbClr val="FF0000"/>
                </a:solidFill>
                <a:latin typeface="Times New Roman" panose="02020603050405020304" pitchFamily="18" charset="0"/>
                <a:cs typeface="Times New Roman" panose="02020603050405020304" pitchFamily="18" charset="0"/>
              </a:rPr>
              <a:t>* </a:t>
            </a:r>
            <a:r>
              <a:rPr lang="vi-VN" sz="3200" b="1" smtClean="0">
                <a:solidFill>
                  <a:srgbClr val="FF0000"/>
                </a:solidFill>
                <a:latin typeface="Times New Roman" panose="02020603050405020304" pitchFamily="18" charset="0"/>
                <a:cs typeface="Times New Roman" panose="02020603050405020304" pitchFamily="18" charset="0"/>
              </a:rPr>
              <a:t>Ý </a:t>
            </a:r>
            <a:r>
              <a:rPr lang="vi-VN" sz="3200" b="1">
                <a:solidFill>
                  <a:srgbClr val="FF0000"/>
                </a:solidFill>
                <a:latin typeface="Times New Roman" panose="02020603050405020304" pitchFamily="18" charset="0"/>
                <a:cs typeface="Times New Roman" panose="02020603050405020304" pitchFamily="18" charset="0"/>
              </a:rPr>
              <a:t>nghĩa của nhãn năng lượng</a:t>
            </a:r>
            <a:r>
              <a:rPr lang="vi-VN" sz="3200" b="1" smtClean="0">
                <a:solidFill>
                  <a:srgbClr val="FF0000"/>
                </a:solidFill>
                <a:latin typeface="Times New Roman" panose="02020603050405020304" pitchFamily="18" charset="0"/>
                <a:cs typeface="Times New Roman" panose="02020603050405020304" pitchFamily="18" charset="0"/>
              </a:rPr>
              <a:t>:</a:t>
            </a:r>
            <a:endParaRPr lang="en-US" sz="3200" b="1"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3200" b="1" smtClean="0">
                <a:solidFill>
                  <a:srgbClr val="222222"/>
                </a:solidFill>
                <a:latin typeface="Times New Roman" panose="02020603050405020304" pitchFamily="18" charset="0"/>
                <a:cs typeface="Times New Roman" panose="02020603050405020304" pitchFamily="18" charset="0"/>
              </a:rPr>
              <a:t>- C</a:t>
            </a:r>
            <a:r>
              <a:rPr lang="vi-VN" sz="3200" b="1" smtClean="0">
                <a:solidFill>
                  <a:srgbClr val="222222"/>
                </a:solidFill>
                <a:latin typeface="Times New Roman" panose="02020603050405020304" pitchFamily="18" charset="0"/>
                <a:cs typeface="Times New Roman" panose="02020603050405020304" pitchFamily="18" charset="0"/>
              </a:rPr>
              <a:t>ung </a:t>
            </a:r>
            <a:r>
              <a:rPr lang="vi-VN" sz="3200" b="1">
                <a:solidFill>
                  <a:srgbClr val="222222"/>
                </a:solidFill>
                <a:latin typeface="Times New Roman" panose="02020603050405020304" pitchFamily="18" charset="0"/>
                <a:cs typeface="Times New Roman" panose="02020603050405020304" pitchFamily="18" charset="0"/>
              </a:rPr>
              <a:t>cấp </a:t>
            </a:r>
            <a:r>
              <a:rPr lang="vi-VN" sz="3200" b="1" smtClean="0">
                <a:solidFill>
                  <a:srgbClr val="222222"/>
                </a:solidFill>
                <a:latin typeface="Times New Roman" panose="02020603050405020304" pitchFamily="18" charset="0"/>
                <a:cs typeface="Times New Roman" panose="02020603050405020304" pitchFamily="18" charset="0"/>
              </a:rPr>
              <a:t>các </a:t>
            </a:r>
            <a:r>
              <a:rPr lang="vi-VN" sz="3200" b="1">
                <a:solidFill>
                  <a:srgbClr val="222222"/>
                </a:solidFill>
                <a:latin typeface="Times New Roman" panose="02020603050405020304" pitchFamily="18" charset="0"/>
                <a:cs typeface="Times New Roman" panose="02020603050405020304" pitchFamily="18" charset="0"/>
              </a:rPr>
              <a:t>thông tin về hiệu suất năng lượng của phương tiện, thiết </a:t>
            </a:r>
            <a:r>
              <a:rPr lang="vi-VN" sz="3200" b="1" smtClean="0">
                <a:solidFill>
                  <a:srgbClr val="222222"/>
                </a:solidFill>
                <a:latin typeface="Times New Roman" panose="02020603050405020304" pitchFamily="18" charset="0"/>
                <a:cs typeface="Times New Roman" panose="02020603050405020304" pitchFamily="18" charset="0"/>
              </a:rPr>
              <a:t>bị</a:t>
            </a:r>
            <a:r>
              <a:rPr lang="en-US" sz="3200" b="1" smtClean="0">
                <a:solidFill>
                  <a:srgbClr val="222222"/>
                </a:solidFill>
                <a:latin typeface="Times New Roman" panose="02020603050405020304" pitchFamily="18" charset="0"/>
                <a:cs typeface="Times New Roman" panose="02020603050405020304" pitchFamily="18" charset="0"/>
              </a:rPr>
              <a:t>.</a:t>
            </a:r>
          </a:p>
          <a:p>
            <a:pPr algn="just">
              <a:lnSpc>
                <a:spcPct val="150000"/>
              </a:lnSpc>
            </a:pPr>
            <a:r>
              <a:rPr lang="en-US" sz="3200" b="1" smtClean="0">
                <a:solidFill>
                  <a:srgbClr val="222222"/>
                </a:solidFill>
                <a:latin typeface="Times New Roman" panose="02020603050405020304" pitchFamily="18" charset="0"/>
                <a:cs typeface="Times New Roman" panose="02020603050405020304" pitchFamily="18" charset="0"/>
              </a:rPr>
              <a:t>- </a:t>
            </a:r>
            <a:r>
              <a:rPr lang="en-US" sz="3200" b="1">
                <a:solidFill>
                  <a:srgbClr val="222222"/>
                </a:solidFill>
                <a:latin typeface="Times New Roman" panose="02020603050405020304" pitchFamily="18" charset="0"/>
                <a:cs typeface="Times New Roman" panose="02020603050405020304" pitchFamily="18" charset="0"/>
              </a:rPr>
              <a:t>G</a:t>
            </a:r>
            <a:r>
              <a:rPr lang="vi-VN" sz="3200" b="1" smtClean="0">
                <a:solidFill>
                  <a:srgbClr val="222222"/>
                </a:solidFill>
                <a:latin typeface="Times New Roman" panose="02020603050405020304" pitchFamily="18" charset="0"/>
                <a:cs typeface="Times New Roman" panose="02020603050405020304" pitchFamily="18" charset="0"/>
              </a:rPr>
              <a:t>iúp lựa </a:t>
            </a:r>
            <a:r>
              <a:rPr lang="vi-VN" sz="3200" b="1">
                <a:solidFill>
                  <a:srgbClr val="222222"/>
                </a:solidFill>
                <a:latin typeface="Times New Roman" panose="02020603050405020304" pitchFamily="18" charset="0"/>
                <a:cs typeface="Times New Roman" panose="02020603050405020304" pitchFamily="18" charset="0"/>
              </a:rPr>
              <a:t>chọn được phương tiện, thiết bị có mức tiêu thụ năng lượng tiết kiệm hơn</a:t>
            </a:r>
            <a:r>
              <a:rPr lang="vi-VN" sz="3200" b="1" smtClean="0">
                <a:solidFill>
                  <a:srgbClr val="222222"/>
                </a:solidFill>
                <a:latin typeface="Times New Roman" panose="02020603050405020304" pitchFamily="18" charset="0"/>
                <a:cs typeface="Times New Roman" panose="02020603050405020304" pitchFamily="18" charset="0"/>
              </a:rPr>
              <a:t>.</a:t>
            </a:r>
            <a:endParaRPr lang="vi-VN" sz="3200" b="1">
              <a:solidFill>
                <a:srgbClr val="22222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1417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2"/>
          </a:xfrm>
          <a:prstGeom prst="rect">
            <a:avLst/>
          </a:prstGeom>
        </p:spPr>
      </p:pic>
      <p:sp>
        <p:nvSpPr>
          <p:cNvPr id="2" name="Rectangle 1"/>
          <p:cNvSpPr/>
          <p:nvPr/>
        </p:nvSpPr>
        <p:spPr>
          <a:xfrm>
            <a:off x="714233" y="968696"/>
            <a:ext cx="5868539" cy="4616648"/>
          </a:xfrm>
          <a:prstGeom prst="rect">
            <a:avLst/>
          </a:prstGeom>
        </p:spPr>
        <p:txBody>
          <a:bodyPr wrap="square">
            <a:spAutoFit/>
          </a:bodyPr>
          <a:lstStyle/>
          <a:p>
            <a:pPr algn="just">
              <a:lnSpc>
                <a:spcPct val="150000"/>
              </a:lnSpc>
            </a:pPr>
            <a:r>
              <a:rPr lang="en-US" sz="2800" b="1">
                <a:solidFill>
                  <a:srgbClr val="FF0000"/>
                </a:solidFill>
                <a:latin typeface="Times New Roman" panose="02020603050405020304" pitchFamily="18" charset="0"/>
                <a:cs typeface="Times New Roman" panose="02020603050405020304" pitchFamily="18" charset="0"/>
              </a:rPr>
              <a:t>* Cách lựa chọn đồ dùng điện để tiết kiệm năng l</a:t>
            </a:r>
            <a:r>
              <a:rPr lang="vi-VN" sz="2800" b="1">
                <a:solidFill>
                  <a:srgbClr val="FF0000"/>
                </a:solidFill>
                <a:latin typeface="Times New Roman" panose="02020603050405020304" pitchFamily="18" charset="0"/>
                <a:cs typeface="Times New Roman" panose="02020603050405020304" pitchFamily="18" charset="0"/>
              </a:rPr>
              <a:t>ượn</a:t>
            </a:r>
            <a:r>
              <a:rPr lang="en-US" sz="2800" b="1">
                <a:solidFill>
                  <a:srgbClr val="FF0000"/>
                </a:solidFill>
                <a:latin typeface="Times New Roman" panose="02020603050405020304" pitchFamily="18" charset="0"/>
                <a:cs typeface="Times New Roman" panose="02020603050405020304" pitchFamily="18" charset="0"/>
              </a:rPr>
              <a:t>g: </a:t>
            </a:r>
            <a:r>
              <a:rPr lang="vi-VN" sz="2800" b="1">
                <a:solidFill>
                  <a:srgbClr val="222222"/>
                </a:solidFill>
                <a:latin typeface="Times New Roman" panose="02020603050405020304" pitchFamily="18" charset="0"/>
                <a:cs typeface="Times New Roman" panose="02020603050405020304" pitchFamily="18" charset="0"/>
              </a:rPr>
              <a:t>Mức hiệu suất năng lượng khác nhau ứng với năm cấp hiệu suất năng lượng tương ứng với số sao in trên nhãn, từ một sao đến năm sao, nhãn năm sao là nhãn có hiệu suất tốt nhất.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8193" r="25051"/>
          <a:stretch/>
        </p:blipFill>
        <p:spPr>
          <a:xfrm>
            <a:off x="7733731" y="867195"/>
            <a:ext cx="3384646" cy="481965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706" t="6887" r="51898" b="6179"/>
          <a:stretch/>
        </p:blipFill>
        <p:spPr>
          <a:xfrm>
            <a:off x="7601803" y="853547"/>
            <a:ext cx="3571166" cy="5075686"/>
          </a:xfrm>
          <a:prstGeom prst="rect">
            <a:avLst/>
          </a:prstGeom>
        </p:spPr>
      </p:pic>
    </p:spTree>
    <p:extLst>
      <p:ext uri="{BB962C8B-B14F-4D97-AF65-F5344CB8AC3E}">
        <p14:creationId xmlns:p14="http://schemas.microsoft.com/office/powerpoint/2010/main" val="162973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1271" y="2376437"/>
            <a:ext cx="7146877" cy="2677656"/>
          </a:xfrm>
          <a:prstGeom prst="rect">
            <a:avLst/>
          </a:prstGeom>
        </p:spPr>
        <p:txBody>
          <a:bodyPr wrap="square">
            <a:spAutoFit/>
          </a:bodyPr>
          <a:lstStyle/>
          <a:p>
            <a:pPr algn="just">
              <a:lnSpc>
                <a:spcPct val="150000"/>
              </a:lnSpc>
            </a:pPr>
            <a:r>
              <a:rPr lang="vi-VN" sz="2800" b="1" smtClean="0">
                <a:solidFill>
                  <a:srgbClr val="000000"/>
                </a:solidFill>
                <a:latin typeface="+mj-lt"/>
              </a:rPr>
              <a:t>A</a:t>
            </a:r>
            <a:r>
              <a:rPr lang="vi-VN" sz="2800" b="1">
                <a:solidFill>
                  <a:srgbClr val="000000"/>
                </a:solidFill>
                <a:latin typeface="+mj-lt"/>
              </a:rPr>
              <a:t>. Các sản phẩm công nghệ</a:t>
            </a:r>
          </a:p>
          <a:p>
            <a:pPr algn="just">
              <a:lnSpc>
                <a:spcPct val="150000"/>
              </a:lnSpc>
            </a:pPr>
            <a:r>
              <a:rPr lang="vi-VN" sz="2800" b="1">
                <a:solidFill>
                  <a:srgbClr val="000000"/>
                </a:solidFill>
                <a:latin typeface="+mj-lt"/>
              </a:rPr>
              <a:t>B. Hoạt động bằng năng lượng điện</a:t>
            </a:r>
          </a:p>
          <a:p>
            <a:pPr algn="just">
              <a:lnSpc>
                <a:spcPct val="150000"/>
              </a:lnSpc>
            </a:pPr>
            <a:r>
              <a:rPr lang="vi-VN" sz="2800" b="1">
                <a:solidFill>
                  <a:srgbClr val="000000"/>
                </a:solidFill>
                <a:latin typeface="+mj-lt"/>
              </a:rPr>
              <a:t>C. Phục vụ sinh hoạt trong gia đình</a:t>
            </a:r>
          </a:p>
          <a:p>
            <a:pPr algn="just">
              <a:lnSpc>
                <a:spcPct val="150000"/>
              </a:lnSpc>
            </a:pPr>
            <a:r>
              <a:rPr lang="vi-VN" sz="2800" b="1">
                <a:solidFill>
                  <a:srgbClr val="000000"/>
                </a:solidFill>
                <a:latin typeface="+mj-lt"/>
              </a:rPr>
              <a:t>D. Cả 3 đáp án trên</a:t>
            </a:r>
            <a:endParaRPr lang="vi-VN" sz="2800" b="1" i="0">
              <a:solidFill>
                <a:srgbClr val="000000"/>
              </a:solidFill>
              <a:effectLst/>
              <a:latin typeface="+mj-lt"/>
            </a:endParaRPr>
          </a:p>
        </p:txBody>
      </p:sp>
      <p:sp>
        <p:nvSpPr>
          <p:cNvPr id="3" name="Rectangle 2"/>
          <p:cNvSpPr/>
          <p:nvPr/>
        </p:nvSpPr>
        <p:spPr>
          <a:xfrm>
            <a:off x="2477308" y="786727"/>
            <a:ext cx="6909840" cy="742511"/>
          </a:xfrm>
          <a:prstGeom prst="rect">
            <a:avLst/>
          </a:prstGeom>
        </p:spPr>
        <p:txBody>
          <a:bodyPr wrap="none">
            <a:spAutoFit/>
          </a:bodyPr>
          <a:lstStyle/>
          <a:p>
            <a:pPr algn="just">
              <a:lnSpc>
                <a:spcPct val="150000"/>
              </a:lnSpc>
            </a:pPr>
            <a:r>
              <a:rPr lang="vi-VN" sz="3200" b="1">
                <a:solidFill>
                  <a:srgbClr val="FF0000"/>
                </a:solidFill>
                <a:latin typeface="+mj-lt"/>
              </a:rPr>
              <a:t>Câu 1. Đồ dùng điện trong gia đình là:</a:t>
            </a:r>
          </a:p>
        </p:txBody>
      </p:sp>
      <p:sp>
        <p:nvSpPr>
          <p:cNvPr id="4" name="Oval 3"/>
          <p:cNvSpPr/>
          <p:nvPr/>
        </p:nvSpPr>
        <p:spPr>
          <a:xfrm>
            <a:off x="2611271" y="4462817"/>
            <a:ext cx="423080" cy="4367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058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4907" y="3074495"/>
            <a:ext cx="6096000" cy="1569660"/>
          </a:xfrm>
          <a:prstGeom prst="rect">
            <a:avLst/>
          </a:prstGeom>
        </p:spPr>
        <p:txBody>
          <a:bodyPr>
            <a:spAutoFit/>
          </a:bodyPr>
          <a:lstStyle/>
          <a:p>
            <a:pPr algn="just">
              <a:lnSpc>
                <a:spcPct val="150000"/>
              </a:lnSpc>
            </a:pPr>
            <a:r>
              <a:rPr lang="vi-VN" sz="3200" b="1" smtClean="0">
                <a:solidFill>
                  <a:srgbClr val="000000"/>
                </a:solidFill>
                <a:latin typeface="+mj-lt"/>
              </a:rPr>
              <a:t>A</a:t>
            </a:r>
            <a:r>
              <a:rPr lang="vi-VN" sz="3200" b="1">
                <a:solidFill>
                  <a:srgbClr val="000000"/>
                </a:solidFill>
                <a:latin typeface="+mj-lt"/>
              </a:rPr>
              <a:t>. 1                     </a:t>
            </a:r>
            <a:r>
              <a:rPr lang="en-US" sz="3200" b="1" smtClean="0">
                <a:solidFill>
                  <a:srgbClr val="000000"/>
                </a:solidFill>
                <a:latin typeface="+mj-lt"/>
              </a:rPr>
              <a:t>		</a:t>
            </a:r>
            <a:r>
              <a:rPr lang="vi-VN" sz="3200" b="1" smtClean="0">
                <a:solidFill>
                  <a:srgbClr val="000000"/>
                </a:solidFill>
                <a:latin typeface="+mj-lt"/>
              </a:rPr>
              <a:t>B</a:t>
            </a:r>
            <a:r>
              <a:rPr lang="vi-VN" sz="3200" b="1">
                <a:solidFill>
                  <a:srgbClr val="000000"/>
                </a:solidFill>
                <a:latin typeface="+mj-lt"/>
              </a:rPr>
              <a:t>. 2</a:t>
            </a:r>
          </a:p>
          <a:p>
            <a:pPr algn="just">
              <a:lnSpc>
                <a:spcPct val="150000"/>
              </a:lnSpc>
            </a:pPr>
            <a:r>
              <a:rPr lang="vi-VN" sz="3200" b="1">
                <a:solidFill>
                  <a:srgbClr val="000000"/>
                </a:solidFill>
                <a:latin typeface="+mj-lt"/>
              </a:rPr>
              <a:t>C. 3                     </a:t>
            </a:r>
            <a:r>
              <a:rPr lang="en-US" sz="3200" b="1" smtClean="0">
                <a:solidFill>
                  <a:srgbClr val="000000"/>
                </a:solidFill>
                <a:latin typeface="+mj-lt"/>
              </a:rPr>
              <a:t>		</a:t>
            </a:r>
            <a:r>
              <a:rPr lang="vi-VN" sz="3200" b="1" smtClean="0">
                <a:solidFill>
                  <a:srgbClr val="000000"/>
                </a:solidFill>
                <a:latin typeface="+mj-lt"/>
              </a:rPr>
              <a:t>D</a:t>
            </a:r>
            <a:r>
              <a:rPr lang="vi-VN" sz="3200" b="1">
                <a:solidFill>
                  <a:srgbClr val="000000"/>
                </a:solidFill>
                <a:latin typeface="+mj-lt"/>
              </a:rPr>
              <a:t>. 4</a:t>
            </a:r>
            <a:endParaRPr lang="vi-VN" sz="3200" b="1" i="0">
              <a:solidFill>
                <a:srgbClr val="000000"/>
              </a:solidFill>
              <a:effectLst/>
              <a:latin typeface="+mj-lt"/>
            </a:endParaRPr>
          </a:p>
        </p:txBody>
      </p:sp>
      <p:sp>
        <p:nvSpPr>
          <p:cNvPr id="3" name="Rectangle 2"/>
          <p:cNvSpPr/>
          <p:nvPr/>
        </p:nvSpPr>
        <p:spPr>
          <a:xfrm>
            <a:off x="2361062" y="731123"/>
            <a:ext cx="7683690" cy="1481175"/>
          </a:xfrm>
          <a:prstGeom prst="rect">
            <a:avLst/>
          </a:prstGeom>
        </p:spPr>
        <p:txBody>
          <a:bodyPr wrap="square">
            <a:spAutoFit/>
          </a:bodyPr>
          <a:lstStyle/>
          <a:p>
            <a:pPr algn="ctr">
              <a:lnSpc>
                <a:spcPct val="150000"/>
              </a:lnSpc>
            </a:pPr>
            <a:r>
              <a:rPr lang="vi-VN" sz="3200" b="1">
                <a:solidFill>
                  <a:srgbClr val="FF0000"/>
                </a:solidFill>
                <a:latin typeface="+mj-lt"/>
              </a:rPr>
              <a:t>Câu 2. Thông số kĩ thật của đồ dùng điện được chia làm mấy loại?</a:t>
            </a:r>
          </a:p>
        </p:txBody>
      </p:sp>
      <p:sp>
        <p:nvSpPr>
          <p:cNvPr id="4" name="Oval 3"/>
          <p:cNvSpPr/>
          <p:nvPr/>
        </p:nvSpPr>
        <p:spPr>
          <a:xfrm>
            <a:off x="7756477" y="3289110"/>
            <a:ext cx="423080" cy="4367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58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9760" y="2633723"/>
            <a:ext cx="7406185" cy="2677656"/>
          </a:xfrm>
          <a:prstGeom prst="rect">
            <a:avLst/>
          </a:prstGeom>
        </p:spPr>
        <p:txBody>
          <a:bodyPr wrap="square">
            <a:spAutoFit/>
          </a:bodyPr>
          <a:lstStyle/>
          <a:p>
            <a:pPr algn="just">
              <a:lnSpc>
                <a:spcPct val="150000"/>
              </a:lnSpc>
            </a:pPr>
            <a:r>
              <a:rPr lang="vi-VN" sz="2800" b="1" smtClean="0">
                <a:solidFill>
                  <a:srgbClr val="000000"/>
                </a:solidFill>
                <a:latin typeface="+mj-lt"/>
              </a:rPr>
              <a:t>A</a:t>
            </a:r>
            <a:r>
              <a:rPr lang="vi-VN" sz="2800" b="1">
                <a:solidFill>
                  <a:srgbClr val="000000"/>
                </a:solidFill>
                <a:latin typeface="+mj-lt"/>
              </a:rPr>
              <a:t>. Điện áp định mức</a:t>
            </a:r>
          </a:p>
          <a:p>
            <a:pPr algn="just">
              <a:lnSpc>
                <a:spcPct val="150000"/>
              </a:lnSpc>
            </a:pPr>
            <a:r>
              <a:rPr lang="vi-VN" sz="2800" b="1">
                <a:solidFill>
                  <a:srgbClr val="000000"/>
                </a:solidFill>
                <a:latin typeface="+mj-lt"/>
              </a:rPr>
              <a:t>B. Công suất định mức</a:t>
            </a:r>
          </a:p>
          <a:p>
            <a:pPr algn="just">
              <a:lnSpc>
                <a:spcPct val="150000"/>
              </a:lnSpc>
            </a:pPr>
            <a:r>
              <a:rPr lang="vi-VN" sz="2800" b="1">
                <a:solidFill>
                  <a:srgbClr val="000000"/>
                </a:solidFill>
                <a:latin typeface="+mj-lt"/>
              </a:rPr>
              <a:t>C. Điện áp hoặc công suất định mức</a:t>
            </a:r>
          </a:p>
          <a:p>
            <a:pPr algn="just">
              <a:lnSpc>
                <a:spcPct val="150000"/>
              </a:lnSpc>
            </a:pPr>
            <a:r>
              <a:rPr lang="vi-VN" sz="2800" b="1">
                <a:solidFill>
                  <a:srgbClr val="000000"/>
                </a:solidFill>
                <a:latin typeface="+mj-lt"/>
              </a:rPr>
              <a:t>D. Điện áp định mức và công suất định mức</a:t>
            </a:r>
            <a:endParaRPr lang="vi-VN" sz="2800" b="1" i="0">
              <a:solidFill>
                <a:srgbClr val="000000"/>
              </a:solidFill>
              <a:effectLst/>
              <a:latin typeface="+mj-lt"/>
            </a:endParaRPr>
          </a:p>
        </p:txBody>
      </p:sp>
      <p:sp>
        <p:nvSpPr>
          <p:cNvPr id="3" name="Rectangle 2"/>
          <p:cNvSpPr/>
          <p:nvPr/>
        </p:nvSpPr>
        <p:spPr>
          <a:xfrm>
            <a:off x="2402006" y="594648"/>
            <a:ext cx="7629099" cy="1569660"/>
          </a:xfrm>
          <a:prstGeom prst="rect">
            <a:avLst/>
          </a:prstGeom>
        </p:spPr>
        <p:txBody>
          <a:bodyPr wrap="square">
            <a:spAutoFit/>
          </a:bodyPr>
          <a:lstStyle/>
          <a:p>
            <a:pPr algn="ctr">
              <a:lnSpc>
                <a:spcPct val="150000"/>
              </a:lnSpc>
            </a:pPr>
            <a:r>
              <a:rPr lang="vi-VN" sz="3200" b="1">
                <a:solidFill>
                  <a:srgbClr val="FF0000"/>
                </a:solidFill>
                <a:latin typeface="+mj-lt"/>
              </a:rPr>
              <a:t>Câu </a:t>
            </a:r>
            <a:r>
              <a:rPr lang="en-US" sz="3200" b="1">
                <a:solidFill>
                  <a:srgbClr val="FF0000"/>
                </a:solidFill>
                <a:latin typeface="Times New Roman" panose="02020603050405020304" pitchFamily="18" charset="0"/>
                <a:cs typeface="Times New Roman" panose="02020603050405020304" pitchFamily="18" charset="0"/>
              </a:rPr>
              <a:t>3</a:t>
            </a:r>
            <a:r>
              <a:rPr lang="vi-VN" sz="3200" b="1" smtClean="0">
                <a:solidFill>
                  <a:srgbClr val="FF0000"/>
                </a:solidFill>
                <a:latin typeface="Times New Roman" panose="02020603050405020304" pitchFamily="18" charset="0"/>
                <a:cs typeface="Times New Roman" panose="02020603050405020304" pitchFamily="18" charset="0"/>
              </a:rPr>
              <a:t>.</a:t>
            </a:r>
            <a:r>
              <a:rPr lang="vi-VN" sz="3200" b="1" smtClean="0">
                <a:solidFill>
                  <a:srgbClr val="FF0000"/>
                </a:solidFill>
                <a:latin typeface="+mj-lt"/>
              </a:rPr>
              <a:t> </a:t>
            </a:r>
            <a:r>
              <a:rPr lang="vi-VN" sz="3200" b="1">
                <a:solidFill>
                  <a:srgbClr val="FF0000"/>
                </a:solidFill>
                <a:latin typeface="+mj-lt"/>
              </a:rPr>
              <a:t>Đại lượng điện định mức chung của đồ dùng điện là:</a:t>
            </a:r>
          </a:p>
        </p:txBody>
      </p:sp>
      <p:sp>
        <p:nvSpPr>
          <p:cNvPr id="4" name="Oval 3"/>
          <p:cNvSpPr/>
          <p:nvPr/>
        </p:nvSpPr>
        <p:spPr>
          <a:xfrm>
            <a:off x="2979760" y="4722125"/>
            <a:ext cx="423080" cy="4367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17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0830" y="2567506"/>
            <a:ext cx="6096000" cy="2600199"/>
          </a:xfrm>
          <a:prstGeom prst="rect">
            <a:avLst/>
          </a:prstGeom>
        </p:spPr>
        <p:txBody>
          <a:bodyPr>
            <a:spAutoFit/>
          </a:bodyPr>
          <a:lstStyle/>
          <a:p>
            <a:pPr algn="just">
              <a:lnSpc>
                <a:spcPct val="150000"/>
              </a:lnSpc>
            </a:pPr>
            <a:r>
              <a:rPr lang="vi-VN" sz="2800" b="1" smtClean="0">
                <a:solidFill>
                  <a:srgbClr val="000000"/>
                </a:solidFill>
                <a:latin typeface="+mj-lt"/>
              </a:rPr>
              <a:t>A</a:t>
            </a:r>
            <a:r>
              <a:rPr lang="vi-VN" sz="2800" b="1">
                <a:solidFill>
                  <a:srgbClr val="000000"/>
                </a:solidFill>
                <a:latin typeface="+mj-lt"/>
              </a:rPr>
              <a:t>. W</a:t>
            </a:r>
          </a:p>
          <a:p>
            <a:pPr algn="just">
              <a:lnSpc>
                <a:spcPct val="150000"/>
              </a:lnSpc>
            </a:pPr>
            <a:r>
              <a:rPr lang="vi-VN" sz="2800" b="1">
                <a:solidFill>
                  <a:srgbClr val="000000"/>
                </a:solidFill>
                <a:latin typeface="+mj-lt"/>
              </a:rPr>
              <a:t>B. V</a:t>
            </a:r>
          </a:p>
          <a:p>
            <a:pPr algn="just">
              <a:lnSpc>
                <a:spcPct val="150000"/>
              </a:lnSpc>
            </a:pPr>
            <a:r>
              <a:rPr lang="vi-VN" sz="2800" b="1">
                <a:solidFill>
                  <a:srgbClr val="000000"/>
                </a:solidFill>
                <a:latin typeface="+mj-lt"/>
              </a:rPr>
              <a:t>C. KV</a:t>
            </a:r>
          </a:p>
          <a:p>
            <a:pPr algn="just">
              <a:lnSpc>
                <a:spcPct val="150000"/>
              </a:lnSpc>
            </a:pPr>
            <a:r>
              <a:rPr lang="vi-VN" sz="2800" b="1">
                <a:solidFill>
                  <a:srgbClr val="000000"/>
                </a:solidFill>
                <a:latin typeface="+mj-lt"/>
              </a:rPr>
              <a:t>D. Cả 3 đáp án trên</a:t>
            </a:r>
            <a:endParaRPr lang="vi-VN" sz="2800" b="1" i="0">
              <a:solidFill>
                <a:srgbClr val="000000"/>
              </a:solidFill>
              <a:effectLst/>
              <a:latin typeface="+mj-lt"/>
            </a:endParaRPr>
          </a:p>
        </p:txBody>
      </p:sp>
      <p:sp>
        <p:nvSpPr>
          <p:cNvPr id="3" name="Rectangle 2"/>
          <p:cNvSpPr/>
          <p:nvPr/>
        </p:nvSpPr>
        <p:spPr>
          <a:xfrm>
            <a:off x="1510721" y="1006101"/>
            <a:ext cx="8725466" cy="584775"/>
          </a:xfrm>
          <a:prstGeom prst="rect">
            <a:avLst/>
          </a:prstGeom>
        </p:spPr>
        <p:txBody>
          <a:bodyPr wrap="none">
            <a:spAutoFit/>
          </a:bodyPr>
          <a:lstStyle/>
          <a:p>
            <a:pPr algn="just"/>
            <a:r>
              <a:rPr lang="vi-VN" sz="3200" b="1">
                <a:solidFill>
                  <a:srgbClr val="FF0000"/>
                </a:solidFill>
                <a:latin typeface="+mj-lt"/>
              </a:rPr>
              <a:t>Câu </a:t>
            </a:r>
            <a:r>
              <a:rPr lang="en-US" sz="3200" b="1" smtClean="0">
                <a:solidFill>
                  <a:srgbClr val="FF0000"/>
                </a:solidFill>
                <a:latin typeface="Times New Roman" panose="02020603050405020304" pitchFamily="18" charset="0"/>
                <a:cs typeface="Times New Roman" panose="02020603050405020304" pitchFamily="18" charset="0"/>
              </a:rPr>
              <a:t>4</a:t>
            </a:r>
            <a:r>
              <a:rPr lang="vi-VN" sz="3200" b="1" smtClean="0">
                <a:solidFill>
                  <a:srgbClr val="FF0000"/>
                </a:solidFill>
                <a:latin typeface="Times New Roman" panose="02020603050405020304" pitchFamily="18" charset="0"/>
                <a:cs typeface="Times New Roman" panose="02020603050405020304" pitchFamily="18" charset="0"/>
              </a:rPr>
              <a:t>. </a:t>
            </a:r>
            <a:r>
              <a:rPr lang="vi-VN" sz="3200" b="1">
                <a:solidFill>
                  <a:srgbClr val="FF0000"/>
                </a:solidFill>
                <a:latin typeface="+mj-lt"/>
              </a:rPr>
              <a:t>Kí hiệu của đơn vị công suất định mức là:</a:t>
            </a:r>
            <a:endParaRPr lang="vi-VN" sz="3200">
              <a:solidFill>
                <a:srgbClr val="FF0000"/>
              </a:solidFill>
              <a:latin typeface="+mj-lt"/>
            </a:endParaRPr>
          </a:p>
        </p:txBody>
      </p:sp>
      <p:sp>
        <p:nvSpPr>
          <p:cNvPr id="4" name="Oval 3"/>
          <p:cNvSpPr/>
          <p:nvPr/>
        </p:nvSpPr>
        <p:spPr>
          <a:xfrm>
            <a:off x="3170830" y="2770495"/>
            <a:ext cx="423080" cy="4367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73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6346" y="2290509"/>
            <a:ext cx="8279642" cy="3323987"/>
          </a:xfrm>
          <a:prstGeom prst="rect">
            <a:avLst/>
          </a:prstGeom>
        </p:spPr>
        <p:txBody>
          <a:bodyPr wrap="square">
            <a:spAutoFit/>
          </a:bodyPr>
          <a:lstStyle/>
          <a:p>
            <a:pPr algn="just">
              <a:lnSpc>
                <a:spcPct val="150000"/>
              </a:lnSpc>
            </a:pPr>
            <a:r>
              <a:rPr lang="vi-VN" sz="2800" b="1" smtClean="0">
                <a:solidFill>
                  <a:srgbClr val="000000"/>
                </a:solidFill>
                <a:latin typeface="+mj-lt"/>
                <a:cs typeface="Mongolian Baiti" panose="03000500000000000000" pitchFamily="66" charset="0"/>
              </a:rPr>
              <a:t>A</a:t>
            </a:r>
            <a:r>
              <a:rPr lang="vi-VN" sz="2800" b="1">
                <a:solidFill>
                  <a:srgbClr val="000000"/>
                </a:solidFill>
                <a:latin typeface="+mj-lt"/>
                <a:cs typeface="Mongolian Baiti" panose="03000500000000000000" pitchFamily="66" charset="0"/>
              </a:rPr>
              <a:t>. Để lựa chọn đồ dùng điện cho phù hợp</a:t>
            </a:r>
          </a:p>
          <a:p>
            <a:pPr algn="just">
              <a:lnSpc>
                <a:spcPct val="150000"/>
              </a:lnSpc>
            </a:pPr>
            <a:r>
              <a:rPr lang="vi-VN" sz="2800" b="1">
                <a:solidFill>
                  <a:srgbClr val="000000"/>
                </a:solidFill>
                <a:latin typeface="+mj-lt"/>
                <a:cs typeface="Mongolian Baiti" panose="03000500000000000000" pitchFamily="66" charset="0"/>
              </a:rPr>
              <a:t>B. Sử dụng đúng yêu cầu kĩ thật</a:t>
            </a:r>
          </a:p>
          <a:p>
            <a:pPr algn="just">
              <a:lnSpc>
                <a:spcPct val="150000"/>
              </a:lnSpc>
            </a:pPr>
            <a:r>
              <a:rPr lang="vi-VN" sz="2800" b="1">
                <a:solidFill>
                  <a:srgbClr val="000000"/>
                </a:solidFill>
                <a:latin typeface="+mj-lt"/>
                <a:cs typeface="Mongolian Baiti" panose="03000500000000000000" pitchFamily="66" charset="0"/>
              </a:rPr>
              <a:t>C. Lựa chọn đồ dùng điện phù hợp và sử dụng đúng yêu cầu kĩ thuật.</a:t>
            </a:r>
          </a:p>
          <a:p>
            <a:pPr algn="just">
              <a:lnSpc>
                <a:spcPct val="150000"/>
              </a:lnSpc>
            </a:pPr>
            <a:r>
              <a:rPr lang="vi-VN" sz="2800" b="1">
                <a:solidFill>
                  <a:srgbClr val="000000"/>
                </a:solidFill>
                <a:latin typeface="+mj-lt"/>
                <a:cs typeface="Mongolian Baiti" panose="03000500000000000000" pitchFamily="66" charset="0"/>
              </a:rPr>
              <a:t>D. Không cần phải chú ý đến thông số kĩ thuật.</a:t>
            </a:r>
            <a:endParaRPr lang="vi-VN" sz="2800" b="1" i="0">
              <a:solidFill>
                <a:srgbClr val="000000"/>
              </a:solidFill>
              <a:effectLst/>
              <a:latin typeface="+mj-lt"/>
              <a:cs typeface="Mongolian Baiti" panose="03000500000000000000" pitchFamily="66" charset="0"/>
            </a:endParaRPr>
          </a:p>
        </p:txBody>
      </p:sp>
      <p:sp>
        <p:nvSpPr>
          <p:cNvPr id="3" name="Rectangle 2"/>
          <p:cNvSpPr/>
          <p:nvPr/>
        </p:nvSpPr>
        <p:spPr>
          <a:xfrm>
            <a:off x="1756012" y="253452"/>
            <a:ext cx="8679976" cy="1569660"/>
          </a:xfrm>
          <a:prstGeom prst="rect">
            <a:avLst/>
          </a:prstGeom>
        </p:spPr>
        <p:txBody>
          <a:bodyPr wrap="square">
            <a:spAutoFit/>
          </a:bodyPr>
          <a:lstStyle/>
          <a:p>
            <a:pPr algn="ctr">
              <a:lnSpc>
                <a:spcPct val="150000"/>
              </a:lnSpc>
            </a:pPr>
            <a:r>
              <a:rPr lang="vi-VN" sz="3200" b="1">
                <a:solidFill>
                  <a:srgbClr val="FF0000"/>
                </a:solidFill>
                <a:latin typeface="+mj-lt"/>
                <a:cs typeface="Mongolian Baiti" panose="03000500000000000000" pitchFamily="66" charset="0"/>
              </a:rPr>
              <a:t>Câu </a:t>
            </a:r>
            <a:r>
              <a:rPr lang="en-US" sz="3200" b="1" smtClean="0">
                <a:solidFill>
                  <a:srgbClr val="FF0000"/>
                </a:solidFill>
                <a:latin typeface="Times New Roman" panose="02020603050405020304" pitchFamily="18" charset="0"/>
                <a:cs typeface="Times New Roman" panose="02020603050405020304" pitchFamily="18" charset="0"/>
              </a:rPr>
              <a:t>5. </a:t>
            </a:r>
            <a:r>
              <a:rPr lang="vi-VN" sz="3200" b="1" smtClean="0">
                <a:solidFill>
                  <a:srgbClr val="FF0000"/>
                </a:solidFill>
                <a:latin typeface="Times New Roman" panose="02020603050405020304" pitchFamily="18" charset="0"/>
                <a:cs typeface="Times New Roman" panose="02020603050405020304" pitchFamily="18" charset="0"/>
              </a:rPr>
              <a:t> </a:t>
            </a:r>
            <a:r>
              <a:rPr lang="vi-VN" sz="3200" b="1">
                <a:solidFill>
                  <a:srgbClr val="FF0000"/>
                </a:solidFill>
                <a:latin typeface="+mj-lt"/>
                <a:cs typeface="Mongolian Baiti" panose="03000500000000000000" pitchFamily="66" charset="0"/>
              </a:rPr>
              <a:t>Theo em, tại sao phải lưu ý đến các thông số kĩ thuật?</a:t>
            </a:r>
          </a:p>
        </p:txBody>
      </p:sp>
      <p:sp>
        <p:nvSpPr>
          <p:cNvPr id="5" name="Oval 4"/>
          <p:cNvSpPr/>
          <p:nvPr/>
        </p:nvSpPr>
        <p:spPr>
          <a:xfrm>
            <a:off x="2169994" y="3747785"/>
            <a:ext cx="423080" cy="4367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42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62025" y="2831958"/>
            <a:ext cx="361072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 220</a:t>
            </a:r>
            <a:endPar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B. 46</a:t>
            </a:r>
            <a:endPar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C. 400</a:t>
            </a:r>
            <a:endParaRPr kumimoji="0" lang="en-US" altLang="en-US" sz="2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D. Cả 3 đáp án trên</a:t>
            </a:r>
          </a:p>
        </p:txBody>
      </p:sp>
      <p:pic>
        <p:nvPicPr>
          <p:cNvPr id="1026" name="Picture 2" descr="Trắc nghiệm Công nghệ 6 Bài 10 (có đáp án): Khái quát về đồ dùng điện trong gia đình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2748" y="845281"/>
            <a:ext cx="2929485" cy="4278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14735" y="845281"/>
            <a:ext cx="6096000" cy="1384995"/>
          </a:xfrm>
          <a:prstGeom prst="rect">
            <a:avLst/>
          </a:prstGeom>
        </p:spPr>
        <p:txBody>
          <a:bodyPr>
            <a:spAutoFit/>
          </a:bodyPr>
          <a:lstStyle/>
          <a:p>
            <a:pPr lvl="0" algn="ctr" eaLnBrk="0" fontAlgn="base" hangingPunct="0">
              <a:lnSpc>
                <a:spcPct val="150000"/>
              </a:lnSpc>
              <a:spcBef>
                <a:spcPct val="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Câu </a:t>
            </a:r>
            <a:r>
              <a:rPr lang="en-US" altLang="en-US" sz="2800" b="1" smtClean="0">
                <a:solidFill>
                  <a:srgbClr val="FF0000"/>
                </a:solidFill>
                <a:latin typeface="Times New Roman" panose="02020603050405020304" pitchFamily="18" charset="0"/>
                <a:cs typeface="Times New Roman" panose="02020603050405020304" pitchFamily="18" charset="0"/>
              </a:rPr>
              <a:t>6. </a:t>
            </a:r>
            <a:r>
              <a:rPr lang="en-US" altLang="en-US" sz="2800" b="1">
                <a:solidFill>
                  <a:srgbClr val="FF0000"/>
                </a:solidFill>
                <a:latin typeface="Times New Roman" panose="02020603050405020304" pitchFamily="18" charset="0"/>
                <a:cs typeface="Times New Roman" panose="02020603050405020304" pitchFamily="18" charset="0"/>
              </a:rPr>
              <a:t>Chiếc quạt sau đây có điện áp định mức là bao nhiêu:</a:t>
            </a:r>
          </a:p>
        </p:txBody>
      </p:sp>
      <p:sp>
        <p:nvSpPr>
          <p:cNvPr id="5" name="Oval 4"/>
          <p:cNvSpPr/>
          <p:nvPr/>
        </p:nvSpPr>
        <p:spPr>
          <a:xfrm>
            <a:off x="1875673" y="3038099"/>
            <a:ext cx="423080" cy="4367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146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019574"/>
            <a:ext cx="6096000" cy="2600199"/>
          </a:xfrm>
          <a:prstGeom prst="rect">
            <a:avLst/>
          </a:prstGeom>
        </p:spPr>
        <p:txBody>
          <a:bodyPr>
            <a:spAutoFit/>
          </a:bodyPr>
          <a:lstStyle/>
          <a:p>
            <a:pPr algn="just">
              <a:lnSpc>
                <a:spcPct val="150000"/>
              </a:lnSpc>
            </a:pPr>
            <a:r>
              <a:rPr lang="vi-VN" sz="2800" b="1" smtClean="0">
                <a:solidFill>
                  <a:srgbClr val="000000"/>
                </a:solidFill>
                <a:latin typeface="+mj-lt"/>
              </a:rPr>
              <a:t>A</a:t>
            </a:r>
            <a:r>
              <a:rPr lang="vi-VN" sz="2800" b="1">
                <a:solidFill>
                  <a:srgbClr val="000000"/>
                </a:solidFill>
                <a:latin typeface="+mj-lt"/>
              </a:rPr>
              <a:t>. Không chạm vào ổ cắm điện</a:t>
            </a:r>
          </a:p>
          <a:p>
            <a:pPr algn="just">
              <a:lnSpc>
                <a:spcPct val="150000"/>
              </a:lnSpc>
            </a:pPr>
            <a:r>
              <a:rPr lang="vi-VN" sz="2800" b="1">
                <a:solidFill>
                  <a:srgbClr val="000000"/>
                </a:solidFill>
                <a:latin typeface="+mj-lt"/>
              </a:rPr>
              <a:t>B. Không chạm vào dây điện trần</a:t>
            </a:r>
          </a:p>
          <a:p>
            <a:pPr algn="just">
              <a:lnSpc>
                <a:spcPct val="150000"/>
              </a:lnSpc>
            </a:pPr>
            <a:r>
              <a:rPr lang="vi-VN" sz="2800" b="1">
                <a:solidFill>
                  <a:srgbClr val="000000"/>
                </a:solidFill>
                <a:latin typeface="+mj-lt"/>
              </a:rPr>
              <a:t>C. Không chạm vào những nơi hở điện</a:t>
            </a:r>
          </a:p>
          <a:p>
            <a:pPr algn="just">
              <a:lnSpc>
                <a:spcPct val="150000"/>
              </a:lnSpc>
            </a:pPr>
            <a:r>
              <a:rPr lang="vi-VN" sz="2800" b="1">
                <a:solidFill>
                  <a:srgbClr val="000000"/>
                </a:solidFill>
                <a:latin typeface="+mj-lt"/>
              </a:rPr>
              <a:t>D. Cả 3 đáp án trên</a:t>
            </a:r>
            <a:endParaRPr lang="vi-VN" sz="2800" b="1" i="0">
              <a:solidFill>
                <a:srgbClr val="000000"/>
              </a:solidFill>
              <a:effectLst/>
              <a:latin typeface="+mj-lt"/>
            </a:endParaRPr>
          </a:p>
        </p:txBody>
      </p:sp>
      <p:sp>
        <p:nvSpPr>
          <p:cNvPr id="3" name="Rectangle 2"/>
          <p:cNvSpPr/>
          <p:nvPr/>
        </p:nvSpPr>
        <p:spPr>
          <a:xfrm>
            <a:off x="1137313" y="635590"/>
            <a:ext cx="9917374" cy="738664"/>
          </a:xfrm>
          <a:prstGeom prst="rect">
            <a:avLst/>
          </a:prstGeom>
        </p:spPr>
        <p:txBody>
          <a:bodyPr wrap="square">
            <a:spAutoFit/>
          </a:bodyPr>
          <a:lstStyle/>
          <a:p>
            <a:pPr algn="ctr">
              <a:lnSpc>
                <a:spcPct val="150000"/>
              </a:lnSpc>
            </a:pPr>
            <a:r>
              <a:rPr lang="vi-VN" sz="2800" b="1">
                <a:solidFill>
                  <a:srgbClr val="FF0000"/>
                </a:solidFill>
                <a:latin typeface="+mj-lt"/>
              </a:rPr>
              <a:t>Câu </a:t>
            </a:r>
            <a:r>
              <a:rPr lang="en-US" sz="2800" b="1">
                <a:solidFill>
                  <a:srgbClr val="FF0000"/>
                </a:solidFill>
                <a:latin typeface="Times New Roman" panose="02020603050405020304" pitchFamily="18" charset="0"/>
                <a:cs typeface="Times New Roman" panose="02020603050405020304" pitchFamily="18" charset="0"/>
              </a:rPr>
              <a:t>7</a:t>
            </a:r>
            <a:r>
              <a:rPr lang="vi-VN" sz="2800" b="1" smtClean="0">
                <a:solidFill>
                  <a:srgbClr val="FF0000"/>
                </a:solidFill>
                <a:latin typeface="Times New Roman" panose="02020603050405020304" pitchFamily="18" charset="0"/>
                <a:cs typeface="Times New Roman" panose="02020603050405020304" pitchFamily="18" charset="0"/>
              </a:rPr>
              <a:t>.</a:t>
            </a:r>
            <a:r>
              <a:rPr lang="vi-VN" sz="2800" b="1" smtClean="0">
                <a:solidFill>
                  <a:srgbClr val="FF0000"/>
                </a:solidFill>
                <a:latin typeface="+mj-lt"/>
              </a:rPr>
              <a:t> </a:t>
            </a:r>
            <a:r>
              <a:rPr lang="vi-VN" sz="2800" b="1">
                <a:solidFill>
                  <a:srgbClr val="FF0000"/>
                </a:solidFill>
                <a:latin typeface="+mj-lt"/>
              </a:rPr>
              <a:t>Để đảm bảo an toàn cho người sử dụng điện, cần lưu ý:</a:t>
            </a:r>
          </a:p>
        </p:txBody>
      </p:sp>
      <p:sp>
        <p:nvSpPr>
          <p:cNvPr id="4" name="Oval 3"/>
          <p:cNvSpPr/>
          <p:nvPr/>
        </p:nvSpPr>
        <p:spPr>
          <a:xfrm>
            <a:off x="3048000" y="4142100"/>
            <a:ext cx="423080" cy="4367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83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9436" y="478899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293" name="Rectangle 1"/>
          <p:cNvSpPr>
            <a:spLocks noChangeArrowheads="1"/>
          </p:cNvSpPr>
          <p:nvPr/>
        </p:nvSpPr>
        <p:spPr bwMode="auto">
          <a:xfrm>
            <a:off x="602043" y="201626"/>
            <a:ext cx="4822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a:t>
            </a:r>
            <a:r>
              <a:rPr lang="en-US" sz="2800" b="1" u="sng" dirty="0">
                <a:solidFill>
                  <a:srgbClr val="339966"/>
                </a:solidFill>
              </a:rPr>
              <a:t>. </a:t>
            </a:r>
            <a:r>
              <a:rPr lang="en-US" sz="2800" b="1" u="sng" dirty="0" err="1">
                <a:solidFill>
                  <a:srgbClr val="339966"/>
                </a:solidFill>
              </a:rPr>
              <a:t>Đồ</a:t>
            </a:r>
            <a:r>
              <a:rPr lang="en-US" sz="2800" b="1" u="sng" dirty="0">
                <a:solidFill>
                  <a:srgbClr val="339966"/>
                </a:solidFill>
              </a:rPr>
              <a:t> </a:t>
            </a:r>
            <a:r>
              <a:rPr lang="en-US" sz="2800" b="1" u="sng" dirty="0" err="1">
                <a:solidFill>
                  <a:srgbClr val="339966"/>
                </a:solidFill>
              </a:rPr>
              <a:t>dùng</a:t>
            </a:r>
            <a:r>
              <a:rPr lang="en-US" sz="2800" b="1" u="sng" dirty="0">
                <a:solidFill>
                  <a:srgbClr val="339966"/>
                </a:solidFill>
              </a:rPr>
              <a:t> </a:t>
            </a:r>
            <a:r>
              <a:rPr lang="en-US" sz="2800" b="1" u="sng" dirty="0" err="1">
                <a:solidFill>
                  <a:srgbClr val="339966"/>
                </a:solidFill>
              </a:rPr>
              <a:t>điện</a:t>
            </a:r>
            <a:r>
              <a:rPr lang="en-US" sz="2800" b="1" u="sng" dirty="0">
                <a:solidFill>
                  <a:srgbClr val="339966"/>
                </a:solidFill>
              </a:rPr>
              <a:t> </a:t>
            </a:r>
            <a:r>
              <a:rPr lang="en-US" sz="2800" b="1" u="sng" dirty="0" err="1">
                <a:solidFill>
                  <a:srgbClr val="339966"/>
                </a:solidFill>
              </a:rPr>
              <a:t>trong</a:t>
            </a:r>
            <a:r>
              <a:rPr lang="en-US" sz="2800" b="1" u="sng" dirty="0">
                <a:solidFill>
                  <a:srgbClr val="339966"/>
                </a:solidFill>
              </a:rPr>
              <a:t> </a:t>
            </a:r>
            <a:r>
              <a:rPr lang="en-US" sz="2800" b="1" u="sng" dirty="0" err="1">
                <a:solidFill>
                  <a:srgbClr val="339966"/>
                </a:solidFill>
              </a:rPr>
              <a:t>gia</a:t>
            </a:r>
            <a:r>
              <a:rPr lang="en-US" sz="2800" b="1" u="sng" dirty="0">
                <a:solidFill>
                  <a:srgbClr val="339966"/>
                </a:solidFill>
              </a:rPr>
              <a:t> </a:t>
            </a:r>
            <a:r>
              <a:rPr lang="en-US" sz="2800" b="1" u="sng" dirty="0" err="1">
                <a:solidFill>
                  <a:srgbClr val="339966"/>
                </a:solidFill>
              </a:rPr>
              <a:t>đình</a:t>
            </a:r>
            <a:endParaRPr lang="en-US" altLang="vi-VN" sz="2800" b="1" u="sng" dirty="0">
              <a:solidFill>
                <a:srgbClr val="339966"/>
              </a:solidFill>
            </a:endParaRPr>
          </a:p>
        </p:txBody>
      </p:sp>
      <p:sp>
        <p:nvSpPr>
          <p:cNvPr id="14" name="Rectangle 13"/>
          <p:cNvSpPr/>
          <p:nvPr/>
        </p:nvSpPr>
        <p:spPr>
          <a:xfrm>
            <a:off x="461864" y="1795524"/>
            <a:ext cx="3651808" cy="3108543"/>
          </a:xfrm>
          <a:prstGeom prst="rect">
            <a:avLst/>
          </a:prstGeom>
        </p:spPr>
        <p:txBody>
          <a:bodyPr wrap="square">
            <a:spAutoFit/>
          </a:bodyPr>
          <a:lstStyle/>
          <a:p>
            <a:pPr algn="just"/>
            <a:r>
              <a:rPr lang="vi-VN" sz="2800" b="1" dirty="0">
                <a:solidFill>
                  <a:srgbClr val="0070C0"/>
                </a:solidFill>
                <a:latin typeface="Times New Roman" panose="02020603050405020304" pitchFamily="18" charset="0"/>
                <a:cs typeface="Times New Roman" panose="02020603050405020304" pitchFamily="18" charset="0"/>
              </a:rPr>
              <a:t>Đồ dùng điện trong gia đình là các sản phẩm công nghệ hoạt động bằng năng lượng điện  phục vụ sinh hoạt trong gia đình</a:t>
            </a:r>
            <a:r>
              <a:rPr lang="vi-VN" b="1" dirty="0"/>
              <a:t/>
            </a:r>
            <a:br>
              <a:rPr lang="vi-VN" b="1" dirty="0"/>
            </a:br>
            <a:endParaRPr lang="en-US" sz="2800" b="1" dirty="0">
              <a:solidFill>
                <a:srgbClr val="0070C0"/>
              </a:solidFill>
              <a:latin typeface="Times New Roman" panose="02020603050405020304" pitchFamily="18" charset="0"/>
              <a:cs typeface="Times New Roman" panose="02020603050405020304" pitchFamily="18" charset="0"/>
            </a:endParaRPr>
          </a:p>
        </p:txBody>
      </p:sp>
      <p:pic>
        <p:nvPicPr>
          <p:cNvPr id="19" name="Picture 1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672" y="724846"/>
            <a:ext cx="8078328" cy="5058481"/>
          </a:xfrm>
          <a:prstGeom prst="rect">
            <a:avLst/>
          </a:prstGeom>
        </p:spPr>
      </p:pic>
    </p:spTree>
    <p:extLst>
      <p:ext uri="{BB962C8B-B14F-4D97-AF65-F5344CB8AC3E}">
        <p14:creationId xmlns:p14="http://schemas.microsoft.com/office/powerpoint/2010/main" val="261478059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4542" y="2426986"/>
            <a:ext cx="7993039" cy="3323987"/>
          </a:xfrm>
          <a:prstGeom prst="rect">
            <a:avLst/>
          </a:prstGeom>
        </p:spPr>
        <p:txBody>
          <a:bodyPr wrap="square">
            <a:spAutoFit/>
          </a:bodyPr>
          <a:lstStyle/>
          <a:p>
            <a:pPr algn="just">
              <a:lnSpc>
                <a:spcPct val="150000"/>
              </a:lnSpc>
            </a:pPr>
            <a:r>
              <a:rPr lang="vi-VN" sz="2800" b="1" smtClean="0">
                <a:solidFill>
                  <a:srgbClr val="000000"/>
                </a:solidFill>
                <a:latin typeface="+mj-lt"/>
              </a:rPr>
              <a:t>A</a:t>
            </a:r>
            <a:r>
              <a:rPr lang="vi-VN" sz="2800" b="1">
                <a:solidFill>
                  <a:srgbClr val="000000"/>
                </a:solidFill>
                <a:latin typeface="+mj-lt"/>
              </a:rPr>
              <a:t>. Tránh tác hại ảnh hưởng đến môi trường.</a:t>
            </a:r>
          </a:p>
          <a:p>
            <a:pPr algn="just">
              <a:lnSpc>
                <a:spcPct val="150000"/>
              </a:lnSpc>
            </a:pPr>
            <a:r>
              <a:rPr lang="vi-VN" sz="2800" b="1">
                <a:solidFill>
                  <a:srgbClr val="000000"/>
                </a:solidFill>
                <a:latin typeface="+mj-lt"/>
              </a:rPr>
              <a:t>B. Tránh ảnh hưởng đến sức khỏe con người.</a:t>
            </a:r>
          </a:p>
          <a:p>
            <a:pPr algn="just">
              <a:lnSpc>
                <a:spcPct val="150000"/>
              </a:lnSpc>
            </a:pPr>
            <a:r>
              <a:rPr lang="vi-VN" sz="2800" b="1">
                <a:solidFill>
                  <a:srgbClr val="000000"/>
                </a:solidFill>
                <a:latin typeface="+mj-lt"/>
              </a:rPr>
              <a:t>C. Tránh ảnh hưởng đến môi trường và sức khỏe con người.</a:t>
            </a:r>
          </a:p>
          <a:p>
            <a:pPr algn="just">
              <a:lnSpc>
                <a:spcPct val="150000"/>
              </a:lnSpc>
            </a:pPr>
            <a:r>
              <a:rPr lang="vi-VN" sz="2800" b="1">
                <a:solidFill>
                  <a:srgbClr val="000000"/>
                </a:solidFill>
                <a:latin typeface="+mj-lt"/>
              </a:rPr>
              <a:t>D. Không cần thiết.</a:t>
            </a:r>
            <a:endParaRPr lang="vi-VN" sz="2800" b="1" i="0">
              <a:solidFill>
                <a:srgbClr val="000000"/>
              </a:solidFill>
              <a:effectLst/>
              <a:latin typeface="+mj-lt"/>
            </a:endParaRPr>
          </a:p>
        </p:txBody>
      </p:sp>
      <p:sp>
        <p:nvSpPr>
          <p:cNvPr id="3" name="Rectangle 2"/>
          <p:cNvSpPr/>
          <p:nvPr/>
        </p:nvSpPr>
        <p:spPr>
          <a:xfrm>
            <a:off x="1323833" y="540056"/>
            <a:ext cx="9050740" cy="1481175"/>
          </a:xfrm>
          <a:prstGeom prst="rect">
            <a:avLst/>
          </a:prstGeom>
        </p:spPr>
        <p:txBody>
          <a:bodyPr wrap="square">
            <a:spAutoFit/>
          </a:bodyPr>
          <a:lstStyle/>
          <a:p>
            <a:pPr algn="ctr">
              <a:lnSpc>
                <a:spcPct val="150000"/>
              </a:lnSpc>
            </a:pPr>
            <a:r>
              <a:rPr lang="vi-VN" sz="3200" b="1">
                <a:solidFill>
                  <a:srgbClr val="FF0000"/>
                </a:solidFill>
                <a:latin typeface="+mj-lt"/>
              </a:rPr>
              <a:t>Câu </a:t>
            </a:r>
            <a:r>
              <a:rPr lang="en-US" sz="3200" b="1">
                <a:solidFill>
                  <a:srgbClr val="FF0000"/>
                </a:solidFill>
                <a:latin typeface="Times New Roman" panose="02020603050405020304" pitchFamily="18" charset="0"/>
                <a:cs typeface="Times New Roman" panose="02020603050405020304" pitchFamily="18" charset="0"/>
              </a:rPr>
              <a:t>8</a:t>
            </a:r>
            <a:r>
              <a:rPr lang="vi-VN" sz="3200" b="1">
                <a:solidFill>
                  <a:srgbClr val="FF0000"/>
                </a:solidFill>
                <a:latin typeface="+mj-lt"/>
              </a:rPr>
              <a:t>. Tại sao phải xử lí đúng cách đối với các đồ dùng điện khi không sử dụng nữa?</a:t>
            </a:r>
          </a:p>
        </p:txBody>
      </p:sp>
      <p:sp>
        <p:nvSpPr>
          <p:cNvPr id="4" name="Oval 3"/>
          <p:cNvSpPr/>
          <p:nvPr/>
        </p:nvSpPr>
        <p:spPr>
          <a:xfrm>
            <a:off x="2188190" y="3884262"/>
            <a:ext cx="423080" cy="4367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63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2563662"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2175820" y="243871"/>
            <a:ext cx="8131877" cy="1569660"/>
          </a:xfrm>
          <a:prstGeom prst="rect">
            <a:avLst/>
          </a:prstGeom>
        </p:spPr>
        <p:txBody>
          <a:bodyPr wrap="square">
            <a:spAutoFit/>
          </a:bodyPr>
          <a:lstStyle/>
          <a:p>
            <a:r>
              <a:rPr lang="en-US" sz="3200" dirty="0" err="1">
                <a:solidFill>
                  <a:srgbClr val="0070C0"/>
                </a:solidFill>
                <a:latin typeface="Times New Roman" panose="02020603050405020304" pitchFamily="18" charset="0"/>
                <a:ea typeface="+mj-ea"/>
                <a:cs typeface="Times New Roman" panose="02020603050405020304" pitchFamily="18" charset="0"/>
              </a:rPr>
              <a:t>Nêu</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tên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gọi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và</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biết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công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dụng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những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đồ</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dùng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điện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hình</a:t>
            </a:r>
            <a:r>
              <a:rPr lang="en-US" sz="3200" dirty="0">
                <a:solidFill>
                  <a:srgbClr val="0070C0"/>
                </a:solidFill>
                <a:latin typeface="Times New Roman" panose="02020603050405020304" pitchFamily="18" charset="0"/>
                <a:ea typeface="+mj-ea"/>
                <a:cs typeface="Times New Roman" panose="02020603050405020304" pitchFamily="18" charset="0"/>
              </a:rPr>
              <a:t> 10.1</a:t>
            </a:r>
            <a:br>
              <a:rPr lang="en-US" sz="3200" dirty="0">
                <a:solidFill>
                  <a:srgbClr val="0070C0"/>
                </a:solidFill>
                <a:latin typeface="Times New Roman" panose="02020603050405020304" pitchFamily="18" charset="0"/>
                <a:ea typeface="+mj-ea"/>
                <a:cs typeface="Times New Roman" panose="02020603050405020304" pitchFamily="18" charset="0"/>
              </a:rPr>
            </a:br>
            <a:r>
              <a:rPr lang="en-US" sz="3200" dirty="0">
                <a:solidFill>
                  <a:srgbClr val="0070C0"/>
                </a:solidFill>
                <a:latin typeface="Times New Roman" panose="02020603050405020304" pitchFamily="18" charset="0"/>
                <a:ea typeface="+mj-ea"/>
                <a:cs typeface="Times New Roman" panose="02020603050405020304" pitchFamily="18" charset="0"/>
              </a:rPr>
              <a:t> </a:t>
            </a:r>
          </a:p>
        </p:txBody>
      </p:sp>
      <p:sp>
        <p:nvSpPr>
          <p:cNvPr id="7" name="Freeform 6"/>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6" name="Picture 15" descr="Screen Clipping"/>
          <p:cNvPicPr>
            <a:picLocks noChangeAspect="1"/>
          </p:cNvPicPr>
          <p:nvPr/>
        </p:nvPicPr>
        <p:blipFill rotWithShape="1">
          <a:blip r:embed="rId2">
            <a:extLst>
              <a:ext uri="{28A0092B-C50C-407E-A947-70E740481C1C}">
                <a14:useLocalDpi xmlns:a14="http://schemas.microsoft.com/office/drawing/2010/main" val="0"/>
              </a:ext>
            </a:extLst>
          </a:blip>
          <a:srcRect b="10545"/>
          <a:stretch/>
        </p:blipFill>
        <p:spPr>
          <a:xfrm>
            <a:off x="2305723" y="1630364"/>
            <a:ext cx="8078328" cy="4525081"/>
          </a:xfrm>
          <a:prstGeom prst="rect">
            <a:avLst/>
          </a:prstGeom>
        </p:spPr>
      </p:pic>
    </p:spTree>
    <p:extLst>
      <p:ext uri="{BB962C8B-B14F-4D97-AF65-F5344CB8AC3E}">
        <p14:creationId xmlns:p14="http://schemas.microsoft.com/office/powerpoint/2010/main" val="173551727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383679" y="244340"/>
            <a:ext cx="11023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en-US" sz="2400" b="1" u="sng" dirty="0">
                <a:solidFill>
                  <a:srgbClr val="339966"/>
                </a:solidFill>
              </a:rPr>
              <a:t>THÔNG SỐ  KỸ THUẬT CỦA ĐỒ </a:t>
            </a:r>
            <a:r>
              <a:rPr lang="en-US" sz="2400" b="1" u="sng">
                <a:solidFill>
                  <a:srgbClr val="339966"/>
                </a:solidFill>
              </a:rPr>
              <a:t>DÙNG </a:t>
            </a:r>
            <a:r>
              <a:rPr lang="en-US" sz="2400" b="1" u="sng" smtClean="0">
                <a:solidFill>
                  <a:srgbClr val="339966"/>
                </a:solidFill>
              </a:rPr>
              <a:t>ĐIỆN TRONG </a:t>
            </a:r>
            <a:r>
              <a:rPr lang="en-US" sz="2400" b="1" u="sng" dirty="0">
                <a:solidFill>
                  <a:srgbClr val="339966"/>
                </a:solidFill>
              </a:rPr>
              <a:t>GIA ĐÌNH</a:t>
            </a:r>
            <a:endParaRPr lang="en-US" altLang="vi-VN" sz="2400" b="1" u="sng" dirty="0">
              <a:solidFill>
                <a:srgbClr val="339966"/>
              </a:solidFill>
            </a:endParaRPr>
          </a:p>
        </p:txBody>
      </p:sp>
      <p:sp>
        <p:nvSpPr>
          <p:cNvPr id="14" name="Rectangle 13"/>
          <p:cNvSpPr/>
          <p:nvPr/>
        </p:nvSpPr>
        <p:spPr>
          <a:xfrm>
            <a:off x="2063751" y="1530558"/>
            <a:ext cx="4572000" cy="3539430"/>
          </a:xfrm>
          <a:prstGeom prst="rect">
            <a:avLst/>
          </a:prstGeom>
        </p:spPr>
        <p:txBody>
          <a:bodyPr>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T</a:t>
            </a:r>
            <a:r>
              <a:rPr lang="vi-VN" sz="2800" dirty="0">
                <a:solidFill>
                  <a:srgbClr val="0070C0"/>
                </a:solidFill>
                <a:latin typeface="Times New Roman" panose="02020603050405020304" pitchFamily="18" charset="0"/>
                <a:cs typeface="Times New Roman" panose="02020603050405020304" pitchFamily="18" charset="0"/>
              </a:rPr>
              <a:t>hông số kỹ thuật của đồ dùng điện bao gồm các đại lượng điện định mức chung và các đại lượng điện đặc trưng riêng cho các chức năng của đồ dùng điện được quy định bởi nhà sản xuất</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222514" y="1018580"/>
            <a:ext cx="3598227" cy="4563386"/>
          </a:xfrm>
          <a:prstGeom prst="rect">
            <a:avLst/>
          </a:prstGeom>
        </p:spPr>
      </p:pic>
    </p:spTree>
    <p:extLst>
      <p:ext uri="{BB962C8B-B14F-4D97-AF65-F5344CB8AC3E}">
        <p14:creationId xmlns:p14="http://schemas.microsoft.com/office/powerpoint/2010/main" val="61524626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966808" y="218182"/>
            <a:ext cx="70606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II </a:t>
            </a:r>
            <a:r>
              <a:rPr lang="en-US" sz="2400" b="1" u="sng" dirty="0">
                <a:solidFill>
                  <a:srgbClr val="339966"/>
                </a:solidFill>
              </a:rPr>
              <a:t>THÔNG SỐ  KỸ THUẬT CỦA ĐỒ DÙNG ĐIỆN</a:t>
            </a:r>
          </a:p>
          <a:p>
            <a:pPr>
              <a:spcBef>
                <a:spcPct val="50000"/>
              </a:spcBef>
            </a:pPr>
            <a:r>
              <a:rPr lang="en-US" sz="2400" b="1" u="sng" dirty="0">
                <a:solidFill>
                  <a:srgbClr val="339966"/>
                </a:solidFill>
              </a:rPr>
              <a:t> TRONG GIA ĐÌNH</a:t>
            </a:r>
            <a:endParaRPr lang="en-US" altLang="vi-VN" sz="2400" b="1" u="sng" dirty="0">
              <a:solidFill>
                <a:srgbClr val="339966"/>
              </a:solidFill>
            </a:endParaRPr>
          </a:p>
        </p:txBody>
      </p:sp>
      <p:pic>
        <p:nvPicPr>
          <p:cNvPr id="3" name="Picture 2"/>
          <p:cNvPicPr>
            <a:picLocks noChangeAspect="1"/>
          </p:cNvPicPr>
          <p:nvPr/>
        </p:nvPicPr>
        <p:blipFill>
          <a:blip r:embed="rId2"/>
          <a:stretch>
            <a:fillRect/>
          </a:stretch>
        </p:blipFill>
        <p:spPr>
          <a:xfrm>
            <a:off x="6783135" y="1527106"/>
            <a:ext cx="3598227" cy="3546334"/>
          </a:xfrm>
          <a:prstGeom prst="rect">
            <a:avLst/>
          </a:prstGeom>
        </p:spPr>
      </p:pic>
      <p:sp>
        <p:nvSpPr>
          <p:cNvPr id="12" name="Rectangle 11"/>
          <p:cNvSpPr/>
          <p:nvPr/>
        </p:nvSpPr>
        <p:spPr>
          <a:xfrm>
            <a:off x="2211134" y="3539022"/>
            <a:ext cx="4572000" cy="1384995"/>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đơn vị là Vôn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kí</a:t>
            </a:r>
            <a:r>
              <a:rPr lang="vi-VN" sz="2800" dirty="0">
                <a:solidFill>
                  <a:srgbClr val="0070C0"/>
                </a:solidFill>
                <a:latin typeface="Times New Roman" panose="02020603050405020304" pitchFamily="18" charset="0"/>
                <a:cs typeface="Times New Roman" panose="02020603050405020304" pitchFamily="18" charset="0"/>
              </a:rPr>
              <a:t> hiệu là V</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057400" y="1982645"/>
            <a:ext cx="4572000" cy="1938992"/>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Công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đơn vị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Oát</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kí hiệu là W</a:t>
            </a:r>
          </a:p>
          <a:p>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13942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1981201"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0" y="1985962"/>
            <a:ext cx="6781800" cy="1815882"/>
          </a:xfrm>
          <a:prstGeom prst="rect">
            <a:avLst/>
          </a:prstGeom>
        </p:spPr>
        <p:txBody>
          <a:bodyPr wrap="square">
            <a:spAutoFit/>
          </a:bodyPr>
          <a:lstStyle/>
          <a:p>
            <a:pPr algn="just">
              <a:spcBef>
                <a:spcPct val="50000"/>
              </a:spcBef>
            </a:pPr>
            <a:r>
              <a:rPr lang="vi-VN" sz="2800" dirty="0">
                <a:solidFill>
                  <a:srgbClr val="00B050"/>
                </a:solidFill>
                <a:latin typeface="Times New Roman" panose="02020603050405020304" pitchFamily="18" charset="0"/>
              </a:rPr>
              <a:t>Nguồn điện sinh hoạt của các nước trên thế giới có một số mức điện áp như 230V</a:t>
            </a:r>
            <a:r>
              <a:rPr lang="en-US" sz="2800" dirty="0">
                <a:solidFill>
                  <a:srgbClr val="00B050"/>
                </a:solidFill>
                <a:latin typeface="Times New Roman" panose="02020603050405020304" pitchFamily="18" charset="0"/>
              </a:rPr>
              <a:t>,</a:t>
            </a:r>
            <a:r>
              <a:rPr lang="vi-VN" sz="2800" dirty="0">
                <a:solidFill>
                  <a:srgbClr val="00B050"/>
                </a:solidFill>
                <a:latin typeface="Times New Roman" panose="02020603050405020304" pitchFamily="18" charset="0"/>
              </a:rPr>
              <a:t> 220</a:t>
            </a:r>
            <a:r>
              <a:rPr lang="en-US" sz="2800" dirty="0">
                <a:solidFill>
                  <a:srgbClr val="00B050"/>
                </a:solidFill>
                <a:latin typeface="Times New Roman" panose="02020603050405020304" pitchFamily="18" charset="0"/>
              </a:rPr>
              <a:t>V,</a:t>
            </a:r>
            <a:r>
              <a:rPr lang="vi-VN" sz="2800" dirty="0">
                <a:solidFill>
                  <a:srgbClr val="00B050"/>
                </a:solidFill>
                <a:latin typeface="Times New Roman" panose="02020603050405020304" pitchFamily="18" charset="0"/>
              </a:rPr>
              <a:t> 120V</a:t>
            </a:r>
            <a:r>
              <a:rPr lang="en-US" sz="2800" dirty="0">
                <a:solidFill>
                  <a:srgbClr val="00B050"/>
                </a:solidFill>
                <a:latin typeface="Times New Roman" panose="02020603050405020304" pitchFamily="18" charset="0"/>
              </a:rPr>
              <a:t>,</a:t>
            </a:r>
            <a:r>
              <a:rPr lang="vi-VN" sz="2800" dirty="0">
                <a:solidFill>
                  <a:srgbClr val="00B050"/>
                </a:solidFill>
                <a:latin typeface="Times New Roman" panose="02020603050405020304" pitchFamily="18" charset="0"/>
              </a:rPr>
              <a:t> 110V</a:t>
            </a:r>
            <a:r>
              <a:rPr lang="en-US" sz="2800" dirty="0">
                <a:solidFill>
                  <a:srgbClr val="00B050"/>
                </a:solidFill>
                <a:latin typeface="Times New Roman" panose="02020603050405020304" pitchFamily="18" charset="0"/>
              </a:rPr>
              <a:t>…</a:t>
            </a:r>
            <a:r>
              <a:rPr lang="vi-VN" sz="2800" dirty="0">
                <a:solidFill>
                  <a:srgbClr val="00B050"/>
                </a:solidFill>
                <a:latin typeface="Times New Roman" panose="02020603050405020304" pitchFamily="18" charset="0"/>
              </a:rPr>
              <a:t> </a:t>
            </a:r>
            <a:r>
              <a:rPr lang="en-US" sz="2800" dirty="0">
                <a:solidFill>
                  <a:srgbClr val="00B050"/>
                </a:solidFill>
                <a:latin typeface="Times New Roman" panose="02020603050405020304" pitchFamily="18" charset="0"/>
              </a:rPr>
              <a:t>Ở</a:t>
            </a:r>
            <a:r>
              <a:rPr lang="vi-VN" sz="2800" dirty="0">
                <a:solidFill>
                  <a:srgbClr val="00B050"/>
                </a:solidFill>
                <a:latin typeface="Times New Roman" panose="02020603050405020304" pitchFamily="18" charset="0"/>
              </a:rPr>
              <a:t> Việt Nam điện áp dùng trong sinh hoạt phổ biến là 220V</a:t>
            </a:r>
            <a:endParaRPr lang="en-US" sz="2800" dirty="0">
              <a:solidFill>
                <a:srgbClr val="00B050"/>
              </a:solidFill>
              <a:latin typeface="Times New Roman" panose="02020603050405020304" pitchFamily="18" charset="0"/>
            </a:endParaRPr>
          </a:p>
        </p:txBody>
      </p:sp>
    </p:spTree>
    <p:extLst>
      <p:ext uri="{BB962C8B-B14F-4D97-AF65-F5344CB8AC3E}">
        <p14:creationId xmlns:p14="http://schemas.microsoft.com/office/powerpoint/2010/main" val="886051525"/>
      </p:ext>
    </p:extLst>
  </p:cSld>
  <p:clrMapOvr>
    <a:masterClrMapping/>
  </p:clrMapOvr>
  <p:transition spd="slow" advClick="0">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2493171"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2155123" y="1643156"/>
            <a:ext cx="8131877" cy="1146211"/>
          </a:xfrm>
          <a:prstGeom prst="rect">
            <a:avLst/>
          </a:prstGeom>
        </p:spPr>
        <p:txBody>
          <a:bodyPr wrap="square">
            <a:spAutoFit/>
          </a:bodyPr>
          <a:lstStyle/>
          <a:p>
            <a:pPr algn="ctr">
              <a:lnSpc>
                <a:spcPct val="107000"/>
              </a:lnSpc>
              <a:spcBef>
                <a:spcPct val="0"/>
              </a:spcBef>
            </a:pPr>
            <a:r>
              <a:rPr lang="vi-VN" dirty="0"/>
              <a:t> </a:t>
            </a:r>
            <a:r>
              <a:rPr lang="vi-VN" sz="3200" dirty="0">
                <a:solidFill>
                  <a:srgbClr val="0070C0"/>
                </a:solidFill>
                <a:latin typeface="Times New Roman" panose="02020603050405020304" pitchFamily="18" charset="0"/>
                <a:ea typeface="+mj-ea"/>
                <a:cs typeface="Times New Roman" panose="02020603050405020304" pitchFamily="18" charset="0"/>
              </a:rPr>
              <a:t>Dung tích là sức chứa tối đa mà vẫn có thể chứa được một khối </a:t>
            </a:r>
            <a:r>
              <a:rPr lang="en-US" sz="3200" dirty="0">
                <a:solidFill>
                  <a:srgbClr val="0070C0"/>
                </a:solidFill>
                <a:latin typeface="Times New Roman" panose="02020603050405020304" pitchFamily="18" charset="0"/>
                <a:ea typeface="+mj-ea"/>
                <a:cs typeface="Times New Roman" panose="02020603050405020304" pitchFamily="18" charset="0"/>
              </a:rPr>
              <a:t>c</a:t>
            </a:r>
            <a:r>
              <a:rPr lang="vi-VN" sz="3200" dirty="0">
                <a:solidFill>
                  <a:srgbClr val="0070C0"/>
                </a:solidFill>
                <a:latin typeface="Times New Roman" panose="02020603050405020304" pitchFamily="18" charset="0"/>
                <a:ea typeface="+mj-ea"/>
                <a:cs typeface="Times New Roman" panose="02020603050405020304" pitchFamily="18" charset="0"/>
              </a:rPr>
              <a:t>hất khác</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0106" y="304800"/>
            <a:ext cx="1629894" cy="923990"/>
          </a:xfrm>
          <a:prstGeom prst="rect">
            <a:avLst/>
          </a:prstGeom>
        </p:spPr>
      </p:pic>
      <p:sp>
        <p:nvSpPr>
          <p:cNvPr id="6" name="Freeform 5"/>
          <p:cNvSpPr/>
          <p:nvPr/>
        </p:nvSpPr>
        <p:spPr>
          <a:xfrm>
            <a:off x="773083" y="4970184"/>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8674" name="Picture 2" descr="Một số lưu ý khi mua nồi cơm điện 10 lít cho quán ăn, nhà hà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407" y="2977656"/>
            <a:ext cx="5105400" cy="322131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6019802" y="3519218"/>
            <a:ext cx="1238249" cy="4310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6517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3"/>
          <p:cNvSpPr txBox="1">
            <a:spLocks/>
          </p:cNvSpPr>
          <p:nvPr/>
        </p:nvSpPr>
        <p:spPr bwMode="auto">
          <a:xfrm>
            <a:off x="1953033" y="407157"/>
            <a:ext cx="768228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dirty="0">
                <a:latin typeface="Calibri" panose="020F0502020204030204" pitchFamily="34" charset="0"/>
              </a:rPr>
              <a:t> </a:t>
            </a:r>
            <a:r>
              <a:rPr lang="en-US" altLang="en-US" sz="3200" b="1" dirty="0">
                <a:solidFill>
                  <a:srgbClr val="64C5B4"/>
                </a:solidFill>
                <a:latin typeface="#9Slide05 Habano" panose="02040603050506020204" pitchFamily="18" charset="0"/>
              </a:rPr>
              <a:t> </a:t>
            </a:r>
            <a:r>
              <a:rPr lang="en-US" altLang="en-US" sz="3200" b="1" dirty="0" err="1">
                <a:solidFill>
                  <a:srgbClr val="64C5B4"/>
                </a:solidFill>
                <a:latin typeface="#9Slide05 Habano" panose="02040603050506020204" pitchFamily="18" charset="0"/>
              </a:rPr>
              <a:t>Đ</a:t>
            </a:r>
            <a:r>
              <a:rPr lang="en-US" sz="3200" b="1" dirty="0" err="1">
                <a:solidFill>
                  <a:srgbClr val="64C5B4"/>
                </a:solidFill>
                <a:latin typeface="#9Slide05 Habano" panose="02040603050506020204" pitchFamily="18" charset="0"/>
              </a:rPr>
              <a:t>ọc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thông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số</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kỹ</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thuật</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của</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các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đồ</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dùng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điện</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cho</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trên</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hình</a:t>
            </a:r>
            <a:r>
              <a:rPr lang="en-US" sz="3200" b="1" dirty="0">
                <a:solidFill>
                  <a:srgbClr val="64C5B4"/>
                </a:solidFill>
                <a:latin typeface="#9Slide05 Habano" panose="02040603050506020204" pitchFamily="18" charset="0"/>
              </a:rPr>
              <a:t> 10.2 </a:t>
            </a:r>
            <a:r>
              <a:rPr lang="en-US" sz="3200" b="1" dirty="0" err="1">
                <a:solidFill>
                  <a:srgbClr val="64C5B4"/>
                </a:solidFill>
                <a:latin typeface="#9Slide05 Habano" panose="02040603050506020204" pitchFamily="18" charset="0"/>
              </a:rPr>
              <a:t>cho</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biết</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các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đại</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lượng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điện</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định</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mức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và</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trong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số</a:t>
            </a:r>
            <a:r>
              <a:rPr lang="en-US" sz="3200" b="1" dirty="0">
                <a:solidFill>
                  <a:srgbClr val="64C5B4"/>
                </a:solidFill>
                <a:latin typeface="#9Slide05 Habano" panose="02040603050506020204" pitchFamily="18" charset="0"/>
              </a:rPr>
              <a:t> </a:t>
            </a:r>
            <a:r>
              <a:rPr lang="en-US" sz="3200" b="1" err="1">
                <a:solidFill>
                  <a:srgbClr val="64C5B4"/>
                </a:solidFill>
                <a:latin typeface="#9Slide05 Habano" panose="02040603050506020204" pitchFamily="18" charset="0"/>
              </a:rPr>
              <a:t>kỹ</a:t>
            </a:r>
            <a:r>
              <a:rPr lang="en-US" sz="3200" b="1">
                <a:solidFill>
                  <a:srgbClr val="64C5B4"/>
                </a:solidFill>
                <a:latin typeface="#9Slide05 Habano" panose="02040603050506020204" pitchFamily="18" charset="0"/>
              </a:rPr>
              <a:t> </a:t>
            </a:r>
            <a:r>
              <a:rPr lang="en-US" sz="3200" b="1" smtClean="0">
                <a:solidFill>
                  <a:srgbClr val="64C5B4"/>
                </a:solidFill>
                <a:latin typeface="#9Slide05 Habano" panose="02040603050506020204" pitchFamily="18" charset="0"/>
              </a:rPr>
              <a:t>thuật</a:t>
            </a:r>
            <a:r>
              <a:rPr lang="en-US" sz="3200" b="1" dirty="0">
                <a:solidFill>
                  <a:srgbClr val="64C5B4"/>
                </a:solidFill>
                <a:latin typeface="#9Slide05 Habano" panose="02040603050506020204" pitchFamily="18" charset="0"/>
              </a:rPr>
              <a:t> </a:t>
            </a:r>
            <a:r>
              <a:rPr lang="en-US" sz="3200" b="1" smtClean="0">
                <a:solidFill>
                  <a:srgbClr val="64C5B4"/>
                </a:solidFill>
                <a:latin typeface="#9Slide05 Habano" panose="02040603050506020204" pitchFamily="18" charset="0"/>
              </a:rPr>
              <a:t>đặc </a:t>
            </a:r>
            <a:r>
              <a:rPr lang="en-US" sz="3200" b="1" dirty="0" err="1">
                <a:solidFill>
                  <a:srgbClr val="64C5B4"/>
                </a:solidFill>
                <a:latin typeface="#9Slide05 Habano" panose="02040603050506020204" pitchFamily="18" charset="0"/>
              </a:rPr>
              <a:t>trưng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của</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chúng</a:t>
            </a:r>
            <a:endParaRPr lang="en-US" sz="3200" b="1" dirty="0">
              <a:solidFill>
                <a:srgbClr val="64C5B4"/>
              </a:solidFill>
              <a:latin typeface="#9Slide05 Habano" panose="02040603050506020204" pitchFamily="18" charset="0"/>
            </a:endParaRPr>
          </a:p>
        </p:txBody>
      </p:sp>
      <p:pic>
        <p:nvPicPr>
          <p:cNvPr id="9" name="Content Placeholder 4" descr="Screen Clipping"/>
          <p:cNvPicPr>
            <a:picLocks noChangeAspect="1"/>
          </p:cNvPicPr>
          <p:nvPr/>
        </p:nvPicPr>
        <p:blipFill rotWithShape="1">
          <a:blip r:embed="rId2">
            <a:extLst>
              <a:ext uri="{28A0092B-C50C-407E-A947-70E740481C1C}">
                <a14:useLocalDpi xmlns:a14="http://schemas.microsoft.com/office/drawing/2010/main" val="0"/>
              </a:ext>
            </a:extLst>
          </a:blip>
          <a:srcRect t="11381" b="14541"/>
          <a:stretch/>
        </p:blipFill>
        <p:spPr>
          <a:xfrm>
            <a:off x="2740320" y="2653926"/>
            <a:ext cx="6468744" cy="3352800"/>
          </a:xfrm>
          <a:prstGeom prst="rect">
            <a:avLst/>
          </a:prstGeom>
        </p:spPr>
      </p:pic>
    </p:spTree>
    <p:extLst>
      <p:ext uri="{BB962C8B-B14F-4D97-AF65-F5344CB8AC3E}">
        <p14:creationId xmlns:p14="http://schemas.microsoft.com/office/powerpoint/2010/main" val="396244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1319</TotalTime>
  <Words>993</Words>
  <Application>Microsoft Office PowerPoint</Application>
  <PresentationFormat>Widescreen</PresentationFormat>
  <Paragraphs>92</Paragraphs>
  <Slides>30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#9Slide05 Habano</vt:lpstr>
      <vt:lpstr>Arial</vt:lpstr>
      <vt:lpstr>Calibri</vt:lpstr>
      <vt:lpstr>Calibri Light</vt:lpstr>
      <vt:lpstr>Lato Light</vt:lpstr>
      <vt:lpstr>Mongolian Baiti</vt:lpstr>
      <vt:lpstr>Times New Roman</vt:lpstr>
      <vt:lpstr>Wingdings</vt:lpstr>
      <vt:lpstr>Office Theme</vt:lpstr>
      <vt:lpstr> Đồ dùng điện giúp nâng cao tiện ích trong gia đình như thế nào? Làm thế nào sử dụng đồ dùng điện trong gia đình an toàn hiệu quả?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cp:revision>
  <dcterms:created xsi:type="dcterms:W3CDTF">2022-03-01T13:56:51Z</dcterms:created>
  <dcterms:modified xsi:type="dcterms:W3CDTF">2022-03-25T03:40:42Z</dcterms:modified>
</cp:coreProperties>
</file>