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5" r:id="rId1"/>
  </p:sldMasterIdLst>
  <p:notesMasterIdLst>
    <p:notesMasterId r:id="rId38"/>
  </p:notesMasterIdLst>
  <p:sldIdLst>
    <p:sldId id="286" r:id="rId2"/>
    <p:sldId id="319" r:id="rId3"/>
    <p:sldId id="267" r:id="rId4"/>
    <p:sldId id="461" r:id="rId5"/>
    <p:sldId id="272" r:id="rId6"/>
    <p:sldId id="273" r:id="rId7"/>
    <p:sldId id="274" r:id="rId8"/>
    <p:sldId id="275" r:id="rId9"/>
    <p:sldId id="276" r:id="rId10"/>
    <p:sldId id="266" r:id="rId11"/>
    <p:sldId id="460" r:id="rId12"/>
    <p:sldId id="303" r:id="rId13"/>
    <p:sldId id="311" r:id="rId14"/>
    <p:sldId id="328" r:id="rId15"/>
    <p:sldId id="263" r:id="rId16"/>
    <p:sldId id="332" r:id="rId17"/>
    <p:sldId id="463" r:id="rId18"/>
    <p:sldId id="337" r:id="rId19"/>
    <p:sldId id="450" r:id="rId20"/>
    <p:sldId id="343" r:id="rId21"/>
    <p:sldId id="451" r:id="rId22"/>
    <p:sldId id="268" r:id="rId23"/>
    <p:sldId id="452" r:id="rId24"/>
    <p:sldId id="454" r:id="rId25"/>
    <p:sldId id="453" r:id="rId26"/>
    <p:sldId id="455" r:id="rId27"/>
    <p:sldId id="335" r:id="rId28"/>
    <p:sldId id="457" r:id="rId29"/>
    <p:sldId id="456" r:id="rId30"/>
    <p:sldId id="458" r:id="rId31"/>
    <p:sldId id="462" r:id="rId32"/>
    <p:sldId id="322" r:id="rId33"/>
    <p:sldId id="259" r:id="rId34"/>
    <p:sldId id="309" r:id="rId35"/>
    <p:sldId id="459" r:id="rId36"/>
    <p:sldId id="292" r:id="rId37"/>
  </p:sldIdLst>
  <p:sldSz cx="12192000" cy="6858000"/>
  <p:notesSz cx="6858000" cy="9144000"/>
  <p:custDataLst>
    <p:tags r:id="rId3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4" d="100"/>
          <a:sy n="64" d="100"/>
        </p:scale>
        <p:origin x="90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468817-5975-4C6A-B99D-9D7C2C5B02AD}" type="doc">
      <dgm:prSet loTypeId="urn:microsoft.com/office/officeart/2005/8/layout/hierarchy3" loCatId="list" qsTypeId="urn:microsoft.com/office/officeart/2005/8/quickstyle/simple1" qsCatId="simple" csTypeId="urn:microsoft.com/office/officeart/2005/8/colors/colorful2" csCatId="colorful" phldr="1"/>
      <dgm:spPr/>
      <dgm:t>
        <a:bodyPr/>
        <a:lstStyle/>
        <a:p>
          <a:endParaRPr lang="en-US"/>
        </a:p>
      </dgm:t>
    </dgm:pt>
    <dgm:pt modelId="{1CF1B435-214E-47FE-907F-19696E481090}">
      <dgm:prSet phldrT="[Text]" custT="1"/>
      <dgm:spPr/>
      <dgm:t>
        <a:bodyPr lIns="53340"/>
        <a:lstStyle/>
        <a:p>
          <a:r>
            <a:rPr lang="en-US" sz="2800" dirty="0">
              <a:solidFill>
                <a:srgbClr val="0000FF"/>
              </a:solidFill>
              <a:latin typeface="Times New Roman" panose="02020603050405020304" pitchFamily="18" charset="0"/>
              <a:cs typeface="Times New Roman" panose="02020603050405020304" pitchFamily="18" charset="0"/>
            </a:rPr>
            <a:t>A. </a:t>
          </a:r>
          <a:r>
            <a:rPr lang="en-US" sz="2800" dirty="0" err="1">
              <a:solidFill>
                <a:srgbClr val="0000FF"/>
              </a:solidFill>
              <a:latin typeface="Times New Roman" panose="02020603050405020304" pitchFamily="18" charset="0"/>
              <a:cs typeface="Times New Roman" panose="02020603050405020304" pitchFamily="18" charset="0"/>
            </a:rPr>
            <a:t>Hướng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mũi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tên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cho</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thấy</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hướng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trong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sơ</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đồ</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khối</a:t>
          </a:r>
          <a:r>
            <a:rPr lang="en-US" sz="2800" dirty="0">
              <a:solidFill>
                <a:srgbClr val="0000FF"/>
              </a:solidFill>
              <a:latin typeface="Times New Roman" panose="02020603050405020304" pitchFamily="18" charset="0"/>
              <a:cs typeface="Times New Roman" panose="02020603050405020304" pitchFamily="18" charset="0"/>
            </a:rPr>
            <a:t>.</a:t>
          </a:r>
        </a:p>
      </dgm:t>
    </dgm:pt>
    <dgm:pt modelId="{7BBAABEB-09AE-4C2E-8307-7342EE79CFEA}" type="parTrans" cxnId="{94A29112-7B1C-4009-ABAF-19DBA7A39758}">
      <dgm:prSet/>
      <dgm:spPr/>
      <dgm:t>
        <a:bodyPr/>
        <a:lstStyle/>
        <a:p>
          <a:endParaRPr lang="en-US"/>
        </a:p>
      </dgm:t>
    </dgm:pt>
    <dgm:pt modelId="{900DBD6A-1C41-490A-A11F-20FE5012D19B}" type="sibTrans" cxnId="{94A29112-7B1C-4009-ABAF-19DBA7A39758}">
      <dgm:prSet/>
      <dgm:spPr/>
      <dgm:t>
        <a:bodyPr/>
        <a:lstStyle/>
        <a:p>
          <a:endParaRPr lang="en-US"/>
        </a:p>
      </dgm:t>
    </dgm:pt>
    <dgm:pt modelId="{2D6CEDB8-A6C2-4A4E-A7CA-84A4584D1D27}">
      <dgm:prSet phldrT="[Text]" custT="1"/>
      <dgm:spPr>
        <a:solidFill>
          <a:schemeClr val="accent2">
            <a:alpha val="90000"/>
          </a:schemeClr>
        </a:solidFill>
      </dgm:spPr>
      <dgm:t>
        <a:bodyPr/>
        <a:lstStyle/>
        <a:p>
          <a:r>
            <a:rPr lang="en-US" sz="2800" dirty="0">
              <a:solidFill>
                <a:srgbClr val="0000FF"/>
              </a:solidFill>
              <a:latin typeface="Times New Roman" panose="02020603050405020304" pitchFamily="18" charset="0"/>
              <a:cs typeface="Times New Roman" panose="02020603050405020304" pitchFamily="18" charset="0"/>
            </a:rPr>
            <a:t>B. </a:t>
          </a:r>
          <a:r>
            <a:rPr lang="en-US" sz="2800" dirty="0" err="1">
              <a:solidFill>
                <a:srgbClr val="0000FF"/>
              </a:solidFill>
              <a:latin typeface="Times New Roman" panose="02020603050405020304" pitchFamily="18" charset="0"/>
              <a:cs typeface="Times New Roman" panose="02020603050405020304" pitchFamily="18" charset="0"/>
            </a:rPr>
            <a:t>Mũi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tên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được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sử</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dụng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để</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chỉ</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hướng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thực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hiện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tiếp</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theo.</a:t>
          </a:r>
          <a:endParaRPr lang="en-US" sz="2800" dirty="0">
            <a:solidFill>
              <a:srgbClr val="0000FF"/>
            </a:solidFill>
            <a:latin typeface="Times New Roman" panose="02020603050405020304" pitchFamily="18" charset="0"/>
            <a:cs typeface="Times New Roman" panose="02020603050405020304" pitchFamily="18" charset="0"/>
          </a:endParaRPr>
        </a:p>
      </dgm:t>
    </dgm:pt>
    <dgm:pt modelId="{994B289F-F5A0-4E29-8261-97DC05B0073A}" type="parTrans" cxnId="{C2A32592-F4ED-430A-BE2D-D7BD03E333AC}">
      <dgm:prSet/>
      <dgm:spPr/>
      <dgm:t>
        <a:bodyPr/>
        <a:lstStyle/>
        <a:p>
          <a:endParaRPr lang="en-US"/>
        </a:p>
      </dgm:t>
    </dgm:pt>
    <dgm:pt modelId="{190128A7-9FC1-497F-BE62-96EC2EB8C9A8}" type="sibTrans" cxnId="{C2A32592-F4ED-430A-BE2D-D7BD03E333AC}">
      <dgm:prSet/>
      <dgm:spPr/>
      <dgm:t>
        <a:bodyPr/>
        <a:lstStyle/>
        <a:p>
          <a:endParaRPr lang="en-US"/>
        </a:p>
      </dgm:t>
    </dgm:pt>
    <dgm:pt modelId="{AF6FF07D-C23B-49B5-859F-029C66D74B80}">
      <dgm:prSet phldrT="[Text]" custT="1"/>
      <dgm:spPr>
        <a:solidFill>
          <a:schemeClr val="accent2">
            <a:alpha val="90000"/>
          </a:schemeClr>
        </a:solidFill>
      </dgm:spPr>
      <dgm:t>
        <a:bodyPr/>
        <a:lstStyle/>
        <a:p>
          <a:r>
            <a:rPr lang="en-US" sz="2800" dirty="0">
              <a:solidFill>
                <a:srgbClr val="0000FF"/>
              </a:solidFill>
              <a:latin typeface="Times New Roman" panose="02020603050405020304" pitchFamily="18" charset="0"/>
              <a:cs typeface="Times New Roman" panose="02020603050405020304" pitchFamily="18" charset="0"/>
            </a:rPr>
            <a:t>C. </a:t>
          </a:r>
          <a:r>
            <a:rPr lang="en-US" sz="2800" dirty="0" err="1">
              <a:solidFill>
                <a:srgbClr val="0000FF"/>
              </a:solidFill>
              <a:latin typeface="Times New Roman" panose="02020603050405020304" pitchFamily="18" charset="0"/>
              <a:cs typeface="Times New Roman" panose="02020603050405020304" pitchFamily="18" charset="0"/>
            </a:rPr>
            <a:t>Mũi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tên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được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sử</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dụng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chỉ</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để</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kết</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nối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các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hình</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khối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trong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sơ</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đồ</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khối</a:t>
          </a:r>
          <a:r>
            <a:rPr lang="en-US" sz="2800" dirty="0">
              <a:solidFill>
                <a:srgbClr val="0000FF"/>
              </a:solidFill>
              <a:latin typeface="Times New Roman" panose="02020603050405020304" pitchFamily="18" charset="0"/>
              <a:cs typeface="Times New Roman" panose="02020603050405020304" pitchFamily="18" charset="0"/>
            </a:rPr>
            <a:t>.</a:t>
          </a:r>
        </a:p>
      </dgm:t>
    </dgm:pt>
    <dgm:pt modelId="{6D325A93-12E3-4AF3-9982-E223BEF13DC1}" type="parTrans" cxnId="{0BC3EC15-98FF-4BD6-8601-F5E887D40AC2}">
      <dgm:prSet/>
      <dgm:spPr/>
      <dgm:t>
        <a:bodyPr/>
        <a:lstStyle/>
        <a:p>
          <a:endParaRPr lang="en-US"/>
        </a:p>
      </dgm:t>
    </dgm:pt>
    <dgm:pt modelId="{3CC82B99-C534-48B8-8FBA-1BC69A965764}" type="sibTrans" cxnId="{0BC3EC15-98FF-4BD6-8601-F5E887D40AC2}">
      <dgm:prSet/>
      <dgm:spPr/>
      <dgm:t>
        <a:bodyPr/>
        <a:lstStyle/>
        <a:p>
          <a:endParaRPr lang="en-US"/>
        </a:p>
      </dgm:t>
    </dgm:pt>
    <dgm:pt modelId="{127D4EFF-C321-4FBE-A80B-67B6403EB4BD}" type="pres">
      <dgm:prSet presAssocID="{4F468817-5975-4C6A-B99D-9D7C2C5B02AD}" presName="diagram" presStyleCnt="0">
        <dgm:presLayoutVars>
          <dgm:chPref val="1"/>
          <dgm:dir/>
          <dgm:animOne val="branch"/>
          <dgm:animLvl val="lvl"/>
          <dgm:resizeHandles/>
        </dgm:presLayoutVars>
      </dgm:prSet>
      <dgm:spPr/>
    </dgm:pt>
    <dgm:pt modelId="{216D6E95-7054-484A-A046-E7312F6BE036}" type="pres">
      <dgm:prSet presAssocID="{1CF1B435-214E-47FE-907F-19696E481090}" presName="root" presStyleCnt="0"/>
      <dgm:spPr/>
    </dgm:pt>
    <dgm:pt modelId="{32301DAB-8C54-44CF-86F8-59539E34EA8A}" type="pres">
      <dgm:prSet presAssocID="{1CF1B435-214E-47FE-907F-19696E481090}" presName="rootComposite" presStyleCnt="0"/>
      <dgm:spPr/>
    </dgm:pt>
    <dgm:pt modelId="{2D37BF77-958F-4AE7-9FE1-3E359453A31E}" type="pres">
      <dgm:prSet presAssocID="{1CF1B435-214E-47FE-907F-19696E481090}" presName="rootText" presStyleLbl="node1" presStyleIdx="0" presStyleCnt="1" custScaleX="385097" custLinFactNeighborX="39109" custLinFactNeighborY="-15973"/>
      <dgm:spPr/>
    </dgm:pt>
    <dgm:pt modelId="{CB031196-0E64-493A-8286-05F3D662613C}" type="pres">
      <dgm:prSet presAssocID="{1CF1B435-214E-47FE-907F-19696E481090}" presName="rootConnector" presStyleLbl="node1" presStyleIdx="0" presStyleCnt="1"/>
      <dgm:spPr/>
    </dgm:pt>
    <dgm:pt modelId="{B675FA78-30F8-403E-B0D9-F71B220692EF}" type="pres">
      <dgm:prSet presAssocID="{1CF1B435-214E-47FE-907F-19696E481090}" presName="childShape" presStyleCnt="0"/>
      <dgm:spPr/>
    </dgm:pt>
    <dgm:pt modelId="{56548F32-FCE9-449F-A74D-C5ED406104D9}" type="pres">
      <dgm:prSet presAssocID="{994B289F-F5A0-4E29-8261-97DC05B0073A}" presName="Name13" presStyleLbl="parChTrans1D2" presStyleIdx="0" presStyleCnt="2"/>
      <dgm:spPr/>
    </dgm:pt>
    <dgm:pt modelId="{11BEF098-A4F0-479B-8115-A0D6E5775393}" type="pres">
      <dgm:prSet presAssocID="{2D6CEDB8-A6C2-4A4E-A7CA-84A4584D1D27}" presName="childText" presStyleLbl="bgAcc1" presStyleIdx="0" presStyleCnt="2" custScaleX="498054">
        <dgm:presLayoutVars>
          <dgm:bulletEnabled val="1"/>
        </dgm:presLayoutVars>
      </dgm:prSet>
      <dgm:spPr/>
    </dgm:pt>
    <dgm:pt modelId="{F1DD8516-96A7-4E33-B4CE-2615BD0FC416}" type="pres">
      <dgm:prSet presAssocID="{6D325A93-12E3-4AF3-9982-E223BEF13DC1}" presName="Name13" presStyleLbl="parChTrans1D2" presStyleIdx="1" presStyleCnt="2"/>
      <dgm:spPr/>
    </dgm:pt>
    <dgm:pt modelId="{4D8C2507-9B21-407D-A00E-CFA4AF0A910F}" type="pres">
      <dgm:prSet presAssocID="{AF6FF07D-C23B-49B5-859F-029C66D74B80}" presName="childText" presStyleLbl="bgAcc1" presStyleIdx="1" presStyleCnt="2" custScaleX="594657">
        <dgm:presLayoutVars>
          <dgm:bulletEnabled val="1"/>
        </dgm:presLayoutVars>
      </dgm:prSet>
      <dgm:spPr/>
    </dgm:pt>
  </dgm:ptLst>
  <dgm:cxnLst>
    <dgm:cxn modelId="{94A29112-7B1C-4009-ABAF-19DBA7A39758}" srcId="{4F468817-5975-4C6A-B99D-9D7C2C5B02AD}" destId="{1CF1B435-214E-47FE-907F-19696E481090}" srcOrd="0" destOrd="0" parTransId="{7BBAABEB-09AE-4C2E-8307-7342EE79CFEA}" sibTransId="{900DBD6A-1C41-490A-A11F-20FE5012D19B}"/>
    <dgm:cxn modelId="{99790413-64B5-407D-AC02-55BEE68B5BA3}" type="presOf" srcId="{1CF1B435-214E-47FE-907F-19696E481090}" destId="{2D37BF77-958F-4AE7-9FE1-3E359453A31E}" srcOrd="0" destOrd="0" presId="urn:microsoft.com/office/officeart/2005/8/layout/hierarchy3"/>
    <dgm:cxn modelId="{0BC3EC15-98FF-4BD6-8601-F5E887D40AC2}" srcId="{1CF1B435-214E-47FE-907F-19696E481090}" destId="{AF6FF07D-C23B-49B5-859F-029C66D74B80}" srcOrd="1" destOrd="0" parTransId="{6D325A93-12E3-4AF3-9982-E223BEF13DC1}" sibTransId="{3CC82B99-C534-48B8-8FBA-1BC69A965764}"/>
    <dgm:cxn modelId="{BF461C5E-B2B8-47AF-9317-1361CFC3DA3C}" type="presOf" srcId="{1CF1B435-214E-47FE-907F-19696E481090}" destId="{CB031196-0E64-493A-8286-05F3D662613C}" srcOrd="1" destOrd="0" presId="urn:microsoft.com/office/officeart/2005/8/layout/hierarchy3"/>
    <dgm:cxn modelId="{0EC93151-874F-4D34-B0C9-F668D6AE2BAF}" type="presOf" srcId="{AF6FF07D-C23B-49B5-859F-029C66D74B80}" destId="{4D8C2507-9B21-407D-A00E-CFA4AF0A910F}" srcOrd="0" destOrd="0" presId="urn:microsoft.com/office/officeart/2005/8/layout/hierarchy3"/>
    <dgm:cxn modelId="{C2A32592-F4ED-430A-BE2D-D7BD03E333AC}" srcId="{1CF1B435-214E-47FE-907F-19696E481090}" destId="{2D6CEDB8-A6C2-4A4E-A7CA-84A4584D1D27}" srcOrd="0" destOrd="0" parTransId="{994B289F-F5A0-4E29-8261-97DC05B0073A}" sibTransId="{190128A7-9FC1-497F-BE62-96EC2EB8C9A8}"/>
    <dgm:cxn modelId="{8F98C595-C81B-47C2-A73C-F7E1D83902EC}" type="presOf" srcId="{2D6CEDB8-A6C2-4A4E-A7CA-84A4584D1D27}" destId="{11BEF098-A4F0-479B-8115-A0D6E5775393}" srcOrd="0" destOrd="0" presId="urn:microsoft.com/office/officeart/2005/8/layout/hierarchy3"/>
    <dgm:cxn modelId="{4ED5A7A1-FE00-4B90-AA36-2D36612E4885}" type="presOf" srcId="{6D325A93-12E3-4AF3-9982-E223BEF13DC1}" destId="{F1DD8516-96A7-4E33-B4CE-2615BD0FC416}" srcOrd="0" destOrd="0" presId="urn:microsoft.com/office/officeart/2005/8/layout/hierarchy3"/>
    <dgm:cxn modelId="{98EA5DB9-25C5-47B4-9F13-881063E43FF5}" type="presOf" srcId="{4F468817-5975-4C6A-B99D-9D7C2C5B02AD}" destId="{127D4EFF-C321-4FBE-A80B-67B6403EB4BD}" srcOrd="0" destOrd="0" presId="urn:microsoft.com/office/officeart/2005/8/layout/hierarchy3"/>
    <dgm:cxn modelId="{96A706C4-6395-414A-925A-EF9338576EE4}" type="presOf" srcId="{994B289F-F5A0-4E29-8261-97DC05B0073A}" destId="{56548F32-FCE9-449F-A74D-C5ED406104D9}" srcOrd="0" destOrd="0" presId="urn:microsoft.com/office/officeart/2005/8/layout/hierarchy3"/>
    <dgm:cxn modelId="{49FFA2C7-2FF3-41AD-AA91-BB6DAD305764}" type="presParOf" srcId="{127D4EFF-C321-4FBE-A80B-67B6403EB4BD}" destId="{216D6E95-7054-484A-A046-E7312F6BE036}" srcOrd="0" destOrd="0" presId="urn:microsoft.com/office/officeart/2005/8/layout/hierarchy3"/>
    <dgm:cxn modelId="{BC0D3997-DBD6-49A1-B932-EDA83018F967}" type="presParOf" srcId="{216D6E95-7054-484A-A046-E7312F6BE036}" destId="{32301DAB-8C54-44CF-86F8-59539E34EA8A}" srcOrd="0" destOrd="0" presId="urn:microsoft.com/office/officeart/2005/8/layout/hierarchy3"/>
    <dgm:cxn modelId="{AC04F866-12F6-400E-81BA-3216E4BB5BC8}" type="presParOf" srcId="{32301DAB-8C54-44CF-86F8-59539E34EA8A}" destId="{2D37BF77-958F-4AE7-9FE1-3E359453A31E}" srcOrd="0" destOrd="0" presId="urn:microsoft.com/office/officeart/2005/8/layout/hierarchy3"/>
    <dgm:cxn modelId="{AD2FC359-0AA3-4EE2-AC9E-8F87386078AF}" type="presParOf" srcId="{32301DAB-8C54-44CF-86F8-59539E34EA8A}" destId="{CB031196-0E64-493A-8286-05F3D662613C}" srcOrd="1" destOrd="0" presId="urn:microsoft.com/office/officeart/2005/8/layout/hierarchy3"/>
    <dgm:cxn modelId="{79A48AFD-746A-492C-903D-330EF8982527}" type="presParOf" srcId="{216D6E95-7054-484A-A046-E7312F6BE036}" destId="{B675FA78-30F8-403E-B0D9-F71B220692EF}" srcOrd="1" destOrd="0" presId="urn:microsoft.com/office/officeart/2005/8/layout/hierarchy3"/>
    <dgm:cxn modelId="{B3062A08-398B-4DD2-B256-8C6E94DC2785}" type="presParOf" srcId="{B675FA78-30F8-403E-B0D9-F71B220692EF}" destId="{56548F32-FCE9-449F-A74D-C5ED406104D9}" srcOrd="0" destOrd="0" presId="urn:microsoft.com/office/officeart/2005/8/layout/hierarchy3"/>
    <dgm:cxn modelId="{4D7EFCE5-A8CF-45B6-B33B-B5EB889A9536}" type="presParOf" srcId="{B675FA78-30F8-403E-B0D9-F71B220692EF}" destId="{11BEF098-A4F0-479B-8115-A0D6E5775393}" srcOrd="1" destOrd="0" presId="urn:microsoft.com/office/officeart/2005/8/layout/hierarchy3"/>
    <dgm:cxn modelId="{29B1773C-430E-4784-9FF0-55CBCE2B5527}" type="presParOf" srcId="{B675FA78-30F8-403E-B0D9-F71B220692EF}" destId="{F1DD8516-96A7-4E33-B4CE-2615BD0FC416}" srcOrd="2" destOrd="0" presId="urn:microsoft.com/office/officeart/2005/8/layout/hierarchy3"/>
    <dgm:cxn modelId="{E3D41B2E-E2DD-46A7-90E6-694549323A3F}" type="presParOf" srcId="{B675FA78-30F8-403E-B0D9-F71B220692EF}" destId="{4D8C2507-9B21-407D-A00E-CFA4AF0A910F}" srcOrd="3" destOrd="0" presId="urn:microsoft.com/office/officeart/2005/8/layout/hierarchy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37BF77-958F-4AE7-9FE1-3E359453A31E}">
      <dsp:nvSpPr>
        <dsp:cNvPr id="0" name=""/>
        <dsp:cNvSpPr/>
      </dsp:nvSpPr>
      <dsp:spPr>
        <a:xfrm>
          <a:off x="618322" y="410963"/>
          <a:ext cx="6086803" cy="790294"/>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rgbClr val="0000FF"/>
              </a:solidFill>
              <a:latin typeface="Times New Roman" panose="02020603050405020304" pitchFamily="18" charset="0"/>
              <a:cs typeface="Times New Roman" panose="02020603050405020304" pitchFamily="18" charset="0"/>
            </a:rPr>
            <a:t>A. </a:t>
          </a:r>
          <a:r>
            <a:rPr lang="en-US" sz="2800" kern="1200" dirty="0" err="1">
              <a:solidFill>
                <a:srgbClr val="0000FF"/>
              </a:solidFill>
              <a:latin typeface="Times New Roman" panose="02020603050405020304" pitchFamily="18" charset="0"/>
              <a:cs typeface="Times New Roman" panose="02020603050405020304" pitchFamily="18" charset="0"/>
            </a:rPr>
            <a:t>Hướng</a:t>
          </a:r>
          <a:r>
            <a:rPr lang="en-US" sz="2800" kern="1200" dirty="0">
              <a:solidFill>
                <a:srgbClr val="0000FF"/>
              </a:solidFill>
              <a:latin typeface="Times New Roman" panose="02020603050405020304" pitchFamily="18" charset="0"/>
              <a:cs typeface="Times New Roman" panose="02020603050405020304" pitchFamily="18" charset="0"/>
            </a:rPr>
            <a:t> </a:t>
          </a:r>
          <a:r>
            <a:rPr lang="en-US" sz="2800" kern="1200" dirty="0" err="1">
              <a:solidFill>
                <a:srgbClr val="0000FF"/>
              </a:solidFill>
              <a:latin typeface="Times New Roman" panose="02020603050405020304" pitchFamily="18" charset="0"/>
              <a:cs typeface="Times New Roman" panose="02020603050405020304" pitchFamily="18" charset="0"/>
            </a:rPr>
            <a:t>mũi</a:t>
          </a:r>
          <a:r>
            <a:rPr lang="en-US" sz="2800" kern="1200" dirty="0">
              <a:solidFill>
                <a:srgbClr val="0000FF"/>
              </a:solidFill>
              <a:latin typeface="Times New Roman" panose="02020603050405020304" pitchFamily="18" charset="0"/>
              <a:cs typeface="Times New Roman" panose="02020603050405020304" pitchFamily="18" charset="0"/>
            </a:rPr>
            <a:t> </a:t>
          </a:r>
          <a:r>
            <a:rPr lang="en-US" sz="2800" kern="1200" dirty="0" err="1">
              <a:solidFill>
                <a:srgbClr val="0000FF"/>
              </a:solidFill>
              <a:latin typeface="Times New Roman" panose="02020603050405020304" pitchFamily="18" charset="0"/>
              <a:cs typeface="Times New Roman" panose="02020603050405020304" pitchFamily="18" charset="0"/>
            </a:rPr>
            <a:t>tên</a:t>
          </a:r>
          <a:r>
            <a:rPr lang="en-US" sz="2800" kern="1200" dirty="0">
              <a:solidFill>
                <a:srgbClr val="0000FF"/>
              </a:solidFill>
              <a:latin typeface="Times New Roman" panose="02020603050405020304" pitchFamily="18" charset="0"/>
              <a:cs typeface="Times New Roman" panose="02020603050405020304" pitchFamily="18" charset="0"/>
            </a:rPr>
            <a:t> </a:t>
          </a:r>
          <a:r>
            <a:rPr lang="en-US" sz="2800" kern="1200" dirty="0" err="1">
              <a:solidFill>
                <a:srgbClr val="0000FF"/>
              </a:solidFill>
              <a:latin typeface="Times New Roman" panose="02020603050405020304" pitchFamily="18" charset="0"/>
              <a:cs typeface="Times New Roman" panose="02020603050405020304" pitchFamily="18" charset="0"/>
            </a:rPr>
            <a:t>cho</a:t>
          </a:r>
          <a:r>
            <a:rPr lang="en-US" sz="2800" kern="1200" dirty="0">
              <a:solidFill>
                <a:srgbClr val="0000FF"/>
              </a:solidFill>
              <a:latin typeface="Times New Roman" panose="02020603050405020304" pitchFamily="18" charset="0"/>
              <a:cs typeface="Times New Roman" panose="02020603050405020304" pitchFamily="18" charset="0"/>
            </a:rPr>
            <a:t> </a:t>
          </a:r>
          <a:r>
            <a:rPr lang="en-US" sz="2800" kern="1200" dirty="0" err="1">
              <a:solidFill>
                <a:srgbClr val="0000FF"/>
              </a:solidFill>
              <a:latin typeface="Times New Roman" panose="02020603050405020304" pitchFamily="18" charset="0"/>
              <a:cs typeface="Times New Roman" panose="02020603050405020304" pitchFamily="18" charset="0"/>
            </a:rPr>
            <a:t>thấy</a:t>
          </a:r>
          <a:r>
            <a:rPr lang="en-US" sz="2800" kern="1200" dirty="0">
              <a:solidFill>
                <a:srgbClr val="0000FF"/>
              </a:solidFill>
              <a:latin typeface="Times New Roman" panose="02020603050405020304" pitchFamily="18" charset="0"/>
              <a:cs typeface="Times New Roman" panose="02020603050405020304" pitchFamily="18" charset="0"/>
            </a:rPr>
            <a:t> </a:t>
          </a:r>
          <a:r>
            <a:rPr lang="en-US" sz="2800" kern="1200" dirty="0" err="1">
              <a:solidFill>
                <a:srgbClr val="0000FF"/>
              </a:solidFill>
              <a:latin typeface="Times New Roman" panose="02020603050405020304" pitchFamily="18" charset="0"/>
              <a:cs typeface="Times New Roman" panose="02020603050405020304" pitchFamily="18" charset="0"/>
            </a:rPr>
            <a:t>hướng</a:t>
          </a:r>
          <a:r>
            <a:rPr lang="en-US" sz="2800" kern="1200" dirty="0">
              <a:solidFill>
                <a:srgbClr val="0000FF"/>
              </a:solidFill>
              <a:latin typeface="Times New Roman" panose="02020603050405020304" pitchFamily="18" charset="0"/>
              <a:cs typeface="Times New Roman" panose="02020603050405020304" pitchFamily="18" charset="0"/>
            </a:rPr>
            <a:t> </a:t>
          </a:r>
          <a:r>
            <a:rPr lang="en-US" sz="2800" kern="1200" dirty="0" err="1">
              <a:solidFill>
                <a:srgbClr val="0000FF"/>
              </a:solidFill>
              <a:latin typeface="Times New Roman" panose="02020603050405020304" pitchFamily="18" charset="0"/>
              <a:cs typeface="Times New Roman" panose="02020603050405020304" pitchFamily="18" charset="0"/>
            </a:rPr>
            <a:t>đi</a:t>
          </a:r>
          <a:r>
            <a:rPr lang="en-US" sz="2800" kern="1200" dirty="0">
              <a:solidFill>
                <a:srgbClr val="0000FF"/>
              </a:solidFill>
              <a:latin typeface="Times New Roman" panose="02020603050405020304" pitchFamily="18" charset="0"/>
              <a:cs typeface="Times New Roman" panose="02020603050405020304" pitchFamily="18" charset="0"/>
            </a:rPr>
            <a:t> </a:t>
          </a:r>
          <a:r>
            <a:rPr lang="en-US" sz="2800" kern="1200" dirty="0" err="1">
              <a:solidFill>
                <a:srgbClr val="0000FF"/>
              </a:solidFill>
              <a:latin typeface="Times New Roman" panose="02020603050405020304" pitchFamily="18" charset="0"/>
              <a:cs typeface="Times New Roman" panose="02020603050405020304" pitchFamily="18" charset="0"/>
            </a:rPr>
            <a:t>trong</a:t>
          </a:r>
          <a:r>
            <a:rPr lang="en-US" sz="2800" kern="1200" dirty="0">
              <a:solidFill>
                <a:srgbClr val="0000FF"/>
              </a:solidFill>
              <a:latin typeface="Times New Roman" panose="02020603050405020304" pitchFamily="18" charset="0"/>
              <a:cs typeface="Times New Roman" panose="02020603050405020304" pitchFamily="18" charset="0"/>
            </a:rPr>
            <a:t> </a:t>
          </a:r>
          <a:r>
            <a:rPr lang="en-US" sz="2800" kern="1200" dirty="0" err="1">
              <a:solidFill>
                <a:srgbClr val="0000FF"/>
              </a:solidFill>
              <a:latin typeface="Times New Roman" panose="02020603050405020304" pitchFamily="18" charset="0"/>
              <a:cs typeface="Times New Roman" panose="02020603050405020304" pitchFamily="18" charset="0"/>
            </a:rPr>
            <a:t>sơ</a:t>
          </a:r>
          <a:r>
            <a:rPr lang="en-US" sz="2800" kern="1200" dirty="0">
              <a:solidFill>
                <a:srgbClr val="0000FF"/>
              </a:solidFill>
              <a:latin typeface="Times New Roman" panose="02020603050405020304" pitchFamily="18" charset="0"/>
              <a:cs typeface="Times New Roman" panose="02020603050405020304" pitchFamily="18" charset="0"/>
            </a:rPr>
            <a:t> </a:t>
          </a:r>
          <a:r>
            <a:rPr lang="en-US" sz="2800" kern="1200" dirty="0" err="1">
              <a:solidFill>
                <a:srgbClr val="0000FF"/>
              </a:solidFill>
              <a:latin typeface="Times New Roman" panose="02020603050405020304" pitchFamily="18" charset="0"/>
              <a:cs typeface="Times New Roman" panose="02020603050405020304" pitchFamily="18" charset="0"/>
            </a:rPr>
            <a:t>đồ</a:t>
          </a:r>
          <a:r>
            <a:rPr lang="en-US" sz="2800" kern="1200" dirty="0">
              <a:solidFill>
                <a:srgbClr val="0000FF"/>
              </a:solidFill>
              <a:latin typeface="Times New Roman" panose="02020603050405020304" pitchFamily="18" charset="0"/>
              <a:cs typeface="Times New Roman" panose="02020603050405020304" pitchFamily="18" charset="0"/>
            </a:rPr>
            <a:t> </a:t>
          </a:r>
          <a:r>
            <a:rPr lang="en-US" sz="2800" kern="1200" dirty="0" err="1">
              <a:solidFill>
                <a:srgbClr val="0000FF"/>
              </a:solidFill>
              <a:latin typeface="Times New Roman" panose="02020603050405020304" pitchFamily="18" charset="0"/>
              <a:cs typeface="Times New Roman" panose="02020603050405020304" pitchFamily="18" charset="0"/>
            </a:rPr>
            <a:t>khối</a:t>
          </a:r>
          <a:r>
            <a:rPr lang="en-US" sz="2800" kern="1200" dirty="0">
              <a:solidFill>
                <a:srgbClr val="0000FF"/>
              </a:solidFill>
              <a:latin typeface="Times New Roman" panose="02020603050405020304" pitchFamily="18" charset="0"/>
              <a:cs typeface="Times New Roman" panose="02020603050405020304" pitchFamily="18" charset="0"/>
            </a:rPr>
            <a:t>.</a:t>
          </a:r>
        </a:p>
      </dsp:txBody>
      <dsp:txXfrm>
        <a:off x="641469" y="434110"/>
        <a:ext cx="6040509" cy="744000"/>
      </dsp:txXfrm>
    </dsp:sp>
    <dsp:sp modelId="{56548F32-FCE9-449F-A74D-C5ED406104D9}">
      <dsp:nvSpPr>
        <dsp:cNvPr id="0" name=""/>
        <dsp:cNvSpPr/>
      </dsp:nvSpPr>
      <dsp:spPr>
        <a:xfrm>
          <a:off x="1171810" y="1201258"/>
          <a:ext cx="91440" cy="718954"/>
        </a:xfrm>
        <a:custGeom>
          <a:avLst/>
          <a:gdLst/>
          <a:ahLst/>
          <a:cxnLst/>
          <a:rect l="0" t="0" r="0" b="0"/>
          <a:pathLst>
            <a:path>
              <a:moveTo>
                <a:pt x="55192" y="0"/>
              </a:moveTo>
              <a:lnTo>
                <a:pt x="45720" y="718954"/>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1BEF098-A4F0-479B-8115-A0D6E5775393}">
      <dsp:nvSpPr>
        <dsp:cNvPr id="0" name=""/>
        <dsp:cNvSpPr/>
      </dsp:nvSpPr>
      <dsp:spPr>
        <a:xfrm>
          <a:off x="1217530" y="1525066"/>
          <a:ext cx="6297752" cy="790294"/>
        </a:xfrm>
        <a:prstGeom prst="roundRect">
          <a:avLst>
            <a:gd name="adj" fmla="val 10000"/>
          </a:avLst>
        </a:prstGeom>
        <a:solidFill>
          <a:schemeClr val="accent2">
            <a:alpha val="9000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rgbClr val="0000FF"/>
              </a:solidFill>
              <a:latin typeface="Times New Roman" panose="02020603050405020304" pitchFamily="18" charset="0"/>
              <a:cs typeface="Times New Roman" panose="02020603050405020304" pitchFamily="18" charset="0"/>
            </a:rPr>
            <a:t>B. </a:t>
          </a:r>
          <a:r>
            <a:rPr lang="en-US" sz="2800" kern="1200" dirty="0" err="1">
              <a:solidFill>
                <a:srgbClr val="0000FF"/>
              </a:solidFill>
              <a:latin typeface="Times New Roman" panose="02020603050405020304" pitchFamily="18" charset="0"/>
              <a:cs typeface="Times New Roman" panose="02020603050405020304" pitchFamily="18" charset="0"/>
            </a:rPr>
            <a:t>Mũi</a:t>
          </a:r>
          <a:r>
            <a:rPr lang="en-US" sz="2800" kern="1200" dirty="0">
              <a:solidFill>
                <a:srgbClr val="0000FF"/>
              </a:solidFill>
              <a:latin typeface="Times New Roman" panose="02020603050405020304" pitchFamily="18" charset="0"/>
              <a:cs typeface="Times New Roman" panose="02020603050405020304" pitchFamily="18" charset="0"/>
            </a:rPr>
            <a:t> </a:t>
          </a:r>
          <a:r>
            <a:rPr lang="en-US" sz="2800" kern="1200" dirty="0" err="1">
              <a:solidFill>
                <a:srgbClr val="0000FF"/>
              </a:solidFill>
              <a:latin typeface="Times New Roman" panose="02020603050405020304" pitchFamily="18" charset="0"/>
              <a:cs typeface="Times New Roman" panose="02020603050405020304" pitchFamily="18" charset="0"/>
            </a:rPr>
            <a:t>tên</a:t>
          </a:r>
          <a:r>
            <a:rPr lang="en-US" sz="2800" kern="1200" dirty="0">
              <a:solidFill>
                <a:srgbClr val="0000FF"/>
              </a:solidFill>
              <a:latin typeface="Times New Roman" panose="02020603050405020304" pitchFamily="18" charset="0"/>
              <a:cs typeface="Times New Roman" panose="02020603050405020304" pitchFamily="18" charset="0"/>
            </a:rPr>
            <a:t> </a:t>
          </a:r>
          <a:r>
            <a:rPr lang="en-US" sz="2800" kern="1200" dirty="0" err="1">
              <a:solidFill>
                <a:srgbClr val="0000FF"/>
              </a:solidFill>
              <a:latin typeface="Times New Roman" panose="02020603050405020304" pitchFamily="18" charset="0"/>
              <a:cs typeface="Times New Roman" panose="02020603050405020304" pitchFamily="18" charset="0"/>
            </a:rPr>
            <a:t>được</a:t>
          </a:r>
          <a:r>
            <a:rPr lang="en-US" sz="2800" kern="1200" dirty="0">
              <a:solidFill>
                <a:srgbClr val="0000FF"/>
              </a:solidFill>
              <a:latin typeface="Times New Roman" panose="02020603050405020304" pitchFamily="18" charset="0"/>
              <a:cs typeface="Times New Roman" panose="02020603050405020304" pitchFamily="18" charset="0"/>
            </a:rPr>
            <a:t> </a:t>
          </a:r>
          <a:r>
            <a:rPr lang="en-US" sz="2800" kern="1200" dirty="0" err="1">
              <a:solidFill>
                <a:srgbClr val="0000FF"/>
              </a:solidFill>
              <a:latin typeface="Times New Roman" panose="02020603050405020304" pitchFamily="18" charset="0"/>
              <a:cs typeface="Times New Roman" panose="02020603050405020304" pitchFamily="18" charset="0"/>
            </a:rPr>
            <a:t>sử</a:t>
          </a:r>
          <a:r>
            <a:rPr lang="en-US" sz="2800" kern="1200" dirty="0">
              <a:solidFill>
                <a:srgbClr val="0000FF"/>
              </a:solidFill>
              <a:latin typeface="Times New Roman" panose="02020603050405020304" pitchFamily="18" charset="0"/>
              <a:cs typeface="Times New Roman" panose="02020603050405020304" pitchFamily="18" charset="0"/>
            </a:rPr>
            <a:t> </a:t>
          </a:r>
          <a:r>
            <a:rPr lang="en-US" sz="2800" kern="1200" dirty="0" err="1">
              <a:solidFill>
                <a:srgbClr val="0000FF"/>
              </a:solidFill>
              <a:latin typeface="Times New Roman" panose="02020603050405020304" pitchFamily="18" charset="0"/>
              <a:cs typeface="Times New Roman" panose="02020603050405020304" pitchFamily="18" charset="0"/>
            </a:rPr>
            <a:t>dụng</a:t>
          </a:r>
          <a:r>
            <a:rPr lang="en-US" sz="2800" kern="1200" dirty="0">
              <a:solidFill>
                <a:srgbClr val="0000FF"/>
              </a:solidFill>
              <a:latin typeface="Times New Roman" panose="02020603050405020304" pitchFamily="18" charset="0"/>
              <a:cs typeface="Times New Roman" panose="02020603050405020304" pitchFamily="18" charset="0"/>
            </a:rPr>
            <a:t> </a:t>
          </a:r>
          <a:r>
            <a:rPr lang="en-US" sz="2800" kern="1200" dirty="0" err="1">
              <a:solidFill>
                <a:srgbClr val="0000FF"/>
              </a:solidFill>
              <a:latin typeface="Times New Roman" panose="02020603050405020304" pitchFamily="18" charset="0"/>
              <a:cs typeface="Times New Roman" panose="02020603050405020304" pitchFamily="18" charset="0"/>
            </a:rPr>
            <a:t>để</a:t>
          </a:r>
          <a:r>
            <a:rPr lang="en-US" sz="2800" kern="1200" dirty="0">
              <a:solidFill>
                <a:srgbClr val="0000FF"/>
              </a:solidFill>
              <a:latin typeface="Times New Roman" panose="02020603050405020304" pitchFamily="18" charset="0"/>
              <a:cs typeface="Times New Roman" panose="02020603050405020304" pitchFamily="18" charset="0"/>
            </a:rPr>
            <a:t> </a:t>
          </a:r>
          <a:r>
            <a:rPr lang="en-US" sz="2800" kern="1200" dirty="0" err="1">
              <a:solidFill>
                <a:srgbClr val="0000FF"/>
              </a:solidFill>
              <a:latin typeface="Times New Roman" panose="02020603050405020304" pitchFamily="18" charset="0"/>
              <a:cs typeface="Times New Roman" panose="02020603050405020304" pitchFamily="18" charset="0"/>
            </a:rPr>
            <a:t>chỉ</a:t>
          </a:r>
          <a:r>
            <a:rPr lang="en-US" sz="2800" kern="1200" dirty="0">
              <a:solidFill>
                <a:srgbClr val="0000FF"/>
              </a:solidFill>
              <a:latin typeface="Times New Roman" panose="02020603050405020304" pitchFamily="18" charset="0"/>
              <a:cs typeface="Times New Roman" panose="02020603050405020304" pitchFamily="18" charset="0"/>
            </a:rPr>
            <a:t> </a:t>
          </a:r>
          <a:r>
            <a:rPr lang="en-US" sz="2800" kern="1200" dirty="0" err="1">
              <a:solidFill>
                <a:srgbClr val="0000FF"/>
              </a:solidFill>
              <a:latin typeface="Times New Roman" panose="02020603050405020304" pitchFamily="18" charset="0"/>
              <a:cs typeface="Times New Roman" panose="02020603050405020304" pitchFamily="18" charset="0"/>
            </a:rPr>
            <a:t>hướng</a:t>
          </a:r>
          <a:r>
            <a:rPr lang="en-US" sz="2800" kern="1200" dirty="0">
              <a:solidFill>
                <a:srgbClr val="0000FF"/>
              </a:solidFill>
              <a:latin typeface="Times New Roman" panose="02020603050405020304" pitchFamily="18" charset="0"/>
              <a:cs typeface="Times New Roman" panose="02020603050405020304" pitchFamily="18" charset="0"/>
            </a:rPr>
            <a:t> </a:t>
          </a:r>
          <a:r>
            <a:rPr lang="en-US" sz="2800" kern="1200" dirty="0" err="1">
              <a:solidFill>
                <a:srgbClr val="0000FF"/>
              </a:solidFill>
              <a:latin typeface="Times New Roman" panose="02020603050405020304" pitchFamily="18" charset="0"/>
              <a:cs typeface="Times New Roman" panose="02020603050405020304" pitchFamily="18" charset="0"/>
            </a:rPr>
            <a:t>thực</a:t>
          </a:r>
          <a:r>
            <a:rPr lang="en-US" sz="2800" kern="1200" dirty="0">
              <a:solidFill>
                <a:srgbClr val="0000FF"/>
              </a:solidFill>
              <a:latin typeface="Times New Roman" panose="02020603050405020304" pitchFamily="18" charset="0"/>
              <a:cs typeface="Times New Roman" panose="02020603050405020304" pitchFamily="18" charset="0"/>
            </a:rPr>
            <a:t> </a:t>
          </a:r>
          <a:r>
            <a:rPr lang="en-US" sz="2800" kern="1200" dirty="0" err="1">
              <a:solidFill>
                <a:srgbClr val="0000FF"/>
              </a:solidFill>
              <a:latin typeface="Times New Roman" panose="02020603050405020304" pitchFamily="18" charset="0"/>
              <a:cs typeface="Times New Roman" panose="02020603050405020304" pitchFamily="18" charset="0"/>
            </a:rPr>
            <a:t>hiện</a:t>
          </a:r>
          <a:r>
            <a:rPr lang="en-US" sz="2800" kern="1200" dirty="0">
              <a:solidFill>
                <a:srgbClr val="0000FF"/>
              </a:solidFill>
              <a:latin typeface="Times New Roman" panose="02020603050405020304" pitchFamily="18" charset="0"/>
              <a:cs typeface="Times New Roman" panose="02020603050405020304" pitchFamily="18" charset="0"/>
            </a:rPr>
            <a:t> </a:t>
          </a:r>
          <a:r>
            <a:rPr lang="en-US" sz="2800" kern="1200" dirty="0" err="1">
              <a:solidFill>
                <a:srgbClr val="0000FF"/>
              </a:solidFill>
              <a:latin typeface="Times New Roman" panose="02020603050405020304" pitchFamily="18" charset="0"/>
              <a:cs typeface="Times New Roman" panose="02020603050405020304" pitchFamily="18" charset="0"/>
            </a:rPr>
            <a:t>tiếp</a:t>
          </a:r>
          <a:r>
            <a:rPr lang="en-US" sz="2800" kern="1200" dirty="0">
              <a:solidFill>
                <a:srgbClr val="0000FF"/>
              </a:solidFill>
              <a:latin typeface="Times New Roman" panose="02020603050405020304" pitchFamily="18" charset="0"/>
              <a:cs typeface="Times New Roman" panose="02020603050405020304" pitchFamily="18" charset="0"/>
            </a:rPr>
            <a:t> </a:t>
          </a:r>
          <a:r>
            <a:rPr lang="en-US" sz="2800" kern="1200" dirty="0" err="1">
              <a:solidFill>
                <a:srgbClr val="0000FF"/>
              </a:solidFill>
              <a:latin typeface="Times New Roman" panose="02020603050405020304" pitchFamily="18" charset="0"/>
              <a:cs typeface="Times New Roman" panose="02020603050405020304" pitchFamily="18" charset="0"/>
            </a:rPr>
            <a:t>theo.</a:t>
          </a:r>
          <a:endParaRPr lang="en-US" sz="2800" kern="1200" dirty="0">
            <a:solidFill>
              <a:srgbClr val="0000FF"/>
            </a:solidFill>
            <a:latin typeface="Times New Roman" panose="02020603050405020304" pitchFamily="18" charset="0"/>
            <a:cs typeface="Times New Roman" panose="02020603050405020304" pitchFamily="18" charset="0"/>
          </a:endParaRPr>
        </a:p>
      </dsp:txBody>
      <dsp:txXfrm>
        <a:off x="1240677" y="1548213"/>
        <a:ext cx="6251458" cy="744000"/>
      </dsp:txXfrm>
    </dsp:sp>
    <dsp:sp modelId="{F1DD8516-96A7-4E33-B4CE-2615BD0FC416}">
      <dsp:nvSpPr>
        <dsp:cNvPr id="0" name=""/>
        <dsp:cNvSpPr/>
      </dsp:nvSpPr>
      <dsp:spPr>
        <a:xfrm>
          <a:off x="1171810" y="1201258"/>
          <a:ext cx="91440" cy="1706823"/>
        </a:xfrm>
        <a:custGeom>
          <a:avLst/>
          <a:gdLst/>
          <a:ahLst/>
          <a:cxnLst/>
          <a:rect l="0" t="0" r="0" b="0"/>
          <a:pathLst>
            <a:path>
              <a:moveTo>
                <a:pt x="55192" y="0"/>
              </a:moveTo>
              <a:lnTo>
                <a:pt x="45720" y="1706823"/>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D8C2507-9B21-407D-A00E-CFA4AF0A910F}">
      <dsp:nvSpPr>
        <dsp:cNvPr id="0" name=""/>
        <dsp:cNvSpPr/>
      </dsp:nvSpPr>
      <dsp:spPr>
        <a:xfrm>
          <a:off x="1217530" y="2512934"/>
          <a:ext cx="7519269" cy="790294"/>
        </a:xfrm>
        <a:prstGeom prst="roundRect">
          <a:avLst>
            <a:gd name="adj" fmla="val 10000"/>
          </a:avLst>
        </a:prstGeom>
        <a:solidFill>
          <a:schemeClr val="accent2">
            <a:alpha val="9000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rgbClr val="0000FF"/>
              </a:solidFill>
              <a:latin typeface="Times New Roman" panose="02020603050405020304" pitchFamily="18" charset="0"/>
              <a:cs typeface="Times New Roman" panose="02020603050405020304" pitchFamily="18" charset="0"/>
            </a:rPr>
            <a:t>C. </a:t>
          </a:r>
          <a:r>
            <a:rPr lang="en-US" sz="2800" kern="1200" dirty="0" err="1">
              <a:solidFill>
                <a:srgbClr val="0000FF"/>
              </a:solidFill>
              <a:latin typeface="Times New Roman" panose="02020603050405020304" pitchFamily="18" charset="0"/>
              <a:cs typeface="Times New Roman" panose="02020603050405020304" pitchFamily="18" charset="0"/>
            </a:rPr>
            <a:t>Mũi</a:t>
          </a:r>
          <a:r>
            <a:rPr lang="en-US" sz="2800" kern="1200" dirty="0">
              <a:solidFill>
                <a:srgbClr val="0000FF"/>
              </a:solidFill>
              <a:latin typeface="Times New Roman" panose="02020603050405020304" pitchFamily="18" charset="0"/>
              <a:cs typeface="Times New Roman" panose="02020603050405020304" pitchFamily="18" charset="0"/>
            </a:rPr>
            <a:t> </a:t>
          </a:r>
          <a:r>
            <a:rPr lang="en-US" sz="2800" kern="1200" dirty="0" err="1">
              <a:solidFill>
                <a:srgbClr val="0000FF"/>
              </a:solidFill>
              <a:latin typeface="Times New Roman" panose="02020603050405020304" pitchFamily="18" charset="0"/>
              <a:cs typeface="Times New Roman" panose="02020603050405020304" pitchFamily="18" charset="0"/>
            </a:rPr>
            <a:t>tên</a:t>
          </a:r>
          <a:r>
            <a:rPr lang="en-US" sz="2800" kern="1200" dirty="0">
              <a:solidFill>
                <a:srgbClr val="0000FF"/>
              </a:solidFill>
              <a:latin typeface="Times New Roman" panose="02020603050405020304" pitchFamily="18" charset="0"/>
              <a:cs typeface="Times New Roman" panose="02020603050405020304" pitchFamily="18" charset="0"/>
            </a:rPr>
            <a:t> </a:t>
          </a:r>
          <a:r>
            <a:rPr lang="en-US" sz="2800" kern="1200" dirty="0" err="1">
              <a:solidFill>
                <a:srgbClr val="0000FF"/>
              </a:solidFill>
              <a:latin typeface="Times New Roman" panose="02020603050405020304" pitchFamily="18" charset="0"/>
              <a:cs typeface="Times New Roman" panose="02020603050405020304" pitchFamily="18" charset="0"/>
            </a:rPr>
            <a:t>được</a:t>
          </a:r>
          <a:r>
            <a:rPr lang="en-US" sz="2800" kern="1200" dirty="0">
              <a:solidFill>
                <a:srgbClr val="0000FF"/>
              </a:solidFill>
              <a:latin typeface="Times New Roman" panose="02020603050405020304" pitchFamily="18" charset="0"/>
              <a:cs typeface="Times New Roman" panose="02020603050405020304" pitchFamily="18" charset="0"/>
            </a:rPr>
            <a:t> </a:t>
          </a:r>
          <a:r>
            <a:rPr lang="en-US" sz="2800" kern="1200" dirty="0" err="1">
              <a:solidFill>
                <a:srgbClr val="0000FF"/>
              </a:solidFill>
              <a:latin typeface="Times New Roman" panose="02020603050405020304" pitchFamily="18" charset="0"/>
              <a:cs typeface="Times New Roman" panose="02020603050405020304" pitchFamily="18" charset="0"/>
            </a:rPr>
            <a:t>sử</a:t>
          </a:r>
          <a:r>
            <a:rPr lang="en-US" sz="2800" kern="1200" dirty="0">
              <a:solidFill>
                <a:srgbClr val="0000FF"/>
              </a:solidFill>
              <a:latin typeface="Times New Roman" panose="02020603050405020304" pitchFamily="18" charset="0"/>
              <a:cs typeface="Times New Roman" panose="02020603050405020304" pitchFamily="18" charset="0"/>
            </a:rPr>
            <a:t> </a:t>
          </a:r>
          <a:r>
            <a:rPr lang="en-US" sz="2800" kern="1200" dirty="0" err="1">
              <a:solidFill>
                <a:srgbClr val="0000FF"/>
              </a:solidFill>
              <a:latin typeface="Times New Roman" panose="02020603050405020304" pitchFamily="18" charset="0"/>
              <a:cs typeface="Times New Roman" panose="02020603050405020304" pitchFamily="18" charset="0"/>
            </a:rPr>
            <a:t>dụng</a:t>
          </a:r>
          <a:r>
            <a:rPr lang="en-US" sz="2800" kern="1200" dirty="0">
              <a:solidFill>
                <a:srgbClr val="0000FF"/>
              </a:solidFill>
              <a:latin typeface="Times New Roman" panose="02020603050405020304" pitchFamily="18" charset="0"/>
              <a:cs typeface="Times New Roman" panose="02020603050405020304" pitchFamily="18" charset="0"/>
            </a:rPr>
            <a:t> </a:t>
          </a:r>
          <a:r>
            <a:rPr lang="en-US" sz="2800" kern="1200" dirty="0" err="1">
              <a:solidFill>
                <a:srgbClr val="0000FF"/>
              </a:solidFill>
              <a:latin typeface="Times New Roman" panose="02020603050405020304" pitchFamily="18" charset="0"/>
              <a:cs typeface="Times New Roman" panose="02020603050405020304" pitchFamily="18" charset="0"/>
            </a:rPr>
            <a:t>chỉ</a:t>
          </a:r>
          <a:r>
            <a:rPr lang="en-US" sz="2800" kern="1200" dirty="0">
              <a:solidFill>
                <a:srgbClr val="0000FF"/>
              </a:solidFill>
              <a:latin typeface="Times New Roman" panose="02020603050405020304" pitchFamily="18" charset="0"/>
              <a:cs typeface="Times New Roman" panose="02020603050405020304" pitchFamily="18" charset="0"/>
            </a:rPr>
            <a:t> </a:t>
          </a:r>
          <a:r>
            <a:rPr lang="en-US" sz="2800" kern="1200" dirty="0" err="1">
              <a:solidFill>
                <a:srgbClr val="0000FF"/>
              </a:solidFill>
              <a:latin typeface="Times New Roman" panose="02020603050405020304" pitchFamily="18" charset="0"/>
              <a:cs typeface="Times New Roman" panose="02020603050405020304" pitchFamily="18" charset="0"/>
            </a:rPr>
            <a:t>để</a:t>
          </a:r>
          <a:r>
            <a:rPr lang="en-US" sz="2800" kern="1200" dirty="0">
              <a:solidFill>
                <a:srgbClr val="0000FF"/>
              </a:solidFill>
              <a:latin typeface="Times New Roman" panose="02020603050405020304" pitchFamily="18" charset="0"/>
              <a:cs typeface="Times New Roman" panose="02020603050405020304" pitchFamily="18" charset="0"/>
            </a:rPr>
            <a:t> </a:t>
          </a:r>
          <a:r>
            <a:rPr lang="en-US" sz="2800" kern="1200" dirty="0" err="1">
              <a:solidFill>
                <a:srgbClr val="0000FF"/>
              </a:solidFill>
              <a:latin typeface="Times New Roman" panose="02020603050405020304" pitchFamily="18" charset="0"/>
              <a:cs typeface="Times New Roman" panose="02020603050405020304" pitchFamily="18" charset="0"/>
            </a:rPr>
            <a:t>kết</a:t>
          </a:r>
          <a:r>
            <a:rPr lang="en-US" sz="2800" kern="1200" dirty="0">
              <a:solidFill>
                <a:srgbClr val="0000FF"/>
              </a:solidFill>
              <a:latin typeface="Times New Roman" panose="02020603050405020304" pitchFamily="18" charset="0"/>
              <a:cs typeface="Times New Roman" panose="02020603050405020304" pitchFamily="18" charset="0"/>
            </a:rPr>
            <a:t> </a:t>
          </a:r>
          <a:r>
            <a:rPr lang="en-US" sz="2800" kern="1200" dirty="0" err="1">
              <a:solidFill>
                <a:srgbClr val="0000FF"/>
              </a:solidFill>
              <a:latin typeface="Times New Roman" panose="02020603050405020304" pitchFamily="18" charset="0"/>
              <a:cs typeface="Times New Roman" panose="02020603050405020304" pitchFamily="18" charset="0"/>
            </a:rPr>
            <a:t>nối</a:t>
          </a:r>
          <a:r>
            <a:rPr lang="en-US" sz="2800" kern="1200" dirty="0">
              <a:solidFill>
                <a:srgbClr val="0000FF"/>
              </a:solidFill>
              <a:latin typeface="Times New Roman" panose="02020603050405020304" pitchFamily="18" charset="0"/>
              <a:cs typeface="Times New Roman" panose="02020603050405020304" pitchFamily="18" charset="0"/>
            </a:rPr>
            <a:t> </a:t>
          </a:r>
          <a:r>
            <a:rPr lang="en-US" sz="2800" kern="1200" dirty="0" err="1">
              <a:solidFill>
                <a:srgbClr val="0000FF"/>
              </a:solidFill>
              <a:latin typeface="Times New Roman" panose="02020603050405020304" pitchFamily="18" charset="0"/>
              <a:cs typeface="Times New Roman" panose="02020603050405020304" pitchFamily="18" charset="0"/>
            </a:rPr>
            <a:t>các</a:t>
          </a:r>
          <a:r>
            <a:rPr lang="en-US" sz="2800" kern="1200" dirty="0">
              <a:solidFill>
                <a:srgbClr val="0000FF"/>
              </a:solidFill>
              <a:latin typeface="Times New Roman" panose="02020603050405020304" pitchFamily="18" charset="0"/>
              <a:cs typeface="Times New Roman" panose="02020603050405020304" pitchFamily="18" charset="0"/>
            </a:rPr>
            <a:t> </a:t>
          </a:r>
          <a:r>
            <a:rPr lang="en-US" sz="2800" kern="1200" dirty="0" err="1">
              <a:solidFill>
                <a:srgbClr val="0000FF"/>
              </a:solidFill>
              <a:latin typeface="Times New Roman" panose="02020603050405020304" pitchFamily="18" charset="0"/>
              <a:cs typeface="Times New Roman" panose="02020603050405020304" pitchFamily="18" charset="0"/>
            </a:rPr>
            <a:t>hình</a:t>
          </a:r>
          <a:r>
            <a:rPr lang="en-US" sz="2800" kern="1200" dirty="0">
              <a:solidFill>
                <a:srgbClr val="0000FF"/>
              </a:solidFill>
              <a:latin typeface="Times New Roman" panose="02020603050405020304" pitchFamily="18" charset="0"/>
              <a:cs typeface="Times New Roman" panose="02020603050405020304" pitchFamily="18" charset="0"/>
            </a:rPr>
            <a:t> </a:t>
          </a:r>
          <a:r>
            <a:rPr lang="en-US" sz="2800" kern="1200" dirty="0" err="1">
              <a:solidFill>
                <a:srgbClr val="0000FF"/>
              </a:solidFill>
              <a:latin typeface="Times New Roman" panose="02020603050405020304" pitchFamily="18" charset="0"/>
              <a:cs typeface="Times New Roman" panose="02020603050405020304" pitchFamily="18" charset="0"/>
            </a:rPr>
            <a:t>khối</a:t>
          </a:r>
          <a:r>
            <a:rPr lang="en-US" sz="2800" kern="1200" dirty="0">
              <a:solidFill>
                <a:srgbClr val="0000FF"/>
              </a:solidFill>
              <a:latin typeface="Times New Roman" panose="02020603050405020304" pitchFamily="18" charset="0"/>
              <a:cs typeface="Times New Roman" panose="02020603050405020304" pitchFamily="18" charset="0"/>
            </a:rPr>
            <a:t> </a:t>
          </a:r>
          <a:r>
            <a:rPr lang="en-US" sz="2800" kern="1200" dirty="0" err="1">
              <a:solidFill>
                <a:srgbClr val="0000FF"/>
              </a:solidFill>
              <a:latin typeface="Times New Roman" panose="02020603050405020304" pitchFamily="18" charset="0"/>
              <a:cs typeface="Times New Roman" panose="02020603050405020304" pitchFamily="18" charset="0"/>
            </a:rPr>
            <a:t>trong</a:t>
          </a:r>
          <a:r>
            <a:rPr lang="en-US" sz="2800" kern="1200" dirty="0">
              <a:solidFill>
                <a:srgbClr val="0000FF"/>
              </a:solidFill>
              <a:latin typeface="Times New Roman" panose="02020603050405020304" pitchFamily="18" charset="0"/>
              <a:cs typeface="Times New Roman" panose="02020603050405020304" pitchFamily="18" charset="0"/>
            </a:rPr>
            <a:t> </a:t>
          </a:r>
          <a:r>
            <a:rPr lang="en-US" sz="2800" kern="1200" dirty="0" err="1">
              <a:solidFill>
                <a:srgbClr val="0000FF"/>
              </a:solidFill>
              <a:latin typeface="Times New Roman" panose="02020603050405020304" pitchFamily="18" charset="0"/>
              <a:cs typeface="Times New Roman" panose="02020603050405020304" pitchFamily="18" charset="0"/>
            </a:rPr>
            <a:t>sơ</a:t>
          </a:r>
          <a:r>
            <a:rPr lang="en-US" sz="2800" kern="1200" dirty="0">
              <a:solidFill>
                <a:srgbClr val="0000FF"/>
              </a:solidFill>
              <a:latin typeface="Times New Roman" panose="02020603050405020304" pitchFamily="18" charset="0"/>
              <a:cs typeface="Times New Roman" panose="02020603050405020304" pitchFamily="18" charset="0"/>
            </a:rPr>
            <a:t> </a:t>
          </a:r>
          <a:r>
            <a:rPr lang="en-US" sz="2800" kern="1200" dirty="0" err="1">
              <a:solidFill>
                <a:srgbClr val="0000FF"/>
              </a:solidFill>
              <a:latin typeface="Times New Roman" panose="02020603050405020304" pitchFamily="18" charset="0"/>
              <a:cs typeface="Times New Roman" panose="02020603050405020304" pitchFamily="18" charset="0"/>
            </a:rPr>
            <a:t>đồ</a:t>
          </a:r>
          <a:r>
            <a:rPr lang="en-US" sz="2800" kern="1200" dirty="0">
              <a:solidFill>
                <a:srgbClr val="0000FF"/>
              </a:solidFill>
              <a:latin typeface="Times New Roman" panose="02020603050405020304" pitchFamily="18" charset="0"/>
              <a:cs typeface="Times New Roman" panose="02020603050405020304" pitchFamily="18" charset="0"/>
            </a:rPr>
            <a:t> </a:t>
          </a:r>
          <a:r>
            <a:rPr lang="en-US" sz="2800" kern="1200" dirty="0" err="1">
              <a:solidFill>
                <a:srgbClr val="0000FF"/>
              </a:solidFill>
              <a:latin typeface="Times New Roman" panose="02020603050405020304" pitchFamily="18" charset="0"/>
              <a:cs typeface="Times New Roman" panose="02020603050405020304" pitchFamily="18" charset="0"/>
            </a:rPr>
            <a:t>khối</a:t>
          </a:r>
          <a:r>
            <a:rPr lang="en-US" sz="2800" kern="1200" dirty="0">
              <a:solidFill>
                <a:srgbClr val="0000FF"/>
              </a:solidFill>
              <a:latin typeface="Times New Roman" panose="02020603050405020304" pitchFamily="18" charset="0"/>
              <a:cs typeface="Times New Roman" panose="02020603050405020304" pitchFamily="18" charset="0"/>
            </a:rPr>
            <a:t>.</a:t>
          </a:r>
        </a:p>
      </dsp:txBody>
      <dsp:txXfrm>
        <a:off x="1240677" y="2536081"/>
        <a:ext cx="7472975" cy="74400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0B45B1-1232-4286-BDF4-408C4F388235}" type="datetimeFigureOut">
              <a:rPr lang="en-US" smtClean="0"/>
              <a:t>09/04/2023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1A95F3-7002-4374-8035-D1806DE82BF7}" type="slidenum">
              <a:rPr lang="en-US" smtClean="0"/>
              <a:t>‹#›</a:t>
            </a:fld>
            <a:endParaRPr lang="en-US"/>
          </a:p>
        </p:txBody>
      </p:sp>
    </p:spTree>
    <p:extLst>
      <p:ext uri="{BB962C8B-B14F-4D97-AF65-F5344CB8AC3E}">
        <p14:creationId xmlns:p14="http://schemas.microsoft.com/office/powerpoint/2010/main" val="19697397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1A95F3-7002-4374-8035-D1806DE82BF7}" type="slidenum">
              <a:rPr lang="en-US" smtClean="0"/>
              <a:t>1</a:t>
            </a:fld>
            <a:endParaRPr lang="en-US"/>
          </a:p>
        </p:txBody>
      </p:sp>
    </p:spTree>
    <p:extLst>
      <p:ext uri="{BB962C8B-B14F-4D97-AF65-F5344CB8AC3E}">
        <p14:creationId xmlns:p14="http://schemas.microsoft.com/office/powerpoint/2010/main" val="28916883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1A95F3-7002-4374-8035-D1806DE82BF7}" type="slidenum">
              <a:rPr lang="en-US" smtClean="0"/>
              <a:t>10</a:t>
            </a:fld>
            <a:endParaRPr lang="en-US"/>
          </a:p>
        </p:txBody>
      </p:sp>
    </p:spTree>
    <p:extLst>
      <p:ext uri="{BB962C8B-B14F-4D97-AF65-F5344CB8AC3E}">
        <p14:creationId xmlns:p14="http://schemas.microsoft.com/office/powerpoint/2010/main" val="21373659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1A95F3-7002-4374-8035-D1806DE82BF7}" type="slidenum">
              <a:rPr lang="en-US" smtClean="0"/>
              <a:t>11</a:t>
            </a:fld>
            <a:endParaRPr lang="en-US"/>
          </a:p>
        </p:txBody>
      </p:sp>
    </p:spTree>
    <p:extLst>
      <p:ext uri="{BB962C8B-B14F-4D97-AF65-F5344CB8AC3E}">
        <p14:creationId xmlns:p14="http://schemas.microsoft.com/office/powerpoint/2010/main" val="40364849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BA23211-66F3-4E52-BE2E-D8A9E8DA1D06}" type="slidenum">
              <a:rPr lang="zh-CN" altLang="en-US" smtClean="0"/>
              <a:t>12</a:t>
            </a:fld>
            <a:endParaRPr lang="zh-CN" altLang="en-US"/>
          </a:p>
        </p:txBody>
      </p:sp>
    </p:spTree>
    <p:extLst>
      <p:ext uri="{BB962C8B-B14F-4D97-AF65-F5344CB8AC3E}">
        <p14:creationId xmlns:p14="http://schemas.microsoft.com/office/powerpoint/2010/main" val="2544932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50E973-9B0B-4F39-8D13-B383A8BEBCC1}" type="slidenum">
              <a:rPr lang="zh-CN" altLang="en-US" smtClean="0"/>
              <a:t>13</a:t>
            </a:fld>
            <a:endParaRPr lang="zh-CN" altLang="en-US"/>
          </a:p>
        </p:txBody>
      </p:sp>
    </p:spTree>
    <p:extLst>
      <p:ext uri="{BB962C8B-B14F-4D97-AF65-F5344CB8AC3E}">
        <p14:creationId xmlns:p14="http://schemas.microsoft.com/office/powerpoint/2010/main" val="28970145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1A95F3-7002-4374-8035-D1806DE82BF7}" type="slidenum">
              <a:rPr lang="en-US" smtClean="0"/>
              <a:t>14</a:t>
            </a:fld>
            <a:endParaRPr lang="en-US"/>
          </a:p>
        </p:txBody>
      </p:sp>
    </p:spTree>
    <p:extLst>
      <p:ext uri="{BB962C8B-B14F-4D97-AF65-F5344CB8AC3E}">
        <p14:creationId xmlns:p14="http://schemas.microsoft.com/office/powerpoint/2010/main" val="42127752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t>15</a:t>
            </a:fld>
            <a:endParaRPr lang="zh-CN" altLang="en-US"/>
          </a:p>
        </p:txBody>
      </p:sp>
    </p:spTree>
    <p:extLst>
      <p:ext uri="{BB962C8B-B14F-4D97-AF65-F5344CB8AC3E}">
        <p14:creationId xmlns:p14="http://schemas.microsoft.com/office/powerpoint/2010/main" val="28626489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zh-CN" altLang="en-US"/>
              <a:t>模板来自于 </a:t>
            </a:r>
            <a:r>
              <a:rPr lang="en-US" altLang="zh-CN"/>
              <a:t>http://docer.wps.cn</a:t>
            </a:r>
            <a:endParaRPr lang="zh-CN" altLang="en-US"/>
          </a:p>
        </p:txBody>
      </p:sp>
      <p:sp>
        <p:nvSpPr>
          <p:cNvPr id="1536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fld id="{66E54141-4A5E-4DDE-969F-EA0B5300AA7A}" type="slidenum">
              <a:rPr lang="zh-CN" altLang="en-US"/>
              <a:pPr/>
              <a:t>16</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1A95F3-7002-4374-8035-D1806DE82BF7}" type="slidenum">
              <a:rPr lang="en-US" smtClean="0"/>
              <a:t>17</a:t>
            </a:fld>
            <a:endParaRPr lang="en-US"/>
          </a:p>
        </p:txBody>
      </p:sp>
    </p:spTree>
    <p:extLst>
      <p:ext uri="{BB962C8B-B14F-4D97-AF65-F5344CB8AC3E}">
        <p14:creationId xmlns:p14="http://schemas.microsoft.com/office/powerpoint/2010/main" val="24825528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721462-D095-4E59-A8AC-4FBA96965AB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107704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A23211-66F3-4E52-BE2E-D8A9E8DA1D0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687503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1A95F3-7002-4374-8035-D1806DE82BF7}" type="slidenum">
              <a:rPr lang="en-US" smtClean="0"/>
              <a:t>21</a:t>
            </a:fld>
            <a:endParaRPr lang="en-US"/>
          </a:p>
        </p:txBody>
      </p:sp>
    </p:spTree>
    <p:extLst>
      <p:ext uri="{BB962C8B-B14F-4D97-AF65-F5344CB8AC3E}">
        <p14:creationId xmlns:p14="http://schemas.microsoft.com/office/powerpoint/2010/main" val="38151373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1A95F3-7002-4374-8035-D1806DE82BF7}" type="slidenum">
              <a:rPr lang="en-US" smtClean="0"/>
              <a:t>22</a:t>
            </a:fld>
            <a:endParaRPr lang="en-US"/>
          </a:p>
        </p:txBody>
      </p:sp>
    </p:spTree>
    <p:extLst>
      <p:ext uri="{BB962C8B-B14F-4D97-AF65-F5344CB8AC3E}">
        <p14:creationId xmlns:p14="http://schemas.microsoft.com/office/powerpoint/2010/main" val="10169534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1A95F3-7002-4374-8035-D1806DE82BF7}" type="slidenum">
              <a:rPr lang="en-US" smtClean="0"/>
              <a:t>23</a:t>
            </a:fld>
            <a:endParaRPr lang="en-US"/>
          </a:p>
        </p:txBody>
      </p:sp>
    </p:spTree>
    <p:extLst>
      <p:ext uri="{BB962C8B-B14F-4D97-AF65-F5344CB8AC3E}">
        <p14:creationId xmlns:p14="http://schemas.microsoft.com/office/powerpoint/2010/main" val="39418977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1A95F3-7002-4374-8035-D1806DE82BF7}" type="slidenum">
              <a:rPr lang="en-US" smtClean="0"/>
              <a:t>24</a:t>
            </a:fld>
            <a:endParaRPr lang="en-US"/>
          </a:p>
        </p:txBody>
      </p:sp>
    </p:spTree>
    <p:extLst>
      <p:ext uri="{BB962C8B-B14F-4D97-AF65-F5344CB8AC3E}">
        <p14:creationId xmlns:p14="http://schemas.microsoft.com/office/powerpoint/2010/main" val="10206678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1A95F3-7002-4374-8035-D1806DE82BF7}" type="slidenum">
              <a:rPr lang="en-US" smtClean="0"/>
              <a:t>25</a:t>
            </a:fld>
            <a:endParaRPr lang="en-US"/>
          </a:p>
        </p:txBody>
      </p:sp>
    </p:spTree>
    <p:extLst>
      <p:ext uri="{BB962C8B-B14F-4D97-AF65-F5344CB8AC3E}">
        <p14:creationId xmlns:p14="http://schemas.microsoft.com/office/powerpoint/2010/main" val="10183417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1A95F3-7002-4374-8035-D1806DE82BF7}" type="slidenum">
              <a:rPr lang="en-US" smtClean="0"/>
              <a:t>26</a:t>
            </a:fld>
            <a:endParaRPr lang="en-US"/>
          </a:p>
        </p:txBody>
      </p:sp>
    </p:spTree>
    <p:extLst>
      <p:ext uri="{BB962C8B-B14F-4D97-AF65-F5344CB8AC3E}">
        <p14:creationId xmlns:p14="http://schemas.microsoft.com/office/powerpoint/2010/main" val="27523482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1A95F3-7002-4374-8035-D1806DE82BF7}" type="slidenum">
              <a:rPr lang="en-US" smtClean="0"/>
              <a:t>27</a:t>
            </a:fld>
            <a:endParaRPr lang="en-US"/>
          </a:p>
        </p:txBody>
      </p:sp>
    </p:spTree>
    <p:extLst>
      <p:ext uri="{BB962C8B-B14F-4D97-AF65-F5344CB8AC3E}">
        <p14:creationId xmlns:p14="http://schemas.microsoft.com/office/powerpoint/2010/main" val="33057029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1A95F3-7002-4374-8035-D1806DE82BF7}" type="slidenum">
              <a:rPr lang="en-US" smtClean="0"/>
              <a:t>28</a:t>
            </a:fld>
            <a:endParaRPr lang="en-US"/>
          </a:p>
        </p:txBody>
      </p:sp>
    </p:spTree>
    <p:extLst>
      <p:ext uri="{BB962C8B-B14F-4D97-AF65-F5344CB8AC3E}">
        <p14:creationId xmlns:p14="http://schemas.microsoft.com/office/powerpoint/2010/main" val="30839007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1A95F3-7002-4374-8035-D1806DE82BF7}" type="slidenum">
              <a:rPr lang="en-US" smtClean="0"/>
              <a:t>29</a:t>
            </a:fld>
            <a:endParaRPr lang="en-US"/>
          </a:p>
        </p:txBody>
      </p:sp>
    </p:spTree>
    <p:extLst>
      <p:ext uri="{BB962C8B-B14F-4D97-AF65-F5344CB8AC3E}">
        <p14:creationId xmlns:p14="http://schemas.microsoft.com/office/powerpoint/2010/main" val="23556382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1A95F3-7002-4374-8035-D1806DE82BF7}" type="slidenum">
              <a:rPr lang="en-US" smtClean="0"/>
              <a:t>3</a:t>
            </a:fld>
            <a:endParaRPr lang="en-US"/>
          </a:p>
        </p:txBody>
      </p:sp>
    </p:spTree>
    <p:extLst>
      <p:ext uri="{BB962C8B-B14F-4D97-AF65-F5344CB8AC3E}">
        <p14:creationId xmlns:p14="http://schemas.microsoft.com/office/powerpoint/2010/main" val="21830301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1A95F3-7002-4374-8035-D1806DE82BF7}" type="slidenum">
              <a:rPr lang="en-US" smtClean="0"/>
              <a:t>30</a:t>
            </a:fld>
            <a:endParaRPr lang="en-US"/>
          </a:p>
        </p:txBody>
      </p:sp>
    </p:spTree>
    <p:extLst>
      <p:ext uri="{BB962C8B-B14F-4D97-AF65-F5344CB8AC3E}">
        <p14:creationId xmlns:p14="http://schemas.microsoft.com/office/powerpoint/2010/main" val="10833070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1A95F3-7002-4374-8035-D1806DE82BF7}" type="slidenum">
              <a:rPr lang="en-US" smtClean="0"/>
              <a:t>31</a:t>
            </a:fld>
            <a:endParaRPr lang="en-US"/>
          </a:p>
        </p:txBody>
      </p:sp>
    </p:spTree>
    <p:extLst>
      <p:ext uri="{BB962C8B-B14F-4D97-AF65-F5344CB8AC3E}">
        <p14:creationId xmlns:p14="http://schemas.microsoft.com/office/powerpoint/2010/main" val="20988880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A23211-66F3-4E52-BE2E-D8A9E8DA1D0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910512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zh-CN" altLang="en-US"/>
              <a:t>模板来自于 </a:t>
            </a:r>
            <a:r>
              <a:rPr lang="en-US" altLang="zh-CN"/>
              <a:t>http://docer.wps.cn</a:t>
            </a:r>
            <a:endParaRPr lang="zh-CN" altLang="en-US"/>
          </a:p>
        </p:txBody>
      </p:sp>
      <p:sp>
        <p:nvSpPr>
          <p:cNvPr id="1536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fld id="{66E54141-4A5E-4DDE-969F-EA0B5300AA7A}" type="slidenum">
              <a:rPr lang="zh-CN" altLang="en-US"/>
              <a:pPr/>
              <a:t>33</a:t>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1A95F3-7002-4374-8035-D1806DE82BF7}" type="slidenum">
              <a:rPr lang="en-US" smtClean="0"/>
              <a:t>34</a:t>
            </a:fld>
            <a:endParaRPr lang="en-US"/>
          </a:p>
        </p:txBody>
      </p:sp>
    </p:spTree>
    <p:extLst>
      <p:ext uri="{BB962C8B-B14F-4D97-AF65-F5344CB8AC3E}">
        <p14:creationId xmlns:p14="http://schemas.microsoft.com/office/powerpoint/2010/main" val="35089446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1A95F3-7002-4374-8035-D1806DE82BF7}" type="slidenum">
              <a:rPr lang="en-US" smtClean="0"/>
              <a:t>35</a:t>
            </a:fld>
            <a:endParaRPr lang="en-US"/>
          </a:p>
        </p:txBody>
      </p:sp>
    </p:spTree>
    <p:extLst>
      <p:ext uri="{BB962C8B-B14F-4D97-AF65-F5344CB8AC3E}">
        <p14:creationId xmlns:p14="http://schemas.microsoft.com/office/powerpoint/2010/main" val="24709319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miter lim="800000"/>
            <a:headEnd/>
            <a:tailEnd/>
          </a:ln>
        </p:spPr>
        <p:txBody>
          <a:bodyPr/>
          <a:lstStyle/>
          <a:p>
            <a:fld id="{80722598-944D-45B0-97D7-29FD60690A3C}" type="slidenum">
              <a:rPr lang="en-US" altLang="en-US" smtClean="0"/>
              <a:pPr/>
              <a:t>36</a:t>
            </a:fld>
            <a:endParaRPr lang="en-US" alt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t>4</a:t>
            </a:fld>
            <a:endParaRPr lang="zh-CN" altLang="en-US"/>
          </a:p>
        </p:txBody>
      </p:sp>
    </p:spTree>
    <p:extLst>
      <p:ext uri="{BB962C8B-B14F-4D97-AF65-F5344CB8AC3E}">
        <p14:creationId xmlns:p14="http://schemas.microsoft.com/office/powerpoint/2010/main" val="4103051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1A95F3-7002-4374-8035-D1806DE82BF7}" type="slidenum">
              <a:rPr lang="en-US" smtClean="0"/>
              <a:t>5</a:t>
            </a:fld>
            <a:endParaRPr lang="en-US"/>
          </a:p>
        </p:txBody>
      </p:sp>
    </p:spTree>
    <p:extLst>
      <p:ext uri="{BB962C8B-B14F-4D97-AF65-F5344CB8AC3E}">
        <p14:creationId xmlns:p14="http://schemas.microsoft.com/office/powerpoint/2010/main" val="1162936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1A95F3-7002-4374-8035-D1806DE82BF7}" type="slidenum">
              <a:rPr lang="en-US" smtClean="0"/>
              <a:t>6</a:t>
            </a:fld>
            <a:endParaRPr lang="en-US"/>
          </a:p>
        </p:txBody>
      </p:sp>
    </p:spTree>
    <p:extLst>
      <p:ext uri="{BB962C8B-B14F-4D97-AF65-F5344CB8AC3E}">
        <p14:creationId xmlns:p14="http://schemas.microsoft.com/office/powerpoint/2010/main" val="22201470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1A95F3-7002-4374-8035-D1806DE82BF7}" type="slidenum">
              <a:rPr lang="en-US" smtClean="0"/>
              <a:t>7</a:t>
            </a:fld>
            <a:endParaRPr lang="en-US"/>
          </a:p>
        </p:txBody>
      </p:sp>
    </p:spTree>
    <p:extLst>
      <p:ext uri="{BB962C8B-B14F-4D97-AF65-F5344CB8AC3E}">
        <p14:creationId xmlns:p14="http://schemas.microsoft.com/office/powerpoint/2010/main" val="33700951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1A95F3-7002-4374-8035-D1806DE82BF7}" type="slidenum">
              <a:rPr lang="en-US" smtClean="0"/>
              <a:t>8</a:t>
            </a:fld>
            <a:endParaRPr lang="en-US"/>
          </a:p>
        </p:txBody>
      </p:sp>
    </p:spTree>
    <p:extLst>
      <p:ext uri="{BB962C8B-B14F-4D97-AF65-F5344CB8AC3E}">
        <p14:creationId xmlns:p14="http://schemas.microsoft.com/office/powerpoint/2010/main" val="10274636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1A95F3-7002-4374-8035-D1806DE82BF7}" type="slidenum">
              <a:rPr lang="en-US" smtClean="0"/>
              <a:t>9</a:t>
            </a:fld>
            <a:endParaRPr lang="en-US"/>
          </a:p>
        </p:txBody>
      </p:sp>
    </p:spTree>
    <p:extLst>
      <p:ext uri="{BB962C8B-B14F-4D97-AF65-F5344CB8AC3E}">
        <p14:creationId xmlns:p14="http://schemas.microsoft.com/office/powerpoint/2010/main" val="26592896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0E6C0-B679-4111-AA67-B8F6C27C683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FCB365E-449A-4F9E-BAE1-0FF7B66AFB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E6B28BD-ADD0-4889-A76A-BC5414279BC5}"/>
              </a:ext>
            </a:extLst>
          </p:cNvPr>
          <p:cNvSpPr>
            <a:spLocks noGrp="1"/>
          </p:cNvSpPr>
          <p:nvPr>
            <p:ph type="dt" sz="half" idx="10"/>
          </p:nvPr>
        </p:nvSpPr>
        <p:spPr/>
        <p:txBody>
          <a:bodyPr/>
          <a:lstStyle/>
          <a:p>
            <a:fld id="{E46D80C4-B82F-44F2-96EF-27B4CFB9EF81}" type="datetimeFigureOut">
              <a:rPr lang="en-US" smtClean="0"/>
              <a:t>09/04/2023</a:t>
            </a:fld>
            <a:endParaRPr lang="en-US"/>
          </a:p>
        </p:txBody>
      </p:sp>
      <p:sp>
        <p:nvSpPr>
          <p:cNvPr id="5" name="Footer Placeholder 4">
            <a:extLst>
              <a:ext uri="{FF2B5EF4-FFF2-40B4-BE49-F238E27FC236}">
                <a16:creationId xmlns:a16="http://schemas.microsoft.com/office/drawing/2014/main" id="{74EA8400-5B79-40CD-BB6C-C198EB0B0C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D9B504-A27F-4ADC-9C90-845CCC3C552C}"/>
              </a:ext>
            </a:extLst>
          </p:cNvPr>
          <p:cNvSpPr>
            <a:spLocks noGrp="1"/>
          </p:cNvSpPr>
          <p:nvPr>
            <p:ph type="sldNum" sz="quarter" idx="12"/>
          </p:nvPr>
        </p:nvSpPr>
        <p:spPr/>
        <p:txBody>
          <a:bodyPr/>
          <a:lstStyle/>
          <a:p>
            <a:fld id="{E7E1001D-2019-42B6-8CD7-1106FAAF7D43}" type="slidenum">
              <a:rPr lang="en-US" smtClean="0"/>
              <a:t>‹#›</a:t>
            </a:fld>
            <a:endParaRPr lang="en-US"/>
          </a:p>
        </p:txBody>
      </p:sp>
    </p:spTree>
    <p:extLst>
      <p:ext uri="{BB962C8B-B14F-4D97-AF65-F5344CB8AC3E}">
        <p14:creationId xmlns:p14="http://schemas.microsoft.com/office/powerpoint/2010/main" val="26158255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EF7EA-D28B-400D-A698-1FCCC546333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2CF1290-B46C-4F06-8B4A-D2E01DFC2EA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553AF1-6937-41B8-9B88-4237D68716BC}"/>
              </a:ext>
            </a:extLst>
          </p:cNvPr>
          <p:cNvSpPr>
            <a:spLocks noGrp="1"/>
          </p:cNvSpPr>
          <p:nvPr>
            <p:ph type="dt" sz="half" idx="10"/>
          </p:nvPr>
        </p:nvSpPr>
        <p:spPr/>
        <p:txBody>
          <a:bodyPr/>
          <a:lstStyle/>
          <a:p>
            <a:fld id="{E46D80C4-B82F-44F2-96EF-27B4CFB9EF81}" type="datetimeFigureOut">
              <a:rPr lang="en-US" smtClean="0"/>
              <a:t>09/04/2023</a:t>
            </a:fld>
            <a:endParaRPr lang="en-US"/>
          </a:p>
        </p:txBody>
      </p:sp>
      <p:sp>
        <p:nvSpPr>
          <p:cNvPr id="5" name="Footer Placeholder 4">
            <a:extLst>
              <a:ext uri="{FF2B5EF4-FFF2-40B4-BE49-F238E27FC236}">
                <a16:creationId xmlns:a16="http://schemas.microsoft.com/office/drawing/2014/main" id="{669C2625-9177-4064-AFAC-09DA76A3FC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E14C87-315B-44EC-B819-57257108E1BF}"/>
              </a:ext>
            </a:extLst>
          </p:cNvPr>
          <p:cNvSpPr>
            <a:spLocks noGrp="1"/>
          </p:cNvSpPr>
          <p:nvPr>
            <p:ph type="sldNum" sz="quarter" idx="12"/>
          </p:nvPr>
        </p:nvSpPr>
        <p:spPr/>
        <p:txBody>
          <a:bodyPr/>
          <a:lstStyle/>
          <a:p>
            <a:fld id="{E7E1001D-2019-42B6-8CD7-1106FAAF7D43}" type="slidenum">
              <a:rPr lang="en-US" smtClean="0"/>
              <a:t>‹#›</a:t>
            </a:fld>
            <a:endParaRPr lang="en-US"/>
          </a:p>
        </p:txBody>
      </p:sp>
    </p:spTree>
    <p:extLst>
      <p:ext uri="{BB962C8B-B14F-4D97-AF65-F5344CB8AC3E}">
        <p14:creationId xmlns:p14="http://schemas.microsoft.com/office/powerpoint/2010/main" val="14948206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AC5414-E7FA-43A8-8346-A52751CCA3E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D62C3F-DCDD-447B-8F0C-6CD55B7AAE1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0DAFE1-30A2-4F56-8732-89EF4EEC21B1}"/>
              </a:ext>
            </a:extLst>
          </p:cNvPr>
          <p:cNvSpPr>
            <a:spLocks noGrp="1"/>
          </p:cNvSpPr>
          <p:nvPr>
            <p:ph type="dt" sz="half" idx="10"/>
          </p:nvPr>
        </p:nvSpPr>
        <p:spPr/>
        <p:txBody>
          <a:bodyPr/>
          <a:lstStyle/>
          <a:p>
            <a:fld id="{E46D80C4-B82F-44F2-96EF-27B4CFB9EF81}" type="datetimeFigureOut">
              <a:rPr lang="en-US" smtClean="0"/>
              <a:t>09/04/2023</a:t>
            </a:fld>
            <a:endParaRPr lang="en-US"/>
          </a:p>
        </p:txBody>
      </p:sp>
      <p:sp>
        <p:nvSpPr>
          <p:cNvPr id="5" name="Footer Placeholder 4">
            <a:extLst>
              <a:ext uri="{FF2B5EF4-FFF2-40B4-BE49-F238E27FC236}">
                <a16:creationId xmlns:a16="http://schemas.microsoft.com/office/drawing/2014/main" id="{1CA53F90-3BFB-4787-8F7E-0561D812BC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762A96-14AB-4F22-A7F7-B02F6D4B25EA}"/>
              </a:ext>
            </a:extLst>
          </p:cNvPr>
          <p:cNvSpPr>
            <a:spLocks noGrp="1"/>
          </p:cNvSpPr>
          <p:nvPr>
            <p:ph type="sldNum" sz="quarter" idx="12"/>
          </p:nvPr>
        </p:nvSpPr>
        <p:spPr/>
        <p:txBody>
          <a:bodyPr/>
          <a:lstStyle/>
          <a:p>
            <a:fld id="{E7E1001D-2019-42B6-8CD7-1106FAAF7D43}" type="slidenum">
              <a:rPr lang="en-US" smtClean="0"/>
              <a:t>‹#›</a:t>
            </a:fld>
            <a:endParaRPr lang="en-US"/>
          </a:p>
        </p:txBody>
      </p:sp>
    </p:spTree>
    <p:extLst>
      <p:ext uri="{BB962C8B-B14F-4D97-AF65-F5344CB8AC3E}">
        <p14:creationId xmlns:p14="http://schemas.microsoft.com/office/powerpoint/2010/main" val="24715683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自定义版式">
    <p:spTree>
      <p:nvGrpSpPr>
        <p:cNvPr id="1" name=""/>
        <p:cNvGrpSpPr/>
        <p:nvPr/>
      </p:nvGrpSpPr>
      <p:grpSpPr>
        <a:xfrm>
          <a:off x="0" y="0"/>
          <a:ext cx="0" cy="0"/>
          <a:chOff x="0" y="0"/>
          <a:chExt cx="0" cy="0"/>
        </a:xfrm>
      </p:grpSpPr>
      <p:pic>
        <p:nvPicPr>
          <p:cNvPr id="3" name="图片 4"/>
          <p:cNvPicPr>
            <a:picLocks noChangeAspect="1"/>
          </p:cNvPicPr>
          <p:nvPr userDrawn="1"/>
        </p:nvPicPr>
        <p:blipFill>
          <a:blip r:embed="rId2"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0" y="-12415"/>
            <a:ext cx="12192000" cy="6902440"/>
          </a:xfrm>
          <a:prstGeom prst="rect">
            <a:avLst/>
          </a:prstGeom>
        </p:spPr>
      </p:pic>
      <p:pic>
        <p:nvPicPr>
          <p:cNvPr id="4" name="图片 5"/>
          <p:cNvPicPr>
            <a:picLocks noChangeAspect="1"/>
          </p:cNvPicPr>
          <p:nvPr userDrawn="1"/>
        </p:nvPicPr>
        <p:blipFill>
          <a:blip r:embed="rId3">
            <a:extLst>
              <a:ext uri="{28A0092B-C50C-407E-A947-70E740481C1C}">
                <a14:useLocalDpi xmlns:a14="http://schemas.microsoft.com/office/drawing/2010/main" val="0"/>
              </a:ext>
            </a:extLst>
          </a:blip>
          <a:srcRect l="73004" b="53185"/>
          <a:stretch>
            <a:fillRect/>
          </a:stretch>
        </p:blipFill>
        <p:spPr bwMode="auto">
          <a:xfrm>
            <a:off x="0" y="-904875"/>
            <a:ext cx="2312988" cy="321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7"/>
          <p:cNvPicPr>
            <a:picLocks noChangeAspect="1"/>
          </p:cNvPicPr>
          <p:nvPr userDrawn="1"/>
        </p:nvPicPr>
        <p:blipFill>
          <a:blip r:embed="rId4">
            <a:extLst>
              <a:ext uri="{28A0092B-C50C-407E-A947-70E740481C1C}">
                <a14:useLocalDpi xmlns:a14="http://schemas.microsoft.com/office/drawing/2010/main" val="0"/>
              </a:ext>
            </a:extLst>
          </a:blip>
          <a:srcRect t="51259" r="75208" b="14815"/>
          <a:stretch>
            <a:fillRect/>
          </a:stretch>
        </p:blipFill>
        <p:spPr bwMode="auto">
          <a:xfrm rot="2437897">
            <a:off x="3470275" y="-127000"/>
            <a:ext cx="10953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10"/>
          <p:cNvPicPr>
            <a:picLocks noChangeAspect="1"/>
          </p:cNvPicPr>
          <p:nvPr userDrawn="1"/>
        </p:nvPicPr>
        <p:blipFill>
          <a:blip r:embed="rId5">
            <a:extLst>
              <a:ext uri="{28A0092B-C50C-407E-A947-70E740481C1C}">
                <a14:useLocalDpi xmlns:a14="http://schemas.microsoft.com/office/drawing/2010/main" val="0"/>
              </a:ext>
            </a:extLst>
          </a:blip>
          <a:srcRect l="40276" r="27945" b="54520"/>
          <a:stretch>
            <a:fillRect/>
          </a:stretch>
        </p:blipFill>
        <p:spPr bwMode="auto">
          <a:xfrm rot="1719381">
            <a:off x="9355138" y="4119563"/>
            <a:ext cx="2722562" cy="311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11"/>
          <p:cNvPicPr>
            <a:picLocks noChangeAspect="1"/>
          </p:cNvPicPr>
          <p:nvPr userDrawn="1"/>
        </p:nvPicPr>
        <p:blipFill>
          <a:blip r:embed="rId3">
            <a:extLst>
              <a:ext uri="{28A0092B-C50C-407E-A947-70E740481C1C}">
                <a14:useLocalDpi xmlns:a14="http://schemas.microsoft.com/office/drawing/2010/main" val="0"/>
              </a:ext>
            </a:extLst>
          </a:blip>
          <a:srcRect l="36363" t="50815" r="49289" b="29333"/>
          <a:stretch>
            <a:fillRect/>
          </a:stretch>
        </p:blipFill>
        <p:spPr bwMode="auto">
          <a:xfrm>
            <a:off x="8774113" y="5360988"/>
            <a:ext cx="1230312" cy="136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12"/>
          <p:cNvPicPr>
            <a:picLocks noChangeAspect="1"/>
          </p:cNvPicPr>
          <p:nvPr userDrawn="1"/>
        </p:nvPicPr>
        <p:blipFill>
          <a:blip r:embed="rId6">
            <a:extLst>
              <a:ext uri="{28A0092B-C50C-407E-A947-70E740481C1C}">
                <a14:useLocalDpi xmlns:a14="http://schemas.microsoft.com/office/drawing/2010/main" val="0"/>
              </a:ext>
            </a:extLst>
          </a:blip>
          <a:srcRect l="90553" t="53926" b="33037"/>
          <a:stretch>
            <a:fillRect/>
          </a:stretch>
        </p:blipFill>
        <p:spPr bwMode="auto">
          <a:xfrm>
            <a:off x="10312400" y="6146800"/>
            <a:ext cx="809625"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13"/>
          <p:cNvPicPr>
            <a:picLocks noChangeAspect="1"/>
          </p:cNvPicPr>
          <p:nvPr userDrawn="1"/>
        </p:nvPicPr>
        <p:blipFill>
          <a:blip r:embed="rId7">
            <a:extLst>
              <a:ext uri="{28A0092B-C50C-407E-A947-70E740481C1C}">
                <a14:useLocalDpi xmlns:a14="http://schemas.microsoft.com/office/drawing/2010/main" val="0"/>
              </a:ext>
            </a:extLst>
          </a:blip>
          <a:srcRect l="55930" t="51704" r="25455" b="2222"/>
          <a:stretch>
            <a:fillRect/>
          </a:stretch>
        </p:blipFill>
        <p:spPr bwMode="auto">
          <a:xfrm rot="19798888">
            <a:off x="11264900" y="5405438"/>
            <a:ext cx="747713"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4"/>
          <p:cNvPicPr>
            <a:picLocks noChangeAspect="1"/>
          </p:cNvPicPr>
          <p:nvPr userDrawn="1"/>
        </p:nvPicPr>
        <p:blipFill>
          <a:blip r:embed="rId8">
            <a:extLst>
              <a:ext uri="{28A0092B-C50C-407E-A947-70E740481C1C}">
                <a14:useLocalDpi xmlns:a14="http://schemas.microsoft.com/office/drawing/2010/main" val="0"/>
              </a:ext>
            </a:extLst>
          </a:blip>
          <a:srcRect l="9683" t="-296" r="70750" b="76443"/>
          <a:stretch>
            <a:fillRect/>
          </a:stretch>
        </p:blipFill>
        <p:spPr bwMode="auto">
          <a:xfrm>
            <a:off x="173038" y="5678488"/>
            <a:ext cx="1676400" cy="163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5"/>
          <p:cNvPicPr>
            <a:picLocks noChangeAspect="1"/>
          </p:cNvPicPr>
          <p:nvPr userDrawn="1"/>
        </p:nvPicPr>
        <p:blipFill>
          <a:blip r:embed="rId9">
            <a:extLst>
              <a:ext uri="{28A0092B-C50C-407E-A947-70E740481C1C}">
                <a14:useLocalDpi xmlns:a14="http://schemas.microsoft.com/office/drawing/2010/main" val="0"/>
              </a:ext>
            </a:extLst>
          </a:blip>
          <a:srcRect l="32687" t="81332" r="45258"/>
          <a:stretch>
            <a:fillRect/>
          </a:stretch>
        </p:blipFill>
        <p:spPr bwMode="auto">
          <a:xfrm>
            <a:off x="7223125" y="6042025"/>
            <a:ext cx="126365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6"/>
          <p:cNvPicPr>
            <a:picLocks noChangeAspect="1"/>
          </p:cNvPicPr>
          <p:nvPr userDrawn="1"/>
        </p:nvPicPr>
        <p:blipFill>
          <a:blip r:embed="rId3">
            <a:extLst>
              <a:ext uri="{28A0092B-C50C-407E-A947-70E740481C1C}">
                <a14:useLocalDpi xmlns:a14="http://schemas.microsoft.com/office/drawing/2010/main" val="0"/>
              </a:ext>
            </a:extLst>
          </a:blip>
          <a:srcRect l="11224" t="34222" r="76680" b="51852"/>
          <a:stretch>
            <a:fillRect/>
          </a:stretch>
        </p:blipFill>
        <p:spPr bwMode="auto">
          <a:xfrm>
            <a:off x="2981325" y="6146800"/>
            <a:ext cx="1036638"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596741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1A187-6EF1-4828-AFC9-FFE69F3DCE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9781BA-5CAE-49C9-ACD1-62A8D736914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E9278A-CC20-4874-8AA2-BC110A4656E2}"/>
              </a:ext>
            </a:extLst>
          </p:cNvPr>
          <p:cNvSpPr>
            <a:spLocks noGrp="1"/>
          </p:cNvSpPr>
          <p:nvPr>
            <p:ph type="dt" sz="half" idx="10"/>
          </p:nvPr>
        </p:nvSpPr>
        <p:spPr/>
        <p:txBody>
          <a:bodyPr/>
          <a:lstStyle/>
          <a:p>
            <a:fld id="{E46D80C4-B82F-44F2-96EF-27B4CFB9EF81}" type="datetimeFigureOut">
              <a:rPr lang="en-US" smtClean="0"/>
              <a:t>09/04/2023</a:t>
            </a:fld>
            <a:endParaRPr lang="en-US"/>
          </a:p>
        </p:txBody>
      </p:sp>
      <p:sp>
        <p:nvSpPr>
          <p:cNvPr id="5" name="Footer Placeholder 4">
            <a:extLst>
              <a:ext uri="{FF2B5EF4-FFF2-40B4-BE49-F238E27FC236}">
                <a16:creationId xmlns:a16="http://schemas.microsoft.com/office/drawing/2014/main" id="{8818989E-8F8E-47EB-9B2F-18496C47A1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A84E5D-514C-4B20-8CA0-7BB741FB537B}"/>
              </a:ext>
            </a:extLst>
          </p:cNvPr>
          <p:cNvSpPr>
            <a:spLocks noGrp="1"/>
          </p:cNvSpPr>
          <p:nvPr>
            <p:ph type="sldNum" sz="quarter" idx="12"/>
          </p:nvPr>
        </p:nvSpPr>
        <p:spPr/>
        <p:txBody>
          <a:bodyPr/>
          <a:lstStyle/>
          <a:p>
            <a:fld id="{E7E1001D-2019-42B6-8CD7-1106FAAF7D43}" type="slidenum">
              <a:rPr lang="en-US" smtClean="0"/>
              <a:t>‹#›</a:t>
            </a:fld>
            <a:endParaRPr lang="en-US"/>
          </a:p>
        </p:txBody>
      </p:sp>
    </p:spTree>
    <p:extLst>
      <p:ext uri="{BB962C8B-B14F-4D97-AF65-F5344CB8AC3E}">
        <p14:creationId xmlns:p14="http://schemas.microsoft.com/office/powerpoint/2010/main" val="19266788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69E18-D33B-423A-A4BE-9C528E589DC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76B635D-4B6E-418F-82B3-2D98EE6591B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F815CF-0F8B-4509-ACDA-B94E38D39F27}"/>
              </a:ext>
            </a:extLst>
          </p:cNvPr>
          <p:cNvSpPr>
            <a:spLocks noGrp="1"/>
          </p:cNvSpPr>
          <p:nvPr>
            <p:ph type="dt" sz="half" idx="10"/>
          </p:nvPr>
        </p:nvSpPr>
        <p:spPr/>
        <p:txBody>
          <a:bodyPr/>
          <a:lstStyle/>
          <a:p>
            <a:fld id="{E46D80C4-B82F-44F2-96EF-27B4CFB9EF81}" type="datetimeFigureOut">
              <a:rPr lang="en-US" smtClean="0"/>
              <a:t>09/04/2023</a:t>
            </a:fld>
            <a:endParaRPr lang="en-US"/>
          </a:p>
        </p:txBody>
      </p:sp>
      <p:sp>
        <p:nvSpPr>
          <p:cNvPr id="5" name="Footer Placeholder 4">
            <a:extLst>
              <a:ext uri="{FF2B5EF4-FFF2-40B4-BE49-F238E27FC236}">
                <a16:creationId xmlns:a16="http://schemas.microsoft.com/office/drawing/2014/main" id="{2BA19656-4A12-46A8-859D-80EB8A373E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9A2D7A-DB17-4CC4-A0DB-BAA765B663E2}"/>
              </a:ext>
            </a:extLst>
          </p:cNvPr>
          <p:cNvSpPr>
            <a:spLocks noGrp="1"/>
          </p:cNvSpPr>
          <p:nvPr>
            <p:ph type="sldNum" sz="quarter" idx="12"/>
          </p:nvPr>
        </p:nvSpPr>
        <p:spPr/>
        <p:txBody>
          <a:bodyPr/>
          <a:lstStyle/>
          <a:p>
            <a:fld id="{E7E1001D-2019-42B6-8CD7-1106FAAF7D43}" type="slidenum">
              <a:rPr lang="en-US" smtClean="0"/>
              <a:t>‹#›</a:t>
            </a:fld>
            <a:endParaRPr lang="en-US"/>
          </a:p>
        </p:txBody>
      </p:sp>
    </p:spTree>
    <p:extLst>
      <p:ext uri="{BB962C8B-B14F-4D97-AF65-F5344CB8AC3E}">
        <p14:creationId xmlns:p14="http://schemas.microsoft.com/office/powerpoint/2010/main" val="195268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A5C7A-39EE-48ED-B0CA-6574D7EA40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297244-9144-4149-9534-7E6393CA3D4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E85612E-1C7C-4472-86D7-A99F467D9C6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1312B00-5031-4DB6-8F7D-7DAE7C759A20}"/>
              </a:ext>
            </a:extLst>
          </p:cNvPr>
          <p:cNvSpPr>
            <a:spLocks noGrp="1"/>
          </p:cNvSpPr>
          <p:nvPr>
            <p:ph type="dt" sz="half" idx="10"/>
          </p:nvPr>
        </p:nvSpPr>
        <p:spPr/>
        <p:txBody>
          <a:bodyPr/>
          <a:lstStyle/>
          <a:p>
            <a:fld id="{E46D80C4-B82F-44F2-96EF-27B4CFB9EF81}" type="datetimeFigureOut">
              <a:rPr lang="en-US" smtClean="0"/>
              <a:t>09/04/2023</a:t>
            </a:fld>
            <a:endParaRPr lang="en-US"/>
          </a:p>
        </p:txBody>
      </p:sp>
      <p:sp>
        <p:nvSpPr>
          <p:cNvPr id="6" name="Footer Placeholder 5">
            <a:extLst>
              <a:ext uri="{FF2B5EF4-FFF2-40B4-BE49-F238E27FC236}">
                <a16:creationId xmlns:a16="http://schemas.microsoft.com/office/drawing/2014/main" id="{48AD4A7B-C737-473C-96EE-972ABDDC69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D9BF9F-EA57-4B4A-825B-19C79E9C6962}"/>
              </a:ext>
            </a:extLst>
          </p:cNvPr>
          <p:cNvSpPr>
            <a:spLocks noGrp="1"/>
          </p:cNvSpPr>
          <p:nvPr>
            <p:ph type="sldNum" sz="quarter" idx="12"/>
          </p:nvPr>
        </p:nvSpPr>
        <p:spPr/>
        <p:txBody>
          <a:bodyPr/>
          <a:lstStyle/>
          <a:p>
            <a:fld id="{E7E1001D-2019-42B6-8CD7-1106FAAF7D43}" type="slidenum">
              <a:rPr lang="en-US" smtClean="0"/>
              <a:t>‹#›</a:t>
            </a:fld>
            <a:endParaRPr lang="en-US"/>
          </a:p>
        </p:txBody>
      </p:sp>
    </p:spTree>
    <p:extLst>
      <p:ext uri="{BB962C8B-B14F-4D97-AF65-F5344CB8AC3E}">
        <p14:creationId xmlns:p14="http://schemas.microsoft.com/office/powerpoint/2010/main" val="1447547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D1F4B-7B66-4A96-B87C-C7520F198C5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3F19333-F130-45BA-A856-772898C729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84023B-220C-4380-BAAD-D398DAD2677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A02360C-117B-445B-B25E-44D36165FC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29B7C6-D0E8-43C1-B085-E5871D36F13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A010ADF-7D7D-442E-A6FD-32A81F8265EE}"/>
              </a:ext>
            </a:extLst>
          </p:cNvPr>
          <p:cNvSpPr>
            <a:spLocks noGrp="1"/>
          </p:cNvSpPr>
          <p:nvPr>
            <p:ph type="dt" sz="half" idx="10"/>
          </p:nvPr>
        </p:nvSpPr>
        <p:spPr/>
        <p:txBody>
          <a:bodyPr/>
          <a:lstStyle/>
          <a:p>
            <a:fld id="{E46D80C4-B82F-44F2-96EF-27B4CFB9EF81}" type="datetimeFigureOut">
              <a:rPr lang="en-US" smtClean="0"/>
              <a:t>09/04/2023</a:t>
            </a:fld>
            <a:endParaRPr lang="en-US"/>
          </a:p>
        </p:txBody>
      </p:sp>
      <p:sp>
        <p:nvSpPr>
          <p:cNvPr id="8" name="Footer Placeholder 7">
            <a:extLst>
              <a:ext uri="{FF2B5EF4-FFF2-40B4-BE49-F238E27FC236}">
                <a16:creationId xmlns:a16="http://schemas.microsoft.com/office/drawing/2014/main" id="{0D825517-20D9-45A5-8A95-D46E71FF45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19B7D8A-320E-4821-8A73-AC47DF809546}"/>
              </a:ext>
            </a:extLst>
          </p:cNvPr>
          <p:cNvSpPr>
            <a:spLocks noGrp="1"/>
          </p:cNvSpPr>
          <p:nvPr>
            <p:ph type="sldNum" sz="quarter" idx="12"/>
          </p:nvPr>
        </p:nvSpPr>
        <p:spPr/>
        <p:txBody>
          <a:bodyPr/>
          <a:lstStyle/>
          <a:p>
            <a:fld id="{E7E1001D-2019-42B6-8CD7-1106FAAF7D43}" type="slidenum">
              <a:rPr lang="en-US" smtClean="0"/>
              <a:t>‹#›</a:t>
            </a:fld>
            <a:endParaRPr lang="en-US"/>
          </a:p>
        </p:txBody>
      </p:sp>
    </p:spTree>
    <p:extLst>
      <p:ext uri="{BB962C8B-B14F-4D97-AF65-F5344CB8AC3E}">
        <p14:creationId xmlns:p14="http://schemas.microsoft.com/office/powerpoint/2010/main" val="22243313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6C555-BD45-4BF3-969F-6031A85BA2B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D2247D4-6CA4-4F41-8CF7-5C0A5735B342}"/>
              </a:ext>
            </a:extLst>
          </p:cNvPr>
          <p:cNvSpPr>
            <a:spLocks noGrp="1"/>
          </p:cNvSpPr>
          <p:nvPr>
            <p:ph type="dt" sz="half" idx="10"/>
          </p:nvPr>
        </p:nvSpPr>
        <p:spPr/>
        <p:txBody>
          <a:bodyPr/>
          <a:lstStyle/>
          <a:p>
            <a:fld id="{E46D80C4-B82F-44F2-96EF-27B4CFB9EF81}" type="datetimeFigureOut">
              <a:rPr lang="en-US" smtClean="0"/>
              <a:t>09/04/2023</a:t>
            </a:fld>
            <a:endParaRPr lang="en-US"/>
          </a:p>
        </p:txBody>
      </p:sp>
      <p:sp>
        <p:nvSpPr>
          <p:cNvPr id="4" name="Footer Placeholder 3">
            <a:extLst>
              <a:ext uri="{FF2B5EF4-FFF2-40B4-BE49-F238E27FC236}">
                <a16:creationId xmlns:a16="http://schemas.microsoft.com/office/drawing/2014/main" id="{7745A031-4555-4779-93A3-F8754B0C093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17B7BF0-7565-4688-8090-C06CAC9F46DA}"/>
              </a:ext>
            </a:extLst>
          </p:cNvPr>
          <p:cNvSpPr>
            <a:spLocks noGrp="1"/>
          </p:cNvSpPr>
          <p:nvPr>
            <p:ph type="sldNum" sz="quarter" idx="12"/>
          </p:nvPr>
        </p:nvSpPr>
        <p:spPr/>
        <p:txBody>
          <a:bodyPr/>
          <a:lstStyle/>
          <a:p>
            <a:fld id="{E7E1001D-2019-42B6-8CD7-1106FAAF7D43}" type="slidenum">
              <a:rPr lang="en-US" smtClean="0"/>
              <a:t>‹#›</a:t>
            </a:fld>
            <a:endParaRPr lang="en-US"/>
          </a:p>
        </p:txBody>
      </p:sp>
    </p:spTree>
    <p:extLst>
      <p:ext uri="{BB962C8B-B14F-4D97-AF65-F5344CB8AC3E}">
        <p14:creationId xmlns:p14="http://schemas.microsoft.com/office/powerpoint/2010/main" val="27760328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EC2A96-E7A7-48B1-981F-F1B3FBEF01E0}"/>
              </a:ext>
            </a:extLst>
          </p:cNvPr>
          <p:cNvSpPr>
            <a:spLocks noGrp="1"/>
          </p:cNvSpPr>
          <p:nvPr>
            <p:ph type="dt" sz="half" idx="10"/>
          </p:nvPr>
        </p:nvSpPr>
        <p:spPr/>
        <p:txBody>
          <a:bodyPr/>
          <a:lstStyle/>
          <a:p>
            <a:fld id="{E46D80C4-B82F-44F2-96EF-27B4CFB9EF81}" type="datetimeFigureOut">
              <a:rPr lang="en-US" smtClean="0"/>
              <a:t>09/04/2023</a:t>
            </a:fld>
            <a:endParaRPr lang="en-US"/>
          </a:p>
        </p:txBody>
      </p:sp>
      <p:sp>
        <p:nvSpPr>
          <p:cNvPr id="3" name="Footer Placeholder 2">
            <a:extLst>
              <a:ext uri="{FF2B5EF4-FFF2-40B4-BE49-F238E27FC236}">
                <a16:creationId xmlns:a16="http://schemas.microsoft.com/office/drawing/2014/main" id="{327411BF-8484-4B4C-81ED-3E4A568388F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06E819C-FB74-4B73-9FC5-B671222C9382}"/>
              </a:ext>
            </a:extLst>
          </p:cNvPr>
          <p:cNvSpPr>
            <a:spLocks noGrp="1"/>
          </p:cNvSpPr>
          <p:nvPr>
            <p:ph type="sldNum" sz="quarter" idx="12"/>
          </p:nvPr>
        </p:nvSpPr>
        <p:spPr/>
        <p:txBody>
          <a:bodyPr/>
          <a:lstStyle/>
          <a:p>
            <a:fld id="{E7E1001D-2019-42B6-8CD7-1106FAAF7D43}" type="slidenum">
              <a:rPr lang="en-US" smtClean="0"/>
              <a:t>‹#›</a:t>
            </a:fld>
            <a:endParaRPr lang="en-US"/>
          </a:p>
        </p:txBody>
      </p:sp>
    </p:spTree>
    <p:extLst>
      <p:ext uri="{BB962C8B-B14F-4D97-AF65-F5344CB8AC3E}">
        <p14:creationId xmlns:p14="http://schemas.microsoft.com/office/powerpoint/2010/main" val="16631719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A1EBB-C56B-42BB-A4B4-64FD5BE76D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91D7DC9-E544-433D-B460-01BB9A37A0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FD4709A-349E-4842-897C-DD5CD45AB0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65477F-9B1E-444C-AC1C-B2DDB7EB66DC}"/>
              </a:ext>
            </a:extLst>
          </p:cNvPr>
          <p:cNvSpPr>
            <a:spLocks noGrp="1"/>
          </p:cNvSpPr>
          <p:nvPr>
            <p:ph type="dt" sz="half" idx="10"/>
          </p:nvPr>
        </p:nvSpPr>
        <p:spPr/>
        <p:txBody>
          <a:bodyPr/>
          <a:lstStyle/>
          <a:p>
            <a:fld id="{E46D80C4-B82F-44F2-96EF-27B4CFB9EF81}" type="datetimeFigureOut">
              <a:rPr lang="en-US" smtClean="0"/>
              <a:t>09/04/2023</a:t>
            </a:fld>
            <a:endParaRPr lang="en-US"/>
          </a:p>
        </p:txBody>
      </p:sp>
      <p:sp>
        <p:nvSpPr>
          <p:cNvPr id="6" name="Footer Placeholder 5">
            <a:extLst>
              <a:ext uri="{FF2B5EF4-FFF2-40B4-BE49-F238E27FC236}">
                <a16:creationId xmlns:a16="http://schemas.microsoft.com/office/drawing/2014/main" id="{9E2D0063-751C-49C5-9433-AB77F040B3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282A3A-D708-4989-8AE6-875931583AB5}"/>
              </a:ext>
            </a:extLst>
          </p:cNvPr>
          <p:cNvSpPr>
            <a:spLocks noGrp="1"/>
          </p:cNvSpPr>
          <p:nvPr>
            <p:ph type="sldNum" sz="quarter" idx="12"/>
          </p:nvPr>
        </p:nvSpPr>
        <p:spPr/>
        <p:txBody>
          <a:bodyPr/>
          <a:lstStyle/>
          <a:p>
            <a:fld id="{E7E1001D-2019-42B6-8CD7-1106FAAF7D43}" type="slidenum">
              <a:rPr lang="en-US" smtClean="0"/>
              <a:t>‹#›</a:t>
            </a:fld>
            <a:endParaRPr lang="en-US"/>
          </a:p>
        </p:txBody>
      </p:sp>
    </p:spTree>
    <p:extLst>
      <p:ext uri="{BB962C8B-B14F-4D97-AF65-F5344CB8AC3E}">
        <p14:creationId xmlns:p14="http://schemas.microsoft.com/office/powerpoint/2010/main" val="29620971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7B198-940B-4008-BE0E-074DEDB7FC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5886C69-DA6F-4858-8F5D-1FD0687EB90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54EB04B-5413-40CC-A36C-ACCCA02ED4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7597E2-84B0-4F98-BCAF-BFDA5E8974DC}"/>
              </a:ext>
            </a:extLst>
          </p:cNvPr>
          <p:cNvSpPr>
            <a:spLocks noGrp="1"/>
          </p:cNvSpPr>
          <p:nvPr>
            <p:ph type="dt" sz="half" idx="10"/>
          </p:nvPr>
        </p:nvSpPr>
        <p:spPr/>
        <p:txBody>
          <a:bodyPr/>
          <a:lstStyle/>
          <a:p>
            <a:fld id="{E46D80C4-B82F-44F2-96EF-27B4CFB9EF81}" type="datetimeFigureOut">
              <a:rPr lang="en-US" smtClean="0"/>
              <a:t>09/04/2023</a:t>
            </a:fld>
            <a:endParaRPr lang="en-US"/>
          </a:p>
        </p:txBody>
      </p:sp>
      <p:sp>
        <p:nvSpPr>
          <p:cNvPr id="6" name="Footer Placeholder 5">
            <a:extLst>
              <a:ext uri="{FF2B5EF4-FFF2-40B4-BE49-F238E27FC236}">
                <a16:creationId xmlns:a16="http://schemas.microsoft.com/office/drawing/2014/main" id="{4AF01327-C6B0-4CD7-8C78-29088E5492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29B59A-EB5A-427D-9FF5-15E28903687A}"/>
              </a:ext>
            </a:extLst>
          </p:cNvPr>
          <p:cNvSpPr>
            <a:spLocks noGrp="1"/>
          </p:cNvSpPr>
          <p:nvPr>
            <p:ph type="sldNum" sz="quarter" idx="12"/>
          </p:nvPr>
        </p:nvSpPr>
        <p:spPr/>
        <p:txBody>
          <a:bodyPr/>
          <a:lstStyle/>
          <a:p>
            <a:fld id="{E7E1001D-2019-42B6-8CD7-1106FAAF7D43}" type="slidenum">
              <a:rPr lang="en-US" smtClean="0"/>
              <a:t>‹#›</a:t>
            </a:fld>
            <a:endParaRPr lang="en-US"/>
          </a:p>
        </p:txBody>
      </p:sp>
    </p:spTree>
    <p:extLst>
      <p:ext uri="{BB962C8B-B14F-4D97-AF65-F5344CB8AC3E}">
        <p14:creationId xmlns:p14="http://schemas.microsoft.com/office/powerpoint/2010/main" val="29481389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B94ABA-9A5B-4EB4-BBF0-D407D4C18F5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4A8BBA1-FF02-4110-A046-00ACBE7432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903733-7D0A-42F3-97FE-77A8FADCCD7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6D80C4-B82F-44F2-96EF-27B4CFB9EF81}" type="datetimeFigureOut">
              <a:rPr lang="en-US" smtClean="0"/>
              <a:t>09/04/2023</a:t>
            </a:fld>
            <a:endParaRPr lang="en-US"/>
          </a:p>
        </p:txBody>
      </p:sp>
      <p:sp>
        <p:nvSpPr>
          <p:cNvPr id="5" name="Footer Placeholder 4">
            <a:extLst>
              <a:ext uri="{FF2B5EF4-FFF2-40B4-BE49-F238E27FC236}">
                <a16:creationId xmlns:a16="http://schemas.microsoft.com/office/drawing/2014/main" id="{F07FE6D0-6CEA-467F-9525-12E262E491E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B4238C9-C609-4CC0-9224-D3599A34D18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E1001D-2019-42B6-8CD7-1106FAAF7D43}" type="slidenum">
              <a:rPr lang="en-US" smtClean="0"/>
              <a:t>‹#›</a:t>
            </a:fld>
            <a:endParaRPr lang="en-US"/>
          </a:p>
        </p:txBody>
      </p:sp>
    </p:spTree>
    <p:extLst>
      <p:ext uri="{BB962C8B-B14F-4D97-AF65-F5344CB8AC3E}">
        <p14:creationId xmlns:p14="http://schemas.microsoft.com/office/powerpoint/2010/main" val="315904777"/>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notesSlide" Target="../notesSlides/notesSlide1.xml"/><Relationship Id="rId7" Type="http://schemas.microsoft.com/office/2007/relationships/hdphoto" Target="../media/hdphoto1.wdp"/><Relationship Id="rId12" Type="http://schemas.openxmlformats.org/officeDocument/2006/relationships/image" Target="../media/image16.jpe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11.png"/><Relationship Id="rId11" Type="http://schemas.openxmlformats.org/officeDocument/2006/relationships/image" Target="../media/image15.png"/><Relationship Id="rId5" Type="http://schemas.openxmlformats.org/officeDocument/2006/relationships/image" Target="../media/image10.png"/><Relationship Id="rId10" Type="http://schemas.openxmlformats.org/officeDocument/2006/relationships/image" Target="../media/image14.png"/><Relationship Id="rId4" Type="http://schemas.openxmlformats.org/officeDocument/2006/relationships/image" Target="../media/image9.png"/><Relationship Id="rId9" Type="http://schemas.openxmlformats.org/officeDocument/2006/relationships/image" Target="../media/image13.gif"/></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ags" Target="../tags/tag11.xml"/><Relationship Id="rId6" Type="http://schemas.openxmlformats.org/officeDocument/2006/relationships/image" Target="file:///C:\Users\DELL\AppData\Local\MindMaple\Temp\Img00001ea83d5d.tmp" TargetMode="External"/><Relationship Id="rId5" Type="http://schemas.openxmlformats.org/officeDocument/2006/relationships/image" Target="../media/image36.png"/><Relationship Id="rId4" Type="http://schemas.openxmlformats.org/officeDocument/2006/relationships/image" Target="../media/image3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tags" Target="../tags/tag12.xml"/><Relationship Id="rId6" Type="http://schemas.openxmlformats.org/officeDocument/2006/relationships/image" Target="file:///C:\Users\DELL\AppData\Local\MindMaple\Temp\Img00001ea83d73.tmp" TargetMode="External"/><Relationship Id="rId5" Type="http://schemas.openxmlformats.org/officeDocument/2006/relationships/image" Target="../media/image37.png"/><Relationship Id="rId4" Type="http://schemas.openxmlformats.org/officeDocument/2006/relationships/image" Target="../media/image35.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39.jpeg"/><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image" Target="../media/image20.png"/><Relationship Id="rId5" Type="http://schemas.openxmlformats.org/officeDocument/2006/relationships/image" Target="../media/image38.jpeg"/><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notesSlide" Target="../notesSlides/notesSlide13.xml"/><Relationship Id="rId7" Type="http://schemas.openxmlformats.org/officeDocument/2006/relationships/image" Target="../media/image43.png"/><Relationship Id="rId2" Type="http://schemas.openxmlformats.org/officeDocument/2006/relationships/slideLayout" Target="../slideLayouts/slideLayout7.xml"/><Relationship Id="rId1" Type="http://schemas.openxmlformats.org/officeDocument/2006/relationships/tags" Target="../tags/tag1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50.jpeg"/><Relationship Id="rId2" Type="http://schemas.openxmlformats.org/officeDocument/2006/relationships/slideLayout" Target="../slideLayouts/slideLayout1.xml"/><Relationship Id="rId1" Type="http://schemas.openxmlformats.org/officeDocument/2006/relationships/tags" Target="../tags/tag16.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2.xml"/><Relationship Id="rId1" Type="http://schemas.openxmlformats.org/officeDocument/2006/relationships/tags" Target="../tags/tag17.xml"/><Relationship Id="rId4" Type="http://schemas.openxmlformats.org/officeDocument/2006/relationships/image" Target="../media/image51.jpeg"/></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17.xml"/><Relationship Id="rId7" Type="http://schemas.openxmlformats.org/officeDocument/2006/relationships/diagramQuickStyle" Target="../diagrams/quickStyle1.xml"/><Relationship Id="rId2" Type="http://schemas.openxmlformats.org/officeDocument/2006/relationships/slideLayout" Target="../slideLayouts/slideLayout7.xml"/><Relationship Id="rId1" Type="http://schemas.openxmlformats.org/officeDocument/2006/relationships/tags" Target="../tags/tag18.xml"/><Relationship Id="rId6" Type="http://schemas.openxmlformats.org/officeDocument/2006/relationships/diagramLayout" Target="../diagrams/layout1.xml"/><Relationship Id="rId11" Type="http://schemas.openxmlformats.org/officeDocument/2006/relationships/image" Target="../media/image54.gif"/><Relationship Id="rId5" Type="http://schemas.openxmlformats.org/officeDocument/2006/relationships/diagramData" Target="../diagrams/data1.xml"/><Relationship Id="rId10" Type="http://schemas.openxmlformats.org/officeDocument/2006/relationships/image" Target="../media/image53.png"/><Relationship Id="rId4" Type="http://schemas.openxmlformats.org/officeDocument/2006/relationships/image" Target="../media/image52.jpeg"/><Relationship Id="rId9" Type="http://schemas.microsoft.com/office/2007/relationships/diagramDrawing" Target="../diagrams/drawing1.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46.png"/><Relationship Id="rId2" Type="http://schemas.openxmlformats.org/officeDocument/2006/relationships/slideLayout" Target="../slideLayouts/slideLayout7.xml"/><Relationship Id="rId1" Type="http://schemas.openxmlformats.org/officeDocument/2006/relationships/tags" Target="../tags/tag19.xml"/><Relationship Id="rId6" Type="http://schemas.openxmlformats.org/officeDocument/2006/relationships/image" Target="../media/image54.gif"/><Relationship Id="rId5" Type="http://schemas.openxmlformats.org/officeDocument/2006/relationships/image" Target="../media/image53.png"/><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slideLayout" Target="../slideLayouts/slideLayout2.xml"/><Relationship Id="rId7" Type="http://schemas.openxmlformats.org/officeDocument/2006/relationships/image" Target="../media/image58.png"/><Relationship Id="rId2" Type="http://schemas.openxmlformats.org/officeDocument/2006/relationships/audio" Target="file:///C:\Documents%20and%20Settings\SaGoTech\Desktop\duongdendinvinhquang.wma" TargetMode="External"/><Relationship Id="rId1" Type="http://schemas.openxmlformats.org/officeDocument/2006/relationships/tags" Target="../tags/tag20.xml"/><Relationship Id="rId6" Type="http://schemas.openxmlformats.org/officeDocument/2006/relationships/image" Target="../media/image57.jpeg"/><Relationship Id="rId5" Type="http://schemas.openxmlformats.org/officeDocument/2006/relationships/image" Target="../media/image56.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20.pn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53.png"/><Relationship Id="rId2" Type="http://schemas.openxmlformats.org/officeDocument/2006/relationships/slideLayout" Target="../slideLayouts/slideLayout7.xml"/><Relationship Id="rId1" Type="http://schemas.openxmlformats.org/officeDocument/2006/relationships/tags" Target="../tags/tag21.xml"/><Relationship Id="rId6" Type="http://schemas.openxmlformats.org/officeDocument/2006/relationships/image" Target="../media/image56.png"/><Relationship Id="rId5" Type="http://schemas.openxmlformats.org/officeDocument/2006/relationships/image" Target="../media/image60.jpeg"/><Relationship Id="rId4" Type="http://schemas.openxmlformats.org/officeDocument/2006/relationships/image" Target="../media/image17.jpeg"/></Relationships>
</file>

<file path=ppt/slides/_rels/slide21.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audio" Target="file:///D:\File%20&#226;m%20thanh\&#272;&#432;&#7901;ng%20l&#234;n%20&#273;&#7881;nh%20Olympia\StartStart.mp3" TargetMode="External"/><Relationship Id="rId7" Type="http://schemas.openxmlformats.org/officeDocument/2006/relationships/image" Target="../media/image62.png"/><Relationship Id="rId2" Type="http://schemas.microsoft.com/office/2007/relationships/media" Target="file:///D:\File%20&#226;m%20thanh\&#272;&#432;&#7901;ng%20l&#234;n%20&#273;&#7881;nh%20Olympia\StartStart.mp3" TargetMode="External"/><Relationship Id="rId1" Type="http://schemas.openxmlformats.org/officeDocument/2006/relationships/tags" Target="../tags/tag22.xml"/><Relationship Id="rId6" Type="http://schemas.openxmlformats.org/officeDocument/2006/relationships/image" Target="../media/image61.png"/><Relationship Id="rId11" Type="http://schemas.openxmlformats.org/officeDocument/2006/relationships/slide" Target="slide26.xml"/><Relationship Id="rId5" Type="http://schemas.openxmlformats.org/officeDocument/2006/relationships/notesSlide" Target="../notesSlides/notesSlide21.xml"/><Relationship Id="rId10" Type="http://schemas.openxmlformats.org/officeDocument/2006/relationships/slide" Target="slide23.xml"/><Relationship Id="rId4" Type="http://schemas.openxmlformats.org/officeDocument/2006/relationships/slideLayout" Target="../slideLayouts/slideLayout7.xml"/><Relationship Id="rId9" Type="http://schemas.openxmlformats.org/officeDocument/2006/relationships/slide" Target="slide22.xml"/></Relationships>
</file>

<file path=ppt/slides/_rels/slide22.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66.png"/><Relationship Id="rId3" Type="http://schemas.openxmlformats.org/officeDocument/2006/relationships/audio" Target="file:///D:\File%20&#226;m%20thanh\&#272;&#432;&#7901;ng%20l&#234;n%20&#273;&#7881;nh%20Olympia\StartThinking.mp3" TargetMode="External"/><Relationship Id="rId7" Type="http://schemas.openxmlformats.org/officeDocument/2006/relationships/notesSlide" Target="../notesSlides/notesSlide22.xml"/><Relationship Id="rId12" Type="http://schemas.openxmlformats.org/officeDocument/2006/relationships/image" Target="../media/image65.png"/><Relationship Id="rId2" Type="http://schemas.microsoft.com/office/2007/relationships/media" Target="file:///D:\File%20&#226;m%20thanh\&#272;&#432;&#7901;ng%20l&#234;n%20&#273;&#7881;nh%20Olympia\StartThinking.mp3" TargetMode="External"/><Relationship Id="rId16" Type="http://schemas.openxmlformats.org/officeDocument/2006/relationships/slide" Target="slide21.xml"/><Relationship Id="rId1" Type="http://schemas.openxmlformats.org/officeDocument/2006/relationships/tags" Target="../tags/tag23.xml"/><Relationship Id="rId6" Type="http://schemas.openxmlformats.org/officeDocument/2006/relationships/slideLayout" Target="../slideLayouts/slideLayout7.xml"/><Relationship Id="rId11" Type="http://schemas.openxmlformats.org/officeDocument/2006/relationships/image" Target="../media/image64.png"/><Relationship Id="rId5" Type="http://schemas.openxmlformats.org/officeDocument/2006/relationships/audio" Target="file:///D:\File%20&#226;m%20thanh\&#272;&#432;&#7901;ng%20l&#234;n%20&#273;&#7881;nh%20Olympia\FinishWrongAnswer.mp3" TargetMode="External"/><Relationship Id="rId15" Type="http://schemas.openxmlformats.org/officeDocument/2006/relationships/image" Target="../media/image67.png"/><Relationship Id="rId10" Type="http://schemas.openxmlformats.org/officeDocument/2006/relationships/image" Target="../media/image62.png"/><Relationship Id="rId4" Type="http://schemas.microsoft.com/office/2007/relationships/media" Target="file:///D:\File%20&#226;m%20thanh\&#272;&#432;&#7901;ng%20l&#234;n%20&#273;&#7881;nh%20Olympia\FinishWrongAnswer.mp3" TargetMode="External"/><Relationship Id="rId9" Type="http://schemas.openxmlformats.org/officeDocument/2006/relationships/image" Target="../media/image61.png"/><Relationship Id="rId14" Type="http://schemas.openxmlformats.org/officeDocument/2006/relationships/slide" Target="slide24.xml"/></Relationships>
</file>

<file path=ppt/slides/_rels/slide23.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66.png"/><Relationship Id="rId3" Type="http://schemas.openxmlformats.org/officeDocument/2006/relationships/audio" Target="file:///D:\File%20&#226;m%20thanh\&#272;&#432;&#7901;ng%20l&#234;n%20&#273;&#7881;nh%20Olympia\StartThinking.mp3" TargetMode="External"/><Relationship Id="rId7" Type="http://schemas.openxmlformats.org/officeDocument/2006/relationships/notesSlide" Target="../notesSlides/notesSlide23.xml"/><Relationship Id="rId12" Type="http://schemas.openxmlformats.org/officeDocument/2006/relationships/image" Target="../media/image65.png"/><Relationship Id="rId2" Type="http://schemas.microsoft.com/office/2007/relationships/media" Target="file:///D:\File%20&#226;m%20thanh\&#272;&#432;&#7901;ng%20l&#234;n%20&#273;&#7881;nh%20Olympia\StartThinking.mp3" TargetMode="External"/><Relationship Id="rId16" Type="http://schemas.openxmlformats.org/officeDocument/2006/relationships/slide" Target="slide21.xml"/><Relationship Id="rId1" Type="http://schemas.openxmlformats.org/officeDocument/2006/relationships/tags" Target="../tags/tag24.xml"/><Relationship Id="rId6" Type="http://schemas.openxmlformats.org/officeDocument/2006/relationships/slideLayout" Target="../slideLayouts/slideLayout7.xml"/><Relationship Id="rId11" Type="http://schemas.openxmlformats.org/officeDocument/2006/relationships/image" Target="../media/image64.png"/><Relationship Id="rId5" Type="http://schemas.openxmlformats.org/officeDocument/2006/relationships/audio" Target="file:///D:\File%20&#226;m%20thanh\&#272;&#432;&#7901;ng%20l&#234;n%20&#273;&#7881;nh%20Olympia\FinishWrongAnswer.mp3" TargetMode="External"/><Relationship Id="rId15" Type="http://schemas.openxmlformats.org/officeDocument/2006/relationships/image" Target="../media/image67.png"/><Relationship Id="rId10" Type="http://schemas.openxmlformats.org/officeDocument/2006/relationships/image" Target="../media/image62.png"/><Relationship Id="rId4" Type="http://schemas.microsoft.com/office/2007/relationships/media" Target="file:///D:\File%20&#226;m%20thanh\&#272;&#432;&#7901;ng%20l&#234;n%20&#273;&#7881;nh%20Olympia\FinishWrongAnswer.mp3" TargetMode="External"/><Relationship Id="rId9" Type="http://schemas.openxmlformats.org/officeDocument/2006/relationships/image" Target="../media/image61.png"/><Relationship Id="rId14" Type="http://schemas.openxmlformats.org/officeDocument/2006/relationships/slide" Target="slide25.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slide" Target="slide21.xml"/><Relationship Id="rId2" Type="http://schemas.openxmlformats.org/officeDocument/2006/relationships/slideLayout" Target="../slideLayouts/slideLayout2.xml"/><Relationship Id="rId1" Type="http://schemas.openxmlformats.org/officeDocument/2006/relationships/tags" Target="../tags/tag25.xml"/><Relationship Id="rId6" Type="http://schemas.openxmlformats.org/officeDocument/2006/relationships/image" Target="../media/image69.gif"/><Relationship Id="rId5" Type="http://schemas.openxmlformats.org/officeDocument/2006/relationships/image" Target="../media/image68.jpeg"/><Relationship Id="rId4" Type="http://schemas.openxmlformats.org/officeDocument/2006/relationships/audio" Target="../media/audio2.wav"/></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slide" Target="slide21.xml"/><Relationship Id="rId2" Type="http://schemas.openxmlformats.org/officeDocument/2006/relationships/slideLayout" Target="../slideLayouts/slideLayout2.xml"/><Relationship Id="rId1" Type="http://schemas.openxmlformats.org/officeDocument/2006/relationships/tags" Target="../tags/tag26.xml"/><Relationship Id="rId6" Type="http://schemas.openxmlformats.org/officeDocument/2006/relationships/image" Target="../media/image69.gif"/><Relationship Id="rId5" Type="http://schemas.openxmlformats.org/officeDocument/2006/relationships/image" Target="../media/image68.jpeg"/><Relationship Id="rId4" Type="http://schemas.openxmlformats.org/officeDocument/2006/relationships/audio" Target="../media/audio2.wav"/></Relationships>
</file>

<file path=ppt/slides/_rels/slide26.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66.png"/><Relationship Id="rId3" Type="http://schemas.openxmlformats.org/officeDocument/2006/relationships/audio" Target="file:///D:\File%20&#226;m%20thanh\&#272;&#432;&#7901;ng%20l&#234;n%20&#273;&#7881;nh%20Olympia\StartThinking.mp3" TargetMode="External"/><Relationship Id="rId7" Type="http://schemas.openxmlformats.org/officeDocument/2006/relationships/notesSlide" Target="../notesSlides/notesSlide26.xml"/><Relationship Id="rId12" Type="http://schemas.openxmlformats.org/officeDocument/2006/relationships/image" Target="../media/image65.png"/><Relationship Id="rId2" Type="http://schemas.microsoft.com/office/2007/relationships/media" Target="file:///D:\File%20&#226;m%20thanh\&#272;&#432;&#7901;ng%20l&#234;n%20&#273;&#7881;nh%20Olympia\StartThinking.mp3" TargetMode="External"/><Relationship Id="rId16" Type="http://schemas.openxmlformats.org/officeDocument/2006/relationships/slide" Target="slide28.xml"/><Relationship Id="rId1" Type="http://schemas.openxmlformats.org/officeDocument/2006/relationships/tags" Target="../tags/tag27.xml"/><Relationship Id="rId6" Type="http://schemas.openxmlformats.org/officeDocument/2006/relationships/slideLayout" Target="../slideLayouts/slideLayout7.xml"/><Relationship Id="rId11" Type="http://schemas.openxmlformats.org/officeDocument/2006/relationships/image" Target="../media/image64.png"/><Relationship Id="rId5" Type="http://schemas.openxmlformats.org/officeDocument/2006/relationships/audio" Target="file:///D:\File%20&#226;m%20thanh\&#272;&#432;&#7901;ng%20l&#234;n%20&#273;&#7881;nh%20Olympia\FinishWrongAnswer.mp3" TargetMode="External"/><Relationship Id="rId15" Type="http://schemas.openxmlformats.org/officeDocument/2006/relationships/image" Target="../media/image67.png"/><Relationship Id="rId10" Type="http://schemas.openxmlformats.org/officeDocument/2006/relationships/image" Target="../media/image62.png"/><Relationship Id="rId4" Type="http://schemas.microsoft.com/office/2007/relationships/media" Target="file:///D:\File%20&#226;m%20thanh\&#272;&#432;&#7901;ng%20l&#234;n%20&#273;&#7881;nh%20Olympia\FinishWrongAnswer.mp3" TargetMode="External"/><Relationship Id="rId9" Type="http://schemas.openxmlformats.org/officeDocument/2006/relationships/image" Target="../media/image61.png"/><Relationship Id="rId14" Type="http://schemas.openxmlformats.org/officeDocument/2006/relationships/slide" Target="slide27.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28.xml"/><Relationship Id="rId6" Type="http://schemas.openxmlformats.org/officeDocument/2006/relationships/image" Target="../media/image69.gif"/><Relationship Id="rId5" Type="http://schemas.openxmlformats.org/officeDocument/2006/relationships/image" Target="../media/image68.jpeg"/><Relationship Id="rId4" Type="http://schemas.openxmlformats.org/officeDocument/2006/relationships/audio" Target="../media/audio2.wav"/></Relationships>
</file>

<file path=ppt/slides/_rels/slide28.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66.png"/><Relationship Id="rId3" Type="http://schemas.openxmlformats.org/officeDocument/2006/relationships/audio" Target="file:///D:\File%20&#226;m%20thanh\&#272;&#432;&#7901;ng%20l&#234;n%20&#273;&#7881;nh%20Olympia\StartThinking.mp3" TargetMode="External"/><Relationship Id="rId7" Type="http://schemas.openxmlformats.org/officeDocument/2006/relationships/notesSlide" Target="../notesSlides/notesSlide28.xml"/><Relationship Id="rId12" Type="http://schemas.openxmlformats.org/officeDocument/2006/relationships/image" Target="../media/image65.png"/><Relationship Id="rId2" Type="http://schemas.microsoft.com/office/2007/relationships/media" Target="file:///D:\File%20&#226;m%20thanh\&#272;&#432;&#7901;ng%20l&#234;n%20&#273;&#7881;nh%20Olympia\StartThinking.mp3" TargetMode="External"/><Relationship Id="rId16" Type="http://schemas.openxmlformats.org/officeDocument/2006/relationships/slide" Target="slide30.xml"/><Relationship Id="rId1" Type="http://schemas.openxmlformats.org/officeDocument/2006/relationships/tags" Target="../tags/tag29.xml"/><Relationship Id="rId6" Type="http://schemas.openxmlformats.org/officeDocument/2006/relationships/slideLayout" Target="../slideLayouts/slideLayout7.xml"/><Relationship Id="rId11" Type="http://schemas.openxmlformats.org/officeDocument/2006/relationships/image" Target="../media/image64.png"/><Relationship Id="rId5" Type="http://schemas.openxmlformats.org/officeDocument/2006/relationships/audio" Target="file:///D:\File%20&#226;m%20thanh\&#272;&#432;&#7901;ng%20l&#234;n%20&#273;&#7881;nh%20Olympia\FinishWrongAnswer.mp3" TargetMode="External"/><Relationship Id="rId15" Type="http://schemas.openxmlformats.org/officeDocument/2006/relationships/image" Target="../media/image67.png"/><Relationship Id="rId10" Type="http://schemas.openxmlformats.org/officeDocument/2006/relationships/image" Target="../media/image62.png"/><Relationship Id="rId4" Type="http://schemas.microsoft.com/office/2007/relationships/media" Target="file:///D:\File%20&#226;m%20thanh\&#272;&#432;&#7901;ng%20l&#234;n%20&#273;&#7881;nh%20Olympia\FinishWrongAnswer.mp3" TargetMode="External"/><Relationship Id="rId9" Type="http://schemas.openxmlformats.org/officeDocument/2006/relationships/image" Target="../media/image61.png"/><Relationship Id="rId14" Type="http://schemas.openxmlformats.org/officeDocument/2006/relationships/slide" Target="slide29.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30.xml"/><Relationship Id="rId6" Type="http://schemas.openxmlformats.org/officeDocument/2006/relationships/image" Target="../media/image69.gif"/><Relationship Id="rId5" Type="http://schemas.openxmlformats.org/officeDocument/2006/relationships/image" Target="../media/image68.jpeg"/><Relationship Id="rId4" Type="http://schemas.openxmlformats.org/officeDocument/2006/relationships/audio" Target="../media/audio2.wav"/></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4.wdp"/><Relationship Id="rId3" Type="http://schemas.openxmlformats.org/officeDocument/2006/relationships/audio" Target="../media/media1.MP3"/><Relationship Id="rId7" Type="http://schemas.openxmlformats.org/officeDocument/2006/relationships/image" Target="../media/image22.png"/><Relationship Id="rId12" Type="http://schemas.openxmlformats.org/officeDocument/2006/relationships/image" Target="../media/image25.png"/><Relationship Id="rId17" Type="http://schemas.openxmlformats.org/officeDocument/2006/relationships/image" Target="../media/image28.jpeg"/><Relationship Id="rId2" Type="http://schemas.microsoft.com/office/2007/relationships/media" Target="../media/media1.MP3"/><Relationship Id="rId16" Type="http://schemas.openxmlformats.org/officeDocument/2006/relationships/image" Target="../media/image20.png"/><Relationship Id="rId1" Type="http://schemas.openxmlformats.org/officeDocument/2006/relationships/tags" Target="../tags/tag4.xml"/><Relationship Id="rId6" Type="http://schemas.openxmlformats.org/officeDocument/2006/relationships/image" Target="../media/image21.jpg"/><Relationship Id="rId11" Type="http://schemas.microsoft.com/office/2007/relationships/hdphoto" Target="../media/hdphoto3.wdp"/><Relationship Id="rId5" Type="http://schemas.openxmlformats.org/officeDocument/2006/relationships/notesSlide" Target="../notesSlides/notesSlide3.xml"/><Relationship Id="rId15" Type="http://schemas.openxmlformats.org/officeDocument/2006/relationships/image" Target="../media/image27.png"/><Relationship Id="rId10" Type="http://schemas.openxmlformats.org/officeDocument/2006/relationships/image" Target="../media/image24.png"/><Relationship Id="rId4" Type="http://schemas.openxmlformats.org/officeDocument/2006/relationships/slideLayout" Target="../slideLayouts/slideLayout1.xml"/><Relationship Id="rId9" Type="http://schemas.openxmlformats.org/officeDocument/2006/relationships/image" Target="../media/image23.png"/><Relationship Id="rId14" Type="http://schemas.openxmlformats.org/officeDocument/2006/relationships/image" Target="../media/image26.png"/></Relationships>
</file>

<file path=ppt/slides/_rels/slide30.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67.png"/><Relationship Id="rId3" Type="http://schemas.openxmlformats.org/officeDocument/2006/relationships/audio" Target="file:///D:\File%20&#226;m%20thanh\&#272;&#432;&#7901;ng%20l&#234;n%20&#273;&#7881;nh%20Olympia\StartThinking.mp3" TargetMode="External"/><Relationship Id="rId7" Type="http://schemas.openxmlformats.org/officeDocument/2006/relationships/notesSlide" Target="../notesSlides/notesSlide30.xml"/><Relationship Id="rId12" Type="http://schemas.openxmlformats.org/officeDocument/2006/relationships/slide" Target="slide31.xml"/><Relationship Id="rId2" Type="http://schemas.microsoft.com/office/2007/relationships/media" Target="file:///D:\File%20&#226;m%20thanh\&#272;&#432;&#7901;ng%20l&#234;n%20&#273;&#7881;nh%20Olympia\StartThinking.mp3" TargetMode="External"/><Relationship Id="rId1" Type="http://schemas.openxmlformats.org/officeDocument/2006/relationships/tags" Target="../tags/tag31.xml"/><Relationship Id="rId6" Type="http://schemas.openxmlformats.org/officeDocument/2006/relationships/slideLayout" Target="../slideLayouts/slideLayout7.xml"/><Relationship Id="rId11" Type="http://schemas.openxmlformats.org/officeDocument/2006/relationships/image" Target="../media/image65.png"/><Relationship Id="rId5" Type="http://schemas.openxmlformats.org/officeDocument/2006/relationships/audio" Target="file:///D:\File%20&#226;m%20thanh\&#272;&#432;&#7901;ng%20l&#234;n%20&#273;&#7881;nh%20Olympia\FinishWrongAnswer.mp3" TargetMode="External"/><Relationship Id="rId15" Type="http://schemas.openxmlformats.org/officeDocument/2006/relationships/slide" Target="slide32.xml"/><Relationship Id="rId10" Type="http://schemas.openxmlformats.org/officeDocument/2006/relationships/image" Target="../media/image64.png"/><Relationship Id="rId4" Type="http://schemas.microsoft.com/office/2007/relationships/media" Target="file:///D:\File%20&#226;m%20thanh\&#272;&#432;&#7901;ng%20l&#234;n%20&#273;&#7881;nh%20Olympia\FinishWrongAnswer.mp3" TargetMode="External"/><Relationship Id="rId9" Type="http://schemas.openxmlformats.org/officeDocument/2006/relationships/image" Target="../media/image61.png"/><Relationship Id="rId14" Type="http://schemas.openxmlformats.org/officeDocument/2006/relationships/image" Target="../media/image70.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32.xml"/><Relationship Id="rId6" Type="http://schemas.openxmlformats.org/officeDocument/2006/relationships/image" Target="../media/image69.gif"/><Relationship Id="rId5" Type="http://schemas.openxmlformats.org/officeDocument/2006/relationships/image" Target="../media/image68.jpeg"/><Relationship Id="rId4" Type="http://schemas.openxmlformats.org/officeDocument/2006/relationships/audio" Target="../media/audio2.wav"/></Relationships>
</file>

<file path=ppt/slides/_rels/slide32.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notesSlide" Target="../notesSlides/notesSlide32.xml"/><Relationship Id="rId7" Type="http://schemas.openxmlformats.org/officeDocument/2006/relationships/image" Target="../media/image72.png"/><Relationship Id="rId2" Type="http://schemas.openxmlformats.org/officeDocument/2006/relationships/slideLayout" Target="../slideLayouts/slideLayout7.xml"/><Relationship Id="rId1" Type="http://schemas.openxmlformats.org/officeDocument/2006/relationships/tags" Target="../tags/tag33.xml"/><Relationship Id="rId6" Type="http://schemas.openxmlformats.org/officeDocument/2006/relationships/image" Target="../media/image60.jpeg"/><Relationship Id="rId5" Type="http://schemas.openxmlformats.org/officeDocument/2006/relationships/image" Target="../media/image71.png"/><Relationship Id="rId4" Type="http://schemas.openxmlformats.org/officeDocument/2006/relationships/image" Target="../media/image17.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2.xml"/><Relationship Id="rId1" Type="http://schemas.openxmlformats.org/officeDocument/2006/relationships/tags" Target="../tags/tag34.xml"/><Relationship Id="rId4" Type="http://schemas.openxmlformats.org/officeDocument/2006/relationships/image" Target="../media/image74.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xml"/><Relationship Id="rId1" Type="http://schemas.openxmlformats.org/officeDocument/2006/relationships/tags" Target="../tags/tag35.xml"/><Relationship Id="rId6" Type="http://schemas.openxmlformats.org/officeDocument/2006/relationships/image" Target="file:///C:\Users\DELL\AppData\Local\MindMaple\Temp\Img00001ea83d3f.tmp" TargetMode="External"/><Relationship Id="rId5" Type="http://schemas.openxmlformats.org/officeDocument/2006/relationships/image" Target="../media/image76.png"/><Relationship Id="rId4" Type="http://schemas.openxmlformats.org/officeDocument/2006/relationships/image" Target="../media/image75.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2.xml"/><Relationship Id="rId1" Type="http://schemas.openxmlformats.org/officeDocument/2006/relationships/tags" Target="../tags/tag36.xml"/><Relationship Id="rId4" Type="http://schemas.openxmlformats.org/officeDocument/2006/relationships/image" Target="../media/image77.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tags" Target="../tags/tag37.xml"/><Relationship Id="rId4" Type="http://schemas.openxmlformats.org/officeDocument/2006/relationships/image" Target="../media/image78.gif"/></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32.png"/><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notesSlide" Target="../notesSlides/notesSlide5.xml"/><Relationship Id="rId7" Type="http://schemas.openxmlformats.org/officeDocument/2006/relationships/image" Target="../media/image22.png"/><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34.png"/><Relationship Id="rId5" Type="http://schemas.openxmlformats.org/officeDocument/2006/relationships/image" Target="../media/image33.jpg"/><Relationship Id="rId4" Type="http://schemas.openxmlformats.org/officeDocument/2006/relationships/audio" Target="../media/audio1.wav"/></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notesSlide" Target="../notesSlides/notesSlide6.xml"/><Relationship Id="rId7" Type="http://schemas.openxmlformats.org/officeDocument/2006/relationships/image" Target="../media/image22.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34.png"/><Relationship Id="rId5" Type="http://schemas.openxmlformats.org/officeDocument/2006/relationships/image" Target="../media/image33.jpg"/><Relationship Id="rId4" Type="http://schemas.openxmlformats.org/officeDocument/2006/relationships/audio" Target="../media/audio1.wav"/></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notesSlide" Target="../notesSlides/notesSlide7.xml"/><Relationship Id="rId7" Type="http://schemas.openxmlformats.org/officeDocument/2006/relationships/image" Target="../media/image22.png"/><Relationship Id="rId2" Type="http://schemas.openxmlformats.org/officeDocument/2006/relationships/slideLayout" Target="../slideLayouts/slideLayout1.xml"/><Relationship Id="rId1" Type="http://schemas.openxmlformats.org/officeDocument/2006/relationships/tags" Target="../tags/tag8.xml"/><Relationship Id="rId6" Type="http://schemas.openxmlformats.org/officeDocument/2006/relationships/image" Target="../media/image34.png"/><Relationship Id="rId5" Type="http://schemas.openxmlformats.org/officeDocument/2006/relationships/image" Target="../media/image33.jpg"/><Relationship Id="rId4" Type="http://schemas.openxmlformats.org/officeDocument/2006/relationships/audio" Target="../media/audio1.wav"/></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notesSlide" Target="../notesSlides/notesSlide8.xml"/><Relationship Id="rId7" Type="http://schemas.openxmlformats.org/officeDocument/2006/relationships/image" Target="../media/image22.png"/><Relationship Id="rId2" Type="http://schemas.openxmlformats.org/officeDocument/2006/relationships/slideLayout" Target="../slideLayouts/slideLayout1.xml"/><Relationship Id="rId1" Type="http://schemas.openxmlformats.org/officeDocument/2006/relationships/tags" Target="../tags/tag9.xml"/><Relationship Id="rId6" Type="http://schemas.openxmlformats.org/officeDocument/2006/relationships/image" Target="../media/image34.png"/><Relationship Id="rId5" Type="http://schemas.openxmlformats.org/officeDocument/2006/relationships/image" Target="../media/image33.jpg"/><Relationship Id="rId4" Type="http://schemas.openxmlformats.org/officeDocument/2006/relationships/audio" Target="../media/audio1.wav"/></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notesSlide" Target="../notesSlides/notesSlide9.xml"/><Relationship Id="rId7" Type="http://schemas.openxmlformats.org/officeDocument/2006/relationships/image" Target="../media/image22.png"/><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34.png"/><Relationship Id="rId5" Type="http://schemas.openxmlformats.org/officeDocument/2006/relationships/image" Target="../media/image33.jpg"/><Relationship Id="rId4" Type="http://schemas.openxmlformats.org/officeDocument/2006/relationships/audio" Target="../media/audio1.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27000" y="0"/>
            <a:ext cx="5058666" cy="6858000"/>
            <a:chOff x="-127000" y="0"/>
            <a:chExt cx="5058666" cy="6858000"/>
          </a:xfrm>
        </p:grpSpPr>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1112"/>
            <a:stretch/>
          </p:blipFill>
          <p:spPr>
            <a:xfrm rot="5400000">
              <a:off x="-2011680" y="2011680"/>
              <a:ext cx="6858000" cy="283464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54362">
              <a:off x="-127000" y="3039516"/>
              <a:ext cx="5058666" cy="3526384"/>
            </a:xfrm>
            <a:prstGeom prst="rect">
              <a:avLst/>
            </a:prstGeom>
          </p:spPr>
        </p:pic>
      </p:grpSp>
      <p:pic>
        <p:nvPicPr>
          <p:cNvPr id="9" name="Picture 8"/>
          <p:cNvPicPr/>
          <p:nvPr/>
        </p:nvPicPr>
        <p:blipFill rotWithShape="1">
          <a:blip r:embed="rId6" cstate="print">
            <a:biLevel thresh="75000"/>
            <a:extLst>
              <a:ext uri="{BEBA8EAE-BF5A-486C-A8C5-ECC9F3942E4B}">
                <a14:imgProps xmlns:a14="http://schemas.microsoft.com/office/drawing/2010/main">
                  <a14:imgLayer r:embed="rId7">
                    <a14:imgEffect>
                      <a14:backgroundRemoval t="47067" b="90000" l="6987" r="71186">
                        <a14:foregroundMark x1="22147" y1="81154" x2="25321" y2="76058"/>
                        <a14:foregroundMark x1="55417" y1="77356" x2="63526" y2="77572"/>
                        <a14:backgroundMark x1="27107" y1="76526" x2="25000" y2="77684"/>
                      </a14:backgroundRemoval>
                    </a14:imgEffect>
                  </a14:imgLayer>
                </a14:imgProps>
              </a:ext>
              <a:ext uri="{28A0092B-C50C-407E-A947-70E740481C1C}">
                <a14:useLocalDpi xmlns:a14="http://schemas.microsoft.com/office/drawing/2010/main" val="0"/>
              </a:ext>
            </a:extLst>
          </a:blip>
          <a:srcRect l="6366" t="59028" r="26360" b="12977"/>
          <a:stretch/>
        </p:blipFill>
        <p:spPr bwMode="auto">
          <a:xfrm>
            <a:off x="-5541" y="6113423"/>
            <a:ext cx="1104900" cy="659368"/>
          </a:xfrm>
          <a:prstGeom prst="rect">
            <a:avLst/>
          </a:prstGeom>
          <a:ln>
            <a:noFill/>
          </a:ln>
          <a:extLst>
            <a:ext uri="{53640926-AAD7-44D8-BBD7-CCE9431645EC}">
              <a14:shadowObscured xmlns:a14="http://schemas.microsoft.com/office/drawing/2010/main"/>
            </a:ext>
          </a:extLst>
        </p:spPr>
      </p:pic>
      <p:pic>
        <p:nvPicPr>
          <p:cNvPr id="11" name="Picture 2">
            <a:extLst>
              <a:ext uri="{FF2B5EF4-FFF2-40B4-BE49-F238E27FC236}">
                <a16:creationId xmlns:a16="http://schemas.microsoft.com/office/drawing/2014/main" id="{4DDEE83A-6F3C-4D15-BA31-90119D548ED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11405" y="2286994"/>
            <a:ext cx="2857500" cy="2305050"/>
          </a:xfrm>
          <a:prstGeom prst="rect">
            <a:avLst/>
          </a:prstGeom>
          <a:noFill/>
          <a:extLst>
            <a:ext uri="{909E8E84-426E-40DD-AFC4-6F175D3DCCD1}">
              <a14:hiddenFill xmlns:a14="http://schemas.microsoft.com/office/drawing/2010/main">
                <a:solidFill>
                  <a:srgbClr val="FFFFFF"/>
                </a:solidFill>
              </a14:hiddenFill>
            </a:ext>
          </a:extLst>
        </p:spPr>
      </p:pic>
      <p:sp>
        <p:nvSpPr>
          <p:cNvPr id="12" name="WordArt 14">
            <a:extLst>
              <a:ext uri="{FF2B5EF4-FFF2-40B4-BE49-F238E27FC236}">
                <a16:creationId xmlns:a16="http://schemas.microsoft.com/office/drawing/2014/main" id="{5DA11BF4-39A3-4527-8E9D-026A4A232D58}"/>
              </a:ext>
            </a:extLst>
          </p:cNvPr>
          <p:cNvSpPr>
            <a:spLocks noChangeArrowheads="1" noChangeShapeType="1" noTextEdit="1"/>
          </p:cNvSpPr>
          <p:nvPr/>
        </p:nvSpPr>
        <p:spPr bwMode="auto">
          <a:xfrm>
            <a:off x="3209034" y="1362615"/>
            <a:ext cx="5773932" cy="815387"/>
          </a:xfrm>
          <a:prstGeom prst="rect">
            <a:avLst/>
          </a:prstGeom>
        </p:spPr>
        <p:txBody>
          <a:bodyPr wrap="none" fromWordArt="1">
            <a:prstTxWarp prst="textPlain">
              <a:avLst>
                <a:gd name="adj" fmla="val 49744"/>
              </a:avLst>
            </a:prstTxWarp>
          </a:bodyPr>
          <a:lstStyle/>
          <a:p>
            <a:pPr algn="ctr" defTabSz="685983" fontAlgn="base">
              <a:spcBef>
                <a:spcPct val="0"/>
              </a:spcBef>
              <a:spcAft>
                <a:spcPct val="0"/>
              </a:spcAft>
            </a:pPr>
            <a:r>
              <a:rPr lang="en-US" sz="2101" b="1" kern="10" dirty="0">
                <a:ln w="9525" cap="sq">
                  <a:solidFill>
                    <a:srgbClr val="FF0000"/>
                  </a:solidFill>
                  <a:round/>
                  <a:headEnd type="none" w="sm" len="sm"/>
                  <a:tailEnd type="none" w="sm" len="sm"/>
                </a:ln>
                <a:solidFill>
                  <a:srgbClr val="0000FF"/>
                </a:solidFill>
                <a:effectLst>
                  <a:outerShdw dist="107763" dir="18900000" algn="ctr" rotWithShape="0">
                    <a:srgbClr val="C0C0C0">
                      <a:alpha val="50000"/>
                    </a:srgbClr>
                  </a:outerShdw>
                </a:effectLst>
                <a:latin typeface="Times New Roman" panose="02020603050405020304" pitchFamily="18" charset="0"/>
                <a:cs typeface="Times New Roman" panose="02020603050405020304" pitchFamily="18" charset="0"/>
              </a:rPr>
              <a:t>CHÀO MỪNG QUÝ  THẦY CÔ VÀ CÁC EM THAM DỰ TIẾT HỌC</a:t>
            </a:r>
          </a:p>
        </p:txBody>
      </p:sp>
      <p:pic>
        <p:nvPicPr>
          <p:cNvPr id="14" name="Picture 8">
            <a:extLst>
              <a:ext uri="{FF2B5EF4-FFF2-40B4-BE49-F238E27FC236}">
                <a16:creationId xmlns:a16="http://schemas.microsoft.com/office/drawing/2014/main" id="{449423E5-7DA0-4D90-AEE4-18631E7B71FF}"/>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5510798" y="99271"/>
            <a:ext cx="1216124" cy="88983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8">
            <a:extLst>
              <a:ext uri="{FF2B5EF4-FFF2-40B4-BE49-F238E27FC236}">
                <a16:creationId xmlns:a16="http://schemas.microsoft.com/office/drawing/2014/main" id="{77D11F0D-154B-4ABF-A4D8-A3F7BEC24DF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t="6667" r="45732"/>
          <a:stretch>
            <a:fillRect/>
          </a:stretch>
        </p:blipFill>
        <p:spPr bwMode="auto">
          <a:xfrm>
            <a:off x="8824460" y="6420061"/>
            <a:ext cx="3113944" cy="400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 descr="8">
            <a:extLst>
              <a:ext uri="{FF2B5EF4-FFF2-40B4-BE49-F238E27FC236}">
                <a16:creationId xmlns:a16="http://schemas.microsoft.com/office/drawing/2014/main" id="{5AE1BA49-2120-421F-872C-434B9658B7E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r="13333" b="53659"/>
          <a:stretch>
            <a:fillRect/>
          </a:stretch>
        </p:blipFill>
        <p:spPr bwMode="auto">
          <a:xfrm>
            <a:off x="11595398" y="3429000"/>
            <a:ext cx="371590" cy="3219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Bài học bộ môn tin tuần 23,24">
            <a:extLst>
              <a:ext uri="{FF2B5EF4-FFF2-40B4-BE49-F238E27FC236}">
                <a16:creationId xmlns:a16="http://schemas.microsoft.com/office/drawing/2014/main" id="{5F70E1CA-B591-4247-BA2A-443B8FA730A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002032" y="64792"/>
            <a:ext cx="2314575" cy="19812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858B2228-296C-4D67-A477-D22E442F7115}"/>
              </a:ext>
            </a:extLst>
          </p:cNvPr>
          <p:cNvSpPr txBox="1"/>
          <p:nvPr/>
        </p:nvSpPr>
        <p:spPr>
          <a:xfrm>
            <a:off x="6756662" y="4745828"/>
            <a:ext cx="6490740" cy="1569660"/>
          </a:xfrm>
          <a:prstGeom prst="rect">
            <a:avLst/>
          </a:prstGeom>
          <a:noFill/>
        </p:spPr>
        <p:txBody>
          <a:bodyPr wrap="square">
            <a:spAutoFit/>
          </a:bodyPr>
          <a:lstStyle/>
          <a:p>
            <a:pPr defTabSz="685983" fontAlgn="base">
              <a:spcBef>
                <a:spcPct val="50000"/>
              </a:spcBef>
              <a:spcAft>
                <a:spcPct val="0"/>
              </a:spcAft>
            </a:pPr>
            <a:r>
              <a:rPr lang="en-US" altLang="en-US" sz="2400" b="1" dirty="0" err="1">
                <a:solidFill>
                  <a:srgbClr val="0000FF"/>
                </a:solidFill>
                <a:latin typeface="Times New Roman" panose="02020603050405020304" pitchFamily="18" charset="0"/>
                <a:cs typeface="Times New Roman" panose="02020603050405020304" pitchFamily="18" charset="0"/>
              </a:rPr>
              <a:t>Môn</a:t>
            </a:r>
            <a:r>
              <a:rPr lang="en-US" altLang="en-US" sz="2400" b="1" dirty="0">
                <a:solidFill>
                  <a:srgbClr val="0000FF"/>
                </a:solidFill>
                <a:latin typeface="Times New Roman" panose="02020603050405020304" pitchFamily="18" charset="0"/>
                <a:cs typeface="Times New Roman" panose="02020603050405020304" pitchFamily="18" charset="0"/>
              </a:rPr>
              <a:t>: Tin </a:t>
            </a:r>
            <a:r>
              <a:rPr lang="en-US" altLang="en-US" sz="2400" b="1" dirty="0" err="1">
                <a:solidFill>
                  <a:srgbClr val="0000FF"/>
                </a:solidFill>
                <a:latin typeface="Times New Roman" panose="02020603050405020304" pitchFamily="18" charset="0"/>
                <a:cs typeface="Times New Roman" panose="02020603050405020304" pitchFamily="18" charset="0"/>
              </a:rPr>
              <a:t>học</a:t>
            </a:r>
            <a:r>
              <a:rPr lang="en-US" altLang="en-US" sz="2400" b="1" dirty="0">
                <a:solidFill>
                  <a:srgbClr val="0000FF"/>
                </a:solidFill>
                <a:latin typeface="Times New Roman" panose="02020603050405020304" pitchFamily="18" charset="0"/>
                <a:cs typeface="Times New Roman" panose="02020603050405020304" pitchFamily="18" charset="0"/>
              </a:rPr>
              <a:t> 6</a:t>
            </a:r>
          </a:p>
          <a:p>
            <a:pPr defTabSz="685983" fontAlgn="base">
              <a:spcBef>
                <a:spcPct val="50000"/>
              </a:spcBef>
              <a:spcAft>
                <a:spcPct val="0"/>
              </a:spcAft>
            </a:pPr>
            <a:r>
              <a:rPr lang="en-US" altLang="en-US" sz="2400" b="1" dirty="0" err="1">
                <a:solidFill>
                  <a:srgbClr val="0000FF"/>
                </a:solidFill>
                <a:latin typeface="Times New Roman" panose="02020603050405020304" pitchFamily="18" charset="0"/>
                <a:cs typeface="Times New Roman" panose="02020603050405020304" pitchFamily="18" charset="0"/>
              </a:rPr>
              <a:t>Giáo</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viên</a:t>
            </a:r>
            <a:r>
              <a:rPr lang="en-US" altLang="en-US" sz="2400" b="1" dirty="0">
                <a:solidFill>
                  <a:srgbClr val="0000FF"/>
                </a:solidFill>
                <a:latin typeface="Times New Roman" panose="02020603050405020304" pitchFamily="18" charset="0"/>
                <a:cs typeface="Times New Roman" panose="02020603050405020304" pitchFamily="18" charset="0"/>
              </a:rPr>
              <a:t>: Hoàng </a:t>
            </a:r>
            <a:r>
              <a:rPr lang="en-US" altLang="en-US" sz="2400" b="1" dirty="0" err="1">
                <a:solidFill>
                  <a:srgbClr val="0000FF"/>
                </a:solidFill>
                <a:latin typeface="Times New Roman" panose="02020603050405020304" pitchFamily="18" charset="0"/>
                <a:cs typeface="Times New Roman" panose="02020603050405020304" pitchFamily="18" charset="0"/>
              </a:rPr>
              <a:t>Thị</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Trâm</a:t>
            </a:r>
            <a:endParaRPr lang="en-US" altLang="en-US" sz="2400" b="1" dirty="0">
              <a:solidFill>
                <a:srgbClr val="0000FF"/>
              </a:solidFill>
              <a:latin typeface="Times New Roman" panose="02020603050405020304" pitchFamily="18" charset="0"/>
              <a:cs typeface="Times New Roman" panose="02020603050405020304" pitchFamily="18" charset="0"/>
            </a:endParaRPr>
          </a:p>
          <a:p>
            <a:pPr defTabSz="685983" fontAlgn="base">
              <a:spcBef>
                <a:spcPct val="50000"/>
              </a:spcBef>
              <a:spcAft>
                <a:spcPct val="0"/>
              </a:spcAft>
            </a:pPr>
            <a:r>
              <a:rPr lang="en-US" altLang="en-US" sz="2400" b="1" dirty="0" err="1">
                <a:solidFill>
                  <a:srgbClr val="0000FF"/>
                </a:solidFill>
                <a:latin typeface="Times New Roman" panose="02020603050405020304" pitchFamily="18" charset="0"/>
                <a:cs typeface="Times New Roman" panose="02020603050405020304" pitchFamily="18" charset="0"/>
              </a:rPr>
              <a:t>Trường</a:t>
            </a:r>
            <a:r>
              <a:rPr lang="en-US" altLang="en-US" sz="2400" b="1" dirty="0">
                <a:solidFill>
                  <a:srgbClr val="0000FF"/>
                </a:solidFill>
                <a:latin typeface="Times New Roman" panose="02020603050405020304" pitchFamily="18" charset="0"/>
                <a:cs typeface="Times New Roman" panose="02020603050405020304" pitchFamily="18" charset="0"/>
              </a:rPr>
              <a:t> THCS </a:t>
            </a:r>
            <a:r>
              <a:rPr lang="en-US" altLang="en-US" sz="2400" b="1" dirty="0" err="1">
                <a:solidFill>
                  <a:srgbClr val="0000FF"/>
                </a:solidFill>
                <a:latin typeface="Times New Roman" panose="02020603050405020304" pitchFamily="18" charset="0"/>
                <a:cs typeface="Times New Roman" panose="02020603050405020304" pitchFamily="18" charset="0"/>
              </a:rPr>
              <a:t>Ngọc</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Hồi</a:t>
            </a:r>
            <a:endParaRPr lang="en-US" altLang="en-US" sz="2400" b="1" dirty="0">
              <a:solidFill>
                <a:srgbClr val="0000FF"/>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314514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mph" presetSubtype="0" repeatCount="5000" fill="hold" nodeType="afterEffect">
                                  <p:stCondLst>
                                    <p:cond delay="0"/>
                                  </p:stCondLst>
                                  <p:childTnLst>
                                    <p:animClr clrSpc="hsl" dir="cw">
                                      <p:cBhvr override="childStyle">
                                        <p:cTn id="6" dur="500" fill="hold"/>
                                        <p:tgtEl>
                                          <p:spTgt spid="12"/>
                                        </p:tgtEl>
                                        <p:attrNameLst>
                                          <p:attrName>style.color</p:attrName>
                                        </p:attrNameLst>
                                      </p:cBhvr>
                                      <p:by>
                                        <p:hsl h="-7200000" s="0" l="0"/>
                                      </p:by>
                                    </p:animClr>
                                    <p:animClr clrSpc="hsl" dir="cw">
                                      <p:cBhvr>
                                        <p:cTn id="7" dur="500" fill="hold"/>
                                        <p:tgtEl>
                                          <p:spTgt spid="12"/>
                                        </p:tgtEl>
                                        <p:attrNameLst>
                                          <p:attrName>fillcolor</p:attrName>
                                        </p:attrNameLst>
                                      </p:cBhvr>
                                      <p:by>
                                        <p:hsl h="-7200000" s="0" l="0"/>
                                      </p:by>
                                    </p:animClr>
                                    <p:animClr clrSpc="hsl" dir="cw">
                                      <p:cBhvr>
                                        <p:cTn id="8" dur="500" fill="hold"/>
                                        <p:tgtEl>
                                          <p:spTgt spid="12"/>
                                        </p:tgtEl>
                                        <p:attrNameLst>
                                          <p:attrName>stroke.color</p:attrName>
                                        </p:attrNameLst>
                                      </p:cBhvr>
                                      <p:by>
                                        <p:hsl h="-7200000" s="0" l="0"/>
                                      </p:by>
                                    </p:animClr>
                                    <p:set>
                                      <p:cBhvr>
                                        <p:cTn id="9" dur="500" fill="hold"/>
                                        <p:tgtEl>
                                          <p:spTgt spid="1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12192000" cy="6858000"/>
            <a:chOff x="0" y="0"/>
            <a:chExt cx="12192000" cy="6858000"/>
          </a:xfrm>
        </p:grpSpPr>
        <p:sp>
          <p:nvSpPr>
            <p:cNvPr id="3" name="Rectangle 2"/>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23031" y="0"/>
              <a:ext cx="4468969" cy="6858000"/>
            </a:xfrm>
            <a:prstGeom prst="rect">
              <a:avLst/>
            </a:prstGeom>
          </p:spPr>
        </p:pic>
      </p:grpSp>
      <p:pic>
        <p:nvPicPr>
          <p:cNvPr id="5" name="Picture 5">
            <a:extLst>
              <a:ext uri="{FF2B5EF4-FFF2-40B4-BE49-F238E27FC236}">
                <a16:creationId xmlns:a16="http://schemas.microsoft.com/office/drawing/2014/main" id="{1A146FD9-CA38-48FA-A95A-D99714B86D1C}"/>
              </a:ext>
            </a:extLst>
          </p:cNvPr>
          <p:cNvPicPr>
            <a:picLocks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1087364" y="1085089"/>
            <a:ext cx="9045526" cy="5385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C99E4CBE-6F1A-495E-B5AF-27A6A673E0A2}"/>
              </a:ext>
            </a:extLst>
          </p:cNvPr>
          <p:cNvSpPr txBox="1"/>
          <p:nvPr/>
        </p:nvSpPr>
        <p:spPr>
          <a:xfrm>
            <a:off x="3023937" y="227450"/>
            <a:ext cx="6144126" cy="707886"/>
          </a:xfrm>
          <a:prstGeom prst="rect">
            <a:avLst/>
          </a:prstGeom>
          <a:noFill/>
        </p:spPr>
        <p:txBody>
          <a:bodyPr wrap="square">
            <a:spAutoFit/>
          </a:bodyPr>
          <a:lstStyle/>
          <a:p>
            <a:r>
              <a:rPr lang="en-US" sz="4000" b="1" i="1" dirty="0" err="1">
                <a:solidFill>
                  <a:srgbClr val="FF0000"/>
                </a:solidFill>
                <a:latin typeface="Times New Roman" panose="02020603050405020304" pitchFamily="18" charset="0"/>
                <a:cs typeface="Times New Roman" panose="02020603050405020304" pitchFamily="18" charset="0"/>
              </a:rPr>
              <a:t>Bài</a:t>
            </a:r>
            <a:r>
              <a:rPr lang="en-US" sz="4000" b="1" i="1" dirty="0">
                <a:solidFill>
                  <a:srgbClr val="FF0000"/>
                </a:solidFill>
                <a:latin typeface="Times New Roman" panose="02020603050405020304" pitchFamily="18" charset="0"/>
                <a:cs typeface="Times New Roman" panose="02020603050405020304" pitchFamily="18" charset="0"/>
              </a:rPr>
              <a:t> 15: </a:t>
            </a:r>
            <a:r>
              <a:rPr lang="en-US" sz="4000" b="1" i="1" dirty="0" err="1">
                <a:solidFill>
                  <a:srgbClr val="FF0000"/>
                </a:solidFill>
                <a:latin typeface="Times New Roman" panose="02020603050405020304" pitchFamily="18" charset="0"/>
                <a:cs typeface="Times New Roman" panose="02020603050405020304" pitchFamily="18" charset="0"/>
              </a:rPr>
              <a:t>Thuật</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toán</a:t>
            </a:r>
            <a:r>
              <a:rPr lang="en-US" sz="4000" b="1" i="1" dirty="0">
                <a:solidFill>
                  <a:srgbClr val="FF0000"/>
                </a:solidFill>
                <a:latin typeface="Times New Roman" panose="02020603050405020304" pitchFamily="18" charset="0"/>
                <a:cs typeface="Times New Roman" panose="02020603050405020304" pitchFamily="18" charset="0"/>
              </a:rPr>
              <a:t> (2 </a:t>
            </a:r>
            <a:r>
              <a:rPr lang="en-US" sz="4000" b="1" i="1" dirty="0" err="1">
                <a:solidFill>
                  <a:srgbClr val="FF0000"/>
                </a:solidFill>
                <a:latin typeface="Times New Roman" panose="02020603050405020304" pitchFamily="18" charset="0"/>
                <a:cs typeface="Times New Roman" panose="02020603050405020304" pitchFamily="18" charset="0"/>
              </a:rPr>
              <a:t>tiết</a:t>
            </a:r>
            <a:r>
              <a:rPr lang="en-US" sz="4000" b="1" i="1" dirty="0">
                <a:solidFill>
                  <a:srgbClr val="FF0000"/>
                </a:solidFill>
                <a:latin typeface="Times New Roman" panose="02020603050405020304" pitchFamily="18" charset="0"/>
                <a:cs typeface="Times New Roman" panose="02020603050405020304" pitchFamily="18" charset="0"/>
              </a:rPr>
              <a:t>)</a:t>
            </a:r>
            <a:endParaRPr lang="en-US" sz="4000" dirty="0">
              <a:solidFill>
                <a:srgbClr val="FF0000"/>
              </a:solidFill>
            </a:endParaRPr>
          </a:p>
        </p:txBody>
      </p:sp>
    </p:spTree>
    <p:custDataLst>
      <p:tags r:id="rId1"/>
    </p:custDataLst>
    <p:extLst>
      <p:ext uri="{BB962C8B-B14F-4D97-AF65-F5344CB8AC3E}">
        <p14:creationId xmlns:p14="http://schemas.microsoft.com/office/powerpoint/2010/main" val="15853449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12192000" cy="6858000"/>
            <a:chOff x="0" y="0"/>
            <a:chExt cx="12192000" cy="6858000"/>
          </a:xfrm>
        </p:grpSpPr>
        <p:sp>
          <p:nvSpPr>
            <p:cNvPr id="3" name="Rectangle 2"/>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23031" y="0"/>
              <a:ext cx="4468969" cy="6858000"/>
            </a:xfrm>
            <a:prstGeom prst="rect">
              <a:avLst/>
            </a:prstGeom>
          </p:spPr>
        </p:pic>
      </p:grpSp>
      <p:sp>
        <p:nvSpPr>
          <p:cNvPr id="5" name="TextBox 4">
            <a:extLst>
              <a:ext uri="{FF2B5EF4-FFF2-40B4-BE49-F238E27FC236}">
                <a16:creationId xmlns:a16="http://schemas.microsoft.com/office/drawing/2014/main" id="{E739092A-7447-4609-9265-0F3B43A093A9}"/>
              </a:ext>
            </a:extLst>
          </p:cNvPr>
          <p:cNvSpPr txBox="1"/>
          <p:nvPr/>
        </p:nvSpPr>
        <p:spPr>
          <a:xfrm>
            <a:off x="3023937" y="227450"/>
            <a:ext cx="6144126" cy="707886"/>
          </a:xfrm>
          <a:prstGeom prst="rect">
            <a:avLst/>
          </a:prstGeom>
          <a:noFill/>
        </p:spPr>
        <p:txBody>
          <a:bodyPr wrap="square">
            <a:spAutoFit/>
          </a:bodyPr>
          <a:lstStyle/>
          <a:p>
            <a:r>
              <a:rPr lang="en-US" sz="4000" b="1" i="1" dirty="0" err="1">
                <a:solidFill>
                  <a:srgbClr val="FF0000"/>
                </a:solidFill>
                <a:latin typeface="Times New Roman" panose="02020603050405020304" pitchFamily="18" charset="0"/>
                <a:cs typeface="Times New Roman" panose="02020603050405020304" pitchFamily="18" charset="0"/>
              </a:rPr>
              <a:t>Bài</a:t>
            </a:r>
            <a:r>
              <a:rPr lang="en-US" sz="4000" b="1" i="1" dirty="0">
                <a:solidFill>
                  <a:srgbClr val="FF0000"/>
                </a:solidFill>
                <a:latin typeface="Times New Roman" panose="02020603050405020304" pitchFamily="18" charset="0"/>
                <a:cs typeface="Times New Roman" panose="02020603050405020304" pitchFamily="18" charset="0"/>
              </a:rPr>
              <a:t> 15: </a:t>
            </a:r>
            <a:r>
              <a:rPr lang="en-US" sz="4000" b="1" i="1" dirty="0" err="1">
                <a:solidFill>
                  <a:srgbClr val="FF0000"/>
                </a:solidFill>
                <a:latin typeface="Times New Roman" panose="02020603050405020304" pitchFamily="18" charset="0"/>
                <a:cs typeface="Times New Roman" panose="02020603050405020304" pitchFamily="18" charset="0"/>
              </a:rPr>
              <a:t>Thuật</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toán</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tiết</a:t>
            </a:r>
            <a:r>
              <a:rPr lang="en-US" sz="4000" b="1" i="1" dirty="0">
                <a:solidFill>
                  <a:srgbClr val="FF0000"/>
                </a:solidFill>
                <a:latin typeface="Times New Roman" panose="02020603050405020304" pitchFamily="18" charset="0"/>
                <a:cs typeface="Times New Roman" panose="02020603050405020304" pitchFamily="18" charset="0"/>
              </a:rPr>
              <a:t> 2)</a:t>
            </a:r>
            <a:endParaRPr lang="en-US" sz="4000" dirty="0">
              <a:solidFill>
                <a:srgbClr val="FF0000"/>
              </a:solidFill>
            </a:endParaRPr>
          </a:p>
        </p:txBody>
      </p:sp>
      <p:pic>
        <p:nvPicPr>
          <p:cNvPr id="6" name="Picture 5">
            <a:extLst>
              <a:ext uri="{FF2B5EF4-FFF2-40B4-BE49-F238E27FC236}">
                <a16:creationId xmlns:a16="http://schemas.microsoft.com/office/drawing/2014/main" id="{D23CE459-4176-4C82-A3F4-94FC5B8A7E57}"/>
              </a:ext>
            </a:extLst>
          </p:cNvPr>
          <p:cNvPicPr>
            <a:picLocks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1207816" y="1132287"/>
            <a:ext cx="9863455" cy="5241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7888013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24" descr="100+ Hình nền Slide đẹp 20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48" y="796268"/>
            <a:ext cx="12130576" cy="6061732"/>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Tổng hợp những mẫu thiết kế khung viền đẹp nhấ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64641" y="896339"/>
            <a:ext cx="8034523" cy="5758863"/>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组合 20"/>
          <p:cNvGrpSpPr/>
          <p:nvPr/>
        </p:nvGrpSpPr>
        <p:grpSpPr>
          <a:xfrm>
            <a:off x="5210547" y="7241915"/>
            <a:ext cx="5267013" cy="1129913"/>
            <a:chOff x="5210272" y="5432319"/>
            <a:chExt cx="5268637" cy="847696"/>
          </a:xfrm>
        </p:grpSpPr>
        <p:sp>
          <p:nvSpPr>
            <p:cNvPr id="25" name="Rectangle 5"/>
            <p:cNvSpPr/>
            <p:nvPr/>
          </p:nvSpPr>
          <p:spPr bwMode="auto">
            <a:xfrm>
              <a:off x="5442041" y="5467507"/>
              <a:ext cx="5036868" cy="812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fontAlgn="base">
                <a:lnSpc>
                  <a:spcPct val="150000"/>
                </a:lnSpc>
                <a:spcBef>
                  <a:spcPct val="0"/>
                </a:spcBef>
                <a:spcAft>
                  <a:spcPct val="0"/>
                </a:spcAft>
                <a:defRPr/>
              </a:pPr>
              <a:r>
                <a:rPr lang="zh-CN" altLang="en-US" sz="1333" kern="0" dirty="0">
                  <a:solidFill>
                    <a:sysClr val="windowText" lastClr="000000">
                      <a:lumMod val="50000"/>
                      <a:lumOff val="50000"/>
                    </a:sysClr>
                  </a:solidFill>
                  <a:latin typeface="微软雅黑" panose="020B0503020204020204" pitchFamily="34" charset="-122"/>
                  <a:ea typeface="微软雅黑" panose="020B0503020204020204" pitchFamily="34" charset="-122"/>
                  <a:cs typeface="+mn-ea"/>
                  <a:sym typeface="+mn-lt"/>
                </a:rPr>
                <a:t>此处添加详细文本描述，建议与标题相关并符合整体语言风格，语言描述尽量简洁生动。尽量将每页幻灯片的字数控制在 </a:t>
              </a:r>
              <a:r>
                <a:rPr lang="en-US" altLang="zh-CN" sz="1333" kern="0" dirty="0">
                  <a:solidFill>
                    <a:sysClr val="windowText" lastClr="000000">
                      <a:lumMod val="50000"/>
                      <a:lumOff val="50000"/>
                    </a:sysClr>
                  </a:solidFill>
                  <a:latin typeface="微软雅黑" panose="020B0503020204020204" pitchFamily="34" charset="-122"/>
                  <a:ea typeface="微软雅黑" panose="020B0503020204020204" pitchFamily="34" charset="-122"/>
                  <a:cs typeface="+mn-ea"/>
                  <a:sym typeface="+mn-lt"/>
                </a:rPr>
                <a:t>200</a:t>
              </a:r>
              <a:r>
                <a:rPr lang="zh-CN" altLang="en-US" sz="1333" kern="0" dirty="0">
                  <a:solidFill>
                    <a:sysClr val="windowText" lastClr="000000">
                      <a:lumMod val="50000"/>
                      <a:lumOff val="50000"/>
                    </a:sysClr>
                  </a:solidFill>
                  <a:latin typeface="微软雅黑" panose="020B0503020204020204" pitchFamily="34" charset="-122"/>
                  <a:ea typeface="微软雅黑" panose="020B0503020204020204" pitchFamily="34" charset="-122"/>
                  <a:cs typeface="+mn-ea"/>
                  <a:sym typeface="+mn-lt"/>
                </a:rPr>
                <a:t>字以内。</a:t>
              </a:r>
              <a:endParaRPr lang="en-US" altLang="zh-CN" sz="1333" kern="0" dirty="0">
                <a:solidFill>
                  <a:sysClr val="windowText" lastClr="000000">
                    <a:lumMod val="50000"/>
                    <a:lumOff val="50000"/>
                  </a:sysClr>
                </a:solidFill>
                <a:latin typeface="微软雅黑" panose="020B0503020204020204" pitchFamily="34" charset="-122"/>
                <a:ea typeface="微软雅黑" panose="020B0503020204020204" pitchFamily="34" charset="-122"/>
                <a:cs typeface="+mn-ea"/>
                <a:sym typeface="+mn-lt"/>
              </a:endParaRPr>
            </a:p>
          </p:txBody>
        </p:sp>
        <p:cxnSp>
          <p:nvCxnSpPr>
            <p:cNvPr id="23" name="直接连接符 22"/>
            <p:cNvCxnSpPr/>
            <p:nvPr/>
          </p:nvCxnSpPr>
          <p:spPr>
            <a:xfrm>
              <a:off x="5210272" y="5432319"/>
              <a:ext cx="2966458" cy="0"/>
            </a:xfrm>
            <a:prstGeom prst="line">
              <a:avLst/>
            </a:prstGeom>
            <a:noFill/>
            <a:ln w="19050" cap="flat" cmpd="sng" algn="ctr">
              <a:solidFill>
                <a:srgbClr val="E7E6E6">
                  <a:lumMod val="50000"/>
                </a:srgbClr>
              </a:solidFill>
              <a:prstDash val="sysDot"/>
              <a:miter lim="800000"/>
              <a:tailEnd type="oval"/>
            </a:ln>
            <a:effectLst/>
          </p:spPr>
        </p:cxnSp>
      </p:grpSp>
      <p:grpSp>
        <p:nvGrpSpPr>
          <p:cNvPr id="24" name="组合 10"/>
          <p:cNvGrpSpPr/>
          <p:nvPr/>
        </p:nvGrpSpPr>
        <p:grpSpPr>
          <a:xfrm>
            <a:off x="433119" y="2143280"/>
            <a:ext cx="3079524" cy="2725436"/>
            <a:chOff x="2067318" y="1810431"/>
            <a:chExt cx="2488836" cy="2293259"/>
          </a:xfrm>
          <a:effectLst>
            <a:outerShdw blurRad="139700" dist="63500" dir="2700000" algn="tl" rotWithShape="0">
              <a:prstClr val="black">
                <a:alpha val="40000"/>
              </a:prstClr>
            </a:outerShdw>
          </a:effectLst>
        </p:grpSpPr>
        <p:sp>
          <p:nvSpPr>
            <p:cNvPr id="36" name="圆角矩形 11"/>
            <p:cNvSpPr/>
            <p:nvPr/>
          </p:nvSpPr>
          <p:spPr>
            <a:xfrm rot="2700000">
              <a:off x="2262896" y="1810432"/>
              <a:ext cx="2293258" cy="2293258"/>
            </a:xfrm>
            <a:prstGeom prst="roundRect">
              <a:avLst>
                <a:gd name="adj" fmla="val 12083"/>
              </a:avLst>
            </a:prstGeom>
            <a:solidFill>
              <a:schemeClr val="bg1">
                <a:lumMod val="95000"/>
              </a:schemeClr>
            </a:solidFill>
            <a:ln w="22225" cap="flat" cmpd="sng" algn="ctr">
              <a:noFill/>
              <a:prstDash val="solid"/>
              <a:miter lim="800000"/>
            </a:ln>
            <a:effectLst/>
          </p:spPr>
          <p:txBody>
            <a:bodyPr rtlCol="0" anchor="ctr"/>
            <a:lstStyle/>
            <a:p>
              <a:pPr algn="ctr" defTabSz="1218804">
                <a:defRPr/>
              </a:pPr>
              <a:endParaRPr lang="zh-CN" altLang="en-US" sz="1999" kern="0" dirty="0">
                <a:solidFill>
                  <a:prstClr val="white"/>
                </a:solidFill>
                <a:latin typeface="Arial"/>
                <a:ea typeface="微软雅黑" panose="020B0503020204020204" pitchFamily="34" charset="-122"/>
                <a:cs typeface="+mn-ea"/>
                <a:sym typeface="+mn-lt"/>
              </a:endParaRPr>
            </a:p>
          </p:txBody>
        </p:sp>
        <p:sp>
          <p:nvSpPr>
            <p:cNvPr id="37" name="圆角矩形 12"/>
            <p:cNvSpPr/>
            <p:nvPr/>
          </p:nvSpPr>
          <p:spPr>
            <a:xfrm rot="2700000">
              <a:off x="2067318" y="1810431"/>
              <a:ext cx="2293258" cy="2293258"/>
            </a:xfrm>
            <a:prstGeom prst="roundRect">
              <a:avLst>
                <a:gd name="adj" fmla="val 12083"/>
              </a:avLst>
            </a:prstGeom>
            <a:solidFill>
              <a:srgbClr val="123E61"/>
            </a:solidFill>
            <a:ln w="22225" cap="flat" cmpd="sng" algn="ctr">
              <a:gradFill>
                <a:gsLst>
                  <a:gs pos="0">
                    <a:sysClr val="window" lastClr="FFFFFF"/>
                  </a:gs>
                  <a:gs pos="100000">
                    <a:sysClr val="window" lastClr="FFFFFF">
                      <a:lumMod val="75000"/>
                    </a:sysClr>
                  </a:gs>
                </a:gsLst>
                <a:lin ang="0" scaled="0"/>
              </a:gradFill>
              <a:prstDash val="solid"/>
              <a:miter lim="800000"/>
            </a:ln>
            <a:effectLst>
              <a:outerShdw blurRad="63500" dist="25400" dir="2700000" algn="tl" rotWithShape="0">
                <a:prstClr val="black">
                  <a:alpha val="40000"/>
                </a:prstClr>
              </a:outerShdw>
            </a:effectLst>
          </p:spPr>
          <p:txBody>
            <a:bodyPr rtlCol="0" anchor="ctr"/>
            <a:lstStyle/>
            <a:p>
              <a:pPr algn="ctr" defTabSz="1218804">
                <a:defRPr/>
              </a:pPr>
              <a:r>
                <a:rPr lang="en-US" altLang="zh-CN" sz="1999" kern="0">
                  <a:solidFill>
                    <a:prstClr val="white"/>
                  </a:solidFill>
                  <a:latin typeface="Arial"/>
                  <a:ea typeface="微软雅黑" panose="020B0503020204020204" pitchFamily="34" charset="-122"/>
                  <a:cs typeface="+mn-ea"/>
                  <a:sym typeface="+mn-lt"/>
                </a:rPr>
                <a:t> </a:t>
              </a:r>
              <a:endParaRPr lang="zh-CN" altLang="en-US" sz="1999" kern="0" dirty="0">
                <a:solidFill>
                  <a:prstClr val="white"/>
                </a:solidFill>
                <a:latin typeface="Arial"/>
                <a:ea typeface="微软雅黑" panose="020B0503020204020204" pitchFamily="34" charset="-122"/>
                <a:cs typeface="+mn-ea"/>
                <a:sym typeface="+mn-lt"/>
              </a:endParaRPr>
            </a:p>
          </p:txBody>
        </p:sp>
      </p:grpSp>
      <p:sp>
        <p:nvSpPr>
          <p:cNvPr id="4" name="Rectangle 3"/>
          <p:cNvSpPr/>
          <p:nvPr/>
        </p:nvSpPr>
        <p:spPr>
          <a:xfrm>
            <a:off x="4533273" y="2846836"/>
            <a:ext cx="7009153" cy="3170099"/>
          </a:xfrm>
          <a:prstGeom prst="rect">
            <a:avLst/>
          </a:prstGeom>
        </p:spPr>
        <p:txBody>
          <a:bodyPr wrap="square">
            <a:spAutoFit/>
          </a:bodyPr>
          <a:lstStyle/>
          <a:p>
            <a:r>
              <a:rPr lang="en-US" sz="4000" dirty="0" err="1">
                <a:solidFill>
                  <a:srgbClr val="0000FF"/>
                </a:solidFill>
                <a:latin typeface="Times New Roman" panose="02020603050405020304" pitchFamily="18" charset="0"/>
                <a:cs typeface="Times New Roman" panose="02020603050405020304" pitchFamily="18" charset="0"/>
              </a:rPr>
              <a:t>Ngoài</a:t>
            </a:r>
            <a:r>
              <a:rPr lang="en-US" sz="4000" dirty="0">
                <a:solidFill>
                  <a:srgbClr val="0000FF"/>
                </a:solidFill>
                <a:latin typeface="Times New Roman" panose="02020603050405020304" pitchFamily="18" charset="0"/>
                <a:cs typeface="Times New Roman" panose="02020603050405020304" pitchFamily="18" charset="0"/>
              </a:rPr>
              <a:t> </a:t>
            </a:r>
            <a:r>
              <a:rPr lang="en-US" sz="4000" dirty="0" err="1">
                <a:solidFill>
                  <a:srgbClr val="0000FF"/>
                </a:solidFill>
                <a:latin typeface="Times New Roman" panose="02020603050405020304" pitchFamily="18" charset="0"/>
                <a:cs typeface="Times New Roman" panose="02020603050405020304" pitchFamily="18" charset="0"/>
              </a:rPr>
              <a:t>cách</a:t>
            </a:r>
            <a:r>
              <a:rPr lang="en-US" sz="4000" dirty="0">
                <a:solidFill>
                  <a:srgbClr val="0000FF"/>
                </a:solidFill>
                <a:latin typeface="Times New Roman" panose="02020603050405020304" pitchFamily="18" charset="0"/>
                <a:cs typeface="Times New Roman" panose="02020603050405020304" pitchFamily="18" charset="0"/>
              </a:rPr>
              <a:t> </a:t>
            </a:r>
            <a:r>
              <a:rPr lang="en-US" sz="4000" dirty="0" err="1">
                <a:solidFill>
                  <a:srgbClr val="0000FF"/>
                </a:solidFill>
                <a:latin typeface="Times New Roman" panose="02020603050405020304" pitchFamily="18" charset="0"/>
                <a:cs typeface="Times New Roman" panose="02020603050405020304" pitchFamily="18" charset="0"/>
              </a:rPr>
              <a:t>trình</a:t>
            </a:r>
            <a:r>
              <a:rPr lang="en-US" sz="4000" dirty="0">
                <a:solidFill>
                  <a:srgbClr val="0000FF"/>
                </a:solidFill>
                <a:latin typeface="Times New Roman" panose="02020603050405020304" pitchFamily="18" charset="0"/>
                <a:cs typeface="Times New Roman" panose="02020603050405020304" pitchFamily="18" charset="0"/>
              </a:rPr>
              <a:t> </a:t>
            </a:r>
            <a:r>
              <a:rPr lang="en-US" sz="4000" dirty="0" err="1">
                <a:solidFill>
                  <a:srgbClr val="0000FF"/>
                </a:solidFill>
                <a:latin typeface="Times New Roman" panose="02020603050405020304" pitchFamily="18" charset="0"/>
                <a:cs typeface="Times New Roman" panose="02020603050405020304" pitchFamily="18" charset="0"/>
              </a:rPr>
              <a:t>bày</a:t>
            </a:r>
            <a:r>
              <a:rPr lang="en-US" sz="4000" dirty="0">
                <a:solidFill>
                  <a:srgbClr val="0000FF"/>
                </a:solidFill>
                <a:latin typeface="Times New Roman" panose="02020603050405020304" pitchFamily="18" charset="0"/>
                <a:cs typeface="Times New Roman" panose="02020603050405020304" pitchFamily="18" charset="0"/>
              </a:rPr>
              <a:t> </a:t>
            </a:r>
            <a:r>
              <a:rPr lang="en-US" sz="4000" dirty="0" err="1">
                <a:solidFill>
                  <a:srgbClr val="0000FF"/>
                </a:solidFill>
                <a:latin typeface="Times New Roman" panose="02020603050405020304" pitchFamily="18" charset="0"/>
                <a:cs typeface="Times New Roman" panose="02020603050405020304" pitchFamily="18" charset="0"/>
              </a:rPr>
              <a:t>thuật</a:t>
            </a:r>
            <a:r>
              <a:rPr lang="en-US" sz="4000" dirty="0">
                <a:solidFill>
                  <a:srgbClr val="0000FF"/>
                </a:solidFill>
                <a:latin typeface="Times New Roman" panose="02020603050405020304" pitchFamily="18" charset="0"/>
                <a:cs typeface="Times New Roman" panose="02020603050405020304" pitchFamily="18" charset="0"/>
              </a:rPr>
              <a:t> </a:t>
            </a:r>
            <a:r>
              <a:rPr lang="en-US" sz="4000" dirty="0" err="1">
                <a:solidFill>
                  <a:srgbClr val="0000FF"/>
                </a:solidFill>
                <a:latin typeface="Times New Roman" panose="02020603050405020304" pitchFamily="18" charset="0"/>
                <a:cs typeface="Times New Roman" panose="02020603050405020304" pitchFamily="18" charset="0"/>
              </a:rPr>
              <a:t>toán</a:t>
            </a:r>
            <a:r>
              <a:rPr lang="en-US" sz="4000" dirty="0">
                <a:solidFill>
                  <a:srgbClr val="0000FF"/>
                </a:solidFill>
                <a:latin typeface="Times New Roman" panose="02020603050405020304" pitchFamily="18" charset="0"/>
                <a:cs typeface="Times New Roman" panose="02020603050405020304" pitchFamily="18" charset="0"/>
              </a:rPr>
              <a:t> </a:t>
            </a:r>
            <a:r>
              <a:rPr lang="en-US" sz="4000" dirty="0" err="1">
                <a:solidFill>
                  <a:srgbClr val="0000FF"/>
                </a:solidFill>
                <a:latin typeface="Times New Roman" panose="02020603050405020304" pitchFamily="18" charset="0"/>
                <a:cs typeface="Times New Roman" panose="02020603050405020304" pitchFamily="18" charset="0"/>
              </a:rPr>
              <a:t>bằng</a:t>
            </a:r>
            <a:r>
              <a:rPr lang="en-US" sz="4000" dirty="0">
                <a:solidFill>
                  <a:srgbClr val="0000FF"/>
                </a:solidFill>
                <a:latin typeface="Times New Roman" panose="02020603050405020304" pitchFamily="18" charset="0"/>
                <a:cs typeface="Times New Roman" panose="02020603050405020304" pitchFamily="18" charset="0"/>
              </a:rPr>
              <a:t> </a:t>
            </a:r>
            <a:r>
              <a:rPr lang="en-US" sz="4000" dirty="0" err="1">
                <a:solidFill>
                  <a:srgbClr val="0000FF"/>
                </a:solidFill>
                <a:latin typeface="Times New Roman" panose="02020603050405020304" pitchFamily="18" charset="0"/>
                <a:cs typeface="Times New Roman" panose="02020603050405020304" pitchFamily="18" charset="0"/>
              </a:rPr>
              <a:t>ngôn</a:t>
            </a:r>
            <a:r>
              <a:rPr lang="en-US" sz="4000" dirty="0">
                <a:solidFill>
                  <a:srgbClr val="0000FF"/>
                </a:solidFill>
                <a:latin typeface="Times New Roman" panose="02020603050405020304" pitchFamily="18" charset="0"/>
                <a:cs typeface="Times New Roman" panose="02020603050405020304" pitchFamily="18" charset="0"/>
              </a:rPr>
              <a:t> </a:t>
            </a:r>
            <a:r>
              <a:rPr lang="en-US" sz="4000" dirty="0" err="1">
                <a:solidFill>
                  <a:srgbClr val="0000FF"/>
                </a:solidFill>
                <a:latin typeface="Times New Roman" panose="02020603050405020304" pitchFamily="18" charset="0"/>
                <a:cs typeface="Times New Roman" panose="02020603050405020304" pitchFamily="18" charset="0"/>
              </a:rPr>
              <a:t>ngữ</a:t>
            </a:r>
            <a:r>
              <a:rPr lang="en-US" sz="4000" dirty="0">
                <a:solidFill>
                  <a:srgbClr val="0000FF"/>
                </a:solidFill>
                <a:latin typeface="Times New Roman" panose="02020603050405020304" pitchFamily="18" charset="0"/>
                <a:cs typeface="Times New Roman" panose="02020603050405020304" pitchFamily="18" charset="0"/>
              </a:rPr>
              <a:t> </a:t>
            </a:r>
            <a:r>
              <a:rPr lang="en-US" sz="4000" dirty="0" err="1">
                <a:solidFill>
                  <a:srgbClr val="0000FF"/>
                </a:solidFill>
                <a:latin typeface="Times New Roman" panose="02020603050405020304" pitchFamily="18" charset="0"/>
                <a:cs typeface="Times New Roman" panose="02020603050405020304" pitchFamily="18" charset="0"/>
              </a:rPr>
              <a:t>tự</a:t>
            </a:r>
            <a:r>
              <a:rPr lang="en-US" sz="4000" dirty="0">
                <a:solidFill>
                  <a:srgbClr val="0000FF"/>
                </a:solidFill>
                <a:latin typeface="Times New Roman" panose="02020603050405020304" pitchFamily="18" charset="0"/>
                <a:cs typeface="Times New Roman" panose="02020603050405020304" pitchFamily="18" charset="0"/>
              </a:rPr>
              <a:t> </a:t>
            </a:r>
            <a:r>
              <a:rPr lang="en-US" sz="4000" dirty="0" err="1">
                <a:solidFill>
                  <a:srgbClr val="0000FF"/>
                </a:solidFill>
                <a:latin typeface="Times New Roman" panose="02020603050405020304" pitchFamily="18" charset="0"/>
                <a:cs typeface="Times New Roman" panose="02020603050405020304" pitchFamily="18" charset="0"/>
              </a:rPr>
              <a:t>nhiên</a:t>
            </a:r>
            <a:r>
              <a:rPr lang="en-US" sz="4000" dirty="0">
                <a:solidFill>
                  <a:srgbClr val="0000FF"/>
                </a:solidFill>
                <a:latin typeface="Times New Roman" panose="02020603050405020304" pitchFamily="18" charset="0"/>
                <a:cs typeface="Times New Roman" panose="02020603050405020304" pitchFamily="18" charset="0"/>
              </a:rPr>
              <a:t>, </a:t>
            </a:r>
            <a:r>
              <a:rPr lang="en-US" sz="4000" dirty="0" err="1">
                <a:solidFill>
                  <a:srgbClr val="0000FF"/>
                </a:solidFill>
                <a:latin typeface="Times New Roman" panose="02020603050405020304" pitchFamily="18" charset="0"/>
                <a:cs typeface="Times New Roman" panose="02020603050405020304" pitchFamily="18" charset="0"/>
              </a:rPr>
              <a:t>các</a:t>
            </a:r>
            <a:r>
              <a:rPr lang="en-US" sz="4000" dirty="0">
                <a:solidFill>
                  <a:srgbClr val="0000FF"/>
                </a:solidFill>
                <a:latin typeface="Times New Roman" panose="02020603050405020304" pitchFamily="18" charset="0"/>
                <a:cs typeface="Times New Roman" panose="02020603050405020304" pitchFamily="18" charset="0"/>
              </a:rPr>
              <a:t> </a:t>
            </a:r>
            <a:r>
              <a:rPr lang="en-US" sz="4000" dirty="0" err="1">
                <a:solidFill>
                  <a:srgbClr val="0000FF"/>
                </a:solidFill>
                <a:latin typeface="Times New Roman" panose="02020603050405020304" pitchFamily="18" charset="0"/>
                <a:cs typeface="Times New Roman" panose="02020603050405020304" pitchFamily="18" charset="0"/>
              </a:rPr>
              <a:t>em</a:t>
            </a:r>
            <a:r>
              <a:rPr lang="en-US" sz="4000" dirty="0">
                <a:solidFill>
                  <a:srgbClr val="0000FF"/>
                </a:solidFill>
                <a:latin typeface="Times New Roman" panose="02020603050405020304" pitchFamily="18" charset="0"/>
                <a:cs typeface="Times New Roman" panose="02020603050405020304" pitchFamily="18" charset="0"/>
              </a:rPr>
              <a:t> </a:t>
            </a:r>
            <a:r>
              <a:rPr lang="en-US" sz="4000" dirty="0" err="1">
                <a:solidFill>
                  <a:srgbClr val="0000FF"/>
                </a:solidFill>
                <a:latin typeface="Times New Roman" panose="02020603050405020304" pitchFamily="18" charset="0"/>
                <a:cs typeface="Times New Roman" panose="02020603050405020304" pitchFamily="18" charset="0"/>
              </a:rPr>
              <a:t>còn</a:t>
            </a:r>
            <a:r>
              <a:rPr lang="en-US" sz="4000" dirty="0">
                <a:solidFill>
                  <a:srgbClr val="0000FF"/>
                </a:solidFill>
                <a:latin typeface="Times New Roman" panose="02020603050405020304" pitchFamily="18" charset="0"/>
                <a:cs typeface="Times New Roman" panose="02020603050405020304" pitchFamily="18" charset="0"/>
              </a:rPr>
              <a:t> </a:t>
            </a:r>
            <a:r>
              <a:rPr lang="en-US" sz="4000" dirty="0" err="1">
                <a:solidFill>
                  <a:srgbClr val="0000FF"/>
                </a:solidFill>
                <a:latin typeface="Times New Roman" panose="02020603050405020304" pitchFamily="18" charset="0"/>
                <a:cs typeface="Times New Roman" panose="02020603050405020304" pitchFamily="18" charset="0"/>
              </a:rPr>
              <a:t>biết</a:t>
            </a:r>
            <a:r>
              <a:rPr lang="en-US" sz="4000" dirty="0">
                <a:solidFill>
                  <a:srgbClr val="0000FF"/>
                </a:solidFill>
                <a:latin typeface="Times New Roman" panose="02020603050405020304" pitchFamily="18" charset="0"/>
                <a:cs typeface="Times New Roman" panose="02020603050405020304" pitchFamily="18" charset="0"/>
              </a:rPr>
              <a:t> </a:t>
            </a:r>
            <a:r>
              <a:rPr lang="en-US" sz="4000" dirty="0" err="1">
                <a:solidFill>
                  <a:srgbClr val="0000FF"/>
                </a:solidFill>
                <a:latin typeface="Times New Roman" panose="02020603050405020304" pitchFamily="18" charset="0"/>
                <a:cs typeface="Times New Roman" panose="02020603050405020304" pitchFamily="18" charset="0"/>
              </a:rPr>
              <a:t>cách</a:t>
            </a:r>
            <a:r>
              <a:rPr lang="en-US" sz="4000" dirty="0">
                <a:solidFill>
                  <a:srgbClr val="0000FF"/>
                </a:solidFill>
                <a:latin typeface="Times New Roman" panose="02020603050405020304" pitchFamily="18" charset="0"/>
                <a:cs typeface="Times New Roman" panose="02020603050405020304" pitchFamily="18" charset="0"/>
              </a:rPr>
              <a:t> </a:t>
            </a:r>
            <a:r>
              <a:rPr lang="en-US" sz="4000" dirty="0" err="1">
                <a:solidFill>
                  <a:srgbClr val="0000FF"/>
                </a:solidFill>
                <a:latin typeface="Times New Roman" panose="02020603050405020304" pitchFamily="18" charset="0"/>
                <a:cs typeface="Times New Roman" panose="02020603050405020304" pitchFamily="18" charset="0"/>
              </a:rPr>
              <a:t>nào</a:t>
            </a:r>
            <a:r>
              <a:rPr lang="en-US" sz="4000" dirty="0">
                <a:solidFill>
                  <a:srgbClr val="0000FF"/>
                </a:solidFill>
                <a:latin typeface="Times New Roman" panose="02020603050405020304" pitchFamily="18" charset="0"/>
                <a:cs typeface="Times New Roman" panose="02020603050405020304" pitchFamily="18" charset="0"/>
              </a:rPr>
              <a:t> </a:t>
            </a:r>
            <a:r>
              <a:rPr lang="en-US" sz="4000" dirty="0" err="1">
                <a:solidFill>
                  <a:srgbClr val="0000FF"/>
                </a:solidFill>
                <a:latin typeface="Times New Roman" panose="02020603050405020304" pitchFamily="18" charset="0"/>
                <a:cs typeface="Times New Roman" panose="02020603050405020304" pitchFamily="18" charset="0"/>
              </a:rPr>
              <a:t>khác</a:t>
            </a:r>
            <a:r>
              <a:rPr lang="en-US" sz="4000" dirty="0">
                <a:solidFill>
                  <a:srgbClr val="0000FF"/>
                </a:solidFill>
                <a:latin typeface="Times New Roman" panose="02020603050405020304" pitchFamily="18" charset="0"/>
                <a:cs typeface="Times New Roman" panose="02020603050405020304" pitchFamily="18" charset="0"/>
              </a:rPr>
              <a:t> </a:t>
            </a:r>
            <a:r>
              <a:rPr lang="en-US" sz="4000" dirty="0" err="1">
                <a:solidFill>
                  <a:srgbClr val="0000FF"/>
                </a:solidFill>
                <a:latin typeface="Times New Roman" panose="02020603050405020304" pitchFamily="18" charset="0"/>
                <a:cs typeface="Times New Roman" panose="02020603050405020304" pitchFamily="18" charset="0"/>
              </a:rPr>
              <a:t>không</a:t>
            </a:r>
            <a:r>
              <a:rPr lang="en-US" sz="4000" dirty="0">
                <a:solidFill>
                  <a:srgbClr val="0000FF"/>
                </a:solidFill>
                <a:latin typeface="Times New Roman" panose="02020603050405020304" pitchFamily="18" charset="0"/>
                <a:cs typeface="Times New Roman" panose="02020603050405020304" pitchFamily="18" charset="0"/>
              </a:rPr>
              <a:t>? </a:t>
            </a:r>
            <a:r>
              <a:rPr lang="en-US" sz="4000" dirty="0" err="1">
                <a:solidFill>
                  <a:srgbClr val="0000FF"/>
                </a:solidFill>
                <a:latin typeface="Times New Roman" panose="02020603050405020304" pitchFamily="18" charset="0"/>
                <a:cs typeface="Times New Roman" panose="02020603050405020304" pitchFamily="18" charset="0"/>
              </a:rPr>
              <a:t>Cách</a:t>
            </a:r>
            <a:r>
              <a:rPr lang="en-US" sz="4000" dirty="0">
                <a:solidFill>
                  <a:srgbClr val="0000FF"/>
                </a:solidFill>
                <a:latin typeface="Times New Roman" panose="02020603050405020304" pitchFamily="18" charset="0"/>
                <a:cs typeface="Times New Roman" panose="02020603050405020304" pitchFamily="18" charset="0"/>
              </a:rPr>
              <a:t> </a:t>
            </a:r>
            <a:r>
              <a:rPr lang="en-US" sz="4000" dirty="0" err="1">
                <a:solidFill>
                  <a:srgbClr val="0000FF"/>
                </a:solidFill>
                <a:latin typeface="Times New Roman" panose="02020603050405020304" pitchFamily="18" charset="0"/>
                <a:cs typeface="Times New Roman" panose="02020603050405020304" pitchFamily="18" charset="0"/>
              </a:rPr>
              <a:t>đó</a:t>
            </a:r>
            <a:r>
              <a:rPr lang="en-US" sz="4000" dirty="0">
                <a:solidFill>
                  <a:srgbClr val="0000FF"/>
                </a:solidFill>
                <a:latin typeface="Times New Roman" panose="02020603050405020304" pitchFamily="18" charset="0"/>
                <a:cs typeface="Times New Roman" panose="02020603050405020304" pitchFamily="18" charset="0"/>
              </a:rPr>
              <a:t> </a:t>
            </a:r>
            <a:r>
              <a:rPr lang="en-US" sz="4000" dirty="0" err="1">
                <a:solidFill>
                  <a:srgbClr val="0000FF"/>
                </a:solidFill>
                <a:latin typeface="Times New Roman" panose="02020603050405020304" pitchFamily="18" charset="0"/>
                <a:cs typeface="Times New Roman" panose="02020603050405020304" pitchFamily="18" charset="0"/>
              </a:rPr>
              <a:t>có</a:t>
            </a:r>
            <a:r>
              <a:rPr lang="en-US" sz="4000" dirty="0">
                <a:solidFill>
                  <a:srgbClr val="0000FF"/>
                </a:solidFill>
                <a:latin typeface="Times New Roman" panose="02020603050405020304" pitchFamily="18" charset="0"/>
                <a:cs typeface="Times New Roman" panose="02020603050405020304" pitchFamily="18" charset="0"/>
              </a:rPr>
              <a:t> </a:t>
            </a:r>
            <a:r>
              <a:rPr lang="en-US" sz="4000" dirty="0" err="1">
                <a:solidFill>
                  <a:srgbClr val="0000FF"/>
                </a:solidFill>
                <a:latin typeface="Times New Roman" panose="02020603050405020304" pitchFamily="18" charset="0"/>
                <a:cs typeface="Times New Roman" panose="02020603050405020304" pitchFamily="18" charset="0"/>
              </a:rPr>
              <a:t>hiệu</a:t>
            </a:r>
            <a:r>
              <a:rPr lang="en-US" sz="4000" dirty="0">
                <a:solidFill>
                  <a:srgbClr val="0000FF"/>
                </a:solidFill>
                <a:latin typeface="Times New Roman" panose="02020603050405020304" pitchFamily="18" charset="0"/>
                <a:cs typeface="Times New Roman" panose="02020603050405020304" pitchFamily="18" charset="0"/>
              </a:rPr>
              <a:t> </a:t>
            </a:r>
            <a:r>
              <a:rPr lang="en-US" sz="4000" dirty="0" err="1">
                <a:solidFill>
                  <a:srgbClr val="0000FF"/>
                </a:solidFill>
                <a:latin typeface="Times New Roman" panose="02020603050405020304" pitchFamily="18" charset="0"/>
                <a:cs typeface="Times New Roman" panose="02020603050405020304" pitchFamily="18" charset="0"/>
              </a:rPr>
              <a:t>quả</a:t>
            </a:r>
            <a:r>
              <a:rPr lang="en-US" sz="4000" dirty="0">
                <a:solidFill>
                  <a:srgbClr val="0000FF"/>
                </a:solidFill>
                <a:latin typeface="Times New Roman" panose="02020603050405020304" pitchFamily="18" charset="0"/>
                <a:cs typeface="Times New Roman" panose="02020603050405020304" pitchFamily="18" charset="0"/>
              </a:rPr>
              <a:t> </a:t>
            </a:r>
            <a:r>
              <a:rPr lang="en-US" sz="4000" dirty="0" err="1">
                <a:solidFill>
                  <a:srgbClr val="0000FF"/>
                </a:solidFill>
                <a:latin typeface="Times New Roman" panose="02020603050405020304" pitchFamily="18" charset="0"/>
                <a:cs typeface="Times New Roman" panose="02020603050405020304" pitchFamily="18" charset="0"/>
              </a:rPr>
              <a:t>không</a:t>
            </a:r>
            <a:r>
              <a:rPr lang="en-US" sz="4000" dirty="0">
                <a:solidFill>
                  <a:srgbClr val="0000FF"/>
                </a:solidFill>
                <a:latin typeface="Times New Roman" panose="02020603050405020304" pitchFamily="18" charset="0"/>
                <a:cs typeface="Times New Roman" panose="02020603050405020304" pitchFamily="18" charset="0"/>
              </a:rPr>
              <a:t>? </a:t>
            </a:r>
          </a:p>
          <a:p>
            <a:r>
              <a:rPr lang="en-US" sz="4000" dirty="0" err="1">
                <a:solidFill>
                  <a:srgbClr val="0000FF"/>
                </a:solidFill>
                <a:latin typeface="Times New Roman" panose="02020603050405020304" pitchFamily="18" charset="0"/>
                <a:cs typeface="Times New Roman" panose="02020603050405020304" pitchFamily="18" charset="0"/>
              </a:rPr>
              <a:t>Vì</a:t>
            </a:r>
            <a:r>
              <a:rPr lang="en-US" sz="4000" dirty="0">
                <a:solidFill>
                  <a:srgbClr val="0000FF"/>
                </a:solidFill>
                <a:latin typeface="Times New Roman" panose="02020603050405020304" pitchFamily="18" charset="0"/>
                <a:cs typeface="Times New Roman" panose="02020603050405020304" pitchFamily="18" charset="0"/>
              </a:rPr>
              <a:t> </a:t>
            </a:r>
            <a:r>
              <a:rPr lang="en-US" sz="4000" dirty="0" err="1">
                <a:solidFill>
                  <a:srgbClr val="0000FF"/>
                </a:solidFill>
                <a:latin typeface="Times New Roman" panose="02020603050405020304" pitchFamily="18" charset="0"/>
                <a:cs typeface="Times New Roman" panose="02020603050405020304" pitchFamily="18" charset="0"/>
              </a:rPr>
              <a:t>sao</a:t>
            </a:r>
            <a:r>
              <a:rPr lang="en-US" sz="4000" dirty="0">
                <a:solidFill>
                  <a:srgbClr val="0000FF"/>
                </a:solidFill>
                <a:latin typeface="Times New Roman" panose="02020603050405020304" pitchFamily="18" charset="0"/>
                <a:cs typeface="Times New Roman" panose="02020603050405020304" pitchFamily="18" charset="0"/>
              </a:rPr>
              <a:t>?</a:t>
            </a:r>
          </a:p>
        </p:txBody>
      </p:sp>
      <p:sp>
        <p:nvSpPr>
          <p:cNvPr id="6" name="Rectangle 5"/>
          <p:cNvSpPr/>
          <p:nvPr/>
        </p:nvSpPr>
        <p:spPr>
          <a:xfrm>
            <a:off x="2093876" y="180906"/>
            <a:ext cx="3544560" cy="584647"/>
          </a:xfrm>
          <a:prstGeom prst="rect">
            <a:avLst/>
          </a:prstGeom>
        </p:spPr>
        <p:txBody>
          <a:bodyPr wrap="none">
            <a:spAutoFit/>
          </a:bodyPr>
          <a:lstStyle/>
          <a:p>
            <a:r>
              <a:rPr lang="en-US" sz="3199" b="1" dirty="0">
                <a:solidFill>
                  <a:srgbClr val="FF0000"/>
                </a:solidFill>
                <a:latin typeface="Times New Roman" panose="02020603050405020304" pitchFamily="18" charset="0"/>
                <a:ea typeface="Calibri" panose="020F0502020204030204" pitchFamily="34" charset="0"/>
              </a:rPr>
              <a:t>2. </a:t>
            </a:r>
            <a:r>
              <a:rPr lang="en-US" sz="3199" b="1" dirty="0" err="1">
                <a:solidFill>
                  <a:srgbClr val="FF0000"/>
                </a:solidFill>
                <a:latin typeface="Times New Roman" panose="02020603050405020304" pitchFamily="18" charset="0"/>
                <a:ea typeface="Calibri" panose="020F0502020204030204" pitchFamily="34" charset="0"/>
              </a:rPr>
              <a:t>Mô</a:t>
            </a:r>
            <a:r>
              <a:rPr lang="en-US" sz="3199" b="1" dirty="0">
                <a:solidFill>
                  <a:srgbClr val="FF0000"/>
                </a:solidFill>
                <a:latin typeface="Times New Roman" panose="02020603050405020304" pitchFamily="18" charset="0"/>
                <a:ea typeface="Calibri" panose="020F0502020204030204" pitchFamily="34" charset="0"/>
              </a:rPr>
              <a:t> </a:t>
            </a:r>
            <a:r>
              <a:rPr lang="en-US" sz="3199" b="1" dirty="0" err="1">
                <a:solidFill>
                  <a:srgbClr val="FF0000"/>
                </a:solidFill>
                <a:latin typeface="Times New Roman" panose="02020603050405020304" pitchFamily="18" charset="0"/>
                <a:ea typeface="Calibri" panose="020F0502020204030204" pitchFamily="34" charset="0"/>
              </a:rPr>
              <a:t>tả</a:t>
            </a:r>
            <a:r>
              <a:rPr lang="en-US" sz="3199" b="1" dirty="0">
                <a:solidFill>
                  <a:srgbClr val="FF0000"/>
                </a:solidFill>
                <a:latin typeface="Times New Roman" panose="02020603050405020304" pitchFamily="18" charset="0"/>
                <a:ea typeface="Calibri" panose="020F0502020204030204" pitchFamily="34" charset="0"/>
              </a:rPr>
              <a:t> </a:t>
            </a:r>
            <a:r>
              <a:rPr lang="en-US" sz="3199" b="1" dirty="0" err="1">
                <a:solidFill>
                  <a:srgbClr val="FF0000"/>
                </a:solidFill>
                <a:latin typeface="Times New Roman" panose="02020603050405020304" pitchFamily="18" charset="0"/>
                <a:ea typeface="Calibri" panose="020F0502020204030204" pitchFamily="34" charset="0"/>
              </a:rPr>
              <a:t>thuật</a:t>
            </a:r>
            <a:r>
              <a:rPr lang="en-US" sz="3199" b="1" dirty="0">
                <a:solidFill>
                  <a:srgbClr val="FF0000"/>
                </a:solidFill>
                <a:latin typeface="Times New Roman" panose="02020603050405020304" pitchFamily="18" charset="0"/>
                <a:ea typeface="Calibri" panose="020F0502020204030204" pitchFamily="34" charset="0"/>
              </a:rPr>
              <a:t> </a:t>
            </a:r>
            <a:r>
              <a:rPr lang="en-US" sz="3199" b="1" dirty="0" err="1">
                <a:solidFill>
                  <a:srgbClr val="FF0000"/>
                </a:solidFill>
                <a:latin typeface="Times New Roman" panose="02020603050405020304" pitchFamily="18" charset="0"/>
                <a:ea typeface="Calibri" panose="020F0502020204030204" pitchFamily="34" charset="0"/>
              </a:rPr>
              <a:t>toán</a:t>
            </a:r>
            <a:endParaRPr lang="en-US" sz="3199" dirty="0">
              <a:solidFill>
                <a:srgbClr val="FF0000"/>
              </a:solidFill>
            </a:endParaRPr>
          </a:p>
        </p:txBody>
      </p:sp>
      <p:pic>
        <p:nvPicPr>
          <p:cNvPr id="13" name="Picture 12" descr="A picture containing toy, doll&#10;&#10;Description automatically generated">
            <a:extLst>
              <a:ext uri="{FF2B5EF4-FFF2-40B4-BE49-F238E27FC236}">
                <a16:creationId xmlns:a16="http://schemas.microsoft.com/office/drawing/2014/main" id="{D16DDF02-603A-424C-A554-210C2C1C166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2781" y="2275984"/>
            <a:ext cx="1926665" cy="1926665"/>
          </a:xfrm>
          <a:prstGeom prst="rect">
            <a:avLst/>
          </a:prstGeom>
        </p:spPr>
      </p:pic>
      <p:sp>
        <p:nvSpPr>
          <p:cNvPr id="18" name="TextBox 17">
            <a:extLst>
              <a:ext uri="{FF2B5EF4-FFF2-40B4-BE49-F238E27FC236}">
                <a16:creationId xmlns:a16="http://schemas.microsoft.com/office/drawing/2014/main" id="{599D78F3-90BD-423C-AB91-B9117221C398}"/>
              </a:ext>
            </a:extLst>
          </p:cNvPr>
          <p:cNvSpPr txBox="1"/>
          <p:nvPr/>
        </p:nvSpPr>
        <p:spPr>
          <a:xfrm>
            <a:off x="1298713" y="120029"/>
            <a:ext cx="795163" cy="584775"/>
          </a:xfrm>
          <a:prstGeom prst="rect">
            <a:avLst/>
          </a:prstGeom>
          <a:noFill/>
        </p:spPr>
        <p:txBody>
          <a:bodyPr wrap="square">
            <a:spAutoFit/>
          </a:bodyPr>
          <a:lstStyle/>
          <a:p>
            <a:r>
              <a:rPr lang="en-US" sz="3200" dirty="0">
                <a:effectLst>
                  <a:outerShdw blurRad="38100" dist="38100" dir="2700000" algn="tl">
                    <a:srgbClr val="000000"/>
                  </a:outerShdw>
                </a:effectLst>
                <a:latin typeface="Times New Roman" pitchFamily="18" charset="0"/>
                <a:cs typeface="Times New Roman" pitchFamily="18" charset="0"/>
                <a:sym typeface="Wingdings" pitchFamily="2" charset="2"/>
              </a:rPr>
              <a:t></a:t>
            </a:r>
            <a:endParaRPr lang="en-US" sz="3200" dirty="0"/>
          </a:p>
        </p:txBody>
      </p:sp>
      <p:pic>
        <p:nvPicPr>
          <p:cNvPr id="2" name="Picture 2">
            <a:extLst>
              <a:ext uri="{FF2B5EF4-FFF2-40B4-BE49-F238E27FC236}">
                <a16:creationId xmlns:a16="http://schemas.microsoft.com/office/drawing/2014/main" id="{79D117DA-C4C7-40B6-BFB1-30489DF9AA6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27" y="4763"/>
            <a:ext cx="795163" cy="772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81827906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par>
                          <p:cTn id="8" fill="hold">
                            <p:stCondLst>
                              <p:cond delay="500"/>
                            </p:stCondLst>
                            <p:childTnLst>
                              <p:par>
                                <p:cTn id="9" presetID="45" presetClass="entr" presetSubtype="0"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2000"/>
                                        <p:tgtEl>
                                          <p:spTgt spid="24"/>
                                        </p:tgtEl>
                                      </p:cBhvr>
                                    </p:animEffect>
                                    <p:anim calcmode="lin" valueType="num">
                                      <p:cBhvr>
                                        <p:cTn id="12" dur="2000" fill="hold"/>
                                        <p:tgtEl>
                                          <p:spTgt spid="24"/>
                                        </p:tgtEl>
                                        <p:attrNameLst>
                                          <p:attrName>ppt_w</p:attrName>
                                        </p:attrNameLst>
                                      </p:cBhvr>
                                      <p:tavLst>
                                        <p:tav tm="0" fmla="#ppt_w*sin(2.5*pi*$)">
                                          <p:val>
                                            <p:fltVal val="0"/>
                                          </p:val>
                                        </p:tav>
                                        <p:tav tm="100000">
                                          <p:val>
                                            <p:fltVal val="1"/>
                                          </p:val>
                                        </p:tav>
                                      </p:tavLst>
                                    </p:anim>
                                    <p:anim calcmode="lin" valueType="num">
                                      <p:cBhvr>
                                        <p:cTn id="13" dur="2000" fill="hold"/>
                                        <p:tgtEl>
                                          <p:spTgt spid="24"/>
                                        </p:tgtEl>
                                        <p:attrNameLst>
                                          <p:attrName>ppt_h</p:attrName>
                                        </p:attrNameLst>
                                      </p:cBhvr>
                                      <p:tavLst>
                                        <p:tav tm="0">
                                          <p:val>
                                            <p:strVal val="#ppt_h"/>
                                          </p:val>
                                        </p:tav>
                                        <p:tav tm="100000">
                                          <p:val>
                                            <p:strVal val="#ppt_h"/>
                                          </p:val>
                                        </p:tav>
                                      </p:tavLst>
                                    </p:anim>
                                  </p:childTnLst>
                                </p:cTn>
                              </p:par>
                            </p:childTnLst>
                          </p:cTn>
                        </p:par>
                        <p:par>
                          <p:cTn id="14" fill="hold">
                            <p:stCondLst>
                              <p:cond delay="2500"/>
                            </p:stCondLst>
                            <p:childTnLst>
                              <p:par>
                                <p:cTn id="15" presetID="16" presetClass="entr" presetSubtype="21" fill="hold" nodeType="after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barn(inVertical)">
                                      <p:cBhvr>
                                        <p:cTn id="17" dur="500"/>
                                        <p:tgtEl>
                                          <p:spTgt spid="3074"/>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par>
                                <p:cTn id="21" presetID="45"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2000"/>
                                        <p:tgtEl>
                                          <p:spTgt spid="13"/>
                                        </p:tgtEl>
                                      </p:cBhvr>
                                    </p:animEffect>
                                    <p:anim calcmode="lin" valueType="num">
                                      <p:cBhvr>
                                        <p:cTn id="24" dur="2000" fill="hold"/>
                                        <p:tgtEl>
                                          <p:spTgt spid="13"/>
                                        </p:tgtEl>
                                        <p:attrNameLst>
                                          <p:attrName>ppt_w</p:attrName>
                                        </p:attrNameLst>
                                      </p:cBhvr>
                                      <p:tavLst>
                                        <p:tav tm="0" fmla="#ppt_w*sin(2.5*pi*$)">
                                          <p:val>
                                            <p:fltVal val="0"/>
                                          </p:val>
                                        </p:tav>
                                        <p:tav tm="100000">
                                          <p:val>
                                            <p:fltVal val="1"/>
                                          </p:val>
                                        </p:tav>
                                      </p:tavLst>
                                    </p:anim>
                                    <p:anim calcmode="lin" valueType="num">
                                      <p:cBhvr>
                                        <p:cTn id="25" dur="2000" fill="hold"/>
                                        <p:tgtEl>
                                          <p:spTgt spid="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b="62030"/>
          <a:stretch/>
        </p:blipFill>
        <p:spPr>
          <a:xfrm>
            <a:off x="1172" y="0"/>
            <a:ext cx="12189658" cy="6858000"/>
          </a:xfrm>
          <a:prstGeom prst="rect">
            <a:avLst/>
          </a:prstGeom>
        </p:spPr>
      </p:pic>
      <p:pic>
        <p:nvPicPr>
          <p:cNvPr id="8" name="图片 7"/>
          <p:cNvPicPr>
            <a:picLocks noChangeAspect="1"/>
          </p:cNvPicPr>
          <p:nvPr/>
        </p:nvPicPr>
        <p:blipFill rotWithShape="1">
          <a:blip r:embed="rId5" cstate="print">
            <a:extLst>
              <a:ext uri="{28A0092B-C50C-407E-A947-70E740481C1C}">
                <a14:useLocalDpi xmlns:a14="http://schemas.microsoft.com/office/drawing/2010/main" val="0"/>
              </a:ext>
            </a:extLst>
          </a:blip>
          <a:srcRect t="12168" b="52987"/>
          <a:stretch/>
        </p:blipFill>
        <p:spPr>
          <a:xfrm>
            <a:off x="2342" y="-13252"/>
            <a:ext cx="12189658" cy="6419916"/>
          </a:xfrm>
          <a:prstGeom prst="rect">
            <a:avLst/>
          </a:prstGeom>
        </p:spPr>
      </p:pic>
      <p:pic>
        <p:nvPicPr>
          <p:cNvPr id="2" name="图片 1"/>
          <p:cNvPicPr>
            <a:picLocks noChangeAspect="1"/>
          </p:cNvPicPr>
          <p:nvPr/>
        </p:nvPicPr>
        <p:blipFill rotWithShape="1">
          <a:blip r:embed="rId6">
            <a:extLst>
              <a:ext uri="{28A0092B-C50C-407E-A947-70E740481C1C}">
                <a14:useLocalDpi xmlns:a14="http://schemas.microsoft.com/office/drawing/2010/main" val="0"/>
              </a:ext>
            </a:extLst>
          </a:blip>
          <a:srcRect t="39127" b="16381"/>
          <a:stretch/>
        </p:blipFill>
        <p:spPr>
          <a:xfrm>
            <a:off x="7512698" y="4083485"/>
            <a:ext cx="4678131" cy="2774515"/>
          </a:xfrm>
          <a:prstGeom prst="rect">
            <a:avLst/>
          </a:prstGeom>
        </p:spPr>
      </p:pic>
      <p:pic>
        <p:nvPicPr>
          <p:cNvPr id="9" name="图片 8"/>
          <p:cNvPicPr>
            <a:picLocks noChangeAspect="1"/>
          </p:cNvPicPr>
          <p:nvPr/>
        </p:nvPicPr>
        <p:blipFill rotWithShape="1">
          <a:blip r:embed="rId7">
            <a:extLst>
              <a:ext uri="{28A0092B-C50C-407E-A947-70E740481C1C}">
                <a14:useLocalDpi xmlns:a14="http://schemas.microsoft.com/office/drawing/2010/main" val="0"/>
              </a:ext>
            </a:extLst>
          </a:blip>
          <a:srcRect t="32129"/>
          <a:stretch/>
        </p:blipFill>
        <p:spPr>
          <a:xfrm>
            <a:off x="7615465" y="1"/>
            <a:ext cx="4595415" cy="3118980"/>
          </a:xfrm>
          <a:prstGeom prst="rect">
            <a:avLst/>
          </a:prstGeom>
        </p:spPr>
      </p:pic>
      <p:pic>
        <p:nvPicPr>
          <p:cNvPr id="11" name="图片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77" y="0"/>
            <a:ext cx="2056246" cy="985580"/>
          </a:xfrm>
          <a:prstGeom prst="rect">
            <a:avLst/>
          </a:prstGeom>
        </p:spPr>
      </p:pic>
      <p:sp>
        <p:nvSpPr>
          <p:cNvPr id="7" name="Rectangle 1">
            <a:extLst>
              <a:ext uri="{FF2B5EF4-FFF2-40B4-BE49-F238E27FC236}">
                <a16:creationId xmlns:a16="http://schemas.microsoft.com/office/drawing/2014/main" id="{38125F71-12C6-4C7A-8F78-C150F44AF866}"/>
              </a:ext>
            </a:extLst>
          </p:cNvPr>
          <p:cNvSpPr>
            <a:spLocks noChangeArrowheads="1"/>
          </p:cNvSpPr>
          <p:nvPr/>
        </p:nvSpPr>
        <p:spPr bwMode="auto">
          <a:xfrm>
            <a:off x="3167063" y="286226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 name="TextBox 13">
            <a:extLst>
              <a:ext uri="{FF2B5EF4-FFF2-40B4-BE49-F238E27FC236}">
                <a16:creationId xmlns:a16="http://schemas.microsoft.com/office/drawing/2014/main" id="{031CFCB3-06E7-4B83-8E7F-2994EAAA11DC}"/>
              </a:ext>
            </a:extLst>
          </p:cNvPr>
          <p:cNvSpPr txBox="1"/>
          <p:nvPr/>
        </p:nvSpPr>
        <p:spPr>
          <a:xfrm>
            <a:off x="174171" y="2323961"/>
            <a:ext cx="10624458" cy="2554545"/>
          </a:xfrm>
          <a:prstGeom prst="rect">
            <a:avLst/>
          </a:prstGeom>
          <a:noFill/>
        </p:spPr>
        <p:txBody>
          <a:bodyPr wrap="square">
            <a:spAutoFit/>
          </a:bodyPr>
          <a:lstStyle/>
          <a:p>
            <a:pPr marL="285750" indent="-285750" algn="just">
              <a:buFontTx/>
              <a:buChar char="-"/>
            </a:pPr>
            <a:r>
              <a:rPr lang="en-US" sz="3200" dirty="0" err="1">
                <a:latin typeface="Times New Roman" panose="02020603050405020304" pitchFamily="18" charset="0"/>
                <a:cs typeface="Times New Roman" panose="02020603050405020304" pitchFamily="18" charset="0"/>
              </a:rPr>
              <a:t>Ngoài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thuật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toán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bằng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ngôn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ngữ</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còn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dùng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đồ</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khối</a:t>
            </a:r>
            <a:r>
              <a:rPr lang="en-US" sz="3200" dirty="0">
                <a:latin typeface="Times New Roman" panose="02020603050405020304" pitchFamily="18" charset="0"/>
                <a:cs typeface="Times New Roman" panose="02020603050405020304" pitchFamily="18" charset="0"/>
              </a:rPr>
              <a:t>. </a:t>
            </a:r>
          </a:p>
          <a:p>
            <a:pPr marL="285750" indent="-285750" algn="just">
              <a:buFontTx/>
              <a:buChar char="-"/>
            </a:pPr>
            <a:r>
              <a:rPr lang="en-US" sz="3200" u="none" strike="noStrike" spc="0" dirty="0" err="1">
                <a:effectLst/>
                <a:latin typeface="Times New Roman" panose="02020603050405020304" pitchFamily="18" charset="0"/>
                <a:cs typeface="Times New Roman" panose="02020603050405020304" pitchFamily="18" charset="0"/>
              </a:rPr>
              <a:t>Cách</a:t>
            </a:r>
            <a:r>
              <a:rPr lang="en-US" sz="3200" u="none" strike="noStrike" spc="0" dirty="0">
                <a:effectLst/>
                <a:latin typeface="Times New Roman" panose="02020603050405020304" pitchFamily="18" charset="0"/>
                <a:cs typeface="Times New Roman" panose="02020603050405020304" pitchFamily="18" charset="0"/>
              </a:rPr>
              <a:t> </a:t>
            </a:r>
            <a:r>
              <a:rPr lang="en-US" sz="3200" u="none" strike="noStrike" spc="0" dirty="0" err="1">
                <a:effectLst/>
                <a:latin typeface="Times New Roman" panose="02020603050405020304" pitchFamily="18" charset="0"/>
                <a:cs typeface="Times New Roman" panose="02020603050405020304" pitchFamily="18" charset="0"/>
              </a:rPr>
              <a:t>dùng</a:t>
            </a:r>
            <a:r>
              <a:rPr lang="en-US" sz="3200" u="none" strike="noStrike" spc="0" dirty="0">
                <a:effectLst/>
                <a:latin typeface="Times New Roman" panose="02020603050405020304" pitchFamily="18" charset="0"/>
                <a:cs typeface="Times New Roman" panose="02020603050405020304" pitchFamily="18" charset="0"/>
              </a:rPr>
              <a:t> </a:t>
            </a:r>
            <a:r>
              <a:rPr lang="en-US" sz="3200" u="none" strike="noStrike" spc="0" dirty="0" err="1">
                <a:effectLst/>
                <a:latin typeface="Times New Roman" panose="02020603050405020304" pitchFamily="18" charset="0"/>
                <a:cs typeface="Times New Roman" panose="02020603050405020304" pitchFamily="18" charset="0"/>
              </a:rPr>
              <a:t>sơ</a:t>
            </a:r>
            <a:r>
              <a:rPr lang="en-US" sz="3200" u="none" strike="noStrike" spc="0" dirty="0">
                <a:effectLst/>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đồ</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vì</a:t>
            </a:r>
            <a:r>
              <a:rPr lang="en-US" sz="3200" dirty="0">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mô</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toán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sơ</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đồ</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khối</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trực quan, nhìn thấy rõ các bước và cách thực hiện thuật toán.</a:t>
            </a:r>
            <a:endParaRPr lang="en-US" sz="3200" u="none" strike="noStrike" spc="0"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endParaRPr>
          </a:p>
        </p:txBody>
      </p:sp>
    </p:spTree>
    <p:custDataLst>
      <p:tags r:id="rId1"/>
    </p:custDataLst>
    <p:extLst>
      <p:ext uri="{BB962C8B-B14F-4D97-AF65-F5344CB8AC3E}">
        <p14:creationId xmlns:p14="http://schemas.microsoft.com/office/powerpoint/2010/main" val="3561259632"/>
      </p:ext>
    </p:extLst>
  </p:cSld>
  <p:clrMapOvr>
    <a:masterClrMapping/>
  </p:clrMapOvr>
  <mc:AlternateContent xmlns:mc="http://schemas.openxmlformats.org/markup-compatibility/2006" xmlns:p14="http://schemas.microsoft.com/office/powerpoint/2010/main">
    <mc:Choice Requires="p14">
      <p:transition spd="slow" p14:dur="1250">
        <p:blinds dir="vert"/>
      </p:transition>
    </mc:Choice>
    <mc:Fallback xmlns="">
      <p:transition spd="slow">
        <p:blinds dir="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95324"/>
            <a:ext cx="12192000" cy="6858000"/>
          </a:xfrm>
          <a:prstGeom prst="rect">
            <a:avLst/>
          </a:prstGeom>
        </p:spPr>
      </p:pic>
      <p:pic>
        <p:nvPicPr>
          <p:cNvPr id="5" name="Picture 4">
            <a:extLst>
              <a:ext uri="{FF2B5EF4-FFF2-40B4-BE49-F238E27FC236}">
                <a16:creationId xmlns:a16="http://schemas.microsoft.com/office/drawing/2014/main" id="{AAAAB00D-B238-4E21-A03B-BC56B2AE5320}"/>
              </a:ext>
            </a:extLst>
          </p:cNvPr>
          <p:cNvPicPr/>
          <p:nvPr/>
        </p:nvPicPr>
        <p:blipFill>
          <a:blip r:embed="rId5"/>
          <a:srcRect/>
          <a:stretch>
            <a:fillRect/>
          </a:stretch>
        </p:blipFill>
        <p:spPr bwMode="auto">
          <a:xfrm>
            <a:off x="854441" y="2210934"/>
            <a:ext cx="2818150" cy="3822490"/>
          </a:xfrm>
          <a:prstGeom prst="rect">
            <a:avLst/>
          </a:prstGeom>
          <a:noFill/>
          <a:ln w="9525">
            <a:noFill/>
            <a:miter lim="800000"/>
            <a:headEnd/>
            <a:tailEnd/>
          </a:ln>
        </p:spPr>
      </p:pic>
      <p:pic>
        <p:nvPicPr>
          <p:cNvPr id="6" name="Picture 5">
            <a:extLst>
              <a:ext uri="{FF2B5EF4-FFF2-40B4-BE49-F238E27FC236}">
                <a16:creationId xmlns:a16="http://schemas.microsoft.com/office/drawing/2014/main" id="{D0581527-07C5-4144-8D7E-73AFE60DC0FB}"/>
              </a:ext>
            </a:extLst>
          </p:cNvPr>
          <p:cNvPicPr/>
          <p:nvPr/>
        </p:nvPicPr>
        <p:blipFill>
          <a:blip r:embed="rId6"/>
          <a:srcRect/>
          <a:stretch>
            <a:fillRect/>
          </a:stretch>
        </p:blipFill>
        <p:spPr bwMode="auto">
          <a:xfrm>
            <a:off x="5534470" y="104930"/>
            <a:ext cx="3087372" cy="6011055"/>
          </a:xfrm>
          <a:prstGeom prst="rect">
            <a:avLst/>
          </a:prstGeom>
          <a:noFill/>
          <a:ln w="9525">
            <a:noFill/>
            <a:miter lim="800000"/>
            <a:headEnd/>
            <a:tailEnd/>
          </a:ln>
        </p:spPr>
      </p:pic>
      <p:sp>
        <p:nvSpPr>
          <p:cNvPr id="7" name="TextBox 6">
            <a:extLst>
              <a:ext uri="{FF2B5EF4-FFF2-40B4-BE49-F238E27FC236}">
                <a16:creationId xmlns:a16="http://schemas.microsoft.com/office/drawing/2014/main" id="{45E3C22E-D948-45B7-943C-26065C76C4C3}"/>
              </a:ext>
            </a:extLst>
          </p:cNvPr>
          <p:cNvSpPr txBox="1"/>
          <p:nvPr/>
        </p:nvSpPr>
        <p:spPr>
          <a:xfrm>
            <a:off x="513415" y="604212"/>
            <a:ext cx="3848723" cy="1606722"/>
          </a:xfrm>
          <a:prstGeom prst="rect">
            <a:avLst/>
          </a:prstGeom>
          <a:noFill/>
        </p:spPr>
        <p:txBody>
          <a:bodyPr wrap="square">
            <a:spAutoFit/>
          </a:bodyPr>
          <a:lstStyle/>
          <a:p>
            <a:pPr lvl="0" algn="just">
              <a:lnSpc>
                <a:spcPct val="120000"/>
              </a:lnSpc>
              <a:tabLst>
                <a:tab pos="450215" algn="l"/>
              </a:tabLst>
            </a:pPr>
            <a:r>
              <a:rPr lang="nl-NL"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Các quy ước khi vẽ sơ đồ khối trong mô tả thuật toán:</a:t>
            </a:r>
            <a:endParaRPr lang="en-US" sz="2800" dirty="0">
              <a:solidFill>
                <a:srgbClr val="0000FF"/>
              </a:solidFill>
              <a:effectLst/>
              <a:latin typeface="VNI Times"/>
              <a:ea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436258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anim calcmode="lin" valueType="num">
                                      <p:cBhvr>
                                        <p:cTn id="25" dur="1000" fill="hold"/>
                                        <p:tgtEl>
                                          <p:spTgt spid="6"/>
                                        </p:tgtEl>
                                        <p:attrNameLst>
                                          <p:attrName>style.rotation</p:attrName>
                                        </p:attrNameLst>
                                      </p:cBhvr>
                                      <p:tavLst>
                                        <p:tav tm="0">
                                          <p:val>
                                            <p:fltVal val="90"/>
                                          </p:val>
                                        </p:tav>
                                        <p:tav tm="100000">
                                          <p:val>
                                            <p:fltVal val="0"/>
                                          </p:val>
                                        </p:tav>
                                      </p:tavLst>
                                    </p:anim>
                                    <p:animEffect transition="in" filter="fade">
                                      <p:cBhvr>
                                        <p:cTn id="2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p:cNvPicPr>
            <a:picLocks noChangeAspect="1"/>
          </p:cNvPicPr>
          <p:nvPr/>
        </p:nvPicPr>
        <p:blipFill rotWithShape="1">
          <a:blip r:embed="rId4">
            <a:extLst>
              <a:ext uri="{28A0092B-C50C-407E-A947-70E740481C1C}">
                <a14:useLocalDpi xmlns:a14="http://schemas.microsoft.com/office/drawing/2010/main" val="0"/>
              </a:ext>
            </a:extLst>
          </a:blip>
          <a:srcRect l="3466" r="34400" b="5897"/>
          <a:stretch/>
        </p:blipFill>
        <p:spPr>
          <a:xfrm>
            <a:off x="728948" y="0"/>
            <a:ext cx="10535399" cy="6453632"/>
          </a:xfrm>
          <a:prstGeom prst="rect">
            <a:avLst/>
          </a:prstGeom>
        </p:spPr>
      </p:pic>
      <p:pic>
        <p:nvPicPr>
          <p:cNvPr id="9" name="8"/>
          <p:cNvPicPr>
            <a:picLocks noChangeAspect="1"/>
          </p:cNvPicPr>
          <p:nvPr/>
        </p:nvPicPr>
        <p:blipFill rotWithShape="1">
          <a:blip r:embed="rId5">
            <a:extLst>
              <a:ext uri="{28A0092B-C50C-407E-A947-70E740481C1C}">
                <a14:useLocalDpi xmlns:a14="http://schemas.microsoft.com/office/drawing/2010/main" val="0"/>
              </a:ext>
            </a:extLst>
          </a:blip>
          <a:srcRect l="77867" t="20385" r="6933" b="5896"/>
          <a:stretch/>
        </p:blipFill>
        <p:spPr>
          <a:xfrm>
            <a:off x="10599915" y="1529125"/>
            <a:ext cx="1853184" cy="5055616"/>
          </a:xfrm>
          <a:prstGeom prst="rect">
            <a:avLst/>
          </a:prstGeom>
        </p:spPr>
      </p:pic>
      <p:sp>
        <p:nvSpPr>
          <p:cNvPr id="5" name="TextBox 4"/>
          <p:cNvSpPr txBox="1"/>
          <p:nvPr/>
        </p:nvSpPr>
        <p:spPr>
          <a:xfrm>
            <a:off x="2678577" y="1753973"/>
            <a:ext cx="7466021" cy="1569660"/>
          </a:xfrm>
          <a:prstGeom prst="rect">
            <a:avLst/>
          </a:prstGeom>
          <a:noFill/>
          <a:ln>
            <a:noFill/>
          </a:ln>
        </p:spPr>
        <p:txBody>
          <a:bodyPr wrap="square" rtlCol="0">
            <a:spAutoFit/>
          </a:bodyPr>
          <a:lstStyle/>
          <a:p>
            <a:pPr marL="457200" indent="-457200">
              <a:buFontTx/>
              <a:buChar char="-"/>
            </a:pPr>
            <a:r>
              <a:rPr lang="en-US" sz="3200" dirty="0" err="1">
                <a:solidFill>
                  <a:srgbClr val="0000FF"/>
                </a:solidFill>
                <a:latin typeface="Times New Roman" panose="02020603050405020304" pitchFamily="18" charset="0"/>
                <a:cs typeface="Times New Roman" panose="02020603050405020304" pitchFamily="18" charset="0"/>
              </a:rPr>
              <a:t>Có</a:t>
            </a:r>
            <a:r>
              <a:rPr lang="en-US" sz="3200" dirty="0">
                <a:solidFill>
                  <a:srgbClr val="0000FF"/>
                </a:solidFill>
                <a:latin typeface="Times New Roman" panose="02020603050405020304" pitchFamily="18" charset="0"/>
                <a:cs typeface="Times New Roman" panose="02020603050405020304" pitchFamily="18" charset="0"/>
              </a:rPr>
              <a:t> 2 </a:t>
            </a:r>
            <a:r>
              <a:rPr lang="en-US" sz="3200" dirty="0" err="1">
                <a:solidFill>
                  <a:srgbClr val="0000FF"/>
                </a:solidFill>
                <a:latin typeface="Times New Roman" panose="02020603050405020304" pitchFamily="18" charset="0"/>
                <a:cs typeface="Times New Roman" panose="02020603050405020304" pitchFamily="18" charset="0"/>
              </a:rPr>
              <a:t>cách</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để</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mô</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tả</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thuật</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toán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là</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liệt</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kê</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các</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bước</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bằng</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ngôn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ngữ</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tự</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nhiên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và</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sử</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dụng</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sơ</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đồ</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khối</a:t>
            </a:r>
            <a:r>
              <a:rPr lang="en-US" sz="3200" dirty="0">
                <a:solidFill>
                  <a:srgbClr val="0000FF"/>
                </a:solidFill>
                <a:latin typeface="Times New Roman" panose="02020603050405020304" pitchFamily="18" charset="0"/>
                <a:cs typeface="Times New Roman" panose="02020603050405020304" pitchFamily="18" charset="0"/>
              </a:rPr>
              <a:t>. </a:t>
            </a:r>
          </a:p>
        </p:txBody>
      </p:sp>
      <p:pic>
        <p:nvPicPr>
          <p:cNvPr id="6" name="5"/>
          <p:cNvPicPr>
            <a:picLocks noChangeAspect="1"/>
          </p:cNvPicPr>
          <p:nvPr/>
        </p:nvPicPr>
        <p:blipFill rotWithShape="1">
          <a:blip r:embed="rId6">
            <a:extLst>
              <a:ext uri="{28A0092B-C50C-407E-A947-70E740481C1C}">
                <a14:useLocalDpi xmlns:a14="http://schemas.microsoft.com/office/drawing/2010/main" val="0"/>
              </a:ext>
            </a:extLst>
          </a:blip>
          <a:srcRect l="38581" t="24563" r="40933" b="26282"/>
          <a:stretch/>
        </p:blipFill>
        <p:spPr>
          <a:xfrm flipH="1">
            <a:off x="-65449" y="3082597"/>
            <a:ext cx="2497563" cy="3371035"/>
          </a:xfrm>
          <a:prstGeom prst="rect">
            <a:avLst/>
          </a:prstGeom>
        </p:spPr>
      </p:pic>
      <p:sp>
        <p:nvSpPr>
          <p:cNvPr id="12" name="TextBox 11">
            <a:extLst>
              <a:ext uri="{FF2B5EF4-FFF2-40B4-BE49-F238E27FC236}">
                <a16:creationId xmlns:a16="http://schemas.microsoft.com/office/drawing/2014/main" id="{517522EA-5018-44D6-AB52-2785E07BED77}"/>
              </a:ext>
            </a:extLst>
          </p:cNvPr>
          <p:cNvSpPr txBox="1"/>
          <p:nvPr/>
        </p:nvSpPr>
        <p:spPr>
          <a:xfrm>
            <a:off x="2047402" y="1363144"/>
            <a:ext cx="769423" cy="584775"/>
          </a:xfrm>
          <a:prstGeom prst="rect">
            <a:avLst/>
          </a:prstGeom>
          <a:noFill/>
        </p:spPr>
        <p:txBody>
          <a:bodyPr wrap="square">
            <a:spAutoFit/>
          </a:bodyPr>
          <a:lstStyle/>
          <a:p>
            <a:r>
              <a:rPr lang="en-US" sz="3200" dirty="0">
                <a:effectLst>
                  <a:outerShdw blurRad="38100" dist="38100" dir="2700000" algn="tl">
                    <a:srgbClr val="000000"/>
                  </a:outerShdw>
                </a:effectLst>
                <a:latin typeface="Times New Roman" pitchFamily="18" charset="0"/>
                <a:cs typeface="Times New Roman" pitchFamily="18" charset="0"/>
                <a:sym typeface="Wingdings" pitchFamily="2" charset="2"/>
              </a:rPr>
              <a:t></a:t>
            </a:r>
            <a:endParaRPr lang="en-US" sz="3200" dirty="0"/>
          </a:p>
        </p:txBody>
      </p:sp>
      <p:sp>
        <p:nvSpPr>
          <p:cNvPr id="13" name="TextBox 12">
            <a:extLst>
              <a:ext uri="{FF2B5EF4-FFF2-40B4-BE49-F238E27FC236}">
                <a16:creationId xmlns:a16="http://schemas.microsoft.com/office/drawing/2014/main" id="{26065917-54EF-4205-9877-C4D79B290F67}"/>
              </a:ext>
            </a:extLst>
          </p:cNvPr>
          <p:cNvSpPr txBox="1"/>
          <p:nvPr/>
        </p:nvSpPr>
        <p:spPr>
          <a:xfrm>
            <a:off x="2775480" y="3568877"/>
            <a:ext cx="7369118" cy="1569660"/>
          </a:xfrm>
          <a:prstGeom prst="rect">
            <a:avLst/>
          </a:prstGeom>
          <a:noFill/>
        </p:spPr>
        <p:txBody>
          <a:bodyPr wrap="square">
            <a:spAutoFit/>
          </a:bodyPr>
          <a:lstStyle/>
          <a:p>
            <a:pPr marL="457200" indent="-457200">
              <a:buFontTx/>
              <a:buChar char="-"/>
            </a:pP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Sơ</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đồ</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khối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của</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thuật</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toán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là</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một</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sơ</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đồ</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gồm</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các</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hình</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mô</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tả</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các</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bước</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và</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đường</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có</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mũi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tên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để</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chỉ</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hướng</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thực</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hiện</a:t>
            </a:r>
            <a:r>
              <a:rPr lang="en-US" sz="3200" dirty="0">
                <a:solidFill>
                  <a:srgbClr val="0000FF"/>
                </a:solidFill>
                <a:latin typeface="Times New Roman" panose="02020603050405020304" pitchFamily="18" charset="0"/>
                <a:cs typeface="Times New Roman" panose="02020603050405020304" pitchFamily="18" charset="0"/>
              </a:rPr>
              <a:t>.</a:t>
            </a:r>
          </a:p>
        </p:txBody>
      </p:sp>
      <p:pic>
        <p:nvPicPr>
          <p:cNvPr id="2050" name="Picture 2">
            <a:extLst>
              <a:ext uri="{FF2B5EF4-FFF2-40B4-BE49-F238E27FC236}">
                <a16:creationId xmlns:a16="http://schemas.microsoft.com/office/drawing/2014/main" id="{E8101186-0C0D-40F1-B7D6-F38A24D1205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8948" y="1261644"/>
            <a:ext cx="1002867" cy="1002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352688498"/>
      </p:ext>
    </p:extLst>
  </p:cSld>
  <p:clrMapOvr>
    <a:masterClrMapping/>
  </p:clrMapOvr>
  <mc:AlternateContent xmlns:mc="http://schemas.openxmlformats.org/markup-compatibility/2006" xmlns:p14="http://schemas.microsoft.com/office/powerpoint/2010/main">
    <mc:Choice Requires="p14">
      <p:transition p14:dur="10">
        <p:cover/>
      </p:transition>
    </mc:Choice>
    <mc:Fallback xmlns="">
      <p:transition>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122" name="直接连接符 74"/>
          <p:cNvCxnSpPr>
            <a:cxnSpLocks noChangeShapeType="1"/>
          </p:cNvCxnSpPr>
          <p:nvPr/>
        </p:nvCxnSpPr>
        <p:spPr bwMode="auto">
          <a:xfrm flipV="1">
            <a:off x="2358348" y="244149"/>
            <a:ext cx="5121743" cy="45968"/>
          </a:xfrm>
          <a:prstGeom prst="line">
            <a:avLst/>
          </a:prstGeom>
          <a:noFill/>
          <a:ln w="63500" algn="ctr">
            <a:solidFill>
              <a:schemeClr val="bg2">
                <a:lumMod val="50000"/>
              </a:schemeClr>
            </a:solidFill>
            <a:miter lim="800000"/>
            <a:headEnd/>
            <a:tailEnd type="triangle" w="med" len="med"/>
          </a:ln>
          <a:extLst>
            <a:ext uri="{909E8E84-426E-40DD-AFC4-6F175D3DCCD1}">
              <a14:hiddenFill xmlns:a14="http://schemas.microsoft.com/office/drawing/2010/main">
                <a:noFill/>
              </a14:hiddenFill>
            </a:ext>
          </a:extLst>
        </p:spPr>
      </p:cxnSp>
      <p:cxnSp>
        <p:nvCxnSpPr>
          <p:cNvPr id="5123" name="直接连接符 75"/>
          <p:cNvCxnSpPr>
            <a:cxnSpLocks noChangeShapeType="1"/>
            <a:endCxn id="80" idx="0"/>
          </p:cNvCxnSpPr>
          <p:nvPr/>
        </p:nvCxnSpPr>
        <p:spPr bwMode="auto">
          <a:xfrm flipH="1" flipV="1">
            <a:off x="2485338" y="244149"/>
            <a:ext cx="10" cy="137320"/>
          </a:xfrm>
          <a:prstGeom prst="line">
            <a:avLst/>
          </a:prstGeom>
          <a:noFill/>
          <a:ln w="63500" algn="ctr">
            <a:solidFill>
              <a:schemeClr val="bg2">
                <a:lumMod val="50000"/>
              </a:schemeClr>
            </a:solidFill>
            <a:miter lim="800000"/>
            <a:headEnd/>
            <a:tailEnd/>
          </a:ln>
          <a:extLst>
            <a:ext uri="{909E8E84-426E-40DD-AFC4-6F175D3DCCD1}">
              <a14:hiddenFill xmlns:a14="http://schemas.microsoft.com/office/drawing/2010/main">
                <a:noFill/>
              </a14:hiddenFill>
            </a:ext>
          </a:extLst>
        </p:spPr>
      </p:cxnSp>
      <p:sp>
        <p:nvSpPr>
          <p:cNvPr id="78" name="圆角矩形 77"/>
          <p:cNvSpPr/>
          <p:nvPr/>
        </p:nvSpPr>
        <p:spPr>
          <a:xfrm>
            <a:off x="583156" y="948338"/>
            <a:ext cx="5512844" cy="4495054"/>
          </a:xfrm>
          <a:prstGeom prst="roundRect">
            <a:avLst/>
          </a:prstGeom>
          <a:solidFill>
            <a:sysClr val="window" lastClr="FFFFFF"/>
          </a:solidFill>
          <a:ln w="6350" cap="flat" cmpd="sng" algn="ctr">
            <a:solidFill>
              <a:srgbClr val="00B050"/>
            </a:solidFill>
            <a:prstDash val="solid"/>
            <a:miter lim="800000"/>
          </a:ln>
          <a:effectLst/>
        </p:spPr>
        <p:txBody>
          <a:bodyPr lIns="68580" tIns="34290" rIns="68580" bIns="34290" anchor="b"/>
          <a:lstStyle/>
          <a:p>
            <a:pPr marR="12700" lvl="0" algn="just">
              <a:spcBef>
                <a:spcPts val="2700"/>
              </a:spcBef>
              <a:spcAft>
                <a:spcPts val="0"/>
              </a:spcAft>
              <a:buClr>
                <a:srgbClr val="000000"/>
              </a:buClr>
              <a:buSzPts val="1150"/>
              <a:tabLst>
                <a:tab pos="236220" algn="l"/>
              </a:tabLst>
            </a:pPr>
            <a:r>
              <a:rPr lang="en-US" sz="2800" u="none" strike="noStrike" spc="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Mô</a:t>
            </a:r>
            <a:r>
              <a:rPr lang="en-US" sz="2800" u="none" strike="noStrike" spc="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2800" u="none" strike="noStrike" spc="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n-US" sz="28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8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tiện</a:t>
            </a:r>
            <a:r>
              <a:rPr lang="en-US" sz="28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8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8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8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28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cụ</a:t>
            </a:r>
            <a:r>
              <a:rPr lang="en-US" sz="28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Mô</a:t>
            </a:r>
            <a:r>
              <a:rPr lang="en-US" sz="2800" u="none" strike="noStrike" spc="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2800" u="none" strike="noStrike" spc="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2800" u="none" strike="noStrike" spc="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toán</a:t>
            </a:r>
            <a:r>
              <a:rPr lang="en-US" sz="2800" u="none" strike="noStrike" spc="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8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28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cụ</a:t>
            </a:r>
            <a:r>
              <a:rPr lang="en-US" sz="28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28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toán</a:t>
            </a:r>
            <a:r>
              <a:rPr lang="en-US" sz="28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bao </a:t>
            </a:r>
            <a:r>
              <a:rPr lang="en-US" sz="28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gồm</a:t>
            </a:r>
            <a:r>
              <a:rPr lang="en-US" sz="28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xác</a:t>
            </a:r>
            <a:r>
              <a:rPr lang="en-US" sz="28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8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bước</a:t>
            </a:r>
            <a:r>
              <a:rPr lang="en-US" sz="28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28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xác</a:t>
            </a:r>
            <a:r>
              <a:rPr lang="en-US" sz="28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28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8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28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ra </a:t>
            </a:r>
            <a:r>
              <a:rPr lang="en-US" sz="28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28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toán</a:t>
            </a:r>
            <a:r>
              <a:rPr lang="en-US" sz="28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u="none" strike="noStrike" spc="0" dirty="0">
              <a:effectLst/>
              <a:latin typeface="Times New Roman" panose="02020603050405020304" pitchFamily="18" charset="0"/>
              <a:ea typeface="Times New Roman" panose="02020603050405020304" pitchFamily="18" charset="0"/>
            </a:endParaRPr>
          </a:p>
        </p:txBody>
      </p:sp>
      <p:sp>
        <p:nvSpPr>
          <p:cNvPr id="80" name="椭圆 79"/>
          <p:cNvSpPr/>
          <p:nvPr/>
        </p:nvSpPr>
        <p:spPr>
          <a:xfrm>
            <a:off x="2358348" y="244149"/>
            <a:ext cx="253979" cy="685799"/>
          </a:xfrm>
          <a:prstGeom prst="ellipse">
            <a:avLst/>
          </a:prstGeom>
          <a:solidFill>
            <a:srgbClr val="99CB38"/>
          </a:solidFill>
          <a:ln w="38100" cap="flat" cmpd="sng" algn="ctr">
            <a:noFill/>
            <a:prstDash val="solid"/>
            <a:miter lim="800000"/>
          </a:ln>
          <a:effectLst/>
        </p:spPr>
        <p:txBody>
          <a:bodyPr anchor="ctr"/>
          <a:lstStyle/>
          <a:p>
            <a:pPr algn="ctr" eaLnBrk="1" hangingPunct="1"/>
            <a:endParaRPr lang="zh-CN" altLang="en-US">
              <a:solidFill>
                <a:srgbClr val="FFFFFF"/>
              </a:solidFill>
              <a:latin typeface="Arial" pitchFamily="34" charset="0"/>
            </a:endParaRPr>
          </a:p>
        </p:txBody>
      </p:sp>
      <p:cxnSp>
        <p:nvCxnSpPr>
          <p:cNvPr id="5128" name="直接连接符 80"/>
          <p:cNvCxnSpPr>
            <a:cxnSpLocks noChangeShapeType="1"/>
            <a:endCxn id="85" idx="0"/>
          </p:cNvCxnSpPr>
          <p:nvPr/>
        </p:nvCxnSpPr>
        <p:spPr bwMode="auto">
          <a:xfrm flipV="1">
            <a:off x="7478514" y="244149"/>
            <a:ext cx="1577" cy="222248"/>
          </a:xfrm>
          <a:prstGeom prst="line">
            <a:avLst/>
          </a:prstGeom>
          <a:noFill/>
          <a:ln w="63500" algn="ctr">
            <a:solidFill>
              <a:schemeClr val="bg2">
                <a:lumMod val="50000"/>
              </a:schemeClr>
            </a:solidFill>
            <a:miter lim="800000"/>
            <a:headEnd/>
            <a:tailEnd/>
          </a:ln>
          <a:extLst>
            <a:ext uri="{909E8E84-426E-40DD-AFC4-6F175D3DCCD1}">
              <a14:hiddenFill xmlns:a14="http://schemas.microsoft.com/office/drawing/2010/main">
                <a:noFill/>
              </a14:hiddenFill>
            </a:ext>
          </a:extLst>
        </p:spPr>
      </p:cxnSp>
      <p:sp>
        <p:nvSpPr>
          <p:cNvPr id="83" name="圆角矩形 82"/>
          <p:cNvSpPr/>
          <p:nvPr/>
        </p:nvSpPr>
        <p:spPr>
          <a:xfrm>
            <a:off x="6565692" y="901372"/>
            <a:ext cx="5512844" cy="5956628"/>
          </a:xfrm>
          <a:prstGeom prst="roundRect">
            <a:avLst/>
          </a:prstGeom>
          <a:solidFill>
            <a:sysClr val="window" lastClr="FFFFFF"/>
          </a:solidFill>
          <a:ln w="6350" cap="flat" cmpd="sng" algn="ctr">
            <a:solidFill>
              <a:srgbClr val="00B050"/>
            </a:solidFill>
            <a:prstDash val="solid"/>
            <a:miter lim="800000"/>
          </a:ln>
          <a:effectLst/>
        </p:spPr>
        <p:txBody>
          <a:bodyPr lIns="68580" tIns="34290" rIns="68580" bIns="34290" anchor="b"/>
          <a:lstStyle/>
          <a:p>
            <a:pPr algn="just"/>
            <a:r>
              <a:rPr lang="en-US" sz="2500" u="none" strike="noStrike" spc="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Ngôn</a:t>
            </a:r>
            <a:r>
              <a:rPr lang="en-US" sz="2500" u="none" strike="noStrike" spc="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u="none" strike="noStrike" spc="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500" u="none" strike="noStrike" spc="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u="none" strike="noStrike" spc="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500" u="none" strike="noStrike" spc="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u="none" strike="noStrike" spc="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en-US" sz="25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(natural language): </a:t>
            </a:r>
            <a:r>
              <a:rPr lang="en-US" sz="25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25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5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điển</a:t>
            </a:r>
            <a:r>
              <a:rPr lang="en-US" sz="25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Oxford, </a:t>
            </a:r>
            <a:r>
              <a:rPr lang="en-US" sz="25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ngôn</a:t>
            </a:r>
            <a:r>
              <a:rPr lang="en-US" sz="25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5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5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en-US" sz="25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5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ngôn</a:t>
            </a:r>
            <a:r>
              <a:rPr lang="en-US" sz="25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5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5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5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5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5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5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5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en-US" sz="25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5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5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5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5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quá</a:t>
            </a:r>
            <a:r>
              <a:rPr lang="en-US" sz="25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5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giao</a:t>
            </a:r>
            <a:r>
              <a:rPr lang="en-US" sz="25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US" sz="25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5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cộng</a:t>
            </a:r>
            <a:r>
              <a:rPr lang="en-US" sz="25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25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Điển</a:t>
            </a:r>
            <a:r>
              <a:rPr lang="en-US" sz="25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5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5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ngôn</a:t>
            </a:r>
            <a:r>
              <a:rPr lang="en-US" sz="25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5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5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en-US" sz="25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25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5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5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5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5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5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5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giao</a:t>
            </a:r>
            <a:r>
              <a:rPr lang="en-US" sz="25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US" sz="25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5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25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5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ngôn</a:t>
            </a:r>
            <a:r>
              <a:rPr lang="en-US" sz="25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5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5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hay </a:t>
            </a:r>
            <a:r>
              <a:rPr lang="en-US" sz="25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chữ</a:t>
            </a:r>
            <a:r>
              <a:rPr lang="en-US" sz="25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5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ví</a:t>
            </a:r>
            <a:r>
              <a:rPr lang="en-US" sz="25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a:t>
            </a:r>
            <a:r>
              <a:rPr lang="en-US" sz="25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ngôn</a:t>
            </a:r>
            <a:r>
              <a:rPr lang="en-US" sz="25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5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tiếng</a:t>
            </a:r>
            <a:r>
              <a:rPr lang="en-US" sz="25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25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tiếng</a:t>
            </a:r>
            <a:r>
              <a:rPr lang="en-US" sz="25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Anh,... </a:t>
            </a:r>
            <a:r>
              <a:rPr lang="en-US" sz="25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5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ngôn</a:t>
            </a:r>
            <a:r>
              <a:rPr lang="en-US" sz="25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5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25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25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5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ngôn</a:t>
            </a:r>
            <a:r>
              <a:rPr lang="en-US" sz="25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5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5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xây</a:t>
            </a:r>
            <a:r>
              <a:rPr lang="en-US" sz="25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dựng</a:t>
            </a:r>
            <a:r>
              <a:rPr lang="en-US" sz="25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5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ngôn</a:t>
            </a:r>
            <a:r>
              <a:rPr lang="en-US" sz="25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5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5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5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ví</a:t>
            </a:r>
            <a:r>
              <a:rPr lang="en-US" sz="25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a:t>
            </a:r>
            <a:r>
              <a:rPr lang="en-US" sz="25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ngôn</a:t>
            </a:r>
            <a:r>
              <a:rPr lang="en-US" sz="25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5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lập</a:t>
            </a:r>
            <a:r>
              <a:rPr lang="en-US" sz="25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5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500" u="none" strike="noStrike" spc="0" dirty="0">
              <a:effectLst/>
              <a:latin typeface="Times New Roman" panose="02020603050405020304" pitchFamily="18" charset="0"/>
              <a:ea typeface="Times New Roman" panose="02020603050405020304" pitchFamily="18" charset="0"/>
            </a:endParaRPr>
          </a:p>
          <a:p>
            <a:pPr algn="just" eaLnBrk="1" hangingPunct="1">
              <a:lnSpc>
                <a:spcPct val="130000"/>
              </a:lnSpc>
            </a:pPr>
            <a:endParaRPr lang="zh-CN" altLang="en-US" dirty="0">
              <a:solidFill>
                <a:srgbClr val="595959"/>
              </a:solidFill>
              <a:latin typeface="Arial" pitchFamily="34" charset="0"/>
              <a:ea typeface="幼圆" pitchFamily="49" charset="-122"/>
            </a:endParaRPr>
          </a:p>
        </p:txBody>
      </p:sp>
      <p:sp>
        <p:nvSpPr>
          <p:cNvPr id="85" name="椭圆 84"/>
          <p:cNvSpPr/>
          <p:nvPr/>
        </p:nvSpPr>
        <p:spPr>
          <a:xfrm>
            <a:off x="7353101" y="244149"/>
            <a:ext cx="253979" cy="657223"/>
          </a:xfrm>
          <a:prstGeom prst="ellipse">
            <a:avLst/>
          </a:prstGeom>
          <a:solidFill>
            <a:srgbClr val="63A537"/>
          </a:solidFill>
          <a:ln w="38100" cap="flat" cmpd="sng" algn="ctr">
            <a:noFill/>
            <a:prstDash val="solid"/>
            <a:miter lim="800000"/>
          </a:ln>
          <a:effectLst/>
        </p:spPr>
        <p:txBody>
          <a:bodyPr anchor="ctr"/>
          <a:lstStyle/>
          <a:p>
            <a:pPr algn="ctr" eaLnBrk="1" hangingPunct="1"/>
            <a:endParaRPr lang="zh-CN" altLang="en-US">
              <a:solidFill>
                <a:srgbClr val="FFFFFF"/>
              </a:solidFill>
              <a:latin typeface="Arial" pitchFamily="34" charset="0"/>
            </a:endParaRPr>
          </a:p>
        </p:txBody>
      </p:sp>
      <p:pic>
        <p:nvPicPr>
          <p:cNvPr id="1026" name="Picture 2">
            <a:extLst>
              <a:ext uri="{FF2B5EF4-FFF2-40B4-BE49-F238E27FC236}">
                <a16:creationId xmlns:a16="http://schemas.microsoft.com/office/drawing/2014/main" id="{17C7D91B-0F53-48EA-ADF7-EACA24F61C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2" y="6350"/>
            <a:ext cx="1102931" cy="100399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0"/>
                                        </p:tgtEl>
                                        <p:attrNameLst>
                                          <p:attrName>style.visibility</p:attrName>
                                        </p:attrNameLst>
                                      </p:cBhvr>
                                      <p:to>
                                        <p:strVal val="visible"/>
                                      </p:to>
                                    </p:set>
                                    <p:anim calcmode="lin" valueType="num">
                                      <p:cBhvr additive="base">
                                        <p:cTn id="7" dur="500" fill="hold"/>
                                        <p:tgtEl>
                                          <p:spTgt spid="80"/>
                                        </p:tgtEl>
                                        <p:attrNameLst>
                                          <p:attrName>ppt_x</p:attrName>
                                        </p:attrNameLst>
                                      </p:cBhvr>
                                      <p:tavLst>
                                        <p:tav tm="0">
                                          <p:val>
                                            <p:strVal val="#ppt_x"/>
                                          </p:val>
                                        </p:tav>
                                        <p:tav tm="100000">
                                          <p:val>
                                            <p:strVal val="#ppt_x"/>
                                          </p:val>
                                        </p:tav>
                                      </p:tavLst>
                                    </p:anim>
                                    <p:anim calcmode="lin" valueType="num">
                                      <p:cBhvr additive="base">
                                        <p:cTn id="8" dur="500" fill="hold"/>
                                        <p:tgtEl>
                                          <p:spTgt spid="8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8"/>
                                        </p:tgtEl>
                                        <p:attrNameLst>
                                          <p:attrName>style.visibility</p:attrName>
                                        </p:attrNameLst>
                                      </p:cBhvr>
                                      <p:to>
                                        <p:strVal val="visible"/>
                                      </p:to>
                                    </p:set>
                                    <p:anim calcmode="lin" valueType="num">
                                      <p:cBhvr additive="base">
                                        <p:cTn id="11" dur="500" fill="hold"/>
                                        <p:tgtEl>
                                          <p:spTgt spid="78"/>
                                        </p:tgtEl>
                                        <p:attrNameLst>
                                          <p:attrName>ppt_x</p:attrName>
                                        </p:attrNameLst>
                                      </p:cBhvr>
                                      <p:tavLst>
                                        <p:tav tm="0">
                                          <p:val>
                                            <p:strVal val="#ppt_x"/>
                                          </p:val>
                                        </p:tav>
                                        <p:tav tm="100000">
                                          <p:val>
                                            <p:strVal val="#ppt_x"/>
                                          </p:val>
                                        </p:tav>
                                      </p:tavLst>
                                    </p:anim>
                                    <p:anim calcmode="lin" valueType="num">
                                      <p:cBhvr additive="base">
                                        <p:cTn id="12" dur="500" fill="hold"/>
                                        <p:tgtEl>
                                          <p:spTgt spid="7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80" grpId="0" animBg="1"/>
      <p:bldP spid="83" grpId="0" animBg="1"/>
      <p:bldP spid="8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0" y="-162147"/>
            <a:ext cx="12192000" cy="6858000"/>
          </a:xfrm>
          <a:prstGeom prst="rect">
            <a:avLst/>
          </a:prstGeom>
          <a:noFill/>
        </p:spPr>
      </p:pic>
      <p:sp>
        <p:nvSpPr>
          <p:cNvPr id="10" name="矩形 9"/>
          <p:cNvSpPr/>
          <p:nvPr/>
        </p:nvSpPr>
        <p:spPr>
          <a:xfrm>
            <a:off x="0" y="2468893"/>
            <a:ext cx="12192000" cy="43891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a:t> </a:t>
            </a:r>
            <a:endParaRPr lang="zh-CN" altLang="en-US" sz="2400"/>
          </a:p>
        </p:txBody>
      </p:sp>
      <p:graphicFrame>
        <p:nvGraphicFramePr>
          <p:cNvPr id="4" name="Diagram 3"/>
          <p:cNvGraphicFramePr/>
          <p:nvPr>
            <p:extLst>
              <p:ext uri="{D42A27DB-BD31-4B8C-83A1-F6EECF244321}">
                <p14:modId xmlns:p14="http://schemas.microsoft.com/office/powerpoint/2010/main" val="3750658196"/>
              </p:ext>
            </p:extLst>
          </p:nvPr>
        </p:nvGraphicFramePr>
        <p:xfrm>
          <a:off x="468522" y="2855426"/>
          <a:ext cx="8736971" cy="384042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5" name="Group 4">
            <a:extLst>
              <a:ext uri="{FF2B5EF4-FFF2-40B4-BE49-F238E27FC236}">
                <a16:creationId xmlns:a16="http://schemas.microsoft.com/office/drawing/2014/main" id="{BD8ACCA3-DDA7-47CD-A0C9-080542235625}"/>
              </a:ext>
            </a:extLst>
          </p:cNvPr>
          <p:cNvGrpSpPr/>
          <p:nvPr/>
        </p:nvGrpSpPr>
        <p:grpSpPr>
          <a:xfrm>
            <a:off x="7195279" y="-23316"/>
            <a:ext cx="4996721" cy="5939996"/>
            <a:chOff x="7195279" y="-23316"/>
            <a:chExt cx="4996721" cy="5939996"/>
          </a:xfrm>
        </p:grpSpPr>
        <p:sp>
          <p:nvSpPr>
            <p:cNvPr id="7" name="圆角矩形 9">
              <a:extLst>
                <a:ext uri="{FF2B5EF4-FFF2-40B4-BE49-F238E27FC236}">
                  <a16:creationId xmlns:a16="http://schemas.microsoft.com/office/drawing/2014/main" id="{22B60613-AC3C-48C5-B678-9F80CA4EF7C3}"/>
                </a:ext>
              </a:extLst>
            </p:cNvPr>
            <p:cNvSpPr/>
            <p:nvPr/>
          </p:nvSpPr>
          <p:spPr>
            <a:xfrm rot="2700000">
              <a:off x="9245713" y="3651725"/>
              <a:ext cx="2282080" cy="2247830"/>
            </a:xfrm>
            <a:prstGeom prst="roundRect">
              <a:avLst>
                <a:gd name="adj" fmla="val 12083"/>
              </a:avLst>
            </a:prstGeom>
            <a:gradFill>
              <a:gsLst>
                <a:gs pos="0">
                  <a:sysClr val="window" lastClr="FFFFFF"/>
                </a:gs>
                <a:gs pos="100000">
                  <a:sysClr val="window" lastClr="FFFFFF">
                    <a:lumMod val="75000"/>
                  </a:sysClr>
                </a:gs>
              </a:gsLst>
              <a:lin ang="0" scaled="0"/>
            </a:gradFill>
            <a:ln w="22225" cap="flat" cmpd="sng" algn="ctr">
              <a:gradFill>
                <a:gsLst>
                  <a:gs pos="0">
                    <a:sysClr val="window" lastClr="FFFFFF"/>
                  </a:gs>
                  <a:gs pos="100000">
                    <a:sysClr val="window" lastClr="FFFFFF">
                      <a:lumMod val="75000"/>
                    </a:sysClr>
                  </a:gs>
                </a:gsLst>
                <a:lin ang="0" scaled="0"/>
              </a:gradFill>
              <a:prstDash val="solid"/>
              <a:miter lim="800000"/>
            </a:ln>
            <a:effectLst>
              <a:outerShdw blurRad="63500" dist="25400" dir="2700000" algn="tl" rotWithShape="0">
                <a:prstClr val="black">
                  <a:alpha val="40000"/>
                </a:prstClr>
              </a:outerShdw>
            </a:effectLst>
          </p:spPr>
          <p:txBody>
            <a:bodyPr rtlCol="0" anchor="ctr"/>
            <a:lstStyle/>
            <a:p>
              <a:pPr algn="ctr" defTabSz="1218804">
                <a:defRPr/>
              </a:pPr>
              <a:r>
                <a:rPr lang="en-US" altLang="zh-CN" sz="1999" kern="0">
                  <a:solidFill>
                    <a:srgbClr val="14436A"/>
                  </a:solidFill>
                  <a:latin typeface="Arial"/>
                  <a:ea typeface="微软雅黑" panose="020B0503020204020204" pitchFamily="34" charset="-122"/>
                  <a:cs typeface="+mn-ea"/>
                  <a:sym typeface="+mn-lt"/>
                </a:rPr>
                <a:t> </a:t>
              </a:r>
              <a:endParaRPr lang="zh-CN" altLang="en-US" sz="1999" kern="0" dirty="0">
                <a:solidFill>
                  <a:srgbClr val="14436A"/>
                </a:solidFill>
                <a:latin typeface="Arial"/>
                <a:ea typeface="微软雅黑" panose="020B0503020204020204" pitchFamily="34" charset="-122"/>
                <a:cs typeface="+mn-ea"/>
                <a:sym typeface="+mn-lt"/>
              </a:endParaRPr>
            </a:p>
          </p:txBody>
        </p:sp>
        <p:grpSp>
          <p:nvGrpSpPr>
            <p:cNvPr id="3" name="Group 2">
              <a:extLst>
                <a:ext uri="{FF2B5EF4-FFF2-40B4-BE49-F238E27FC236}">
                  <a16:creationId xmlns:a16="http://schemas.microsoft.com/office/drawing/2014/main" id="{2A1DB92F-C468-41DE-BF12-70442F86EB8B}"/>
                </a:ext>
              </a:extLst>
            </p:cNvPr>
            <p:cNvGrpSpPr/>
            <p:nvPr/>
          </p:nvGrpSpPr>
          <p:grpSpPr>
            <a:xfrm>
              <a:off x="7195279" y="-23316"/>
              <a:ext cx="4996721" cy="5939996"/>
              <a:chOff x="7195279" y="-23316"/>
              <a:chExt cx="4996721" cy="5939996"/>
            </a:xfrm>
          </p:grpSpPr>
          <p:sp>
            <p:nvSpPr>
              <p:cNvPr id="17" name="泪滴形 16"/>
              <p:cNvSpPr/>
              <p:nvPr/>
            </p:nvSpPr>
            <p:spPr bwMode="auto">
              <a:xfrm rot="10800000">
                <a:off x="7195279" y="-23316"/>
                <a:ext cx="4996721" cy="2844800"/>
              </a:xfrm>
              <a:prstGeom prst="teardrop">
                <a:avLst/>
              </a:prstGeom>
              <a:solidFill>
                <a:srgbClr val="FFC000"/>
              </a:solidFill>
              <a:ln w="38100" cap="flat" cmpd="sng" algn="ctr">
                <a:solidFill>
                  <a:schemeClr val="bg1">
                    <a:lumMod val="85000"/>
                  </a:schemeClr>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r>
                  <a:rPr lang="en-US" altLang="zh-CN" sz="2400" b="1">
                    <a:latin typeface="Arial" charset="0"/>
                  </a:rPr>
                  <a:t> </a:t>
                </a:r>
                <a:endParaRPr lang="zh-CN" altLang="en-US" sz="2400" b="1" dirty="0">
                  <a:latin typeface="Arial" charset="0"/>
                </a:endParaRPr>
              </a:p>
            </p:txBody>
          </p:sp>
          <p:sp>
            <p:nvSpPr>
              <p:cNvPr id="2" name="TextBox 1"/>
              <p:cNvSpPr txBox="1"/>
              <p:nvPr/>
            </p:nvSpPr>
            <p:spPr>
              <a:xfrm>
                <a:off x="7818684" y="446975"/>
                <a:ext cx="4373316" cy="2575000"/>
              </a:xfrm>
              <a:prstGeom prst="rect">
                <a:avLst/>
              </a:prstGeom>
              <a:noFill/>
            </p:spPr>
            <p:txBody>
              <a:bodyPr wrap="square" rtlCol="0">
                <a:spAutoFit/>
              </a:bodyPr>
              <a:lstStyle/>
              <a:p>
                <a:r>
                  <a:rPr lang="en-US" sz="3200" dirty="0">
                    <a:solidFill>
                      <a:srgbClr val="FF0000"/>
                    </a:solidFill>
                    <a:effectLst/>
                    <a:latin typeface="Times New Roman" panose="02020603050405020304" pitchFamily="18" charset="0"/>
                    <a:ea typeface="Calibri" panose="020F0502020204030204" pitchFamily="34" charset="0"/>
                  </a:rPr>
                  <a:t>1. </a:t>
                </a:r>
                <a:r>
                  <a:rPr lang="en-US" sz="3200" dirty="0" err="1">
                    <a:solidFill>
                      <a:srgbClr val="0000FF"/>
                    </a:solidFill>
                    <a:effectLst/>
                    <a:latin typeface="Times New Roman" panose="02020603050405020304" pitchFamily="18" charset="0"/>
                    <a:ea typeface="Calibri" panose="020F0502020204030204" pitchFamily="34" charset="0"/>
                  </a:rPr>
                  <a:t>Câu</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nào</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sau</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đây</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sai</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khi</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nói</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về</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vai</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trò</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của</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mũi</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tên</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trong</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sơ</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đồ</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khối</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của</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thuật</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toán</a:t>
                </a:r>
                <a:r>
                  <a:rPr lang="en-US" sz="3200" dirty="0">
                    <a:solidFill>
                      <a:srgbClr val="0000FF"/>
                    </a:solidFill>
                    <a:effectLst/>
                    <a:latin typeface="Times New Roman" panose="02020603050405020304" pitchFamily="18" charset="0"/>
                    <a:ea typeface="Calibri" panose="020F0502020204030204" pitchFamily="34" charset="0"/>
                  </a:rPr>
                  <a:t>:</a:t>
                </a:r>
              </a:p>
              <a:p>
                <a:endParaRPr lang="en-US" sz="3333" dirty="0">
                  <a:latin typeface="+mj-lt"/>
                </a:endParaRPr>
              </a:p>
            </p:txBody>
          </p:sp>
          <p:pic>
            <p:nvPicPr>
              <p:cNvPr id="8" name="Picture 10" descr="Trẻ Em, Mầm Non, Đọc Sách, Học Tập, Cô Bé, Tải hình PNG 342 -  Free.Vector6.com">
                <a:extLst>
                  <a:ext uri="{FF2B5EF4-FFF2-40B4-BE49-F238E27FC236}">
                    <a16:creationId xmlns:a16="http://schemas.microsoft.com/office/drawing/2014/main" id="{B75E6174-2674-4693-95A1-9CD3529129A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262838" y="3570655"/>
                <a:ext cx="2344794" cy="234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Hình ảnh dấu chấm hỏi đẹp, ấn tượng và độc đáo nhất">
                <a:extLst>
                  <a:ext uri="{FF2B5EF4-FFF2-40B4-BE49-F238E27FC236}">
                    <a16:creationId xmlns:a16="http://schemas.microsoft.com/office/drawing/2014/main" id="{DEB3AED5-99EF-475A-B21C-ACCE0468CD21}"/>
                  </a:ext>
                </a:extLst>
              </p:cNvPr>
              <p:cNvPicPr>
                <a:picLocks noChangeAspect="1" noChangeArrowheads="1" noCrop="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9515795" y="4780"/>
                <a:ext cx="870958" cy="580192"/>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2" name="Oval 11">
            <a:extLst>
              <a:ext uri="{FF2B5EF4-FFF2-40B4-BE49-F238E27FC236}">
                <a16:creationId xmlns:a16="http://schemas.microsoft.com/office/drawing/2014/main" id="{FEB739A0-4BB3-4DD3-B61F-8687BAB2D231}"/>
              </a:ext>
            </a:extLst>
          </p:cNvPr>
          <p:cNvSpPr/>
          <p:nvPr/>
        </p:nvSpPr>
        <p:spPr>
          <a:xfrm>
            <a:off x="1843790" y="5324986"/>
            <a:ext cx="601306" cy="591693"/>
          </a:xfrm>
          <a:prstGeom prst="ellipse">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0000FF"/>
              </a:solidFill>
            </a:endParaRPr>
          </a:p>
        </p:txBody>
      </p:sp>
    </p:spTree>
    <p:custDataLst>
      <p:tags r:id="rId1"/>
    </p:custDataLst>
    <p:extLst>
      <p:ext uri="{BB962C8B-B14F-4D97-AF65-F5344CB8AC3E}">
        <p14:creationId xmlns:p14="http://schemas.microsoft.com/office/powerpoint/2010/main" val="11071403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ướng dẫn cách chèn hình nền powerpoint đẹp và đơn giản - Tri Thức Việ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4398" y="441039"/>
            <a:ext cx="7870446" cy="6181055"/>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1261202" y="4425918"/>
            <a:ext cx="1915501" cy="1991045"/>
            <a:chOff x="944784" y="3453568"/>
            <a:chExt cx="1437069" cy="1417327"/>
          </a:xfrm>
        </p:grpSpPr>
        <p:grpSp>
          <p:nvGrpSpPr>
            <p:cNvPr id="10" name="组合 7"/>
            <p:cNvGrpSpPr/>
            <p:nvPr/>
          </p:nvGrpSpPr>
          <p:grpSpPr>
            <a:xfrm>
              <a:off x="944784" y="3453568"/>
              <a:ext cx="1437069" cy="1412312"/>
              <a:chOff x="2469938" y="2277587"/>
              <a:chExt cx="1954212" cy="1891722"/>
            </a:xfrm>
            <a:effectLst>
              <a:outerShdw blurRad="139700" dist="63500" dir="2700000" algn="tl" rotWithShape="0">
                <a:prstClr val="black">
                  <a:alpha val="40000"/>
                </a:prstClr>
              </a:outerShdw>
            </a:effectLst>
          </p:grpSpPr>
          <p:sp>
            <p:nvSpPr>
              <p:cNvPr id="11" name="圆角矩形 8"/>
              <p:cNvSpPr/>
              <p:nvPr/>
            </p:nvSpPr>
            <p:spPr>
              <a:xfrm rot="2700000">
                <a:off x="2489504" y="2258021"/>
                <a:ext cx="1887776" cy="1926908"/>
              </a:xfrm>
              <a:prstGeom prst="roundRect">
                <a:avLst>
                  <a:gd name="adj" fmla="val 12083"/>
                </a:avLst>
              </a:prstGeom>
              <a:solidFill>
                <a:srgbClr val="14436A"/>
              </a:solidFill>
              <a:ln w="22225" cap="flat" cmpd="sng" algn="ctr">
                <a:noFill/>
                <a:prstDash val="solid"/>
                <a:miter lim="800000"/>
              </a:ln>
              <a:effectLst/>
            </p:spPr>
            <p:txBody>
              <a:bodyPr rtlCol="0" anchor="ctr"/>
              <a:lstStyle/>
              <a:p>
                <a:pPr algn="ctr" defTabSz="1218804">
                  <a:defRPr/>
                </a:pPr>
                <a:endParaRPr lang="zh-CN" altLang="en-US" sz="1999" kern="0" dirty="0">
                  <a:solidFill>
                    <a:srgbClr val="14436A"/>
                  </a:solidFill>
                  <a:latin typeface="Arial"/>
                  <a:ea typeface="微软雅黑" panose="020B0503020204020204" pitchFamily="34" charset="-122"/>
                  <a:cs typeface="+mn-ea"/>
                  <a:sym typeface="+mn-lt"/>
                </a:endParaRPr>
              </a:p>
            </p:txBody>
          </p:sp>
          <p:sp>
            <p:nvSpPr>
              <p:cNvPr id="12" name="圆角矩形 9"/>
              <p:cNvSpPr/>
              <p:nvPr/>
            </p:nvSpPr>
            <p:spPr>
              <a:xfrm rot="2700000">
                <a:off x="2516809" y="2261967"/>
                <a:ext cx="1887776" cy="1926907"/>
              </a:xfrm>
              <a:prstGeom prst="roundRect">
                <a:avLst>
                  <a:gd name="adj" fmla="val 12083"/>
                </a:avLst>
              </a:prstGeom>
              <a:gradFill>
                <a:gsLst>
                  <a:gs pos="0">
                    <a:sysClr val="window" lastClr="FFFFFF"/>
                  </a:gs>
                  <a:gs pos="100000">
                    <a:sysClr val="window" lastClr="FFFFFF">
                      <a:lumMod val="75000"/>
                    </a:sysClr>
                  </a:gs>
                </a:gsLst>
                <a:lin ang="0" scaled="0"/>
              </a:gradFill>
              <a:ln w="22225" cap="flat" cmpd="sng" algn="ctr">
                <a:gradFill>
                  <a:gsLst>
                    <a:gs pos="0">
                      <a:sysClr val="window" lastClr="FFFFFF"/>
                    </a:gs>
                    <a:gs pos="100000">
                      <a:sysClr val="window" lastClr="FFFFFF">
                        <a:lumMod val="75000"/>
                      </a:sysClr>
                    </a:gs>
                  </a:gsLst>
                  <a:lin ang="0" scaled="0"/>
                </a:gradFill>
                <a:prstDash val="solid"/>
                <a:miter lim="800000"/>
              </a:ln>
              <a:effectLst>
                <a:outerShdw blurRad="63500" dist="25400" dir="2700000" algn="tl" rotWithShape="0">
                  <a:prstClr val="black">
                    <a:alpha val="40000"/>
                  </a:prstClr>
                </a:outerShdw>
              </a:effectLst>
            </p:spPr>
            <p:txBody>
              <a:bodyPr rtlCol="0" anchor="ctr"/>
              <a:lstStyle/>
              <a:p>
                <a:pPr algn="ctr" defTabSz="1218804">
                  <a:defRPr/>
                </a:pPr>
                <a:r>
                  <a:rPr lang="en-US" altLang="zh-CN" sz="1999" kern="0">
                    <a:solidFill>
                      <a:srgbClr val="14436A"/>
                    </a:solidFill>
                    <a:latin typeface="Arial"/>
                    <a:ea typeface="微软雅黑" panose="020B0503020204020204" pitchFamily="34" charset="-122"/>
                    <a:cs typeface="+mn-ea"/>
                    <a:sym typeface="+mn-lt"/>
                  </a:rPr>
                  <a:t> </a:t>
                </a:r>
                <a:endParaRPr lang="zh-CN" altLang="en-US" sz="1999" kern="0" dirty="0">
                  <a:solidFill>
                    <a:srgbClr val="14436A"/>
                  </a:solidFill>
                  <a:latin typeface="Arial"/>
                  <a:ea typeface="微软雅黑" panose="020B0503020204020204" pitchFamily="34" charset="-122"/>
                  <a:cs typeface="+mn-ea"/>
                  <a:sym typeface="+mn-lt"/>
                </a:endParaRPr>
              </a:p>
            </p:txBody>
          </p:sp>
        </p:grpSp>
        <p:pic>
          <p:nvPicPr>
            <p:cNvPr id="13" name="Picture 10" descr="Trẻ Em, Mầm Non, Đọc Sách, Học Tập, Cô Bé, Tải hình PNG 342 -  Free.Vector6.com"/>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2516" y="3606835"/>
              <a:ext cx="1263396" cy="1264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 name="Picture 2" descr="Hình ảnh dấu chấm hỏi đẹp, ấn tượng và độc đáo nhất"/>
          <p:cNvPicPr>
            <a:picLocks noChangeAspect="1" noChangeArrowheads="1" noCrop="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1690135" y="20995"/>
            <a:ext cx="725429" cy="48324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8BBD2EB9-1BE4-46FB-B0B5-E97CEBE69EB6}"/>
              </a:ext>
            </a:extLst>
          </p:cNvPr>
          <p:cNvSpPr txBox="1"/>
          <p:nvPr/>
        </p:nvSpPr>
        <p:spPr>
          <a:xfrm>
            <a:off x="312531" y="637045"/>
            <a:ext cx="3480639" cy="3149580"/>
          </a:xfrm>
          <a:prstGeom prst="rect">
            <a:avLst/>
          </a:prstGeom>
          <a:noFill/>
        </p:spPr>
        <p:txBody>
          <a:bodyPr wrap="square">
            <a:spAutoFit/>
          </a:bodyPr>
          <a:lstStyle/>
          <a:p>
            <a:pPr lvl="0" algn="just">
              <a:lnSpc>
                <a:spcPct val="120000"/>
              </a:lnSpc>
              <a:spcBef>
                <a:spcPts val="600"/>
              </a:spcBef>
              <a:spcAft>
                <a:spcPts val="600"/>
              </a:spcAft>
            </a:pPr>
            <a:r>
              <a:rPr lang="en-US" sz="2800" dirty="0">
                <a:solidFill>
                  <a:srgbClr val="0000FF"/>
                </a:solidFill>
                <a:effectLst/>
                <a:latin typeface="Times New Roman" panose="02020603050405020304" pitchFamily="18" charset="0"/>
                <a:ea typeface="Calibri" panose="020F0502020204030204" pitchFamily="34" charset="0"/>
              </a:rPr>
              <a:t>2. </a:t>
            </a:r>
            <a:r>
              <a:rPr lang="en-US" sz="2800" dirty="0" err="1">
                <a:solidFill>
                  <a:srgbClr val="0000FF"/>
                </a:solidFill>
                <a:effectLst/>
                <a:latin typeface="Times New Roman" panose="02020603050405020304" pitchFamily="18" charset="0"/>
                <a:ea typeface="Calibri" panose="020F0502020204030204" pitchFamily="34" charset="0"/>
              </a:rPr>
              <a:t>Em</a:t>
            </a:r>
            <a:r>
              <a:rPr lang="en-US" sz="2800" dirty="0">
                <a:solidFill>
                  <a:srgbClr val="0000FF"/>
                </a:solidFill>
                <a:effectLst/>
                <a:latin typeface="Times New Roman" panose="02020603050405020304" pitchFamily="18" charset="0"/>
                <a:ea typeface="Calibri" panose="020F0502020204030204" pitchFamily="34" charset="0"/>
              </a:rPr>
              <a:t> </a:t>
            </a:r>
            <a:r>
              <a:rPr lang="en-US" sz="2800" dirty="0" err="1">
                <a:solidFill>
                  <a:srgbClr val="0000FF"/>
                </a:solidFill>
                <a:effectLst/>
                <a:latin typeface="Times New Roman" panose="02020603050405020304" pitchFamily="18" charset="0"/>
                <a:ea typeface="Calibri" panose="020F0502020204030204" pitchFamily="34" charset="0"/>
              </a:rPr>
              <a:t>hãy</a:t>
            </a:r>
            <a:r>
              <a:rPr lang="en-US" sz="2800" dirty="0">
                <a:solidFill>
                  <a:srgbClr val="0000FF"/>
                </a:solidFill>
                <a:effectLst/>
                <a:latin typeface="Times New Roman" panose="02020603050405020304" pitchFamily="18" charset="0"/>
                <a:ea typeface="Calibri" panose="020F0502020204030204" pitchFamily="34" charset="0"/>
              </a:rPr>
              <a:t> </a:t>
            </a:r>
            <a:r>
              <a:rPr lang="en-US" sz="2800" dirty="0" err="1">
                <a:solidFill>
                  <a:srgbClr val="0000FF"/>
                </a:solidFill>
                <a:effectLst/>
                <a:latin typeface="Times New Roman" panose="02020603050405020304" pitchFamily="18" charset="0"/>
                <a:ea typeface="Calibri" panose="020F0502020204030204" pitchFamily="34" charset="0"/>
              </a:rPr>
              <a:t>ghép</a:t>
            </a:r>
            <a:r>
              <a:rPr lang="en-US" sz="2800" dirty="0">
                <a:solidFill>
                  <a:srgbClr val="0000FF"/>
                </a:solidFill>
                <a:effectLst/>
                <a:latin typeface="Times New Roman" panose="02020603050405020304" pitchFamily="18" charset="0"/>
                <a:ea typeface="Calibri" panose="020F0502020204030204" pitchFamily="34" charset="0"/>
              </a:rPr>
              <a:t> </a:t>
            </a:r>
            <a:r>
              <a:rPr lang="en-US" sz="2800" dirty="0" err="1">
                <a:solidFill>
                  <a:srgbClr val="0000FF"/>
                </a:solidFill>
                <a:effectLst/>
                <a:latin typeface="Times New Roman" panose="02020603050405020304" pitchFamily="18" charset="0"/>
                <a:ea typeface="Calibri" panose="020F0502020204030204" pitchFamily="34" charset="0"/>
              </a:rPr>
              <a:t>mỗi</a:t>
            </a:r>
            <a:r>
              <a:rPr lang="en-US" sz="2800" dirty="0">
                <a:solidFill>
                  <a:srgbClr val="0000FF"/>
                </a:solidFill>
                <a:effectLst/>
                <a:latin typeface="Times New Roman" panose="02020603050405020304" pitchFamily="18" charset="0"/>
                <a:ea typeface="Calibri" panose="020F0502020204030204" pitchFamily="34" charset="0"/>
              </a:rPr>
              <a:t> </a:t>
            </a:r>
            <a:r>
              <a:rPr lang="en-US" sz="2800" dirty="0" err="1">
                <a:solidFill>
                  <a:srgbClr val="0000FF"/>
                </a:solidFill>
                <a:effectLst/>
                <a:latin typeface="Times New Roman" panose="02020603050405020304" pitchFamily="18" charset="0"/>
                <a:ea typeface="Calibri" panose="020F0502020204030204" pitchFamily="34" charset="0"/>
              </a:rPr>
              <a:t>mục</a:t>
            </a:r>
            <a:r>
              <a:rPr lang="en-US" sz="2800" dirty="0">
                <a:solidFill>
                  <a:srgbClr val="0000FF"/>
                </a:solidFill>
                <a:effectLst/>
                <a:latin typeface="Times New Roman" panose="02020603050405020304" pitchFamily="18" charset="0"/>
                <a:ea typeface="Calibri" panose="020F0502020204030204" pitchFamily="34" charset="0"/>
              </a:rPr>
              <a:t> ở </a:t>
            </a:r>
            <a:r>
              <a:rPr lang="en-US" sz="2800" dirty="0" err="1">
                <a:solidFill>
                  <a:srgbClr val="0000FF"/>
                </a:solidFill>
                <a:effectLst/>
                <a:latin typeface="Times New Roman" panose="02020603050405020304" pitchFamily="18" charset="0"/>
                <a:ea typeface="Calibri" panose="020F0502020204030204" pitchFamily="34" charset="0"/>
              </a:rPr>
              <a:t>cột</a:t>
            </a:r>
            <a:r>
              <a:rPr lang="en-US" sz="2800" dirty="0">
                <a:solidFill>
                  <a:srgbClr val="0000FF"/>
                </a:solidFill>
                <a:effectLst/>
                <a:latin typeface="Times New Roman" panose="02020603050405020304" pitchFamily="18" charset="0"/>
                <a:ea typeface="Calibri" panose="020F0502020204030204" pitchFamily="34" charset="0"/>
              </a:rPr>
              <a:t> </a:t>
            </a:r>
            <a:r>
              <a:rPr lang="en-US" sz="2800" dirty="0" err="1">
                <a:solidFill>
                  <a:srgbClr val="0000FF"/>
                </a:solidFill>
                <a:effectLst/>
                <a:latin typeface="Times New Roman" panose="02020603050405020304" pitchFamily="18" charset="0"/>
                <a:ea typeface="Calibri" panose="020F0502020204030204" pitchFamily="34" charset="0"/>
              </a:rPr>
              <a:t>bên</a:t>
            </a:r>
            <a:r>
              <a:rPr lang="en-US" sz="2800" dirty="0">
                <a:solidFill>
                  <a:srgbClr val="0000FF"/>
                </a:solidFill>
                <a:effectLst/>
                <a:latin typeface="Times New Roman" panose="02020603050405020304" pitchFamily="18" charset="0"/>
                <a:ea typeface="Calibri" panose="020F0502020204030204" pitchFamily="34" charset="0"/>
              </a:rPr>
              <a:t> </a:t>
            </a:r>
            <a:r>
              <a:rPr lang="en-US" sz="2800" dirty="0" err="1">
                <a:solidFill>
                  <a:srgbClr val="0000FF"/>
                </a:solidFill>
                <a:effectLst/>
                <a:latin typeface="Times New Roman" panose="02020603050405020304" pitchFamily="18" charset="0"/>
                <a:ea typeface="Calibri" panose="020F0502020204030204" pitchFamily="34" charset="0"/>
              </a:rPr>
              <a:t>phải</a:t>
            </a:r>
            <a:r>
              <a:rPr lang="en-US" sz="2800" dirty="0">
                <a:solidFill>
                  <a:srgbClr val="0000FF"/>
                </a:solidFill>
                <a:effectLst/>
                <a:latin typeface="Times New Roman" panose="02020603050405020304" pitchFamily="18" charset="0"/>
                <a:ea typeface="Calibri" panose="020F0502020204030204" pitchFamily="34" charset="0"/>
              </a:rPr>
              <a:t> </a:t>
            </a:r>
            <a:r>
              <a:rPr lang="en-US" sz="2800" dirty="0" err="1">
                <a:solidFill>
                  <a:srgbClr val="0000FF"/>
                </a:solidFill>
                <a:effectLst/>
                <a:latin typeface="Times New Roman" panose="02020603050405020304" pitchFamily="18" charset="0"/>
                <a:ea typeface="Calibri" panose="020F0502020204030204" pitchFamily="34" charset="0"/>
              </a:rPr>
              <a:t>với</a:t>
            </a:r>
            <a:r>
              <a:rPr lang="en-US" sz="2800" dirty="0">
                <a:solidFill>
                  <a:srgbClr val="0000FF"/>
                </a:solidFill>
                <a:effectLst/>
                <a:latin typeface="Times New Roman" panose="02020603050405020304" pitchFamily="18" charset="0"/>
                <a:ea typeface="Calibri" panose="020F0502020204030204" pitchFamily="34" charset="0"/>
              </a:rPr>
              <a:t> </a:t>
            </a:r>
            <a:r>
              <a:rPr lang="en-US" sz="2800" dirty="0" err="1">
                <a:solidFill>
                  <a:srgbClr val="0000FF"/>
                </a:solidFill>
                <a:effectLst/>
                <a:latin typeface="Times New Roman" panose="02020603050405020304" pitchFamily="18" charset="0"/>
                <a:ea typeface="Calibri" panose="020F0502020204030204" pitchFamily="34" charset="0"/>
              </a:rPr>
              <a:t>một</a:t>
            </a:r>
            <a:r>
              <a:rPr lang="en-US" sz="2800" dirty="0">
                <a:solidFill>
                  <a:srgbClr val="0000FF"/>
                </a:solidFill>
                <a:effectLst/>
                <a:latin typeface="Times New Roman" panose="02020603050405020304" pitchFamily="18" charset="0"/>
                <a:ea typeface="Calibri" panose="020F0502020204030204" pitchFamily="34" charset="0"/>
              </a:rPr>
              <a:t> </a:t>
            </a:r>
            <a:r>
              <a:rPr lang="en-US" sz="2800" dirty="0" err="1">
                <a:solidFill>
                  <a:srgbClr val="0000FF"/>
                </a:solidFill>
                <a:effectLst/>
                <a:latin typeface="Times New Roman" panose="02020603050405020304" pitchFamily="18" charset="0"/>
                <a:ea typeface="Calibri" panose="020F0502020204030204" pitchFamily="34" charset="0"/>
              </a:rPr>
              <a:t>mục</a:t>
            </a:r>
            <a:r>
              <a:rPr lang="en-US" sz="2800" dirty="0">
                <a:solidFill>
                  <a:srgbClr val="0000FF"/>
                </a:solidFill>
                <a:effectLst/>
                <a:latin typeface="Times New Roman" panose="02020603050405020304" pitchFamily="18" charset="0"/>
                <a:ea typeface="Calibri" panose="020F0502020204030204" pitchFamily="34" charset="0"/>
              </a:rPr>
              <a:t> ở </a:t>
            </a:r>
            <a:r>
              <a:rPr lang="en-US" sz="2800" dirty="0" err="1">
                <a:solidFill>
                  <a:srgbClr val="0000FF"/>
                </a:solidFill>
                <a:effectLst/>
                <a:latin typeface="Times New Roman" panose="02020603050405020304" pitchFamily="18" charset="0"/>
                <a:ea typeface="Calibri" panose="020F0502020204030204" pitchFamily="34" charset="0"/>
              </a:rPr>
              <a:t>cột</a:t>
            </a:r>
            <a:r>
              <a:rPr lang="en-US" sz="2800" dirty="0">
                <a:solidFill>
                  <a:srgbClr val="0000FF"/>
                </a:solidFill>
                <a:effectLst/>
                <a:latin typeface="Times New Roman" panose="02020603050405020304" pitchFamily="18" charset="0"/>
                <a:ea typeface="Calibri" panose="020F0502020204030204" pitchFamily="34" charset="0"/>
              </a:rPr>
              <a:t> </a:t>
            </a:r>
            <a:r>
              <a:rPr lang="en-US" sz="2800" dirty="0" err="1">
                <a:solidFill>
                  <a:srgbClr val="0000FF"/>
                </a:solidFill>
                <a:effectLst/>
                <a:latin typeface="Times New Roman" panose="02020603050405020304" pitchFamily="18" charset="0"/>
                <a:ea typeface="Calibri" panose="020F0502020204030204" pitchFamily="34" charset="0"/>
              </a:rPr>
              <a:t>bên</a:t>
            </a:r>
            <a:r>
              <a:rPr lang="en-US" sz="2800" dirty="0">
                <a:solidFill>
                  <a:srgbClr val="0000FF"/>
                </a:solidFill>
                <a:effectLst/>
                <a:latin typeface="Times New Roman" panose="02020603050405020304" pitchFamily="18" charset="0"/>
                <a:ea typeface="Calibri" panose="020F0502020204030204" pitchFamily="34" charset="0"/>
              </a:rPr>
              <a:t> </a:t>
            </a:r>
            <a:r>
              <a:rPr lang="en-US" sz="2800" dirty="0" err="1">
                <a:solidFill>
                  <a:srgbClr val="0000FF"/>
                </a:solidFill>
                <a:effectLst/>
                <a:latin typeface="Times New Roman" panose="02020603050405020304" pitchFamily="18" charset="0"/>
                <a:ea typeface="Calibri" panose="020F0502020204030204" pitchFamily="34" charset="0"/>
              </a:rPr>
              <a:t>trái</a:t>
            </a:r>
            <a:r>
              <a:rPr lang="en-US" sz="2800" dirty="0">
                <a:solidFill>
                  <a:srgbClr val="0000FF"/>
                </a:solidFill>
                <a:effectLst/>
                <a:latin typeface="Times New Roman" panose="02020603050405020304" pitchFamily="18" charset="0"/>
                <a:ea typeface="Calibri" panose="020F0502020204030204" pitchFamily="34" charset="0"/>
              </a:rPr>
              <a:t> </a:t>
            </a:r>
            <a:r>
              <a:rPr lang="en-US" sz="2800" dirty="0" err="1">
                <a:solidFill>
                  <a:srgbClr val="0000FF"/>
                </a:solidFill>
                <a:effectLst/>
                <a:latin typeface="Times New Roman" panose="02020603050405020304" pitchFamily="18" charset="0"/>
                <a:ea typeface="Calibri" panose="020F0502020204030204" pitchFamily="34" charset="0"/>
              </a:rPr>
              <a:t>khi</a:t>
            </a:r>
            <a:r>
              <a:rPr lang="en-US" sz="2800" dirty="0">
                <a:solidFill>
                  <a:srgbClr val="0000FF"/>
                </a:solidFill>
                <a:effectLst/>
                <a:latin typeface="Times New Roman" panose="02020603050405020304" pitchFamily="18" charset="0"/>
                <a:ea typeface="Calibri" panose="020F0502020204030204" pitchFamily="34" charset="0"/>
              </a:rPr>
              <a:t> </a:t>
            </a:r>
            <a:r>
              <a:rPr lang="en-US" sz="2800" dirty="0" err="1">
                <a:solidFill>
                  <a:srgbClr val="0000FF"/>
                </a:solidFill>
                <a:effectLst/>
                <a:latin typeface="Times New Roman" panose="02020603050405020304" pitchFamily="18" charset="0"/>
                <a:ea typeface="Calibri" panose="020F0502020204030204" pitchFamily="34" charset="0"/>
              </a:rPr>
              <a:t>nói</a:t>
            </a:r>
            <a:r>
              <a:rPr lang="en-US" sz="2800" dirty="0">
                <a:solidFill>
                  <a:srgbClr val="0000FF"/>
                </a:solidFill>
                <a:effectLst/>
                <a:latin typeface="Times New Roman" panose="02020603050405020304" pitchFamily="18" charset="0"/>
                <a:ea typeface="Calibri" panose="020F0502020204030204" pitchFamily="34" charset="0"/>
              </a:rPr>
              <a:t> </a:t>
            </a:r>
            <a:r>
              <a:rPr lang="en-US" sz="2800" dirty="0" err="1">
                <a:solidFill>
                  <a:srgbClr val="0000FF"/>
                </a:solidFill>
                <a:effectLst/>
                <a:latin typeface="Times New Roman" panose="02020603050405020304" pitchFamily="18" charset="0"/>
                <a:ea typeface="Calibri" panose="020F0502020204030204" pitchFamily="34" charset="0"/>
              </a:rPr>
              <a:t>về</a:t>
            </a:r>
            <a:r>
              <a:rPr lang="en-US" sz="2800" dirty="0">
                <a:solidFill>
                  <a:srgbClr val="0000FF"/>
                </a:solidFill>
                <a:effectLst/>
                <a:latin typeface="Times New Roman" panose="02020603050405020304" pitchFamily="18" charset="0"/>
                <a:ea typeface="Calibri" panose="020F0502020204030204" pitchFamily="34" charset="0"/>
              </a:rPr>
              <a:t> </a:t>
            </a:r>
            <a:r>
              <a:rPr lang="en-US" sz="2800" dirty="0" err="1">
                <a:solidFill>
                  <a:srgbClr val="0000FF"/>
                </a:solidFill>
                <a:effectLst/>
                <a:latin typeface="Times New Roman" panose="02020603050405020304" pitchFamily="18" charset="0"/>
                <a:ea typeface="Calibri" panose="020F0502020204030204" pitchFamily="34" charset="0"/>
              </a:rPr>
              <a:t>sơ</a:t>
            </a:r>
            <a:r>
              <a:rPr lang="en-US" sz="2800" dirty="0">
                <a:solidFill>
                  <a:srgbClr val="0000FF"/>
                </a:solidFill>
                <a:effectLst/>
                <a:latin typeface="Times New Roman" panose="02020603050405020304" pitchFamily="18" charset="0"/>
                <a:ea typeface="Calibri" panose="020F0502020204030204" pitchFamily="34" charset="0"/>
              </a:rPr>
              <a:t> </a:t>
            </a:r>
            <a:r>
              <a:rPr lang="en-US" sz="2800" dirty="0" err="1">
                <a:solidFill>
                  <a:srgbClr val="0000FF"/>
                </a:solidFill>
                <a:effectLst/>
                <a:latin typeface="Times New Roman" panose="02020603050405020304" pitchFamily="18" charset="0"/>
                <a:ea typeface="Calibri" panose="020F0502020204030204" pitchFamily="34" charset="0"/>
              </a:rPr>
              <a:t>đồ</a:t>
            </a:r>
            <a:r>
              <a:rPr lang="en-US" sz="2800" dirty="0">
                <a:solidFill>
                  <a:srgbClr val="0000FF"/>
                </a:solidFill>
                <a:effectLst/>
                <a:latin typeface="Times New Roman" panose="02020603050405020304" pitchFamily="18" charset="0"/>
                <a:ea typeface="Calibri" panose="020F0502020204030204" pitchFamily="34" charset="0"/>
              </a:rPr>
              <a:t> </a:t>
            </a:r>
            <a:r>
              <a:rPr lang="en-US" sz="2800" dirty="0" err="1">
                <a:solidFill>
                  <a:srgbClr val="0000FF"/>
                </a:solidFill>
                <a:effectLst/>
                <a:latin typeface="Times New Roman" panose="02020603050405020304" pitchFamily="18" charset="0"/>
                <a:ea typeface="Calibri" panose="020F0502020204030204" pitchFamily="34" charset="0"/>
              </a:rPr>
              <a:t>khối</a:t>
            </a:r>
            <a:r>
              <a:rPr lang="en-US" sz="2800" dirty="0">
                <a:solidFill>
                  <a:srgbClr val="0000FF"/>
                </a:solidFill>
                <a:effectLst/>
                <a:latin typeface="Times New Roman" panose="02020603050405020304" pitchFamily="18" charset="0"/>
                <a:ea typeface="Calibri" panose="020F0502020204030204" pitchFamily="34" charset="0"/>
              </a:rPr>
              <a:t> </a:t>
            </a:r>
            <a:r>
              <a:rPr lang="en-US" sz="2800" dirty="0" err="1">
                <a:solidFill>
                  <a:srgbClr val="0000FF"/>
                </a:solidFill>
                <a:effectLst/>
                <a:latin typeface="Times New Roman" panose="02020603050405020304" pitchFamily="18" charset="0"/>
                <a:ea typeface="Calibri" panose="020F0502020204030204" pitchFamily="34" charset="0"/>
              </a:rPr>
              <a:t>của</a:t>
            </a:r>
            <a:r>
              <a:rPr lang="en-US" sz="2800" dirty="0">
                <a:solidFill>
                  <a:srgbClr val="0000FF"/>
                </a:solidFill>
                <a:effectLst/>
                <a:latin typeface="Times New Roman" panose="02020603050405020304" pitchFamily="18" charset="0"/>
                <a:ea typeface="Calibri" panose="020F0502020204030204" pitchFamily="34" charset="0"/>
              </a:rPr>
              <a:t> </a:t>
            </a:r>
            <a:r>
              <a:rPr lang="en-US" sz="2800" dirty="0" err="1">
                <a:solidFill>
                  <a:srgbClr val="0000FF"/>
                </a:solidFill>
                <a:effectLst/>
                <a:latin typeface="Times New Roman" panose="02020603050405020304" pitchFamily="18" charset="0"/>
                <a:ea typeface="Calibri" panose="020F0502020204030204" pitchFamily="34" charset="0"/>
              </a:rPr>
              <a:t>thuật</a:t>
            </a:r>
            <a:r>
              <a:rPr lang="en-US" sz="2800" dirty="0">
                <a:solidFill>
                  <a:srgbClr val="0000FF"/>
                </a:solidFill>
                <a:effectLst/>
                <a:latin typeface="Times New Roman" panose="02020603050405020304" pitchFamily="18" charset="0"/>
                <a:ea typeface="Calibri" panose="020F0502020204030204" pitchFamily="34" charset="0"/>
              </a:rPr>
              <a:t> </a:t>
            </a:r>
            <a:r>
              <a:rPr lang="en-US" sz="2800" dirty="0" err="1">
                <a:solidFill>
                  <a:srgbClr val="0000FF"/>
                </a:solidFill>
                <a:effectLst/>
                <a:latin typeface="Times New Roman" panose="02020603050405020304" pitchFamily="18" charset="0"/>
                <a:ea typeface="Calibri" panose="020F0502020204030204" pitchFamily="34" charset="0"/>
              </a:rPr>
              <a:t>toán</a:t>
            </a:r>
            <a:r>
              <a:rPr lang="en-US" sz="2800" dirty="0">
                <a:solidFill>
                  <a:srgbClr val="0000FF"/>
                </a:solidFill>
                <a:effectLst/>
                <a:latin typeface="Times New Roman" panose="02020603050405020304" pitchFamily="18" charset="0"/>
                <a:ea typeface="Calibri" panose="020F0502020204030204" pitchFamily="34" charset="0"/>
              </a:rPr>
              <a:t> (SGK </a:t>
            </a:r>
            <a:r>
              <a:rPr lang="en-US" sz="2800" dirty="0" err="1">
                <a:solidFill>
                  <a:srgbClr val="0000FF"/>
                </a:solidFill>
                <a:effectLst/>
                <a:latin typeface="Times New Roman" panose="02020603050405020304" pitchFamily="18" charset="0"/>
                <a:ea typeface="Calibri" panose="020F0502020204030204" pitchFamily="34" charset="0"/>
              </a:rPr>
              <a:t>trang</a:t>
            </a:r>
            <a:r>
              <a:rPr lang="en-US" sz="2800" dirty="0">
                <a:solidFill>
                  <a:srgbClr val="0000FF"/>
                </a:solidFill>
                <a:effectLst/>
                <a:latin typeface="Times New Roman" panose="02020603050405020304" pitchFamily="18" charset="0"/>
                <a:ea typeface="Calibri" panose="020F0502020204030204" pitchFamily="34" charset="0"/>
              </a:rPr>
              <a:t> 65)</a:t>
            </a:r>
          </a:p>
        </p:txBody>
      </p:sp>
      <p:graphicFrame>
        <p:nvGraphicFramePr>
          <p:cNvPr id="22" name="Table 21">
            <a:extLst>
              <a:ext uri="{FF2B5EF4-FFF2-40B4-BE49-F238E27FC236}">
                <a16:creationId xmlns:a16="http://schemas.microsoft.com/office/drawing/2014/main" id="{6779AD58-59B7-4AE3-958E-910A88F63FD6}"/>
              </a:ext>
            </a:extLst>
          </p:cNvPr>
          <p:cNvGraphicFramePr>
            <a:graphicFrameLocks noGrp="1"/>
          </p:cNvGraphicFramePr>
          <p:nvPr>
            <p:extLst>
              <p:ext uri="{D42A27DB-BD31-4B8C-83A1-F6EECF244321}">
                <p14:modId xmlns:p14="http://schemas.microsoft.com/office/powerpoint/2010/main" val="1466476924"/>
              </p:ext>
            </p:extLst>
          </p:nvPr>
        </p:nvGraphicFramePr>
        <p:xfrm>
          <a:off x="4664561" y="1274164"/>
          <a:ext cx="7288696" cy="4556793"/>
        </p:xfrm>
        <a:graphic>
          <a:graphicData uri="http://schemas.openxmlformats.org/drawingml/2006/table">
            <a:tbl>
              <a:tblPr firstRow="1" firstCol="1" bandRow="1">
                <a:tableStyleId>{5C22544A-7EE6-4342-B048-85BDC9FD1C3A}</a:tableStyleId>
              </a:tblPr>
              <a:tblGrid>
                <a:gridCol w="2361440">
                  <a:extLst>
                    <a:ext uri="{9D8B030D-6E8A-4147-A177-3AD203B41FA5}">
                      <a16:colId xmlns:a16="http://schemas.microsoft.com/office/drawing/2014/main" val="1734443851"/>
                    </a:ext>
                  </a:extLst>
                </a:gridCol>
                <a:gridCol w="4927256">
                  <a:extLst>
                    <a:ext uri="{9D8B030D-6E8A-4147-A177-3AD203B41FA5}">
                      <a16:colId xmlns:a16="http://schemas.microsoft.com/office/drawing/2014/main" val="4190462074"/>
                    </a:ext>
                  </a:extLst>
                </a:gridCol>
              </a:tblGrid>
              <a:tr h="533119">
                <a:tc>
                  <a:txBody>
                    <a:bodyPr/>
                    <a:lstStyle/>
                    <a:p>
                      <a:pPr algn="ctr">
                        <a:lnSpc>
                          <a:spcPct val="107000"/>
                        </a:lnSpc>
                        <a:spcAft>
                          <a:spcPts val="800"/>
                        </a:spcAft>
                      </a:pPr>
                      <a:r>
                        <a:rPr lang="en-US" sz="2800" dirty="0" err="1">
                          <a:effectLst/>
                          <a:latin typeface="Times New Roman" panose="02020603050405020304" pitchFamily="18" charset="0"/>
                          <a:cs typeface="Times New Roman" panose="02020603050405020304" pitchFamily="18" charset="0"/>
                        </a:rPr>
                        <a:t>Hình</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00FF"/>
                    </a:solidFill>
                  </a:tcPr>
                </a:tc>
                <a:tc>
                  <a:txBody>
                    <a:bodyPr/>
                    <a:lstStyle/>
                    <a:p>
                      <a:pPr algn="ctr">
                        <a:lnSpc>
                          <a:spcPct val="107000"/>
                        </a:lnSpc>
                        <a:spcAft>
                          <a:spcPts val="800"/>
                        </a:spcAft>
                      </a:pPr>
                      <a:r>
                        <a:rPr lang="en-US" sz="2800" dirty="0">
                          <a:effectLst/>
                          <a:latin typeface="Times New Roman" panose="02020603050405020304" pitchFamily="18" charset="0"/>
                          <a:cs typeface="Times New Roman" panose="02020603050405020304" pitchFamily="18" charset="0"/>
                        </a:rPr>
                        <a:t>Ý </a:t>
                      </a:r>
                      <a:r>
                        <a:rPr lang="en-US" sz="2800" dirty="0" err="1">
                          <a:effectLst/>
                          <a:latin typeface="Times New Roman" panose="02020603050405020304" pitchFamily="18" charset="0"/>
                          <a:cs typeface="Times New Roman" panose="02020603050405020304" pitchFamily="18" charset="0"/>
                        </a:rPr>
                        <a:t>nghĩa</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00FF"/>
                    </a:solidFill>
                  </a:tcPr>
                </a:tc>
                <a:extLst>
                  <a:ext uri="{0D108BD9-81ED-4DB2-BD59-A6C34878D82A}">
                    <a16:rowId xmlns:a16="http://schemas.microsoft.com/office/drawing/2014/main" val="1814325020"/>
                  </a:ext>
                </a:extLst>
              </a:tr>
              <a:tr h="930764">
                <a:tc>
                  <a:txBody>
                    <a:bodyPr/>
                    <a:lstStyle/>
                    <a:p>
                      <a:pPr>
                        <a:lnSpc>
                          <a:spcPct val="107000"/>
                        </a:lnSpc>
                        <a:spcAft>
                          <a:spcPts val="800"/>
                        </a:spcAft>
                      </a:pPr>
                      <a:r>
                        <a:rPr lang="en-US" sz="2800" dirty="0">
                          <a:effectLst/>
                          <a:latin typeface="Times New Roman" panose="02020603050405020304" pitchFamily="18" charset="0"/>
                          <a:cs typeface="Times New Roman" panose="02020603050405020304" pitchFamily="18" charset="0"/>
                        </a:rPr>
                        <a:t>1)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3200" dirty="0">
                          <a:effectLst/>
                          <a:latin typeface="Times New Roman" panose="02020603050405020304" pitchFamily="18" charset="0"/>
                          <a:cs typeface="Times New Roman" panose="02020603050405020304" pitchFamily="18" charset="0"/>
                        </a:rPr>
                        <a:t>a) </a:t>
                      </a:r>
                      <a:r>
                        <a:rPr lang="en-US" sz="3200" dirty="0" err="1">
                          <a:effectLst/>
                          <a:latin typeface="Times New Roman" panose="02020603050405020304" pitchFamily="18" charset="0"/>
                          <a:cs typeface="Times New Roman" panose="02020603050405020304" pitchFamily="18" charset="0"/>
                        </a:rPr>
                        <a:t>Bắt</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đầu</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hoặc</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Kết</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thúc</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solidFill>
                  </a:tcPr>
                </a:tc>
                <a:extLst>
                  <a:ext uri="{0D108BD9-81ED-4DB2-BD59-A6C34878D82A}">
                    <a16:rowId xmlns:a16="http://schemas.microsoft.com/office/drawing/2014/main" val="1599658243"/>
                  </a:ext>
                </a:extLst>
              </a:tr>
              <a:tr h="1231382">
                <a:tc>
                  <a:txBody>
                    <a:bodyPr/>
                    <a:lstStyle/>
                    <a:p>
                      <a:pPr>
                        <a:lnSpc>
                          <a:spcPct val="107000"/>
                        </a:lnSpc>
                        <a:spcAft>
                          <a:spcPts val="800"/>
                        </a:spcAft>
                      </a:pPr>
                      <a:r>
                        <a:rPr lang="en-US" sz="2800" dirty="0">
                          <a:effectLst/>
                          <a:latin typeface="Times New Roman" panose="02020603050405020304" pitchFamily="18" charset="0"/>
                          <a:cs typeface="Times New Roman" panose="02020603050405020304" pitchFamily="18" charset="0"/>
                        </a:rPr>
                        <a:t>2)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3200" dirty="0">
                          <a:effectLst/>
                          <a:latin typeface="Times New Roman" panose="02020603050405020304" pitchFamily="18" charset="0"/>
                          <a:cs typeface="Times New Roman" panose="02020603050405020304" pitchFamily="18" charset="0"/>
                        </a:rPr>
                        <a:t>b) </a:t>
                      </a:r>
                      <a:r>
                        <a:rPr lang="en-US" sz="3200" dirty="0" err="1">
                          <a:effectLst/>
                          <a:latin typeface="Times New Roman" panose="02020603050405020304" pitchFamily="18" charset="0"/>
                          <a:cs typeface="Times New Roman" panose="02020603050405020304" pitchFamily="18" charset="0"/>
                        </a:rPr>
                        <a:t>Chỉ</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hướng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thực</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hiện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tiếp</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theo</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solidFill>
                  </a:tcPr>
                </a:tc>
                <a:extLst>
                  <a:ext uri="{0D108BD9-81ED-4DB2-BD59-A6C34878D82A}">
                    <a16:rowId xmlns:a16="http://schemas.microsoft.com/office/drawing/2014/main" val="1407587598"/>
                  </a:ext>
                </a:extLst>
              </a:tr>
              <a:tr h="930764">
                <a:tc>
                  <a:txBody>
                    <a:bodyPr/>
                    <a:lstStyle/>
                    <a:p>
                      <a:pPr>
                        <a:lnSpc>
                          <a:spcPct val="107000"/>
                        </a:lnSpc>
                        <a:spcAft>
                          <a:spcPts val="800"/>
                        </a:spcAft>
                      </a:pPr>
                      <a:r>
                        <a:rPr lang="en-US" sz="2800" dirty="0">
                          <a:effectLst/>
                          <a:latin typeface="Times New Roman" panose="02020603050405020304" pitchFamily="18" charset="0"/>
                          <a:cs typeface="Times New Roman" panose="02020603050405020304" pitchFamily="18" charset="0"/>
                        </a:rPr>
                        <a:t>3)      </a:t>
                      </a:r>
                      <a:r>
                        <a:rPr lang="en-US" sz="1400" dirty="0">
                          <a:effectLst/>
                          <a:latin typeface="Times New Roman" panose="02020603050405020304" pitchFamily="18" charset="0"/>
                          <a:cs typeface="Times New Roman" panose="02020603050405020304" pitchFamily="18" charset="0"/>
                        </a:rPr>
                        <a:t> </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3200" dirty="0">
                          <a:effectLst/>
                          <a:latin typeface="Times New Roman" panose="02020603050405020304" pitchFamily="18" charset="0"/>
                          <a:cs typeface="Times New Roman" panose="02020603050405020304" pitchFamily="18" charset="0"/>
                        </a:rPr>
                        <a:t>c) </a:t>
                      </a:r>
                      <a:r>
                        <a:rPr lang="en-US" sz="3200" dirty="0" err="1">
                          <a:effectLst/>
                          <a:latin typeface="Times New Roman" panose="02020603050405020304" pitchFamily="18" charset="0"/>
                          <a:cs typeface="Times New Roman" panose="02020603050405020304" pitchFamily="18" charset="0"/>
                        </a:rPr>
                        <a:t>Đầu</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vào</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hoặc</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Đầu</a:t>
                      </a:r>
                      <a:r>
                        <a:rPr lang="en-US" sz="3200" dirty="0">
                          <a:effectLst/>
                          <a:latin typeface="Times New Roman" panose="02020603050405020304" pitchFamily="18" charset="0"/>
                          <a:cs typeface="Times New Roman" panose="02020603050405020304" pitchFamily="18" charset="0"/>
                        </a:rPr>
                        <a:t> ra</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solidFill>
                  </a:tcPr>
                </a:tc>
                <a:extLst>
                  <a:ext uri="{0D108BD9-81ED-4DB2-BD59-A6C34878D82A}">
                    <a16:rowId xmlns:a16="http://schemas.microsoft.com/office/drawing/2014/main" val="3826387848"/>
                  </a:ext>
                </a:extLst>
              </a:tr>
              <a:tr h="930764">
                <a:tc>
                  <a:txBody>
                    <a:bodyPr/>
                    <a:lstStyle/>
                    <a:p>
                      <a:pPr>
                        <a:lnSpc>
                          <a:spcPct val="107000"/>
                        </a:lnSpc>
                        <a:spcAft>
                          <a:spcPts val="800"/>
                        </a:spcAft>
                      </a:pPr>
                      <a:r>
                        <a:rPr lang="en-US" sz="2800" dirty="0">
                          <a:effectLst/>
                          <a:latin typeface="Times New Roman" panose="02020603050405020304" pitchFamily="18" charset="0"/>
                          <a:cs typeface="Times New Roman" panose="02020603050405020304" pitchFamily="18" charset="0"/>
                        </a:rPr>
                        <a:t>4)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solidFill>
                  </a:tcPr>
                </a:tc>
                <a:tc>
                  <a:txBody>
                    <a:bodyPr/>
                    <a:lstStyle/>
                    <a:p>
                      <a:pPr>
                        <a:lnSpc>
                          <a:spcPct val="107000"/>
                        </a:lnSpc>
                        <a:spcAft>
                          <a:spcPts val="800"/>
                        </a:spcAft>
                      </a:pPr>
                      <a:r>
                        <a:rPr lang="en-US" sz="3200" dirty="0">
                          <a:effectLst/>
                          <a:latin typeface="Times New Roman" panose="02020603050405020304" pitchFamily="18" charset="0"/>
                          <a:cs typeface="Times New Roman" panose="02020603050405020304" pitchFamily="18" charset="0"/>
                        </a:rPr>
                        <a:t>d) </a:t>
                      </a:r>
                      <a:r>
                        <a:rPr lang="en-US" sz="3200" dirty="0" err="1">
                          <a:effectLst/>
                          <a:latin typeface="Times New Roman" panose="02020603050405020304" pitchFamily="18" charset="0"/>
                          <a:cs typeface="Times New Roman" panose="02020603050405020304" pitchFamily="18" charset="0"/>
                        </a:rPr>
                        <a:t>Bước</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xử</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lí</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solidFill>
                  </a:tcPr>
                </a:tc>
                <a:extLst>
                  <a:ext uri="{0D108BD9-81ED-4DB2-BD59-A6C34878D82A}">
                    <a16:rowId xmlns:a16="http://schemas.microsoft.com/office/drawing/2014/main" val="1782198868"/>
                  </a:ext>
                </a:extLst>
              </a:tr>
            </a:tbl>
          </a:graphicData>
        </a:graphic>
      </p:graphicFrame>
      <p:pic>
        <p:nvPicPr>
          <p:cNvPr id="1028" name="Picture 10">
            <a:extLst>
              <a:ext uri="{FF2B5EF4-FFF2-40B4-BE49-F238E27FC236}">
                <a16:creationId xmlns:a16="http://schemas.microsoft.com/office/drawing/2014/main" id="{932C0762-F2F4-4175-99D4-8441EEB738B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7080" t="21756" r="72586" b="68610"/>
          <a:stretch>
            <a:fillRect/>
          </a:stretch>
        </p:blipFill>
        <p:spPr bwMode="auto">
          <a:xfrm>
            <a:off x="5174043" y="1928579"/>
            <a:ext cx="1505989" cy="70860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1">
            <a:extLst>
              <a:ext uri="{FF2B5EF4-FFF2-40B4-BE49-F238E27FC236}">
                <a16:creationId xmlns:a16="http://schemas.microsoft.com/office/drawing/2014/main" id="{4D8ABE94-E412-4B7C-8A01-9102B9FCEB1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809" t="34499" r="73013" b="56149"/>
          <a:stretch/>
        </p:blipFill>
        <p:spPr bwMode="auto">
          <a:xfrm>
            <a:off x="5174043" y="2875212"/>
            <a:ext cx="1486883" cy="70860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DBEAA020-6429-43B3-B5E1-614C2A1E115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5585" t="45222" r="72081" b="41951"/>
          <a:stretch>
            <a:fillRect/>
          </a:stretch>
        </p:blipFill>
        <p:spPr bwMode="auto">
          <a:xfrm>
            <a:off x="5216577" y="4048090"/>
            <a:ext cx="1490743" cy="694635"/>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3">
            <a:extLst>
              <a:ext uri="{FF2B5EF4-FFF2-40B4-BE49-F238E27FC236}">
                <a16:creationId xmlns:a16="http://schemas.microsoft.com/office/drawing/2014/main" id="{5093309E-C4ED-4723-B42C-82E083624C5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6599" t="73700" r="74112" b="11668"/>
          <a:stretch>
            <a:fillRect/>
          </a:stretch>
        </p:blipFill>
        <p:spPr bwMode="auto">
          <a:xfrm>
            <a:off x="5211838" y="4871022"/>
            <a:ext cx="1495481" cy="700330"/>
          </a:xfrm>
          <a:prstGeom prst="rect">
            <a:avLst/>
          </a:prstGeom>
          <a:noFill/>
          <a:extLst>
            <a:ext uri="{909E8E84-426E-40DD-AFC4-6F175D3DCCD1}">
              <a14:hiddenFill xmlns:a14="http://schemas.microsoft.com/office/drawing/2010/main">
                <a:solidFill>
                  <a:srgbClr val="FFFFFF"/>
                </a:solidFill>
              </a14:hiddenFill>
            </a:ext>
          </a:extLst>
        </p:spPr>
      </p:pic>
      <p:cxnSp>
        <p:nvCxnSpPr>
          <p:cNvPr id="24" name="Straight Arrow Connector 23">
            <a:extLst>
              <a:ext uri="{FF2B5EF4-FFF2-40B4-BE49-F238E27FC236}">
                <a16:creationId xmlns:a16="http://schemas.microsoft.com/office/drawing/2014/main" id="{3034CEA5-2111-4322-887B-A46A860906DC}"/>
              </a:ext>
            </a:extLst>
          </p:cNvPr>
          <p:cNvCxnSpPr>
            <a:cxnSpLocks/>
            <a:stCxn id="1028" idx="3"/>
          </p:cNvCxnSpPr>
          <p:nvPr/>
        </p:nvCxnSpPr>
        <p:spPr>
          <a:xfrm>
            <a:off x="6680032" y="2282881"/>
            <a:ext cx="582159" cy="0"/>
          </a:xfrm>
          <a:prstGeom prst="straightConnector1">
            <a:avLst/>
          </a:prstGeom>
          <a:ln w="3810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1" name="Straight Arrow Connector 30">
            <a:extLst>
              <a:ext uri="{FF2B5EF4-FFF2-40B4-BE49-F238E27FC236}">
                <a16:creationId xmlns:a16="http://schemas.microsoft.com/office/drawing/2014/main" id="{20E078ED-761C-4EB4-BB0B-DBA00662E8F7}"/>
              </a:ext>
            </a:extLst>
          </p:cNvPr>
          <p:cNvCxnSpPr>
            <a:cxnSpLocks/>
          </p:cNvCxnSpPr>
          <p:nvPr/>
        </p:nvCxnSpPr>
        <p:spPr>
          <a:xfrm>
            <a:off x="6707319" y="3386124"/>
            <a:ext cx="554872" cy="775059"/>
          </a:xfrm>
          <a:prstGeom prst="straightConnector1">
            <a:avLst/>
          </a:prstGeom>
          <a:ln w="3810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3" name="Straight Arrow Connector 32">
            <a:extLst>
              <a:ext uri="{FF2B5EF4-FFF2-40B4-BE49-F238E27FC236}">
                <a16:creationId xmlns:a16="http://schemas.microsoft.com/office/drawing/2014/main" id="{5BF7244F-57BE-445B-8DE6-8EBE56679B90}"/>
              </a:ext>
            </a:extLst>
          </p:cNvPr>
          <p:cNvCxnSpPr>
            <a:cxnSpLocks/>
          </p:cNvCxnSpPr>
          <p:nvPr/>
        </p:nvCxnSpPr>
        <p:spPr>
          <a:xfrm>
            <a:off x="6693675" y="4596663"/>
            <a:ext cx="554872" cy="775059"/>
          </a:xfrm>
          <a:prstGeom prst="straightConnector1">
            <a:avLst/>
          </a:prstGeom>
          <a:ln w="3810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4" name="Straight Arrow Connector 33">
            <a:extLst>
              <a:ext uri="{FF2B5EF4-FFF2-40B4-BE49-F238E27FC236}">
                <a16:creationId xmlns:a16="http://schemas.microsoft.com/office/drawing/2014/main" id="{19170928-3293-4DFF-B5FE-A87D95CF482E}"/>
              </a:ext>
            </a:extLst>
          </p:cNvPr>
          <p:cNvCxnSpPr>
            <a:cxnSpLocks/>
          </p:cNvCxnSpPr>
          <p:nvPr/>
        </p:nvCxnSpPr>
        <p:spPr>
          <a:xfrm flipV="1">
            <a:off x="6688330" y="3536740"/>
            <a:ext cx="573977" cy="2060433"/>
          </a:xfrm>
          <a:prstGeom prst="straightConnector1">
            <a:avLst/>
          </a:prstGeom>
          <a:ln w="3810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0" name="TextBox 29">
            <a:extLst>
              <a:ext uri="{FF2B5EF4-FFF2-40B4-BE49-F238E27FC236}">
                <a16:creationId xmlns:a16="http://schemas.microsoft.com/office/drawing/2014/main" id="{97E3A01D-B070-4359-BDF8-F88D1EDB3585}"/>
              </a:ext>
            </a:extLst>
          </p:cNvPr>
          <p:cNvSpPr txBox="1"/>
          <p:nvPr/>
        </p:nvSpPr>
        <p:spPr>
          <a:xfrm>
            <a:off x="181790" y="624073"/>
            <a:ext cx="3772073" cy="3149580"/>
          </a:xfrm>
          <a:prstGeom prst="rect">
            <a:avLst/>
          </a:prstGeom>
          <a:noFill/>
          <a:ln w="19050">
            <a:solidFill>
              <a:srgbClr val="00B050"/>
            </a:solidFill>
          </a:ln>
          <a:effectLst>
            <a:glow rad="139700">
              <a:schemeClr val="accent4">
                <a:satMod val="175000"/>
                <a:alpha val="40000"/>
              </a:schemeClr>
            </a:glow>
          </a:effectLst>
        </p:spPr>
        <p:txBody>
          <a:bodyPr wrap="square" rtlCol="0">
            <a:spAutoFit/>
          </a:bodyPr>
          <a:lstStyle/>
          <a:p>
            <a:endParaRPr lang="en-US" dirty="0"/>
          </a:p>
        </p:txBody>
      </p:sp>
    </p:spTree>
    <p:custDataLst>
      <p:tags r:id="rId1"/>
    </p:custDataLst>
    <p:extLst>
      <p:ext uri="{BB962C8B-B14F-4D97-AF65-F5344CB8AC3E}">
        <p14:creationId xmlns:p14="http://schemas.microsoft.com/office/powerpoint/2010/main" val="239317006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2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a:extLst>
              <a:ext uri="{FF2B5EF4-FFF2-40B4-BE49-F238E27FC236}">
                <a16:creationId xmlns:a16="http://schemas.microsoft.com/office/drawing/2014/main" id="{AC504B54-867E-438E-9890-7AB7673E97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3103" y="530565"/>
            <a:ext cx="9084080" cy="6327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5">
            <a:extLst>
              <a:ext uri="{FF2B5EF4-FFF2-40B4-BE49-F238E27FC236}">
                <a16:creationId xmlns:a16="http://schemas.microsoft.com/office/drawing/2014/main" id="{4651BD47-3A41-442E-9D84-74AA5BA317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3103" y="530565"/>
            <a:ext cx="9084080" cy="6327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9087" name="Picture 15" descr="tdong1">
            <a:extLst>
              <a:ext uri="{FF2B5EF4-FFF2-40B4-BE49-F238E27FC236}">
                <a16:creationId xmlns:a16="http://schemas.microsoft.com/office/drawing/2014/main" id="{5A7E9FF7-C5E6-41C2-A279-8BC54D2CCCD1}"/>
              </a:ext>
            </a:extLst>
          </p:cNvPr>
          <p:cNvPicPr>
            <a:picLocks noChangeAspect="1" noChangeArrowheads="1"/>
          </p:cNvPicPr>
          <p:nvPr/>
        </p:nvPicPr>
        <p:blipFill>
          <a:blip r:embed="rId6">
            <a:clrChange>
              <a:clrFrom>
                <a:srgbClr val="FFFFFF"/>
              </a:clrFrom>
              <a:clrTo>
                <a:srgbClr val="FFFFFF">
                  <a:alpha val="0"/>
                </a:srgbClr>
              </a:clrTo>
            </a:clrChange>
            <a:lum bright="-6000" contrast="18000"/>
            <a:extLst>
              <a:ext uri="{28A0092B-C50C-407E-A947-70E740481C1C}">
                <a14:useLocalDpi xmlns:a14="http://schemas.microsoft.com/office/drawing/2010/main" val="0"/>
              </a:ext>
            </a:extLst>
          </a:blip>
          <a:srcRect/>
          <a:stretch>
            <a:fillRect/>
          </a:stretch>
        </p:blipFill>
        <p:spPr bwMode="auto">
          <a:xfrm>
            <a:off x="3632660" y="841547"/>
            <a:ext cx="2707782" cy="2514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9088" name="WordArt 16">
            <a:extLst>
              <a:ext uri="{FF2B5EF4-FFF2-40B4-BE49-F238E27FC236}">
                <a16:creationId xmlns:a16="http://schemas.microsoft.com/office/drawing/2014/main" id="{493D0588-3226-49F9-9407-B992ED222761}"/>
              </a:ext>
            </a:extLst>
          </p:cNvPr>
          <p:cNvSpPr>
            <a:spLocks noChangeArrowheads="1" noChangeShapeType="1" noTextEdit="1"/>
          </p:cNvSpPr>
          <p:nvPr/>
        </p:nvSpPr>
        <p:spPr bwMode="auto">
          <a:xfrm>
            <a:off x="3989863" y="1751205"/>
            <a:ext cx="2034242" cy="734083"/>
          </a:xfrm>
          <a:prstGeom prst="rect">
            <a:avLst/>
          </a:prstGeom>
        </p:spPr>
        <p:txBody>
          <a:bodyPr wrap="none" fromWordArt="1">
            <a:prstTxWarp prst="textPlain">
              <a:avLst>
                <a:gd name="adj" fmla="val 50000"/>
              </a:avLst>
            </a:prstTxWarp>
            <a:scene3d>
              <a:camera prst="legacyObliqueTopRight"/>
              <a:lightRig rig="legacyHarsh4" dir="t"/>
            </a:scene3d>
            <a:sp3d extrusionH="227000" prstMaterial="legacyMatte">
              <a:extrusionClr>
                <a:srgbClr val="996600"/>
              </a:extrusionClr>
              <a:contourClr>
                <a:srgbClr val="00FF00"/>
              </a:contourClr>
            </a:sp3d>
          </a:bodyPr>
          <a:lstStyle/>
          <a:p>
            <a:pPr algn="ctr"/>
            <a:r>
              <a:rPr lang="en-US" sz="2670" kern="10" dirty="0">
                <a:ln w="9525">
                  <a:round/>
                  <a:headEnd/>
                  <a:tailEnd/>
                </a:ln>
                <a:gradFill rotWithShape="1">
                  <a:gsLst>
                    <a:gs pos="0">
                      <a:srgbClr val="00FF00"/>
                    </a:gs>
                    <a:gs pos="50000">
                      <a:srgbClr val="007600"/>
                    </a:gs>
                    <a:gs pos="100000">
                      <a:srgbClr val="00FF00"/>
                    </a:gs>
                  </a:gsLst>
                  <a:lin ang="5400000" scaled="1"/>
                </a:gradFill>
                <a:cs typeface="Times New Roman" panose="02020603050405020304" pitchFamily="18" charset="0"/>
              </a:rPr>
              <a:t>HỌC SINH LỚP 6</a:t>
            </a:r>
          </a:p>
        </p:txBody>
      </p:sp>
      <p:pic>
        <p:nvPicPr>
          <p:cNvPr id="3082" name="duongdendinvinhquang.wma">
            <a:hlinkClick r:id="" action="ppaction://media"/>
            <a:extLst>
              <a:ext uri="{FF2B5EF4-FFF2-40B4-BE49-F238E27FC236}">
                <a16:creationId xmlns:a16="http://schemas.microsoft.com/office/drawing/2014/main" id="{D75A45B5-0A9B-419E-B147-0CCF82C33849}"/>
              </a:ext>
            </a:extLst>
          </p:cNvPr>
          <p:cNvPicPr>
            <a:picLocks noRot="1" noChangeAspect="1" noChangeArrowheads="1"/>
          </p:cNvPicPr>
          <p:nvPr>
            <a:audioFile r:link="rId2"/>
          </p:nvPr>
        </p:nvPicPr>
        <p:blipFill>
          <a:blip r:embed="rId7">
            <a:extLst>
              <a:ext uri="{28A0092B-C50C-407E-A947-70E740481C1C}">
                <a14:useLocalDpi xmlns:a14="http://schemas.microsoft.com/office/drawing/2010/main" val="0"/>
              </a:ext>
            </a:extLst>
          </a:blip>
          <a:srcRect/>
          <a:stretch>
            <a:fillRect/>
          </a:stretch>
        </p:blipFill>
        <p:spPr bwMode="auto">
          <a:xfrm>
            <a:off x="4968069" y="241415"/>
            <a:ext cx="290606" cy="29060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4E14EB6C-DA1D-4E1D-8E83-B8C0755B3D2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852" y="72476"/>
            <a:ext cx="792375" cy="769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7A0FD104-F5EA-47CD-B8CF-C9A4C505F471}"/>
              </a:ext>
            </a:extLst>
          </p:cNvPr>
          <p:cNvSpPr/>
          <p:nvPr/>
        </p:nvSpPr>
        <p:spPr>
          <a:xfrm>
            <a:off x="1248674" y="0"/>
            <a:ext cx="2383986" cy="584647"/>
          </a:xfrm>
          <a:prstGeom prst="rect">
            <a:avLst/>
          </a:prstGeom>
        </p:spPr>
        <p:txBody>
          <a:bodyPr wrap="none">
            <a:spAutoFit/>
          </a:bodyPr>
          <a:lstStyle/>
          <a:p>
            <a:r>
              <a:rPr lang="en-US" sz="3199" b="1" dirty="0">
                <a:solidFill>
                  <a:srgbClr val="FF0000"/>
                </a:solidFill>
                <a:latin typeface="Times New Roman" panose="02020603050405020304" pitchFamily="18" charset="0"/>
                <a:ea typeface="Calibri" panose="020F0502020204030204" pitchFamily="34" charset="0"/>
              </a:rPr>
              <a:t>3. </a:t>
            </a:r>
            <a:r>
              <a:rPr lang="en-US" sz="3199" b="1" dirty="0" err="1">
                <a:solidFill>
                  <a:srgbClr val="FF0000"/>
                </a:solidFill>
                <a:latin typeface="Times New Roman" panose="02020603050405020304" pitchFamily="18" charset="0"/>
                <a:ea typeface="Calibri" panose="020F0502020204030204" pitchFamily="34" charset="0"/>
              </a:rPr>
              <a:t>Luyện</a:t>
            </a:r>
            <a:r>
              <a:rPr lang="en-US" sz="3199" b="1" dirty="0">
                <a:solidFill>
                  <a:srgbClr val="FF0000"/>
                </a:solidFill>
                <a:latin typeface="Times New Roman" panose="02020603050405020304" pitchFamily="18" charset="0"/>
                <a:ea typeface="Calibri" panose="020F0502020204030204" pitchFamily="34" charset="0"/>
              </a:rPr>
              <a:t> </a:t>
            </a:r>
            <a:r>
              <a:rPr lang="en-US" sz="3199" b="1" dirty="0" err="1">
                <a:solidFill>
                  <a:srgbClr val="FF0000"/>
                </a:solidFill>
                <a:latin typeface="Times New Roman" panose="02020603050405020304" pitchFamily="18" charset="0"/>
                <a:ea typeface="Calibri" panose="020F0502020204030204" pitchFamily="34" charset="0"/>
              </a:rPr>
              <a:t>tập</a:t>
            </a:r>
            <a:endParaRPr lang="en-US" sz="3199" dirty="0">
              <a:solidFill>
                <a:srgbClr val="FF0000"/>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2433" fill="hold"/>
                                        <p:tgtEl>
                                          <p:spTgt spid="3082"/>
                                        </p:tgtEl>
                                      </p:cBhvr>
                                    </p:cmd>
                                  </p:childTnLst>
                                </p:cTn>
                              </p:par>
                              <p:par>
                                <p:cTn id="7" presetID="23" presetClass="entr" presetSubtype="16" repeatCount="indefinite" fill="hold" nodeType="withEffect">
                                  <p:stCondLst>
                                    <p:cond delay="0"/>
                                  </p:stCondLst>
                                  <p:childTnLst>
                                    <p:set>
                                      <p:cBhvr>
                                        <p:cTn id="8" dur="1" fill="hold">
                                          <p:stCondLst>
                                            <p:cond delay="0"/>
                                          </p:stCondLst>
                                        </p:cTn>
                                        <p:tgtEl>
                                          <p:spTgt spid="259088"/>
                                        </p:tgtEl>
                                        <p:attrNameLst>
                                          <p:attrName>style.visibility</p:attrName>
                                        </p:attrNameLst>
                                      </p:cBhvr>
                                      <p:to>
                                        <p:strVal val="visible"/>
                                      </p:to>
                                    </p:set>
                                    <p:anim calcmode="lin" valueType="num">
                                      <p:cBhvr>
                                        <p:cTn id="9" dur="5000" fill="hold"/>
                                        <p:tgtEl>
                                          <p:spTgt spid="259088"/>
                                        </p:tgtEl>
                                        <p:attrNameLst>
                                          <p:attrName>ppt_w</p:attrName>
                                        </p:attrNameLst>
                                      </p:cBhvr>
                                      <p:tavLst>
                                        <p:tav tm="0">
                                          <p:val>
                                            <p:fltVal val="0"/>
                                          </p:val>
                                        </p:tav>
                                        <p:tav tm="100000">
                                          <p:val>
                                            <p:strVal val="#ppt_w"/>
                                          </p:val>
                                        </p:tav>
                                      </p:tavLst>
                                    </p:anim>
                                    <p:anim calcmode="lin" valueType="num">
                                      <p:cBhvr>
                                        <p:cTn id="10" dur="5000" fill="hold"/>
                                        <p:tgtEl>
                                          <p:spTgt spid="259088"/>
                                        </p:tgtEl>
                                        <p:attrNameLst>
                                          <p:attrName>ppt_h</p:attrName>
                                        </p:attrNameLst>
                                      </p:cBhvr>
                                      <p:tavLst>
                                        <p:tav tm="0">
                                          <p:val>
                                            <p:fltVal val="0"/>
                                          </p:val>
                                        </p:tav>
                                        <p:tav tm="100000">
                                          <p:val>
                                            <p:strVal val="#ppt_h"/>
                                          </p:val>
                                        </p:tav>
                                      </p:tavLst>
                                    </p:anim>
                                  </p:childTnLst>
                                </p:cTn>
                              </p:par>
                              <p:par>
                                <p:cTn id="11" presetID="6" presetClass="emph" presetSubtype="0" repeatCount="indefinite" fill="hold" nodeType="withEffect">
                                  <p:stCondLst>
                                    <p:cond delay="0"/>
                                  </p:stCondLst>
                                  <p:childTnLst>
                                    <p:animScale>
                                      <p:cBhvr>
                                        <p:cTn id="12" dur="2000" fill="hold"/>
                                        <p:tgtEl>
                                          <p:spTgt spid="259088"/>
                                        </p:tgtEl>
                                      </p:cBhvr>
                                      <p:by x="150000" y="150000"/>
                                    </p:animScale>
                                  </p:childTnLst>
                                </p:cTn>
                              </p:par>
                              <p:par>
                                <p:cTn id="13" presetID="22" presetClass="emph" presetSubtype="0" repeatCount="indefinite" fill="hold" nodeType="withEffect">
                                  <p:stCondLst>
                                    <p:cond delay="0"/>
                                  </p:stCondLst>
                                  <p:childTnLst>
                                    <p:animClr clrSpc="hsl" dir="cw">
                                      <p:cBhvr override="childStyle">
                                        <p:cTn id="14" dur="500" fill="hold"/>
                                        <p:tgtEl>
                                          <p:spTgt spid="259088"/>
                                        </p:tgtEl>
                                        <p:attrNameLst>
                                          <p:attrName>style.color</p:attrName>
                                        </p:attrNameLst>
                                      </p:cBhvr>
                                      <p:by>
                                        <p:hsl h="-7200000" s="0" l="0"/>
                                      </p:by>
                                    </p:animClr>
                                    <p:animClr clrSpc="hsl" dir="cw">
                                      <p:cBhvr>
                                        <p:cTn id="15" dur="500" fill="hold"/>
                                        <p:tgtEl>
                                          <p:spTgt spid="259088"/>
                                        </p:tgtEl>
                                        <p:attrNameLst>
                                          <p:attrName>fillcolor</p:attrName>
                                        </p:attrNameLst>
                                      </p:cBhvr>
                                      <p:by>
                                        <p:hsl h="-7200000" s="0" l="0"/>
                                      </p:by>
                                    </p:animClr>
                                    <p:animClr clrSpc="hsl" dir="cw">
                                      <p:cBhvr>
                                        <p:cTn id="16" dur="500" fill="hold"/>
                                        <p:tgtEl>
                                          <p:spTgt spid="259088"/>
                                        </p:tgtEl>
                                        <p:attrNameLst>
                                          <p:attrName>stroke.color</p:attrName>
                                        </p:attrNameLst>
                                      </p:cBhvr>
                                      <p:by>
                                        <p:hsl h="-7200000" s="0" l="0"/>
                                      </p:by>
                                    </p:animClr>
                                    <p:set>
                                      <p:cBhvr>
                                        <p:cTn id="17" dur="500" fill="hold"/>
                                        <p:tgtEl>
                                          <p:spTgt spid="25908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8" fill="hold" display="0">
                  <p:stCondLst>
                    <p:cond delay="indefinite"/>
                  </p:stCondLst>
                  <p:endCondLst>
                    <p:cond evt="onNext" delay="0">
                      <p:tgtEl>
                        <p:sldTgt/>
                      </p:tgtEl>
                    </p:cond>
                    <p:cond evt="onPrev" delay="0">
                      <p:tgtEl>
                        <p:sldTgt/>
                      </p:tgtEl>
                    </p:cond>
                    <p:cond evt="onStopAudio" delay="0">
                      <p:tgtEl>
                        <p:sldTgt/>
                      </p:tgtEl>
                    </p:cond>
                  </p:endCondLst>
                </p:cTn>
                <p:tgtEl>
                  <p:spTgt spid="308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24" descr="100+ Hình nền Slide đẹp 20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47" y="-1"/>
            <a:ext cx="12169803"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8" name="组合 7"/>
          <p:cNvGrpSpPr/>
          <p:nvPr/>
        </p:nvGrpSpPr>
        <p:grpSpPr>
          <a:xfrm>
            <a:off x="637491" y="3122618"/>
            <a:ext cx="2834721" cy="2575364"/>
            <a:chOff x="2067317" y="1810431"/>
            <a:chExt cx="2488837" cy="2293259"/>
          </a:xfrm>
          <a:effectLst>
            <a:outerShdw blurRad="139700" dist="63500" dir="2700000" algn="tl" rotWithShape="0">
              <a:prstClr val="black">
                <a:alpha val="40000"/>
              </a:prstClr>
            </a:outerShdw>
          </a:effectLst>
        </p:grpSpPr>
        <p:sp>
          <p:nvSpPr>
            <p:cNvPr id="9" name="圆角矩形 8"/>
            <p:cNvSpPr/>
            <p:nvPr/>
          </p:nvSpPr>
          <p:spPr>
            <a:xfrm rot="2700000">
              <a:off x="2262896" y="1810432"/>
              <a:ext cx="2293258" cy="2293258"/>
            </a:xfrm>
            <a:prstGeom prst="roundRect">
              <a:avLst>
                <a:gd name="adj" fmla="val 12083"/>
              </a:avLst>
            </a:prstGeom>
            <a:solidFill>
              <a:srgbClr val="14436A"/>
            </a:solidFill>
            <a:ln w="22225" cap="flat" cmpd="sng" algn="ctr">
              <a:noFill/>
              <a:prstDash val="solid"/>
              <a:miter lim="800000"/>
            </a:ln>
            <a:effectLst/>
          </p:spPr>
          <p:txBody>
            <a:bodyPr rtlCol="0" anchor="ctr"/>
            <a:lstStyle/>
            <a:p>
              <a:pPr algn="ctr" defTabSz="1218804">
                <a:defRPr/>
              </a:pPr>
              <a:endParaRPr lang="zh-CN" altLang="en-US" sz="1999" kern="0" dirty="0">
                <a:solidFill>
                  <a:srgbClr val="14436A"/>
                </a:solidFill>
                <a:latin typeface="Arial"/>
                <a:ea typeface="微软雅黑" panose="020B0503020204020204" pitchFamily="34" charset="-122"/>
                <a:cs typeface="+mn-ea"/>
                <a:sym typeface="+mn-lt"/>
              </a:endParaRPr>
            </a:p>
          </p:txBody>
        </p:sp>
        <p:sp>
          <p:nvSpPr>
            <p:cNvPr id="10" name="圆角矩形 9"/>
            <p:cNvSpPr/>
            <p:nvPr/>
          </p:nvSpPr>
          <p:spPr>
            <a:xfrm rot="2700000">
              <a:off x="2067317" y="1810431"/>
              <a:ext cx="2293258" cy="2293258"/>
            </a:xfrm>
            <a:prstGeom prst="roundRect">
              <a:avLst>
                <a:gd name="adj" fmla="val 12083"/>
              </a:avLst>
            </a:prstGeom>
            <a:gradFill>
              <a:gsLst>
                <a:gs pos="0">
                  <a:sysClr val="window" lastClr="FFFFFF"/>
                </a:gs>
                <a:gs pos="100000">
                  <a:sysClr val="window" lastClr="FFFFFF">
                    <a:lumMod val="75000"/>
                  </a:sysClr>
                </a:gs>
              </a:gsLst>
              <a:lin ang="0" scaled="0"/>
            </a:gradFill>
            <a:ln w="22225" cap="flat" cmpd="sng" algn="ctr">
              <a:gradFill>
                <a:gsLst>
                  <a:gs pos="0">
                    <a:sysClr val="window" lastClr="FFFFFF"/>
                  </a:gs>
                  <a:gs pos="100000">
                    <a:sysClr val="window" lastClr="FFFFFF">
                      <a:lumMod val="75000"/>
                    </a:sysClr>
                  </a:gs>
                </a:gsLst>
                <a:lin ang="0" scaled="0"/>
              </a:gradFill>
              <a:prstDash val="solid"/>
              <a:miter lim="800000"/>
            </a:ln>
            <a:effectLst>
              <a:outerShdw blurRad="63500" dist="25400" dir="2700000" algn="tl" rotWithShape="0">
                <a:prstClr val="black">
                  <a:alpha val="40000"/>
                </a:prstClr>
              </a:outerShdw>
            </a:effectLst>
          </p:spPr>
          <p:txBody>
            <a:bodyPr rtlCol="0" anchor="ctr"/>
            <a:lstStyle/>
            <a:p>
              <a:pPr algn="ctr" defTabSz="1218804">
                <a:defRPr/>
              </a:pPr>
              <a:r>
                <a:rPr lang="en-US" altLang="zh-CN" sz="1999" kern="0">
                  <a:solidFill>
                    <a:srgbClr val="14436A"/>
                  </a:solidFill>
                  <a:latin typeface="Arial"/>
                  <a:ea typeface="微软雅黑" panose="020B0503020204020204" pitchFamily="34" charset="-122"/>
                  <a:cs typeface="+mn-ea"/>
                  <a:sym typeface="+mn-lt"/>
                </a:rPr>
                <a:t> </a:t>
              </a:r>
              <a:endParaRPr lang="zh-CN" altLang="en-US" sz="1999" kern="0" dirty="0">
                <a:solidFill>
                  <a:srgbClr val="14436A"/>
                </a:solidFill>
                <a:latin typeface="Arial"/>
                <a:ea typeface="微软雅黑" panose="020B0503020204020204" pitchFamily="34" charset="-122"/>
                <a:cs typeface="+mn-ea"/>
                <a:sym typeface="+mn-lt"/>
              </a:endParaRPr>
            </a:p>
          </p:txBody>
        </p:sp>
      </p:grpSp>
      <p:grpSp>
        <p:nvGrpSpPr>
          <p:cNvPr id="11" name="组合 10"/>
          <p:cNvGrpSpPr/>
          <p:nvPr/>
        </p:nvGrpSpPr>
        <p:grpSpPr>
          <a:xfrm>
            <a:off x="4427140" y="3026779"/>
            <a:ext cx="2994005" cy="2740919"/>
            <a:chOff x="2067317" y="1810431"/>
            <a:chExt cx="2488837" cy="2293259"/>
          </a:xfrm>
          <a:effectLst>
            <a:outerShdw blurRad="139700" dist="63500" dir="2700000" algn="tl" rotWithShape="0">
              <a:prstClr val="black">
                <a:alpha val="40000"/>
              </a:prstClr>
            </a:outerShdw>
          </a:effectLst>
        </p:grpSpPr>
        <p:sp>
          <p:nvSpPr>
            <p:cNvPr id="12" name="圆角矩形 11"/>
            <p:cNvSpPr/>
            <p:nvPr/>
          </p:nvSpPr>
          <p:spPr>
            <a:xfrm rot="2700000">
              <a:off x="2262896" y="1810432"/>
              <a:ext cx="2293258" cy="2293258"/>
            </a:xfrm>
            <a:prstGeom prst="roundRect">
              <a:avLst>
                <a:gd name="adj" fmla="val 12083"/>
              </a:avLst>
            </a:prstGeom>
            <a:solidFill>
              <a:schemeClr val="bg1">
                <a:lumMod val="95000"/>
              </a:schemeClr>
            </a:solidFill>
            <a:ln w="22225" cap="flat" cmpd="sng" algn="ctr">
              <a:noFill/>
              <a:prstDash val="solid"/>
              <a:miter lim="800000"/>
            </a:ln>
            <a:effectLst/>
          </p:spPr>
          <p:txBody>
            <a:bodyPr rtlCol="0" anchor="ctr"/>
            <a:lstStyle/>
            <a:p>
              <a:pPr algn="ctr" defTabSz="1218804">
                <a:defRPr/>
              </a:pPr>
              <a:endParaRPr lang="zh-CN" altLang="en-US" sz="1999" kern="0" dirty="0">
                <a:solidFill>
                  <a:prstClr val="white"/>
                </a:solidFill>
                <a:latin typeface="Arial"/>
                <a:ea typeface="微软雅黑" panose="020B0503020204020204" pitchFamily="34" charset="-122"/>
                <a:cs typeface="+mn-ea"/>
                <a:sym typeface="+mn-lt"/>
              </a:endParaRPr>
            </a:p>
          </p:txBody>
        </p:sp>
        <p:sp>
          <p:nvSpPr>
            <p:cNvPr id="13" name="圆角矩形 12"/>
            <p:cNvSpPr/>
            <p:nvPr/>
          </p:nvSpPr>
          <p:spPr>
            <a:xfrm rot="2700000">
              <a:off x="2067317" y="1810431"/>
              <a:ext cx="2293258" cy="2293258"/>
            </a:xfrm>
            <a:prstGeom prst="roundRect">
              <a:avLst>
                <a:gd name="adj" fmla="val 12083"/>
              </a:avLst>
            </a:prstGeom>
            <a:solidFill>
              <a:srgbClr val="123E61"/>
            </a:solidFill>
            <a:ln w="22225" cap="flat" cmpd="sng" algn="ctr">
              <a:gradFill>
                <a:gsLst>
                  <a:gs pos="0">
                    <a:sysClr val="window" lastClr="FFFFFF"/>
                  </a:gs>
                  <a:gs pos="100000">
                    <a:sysClr val="window" lastClr="FFFFFF">
                      <a:lumMod val="75000"/>
                    </a:sysClr>
                  </a:gs>
                </a:gsLst>
                <a:lin ang="0" scaled="0"/>
              </a:gradFill>
              <a:prstDash val="solid"/>
              <a:miter lim="800000"/>
            </a:ln>
            <a:effectLst>
              <a:outerShdw blurRad="63500" dist="25400" dir="2700000" algn="tl" rotWithShape="0">
                <a:prstClr val="black">
                  <a:alpha val="40000"/>
                </a:prstClr>
              </a:outerShdw>
            </a:effectLst>
          </p:spPr>
          <p:txBody>
            <a:bodyPr rtlCol="0" anchor="ctr"/>
            <a:lstStyle/>
            <a:p>
              <a:pPr algn="ctr" defTabSz="1218804">
                <a:defRPr/>
              </a:pPr>
              <a:r>
                <a:rPr lang="en-US" altLang="zh-CN" sz="1999" kern="0">
                  <a:solidFill>
                    <a:prstClr val="white"/>
                  </a:solidFill>
                  <a:latin typeface="Arial"/>
                  <a:ea typeface="微软雅黑" panose="020B0503020204020204" pitchFamily="34" charset="-122"/>
                  <a:cs typeface="+mn-ea"/>
                  <a:sym typeface="+mn-lt"/>
                </a:rPr>
                <a:t> </a:t>
              </a:r>
              <a:endParaRPr lang="zh-CN" altLang="en-US" sz="1999" kern="0" dirty="0">
                <a:solidFill>
                  <a:prstClr val="white"/>
                </a:solidFill>
                <a:latin typeface="Arial"/>
                <a:ea typeface="微软雅黑" panose="020B0503020204020204" pitchFamily="34" charset="-122"/>
                <a:cs typeface="+mn-ea"/>
                <a:sym typeface="+mn-lt"/>
              </a:endParaRPr>
            </a:p>
          </p:txBody>
        </p:sp>
      </p:grpSp>
      <p:grpSp>
        <p:nvGrpSpPr>
          <p:cNvPr id="14" name="组合 13"/>
          <p:cNvGrpSpPr/>
          <p:nvPr/>
        </p:nvGrpSpPr>
        <p:grpSpPr>
          <a:xfrm>
            <a:off x="8433891" y="3076798"/>
            <a:ext cx="2909501" cy="2639479"/>
            <a:chOff x="2067317" y="1810431"/>
            <a:chExt cx="2488837" cy="2293259"/>
          </a:xfrm>
          <a:effectLst>
            <a:outerShdw blurRad="139700" dist="63500" dir="2700000" algn="tl" rotWithShape="0">
              <a:prstClr val="black">
                <a:alpha val="40000"/>
              </a:prstClr>
            </a:outerShdw>
          </a:effectLst>
        </p:grpSpPr>
        <p:sp>
          <p:nvSpPr>
            <p:cNvPr id="15" name="圆角矩形 14"/>
            <p:cNvSpPr/>
            <p:nvPr/>
          </p:nvSpPr>
          <p:spPr>
            <a:xfrm rot="2700000">
              <a:off x="2262896" y="1810432"/>
              <a:ext cx="2293258" cy="2293258"/>
            </a:xfrm>
            <a:prstGeom prst="roundRect">
              <a:avLst>
                <a:gd name="adj" fmla="val 12083"/>
              </a:avLst>
            </a:prstGeom>
            <a:solidFill>
              <a:srgbClr val="14436A"/>
            </a:solidFill>
            <a:ln w="22225" cap="flat" cmpd="sng" algn="ctr">
              <a:noFill/>
              <a:prstDash val="solid"/>
              <a:miter lim="800000"/>
            </a:ln>
            <a:effectLst/>
          </p:spPr>
          <p:txBody>
            <a:bodyPr rtlCol="0" anchor="ctr"/>
            <a:lstStyle/>
            <a:p>
              <a:pPr algn="ctr" defTabSz="1218804">
                <a:defRPr/>
              </a:pPr>
              <a:endParaRPr lang="zh-CN" altLang="en-US" sz="1999" kern="0" dirty="0">
                <a:solidFill>
                  <a:srgbClr val="14436A"/>
                </a:solidFill>
                <a:latin typeface="Arial"/>
                <a:ea typeface="微软雅黑" panose="020B0503020204020204" pitchFamily="34" charset="-122"/>
                <a:cs typeface="+mn-ea"/>
                <a:sym typeface="+mn-lt"/>
              </a:endParaRPr>
            </a:p>
          </p:txBody>
        </p:sp>
        <p:sp>
          <p:nvSpPr>
            <p:cNvPr id="16" name="圆角矩形 15"/>
            <p:cNvSpPr/>
            <p:nvPr/>
          </p:nvSpPr>
          <p:spPr>
            <a:xfrm rot="2700000">
              <a:off x="2067317" y="1810431"/>
              <a:ext cx="2293258" cy="2293258"/>
            </a:xfrm>
            <a:prstGeom prst="roundRect">
              <a:avLst>
                <a:gd name="adj" fmla="val 12083"/>
              </a:avLst>
            </a:prstGeom>
            <a:gradFill>
              <a:gsLst>
                <a:gs pos="0">
                  <a:sysClr val="window" lastClr="FFFFFF"/>
                </a:gs>
                <a:gs pos="100000">
                  <a:sysClr val="window" lastClr="FFFFFF">
                    <a:lumMod val="75000"/>
                  </a:sysClr>
                </a:gs>
              </a:gsLst>
              <a:lin ang="0" scaled="0"/>
            </a:gradFill>
            <a:ln w="22225" cap="flat" cmpd="sng" algn="ctr">
              <a:gradFill>
                <a:gsLst>
                  <a:gs pos="0">
                    <a:sysClr val="window" lastClr="FFFFFF"/>
                  </a:gs>
                  <a:gs pos="100000">
                    <a:sysClr val="window" lastClr="FFFFFF">
                      <a:lumMod val="75000"/>
                    </a:sysClr>
                  </a:gs>
                </a:gsLst>
                <a:lin ang="0" scaled="0"/>
              </a:gradFill>
              <a:prstDash val="solid"/>
              <a:miter lim="800000"/>
            </a:ln>
            <a:effectLst>
              <a:outerShdw blurRad="63500" dist="25400" dir="2700000" algn="tl" rotWithShape="0">
                <a:prstClr val="black">
                  <a:alpha val="40000"/>
                </a:prstClr>
              </a:outerShdw>
            </a:effectLst>
          </p:spPr>
          <p:txBody>
            <a:bodyPr rtlCol="0" anchor="ctr"/>
            <a:lstStyle/>
            <a:p>
              <a:pPr algn="ctr" defTabSz="1218804">
                <a:defRPr/>
              </a:pPr>
              <a:r>
                <a:rPr lang="en-US" altLang="zh-CN" sz="1999" kern="0">
                  <a:solidFill>
                    <a:srgbClr val="14436A"/>
                  </a:solidFill>
                  <a:latin typeface="Arial"/>
                  <a:ea typeface="微软雅黑" panose="020B0503020204020204" pitchFamily="34" charset="-122"/>
                  <a:cs typeface="+mn-ea"/>
                  <a:sym typeface="+mn-lt"/>
                </a:rPr>
                <a:t> </a:t>
              </a:r>
              <a:endParaRPr lang="zh-CN" altLang="en-US" sz="1999" kern="0" dirty="0">
                <a:solidFill>
                  <a:srgbClr val="14436A"/>
                </a:solidFill>
                <a:latin typeface="Arial"/>
                <a:ea typeface="微软雅黑" panose="020B0503020204020204" pitchFamily="34" charset="-122"/>
                <a:cs typeface="+mn-ea"/>
                <a:sym typeface="+mn-lt"/>
              </a:endParaRPr>
            </a:p>
          </p:txBody>
        </p:sp>
      </p:grpSp>
      <p:sp>
        <p:nvSpPr>
          <p:cNvPr id="3" name="TextBox 2"/>
          <p:cNvSpPr txBox="1"/>
          <p:nvPr/>
        </p:nvSpPr>
        <p:spPr>
          <a:xfrm>
            <a:off x="1389781" y="69664"/>
            <a:ext cx="2058577" cy="666657"/>
          </a:xfrm>
          <a:prstGeom prst="rect">
            <a:avLst/>
          </a:prstGeom>
          <a:noFill/>
        </p:spPr>
        <p:txBody>
          <a:bodyPr wrap="none" rtlCol="0">
            <a:spAutoFit/>
          </a:bodyPr>
          <a:lstStyle/>
          <a:p>
            <a:pPr defTabSz="1218804">
              <a:defRPr/>
            </a:pPr>
            <a:r>
              <a:rPr lang="en-US" sz="3732" i="1" dirty="0" err="1">
                <a:solidFill>
                  <a:srgbClr val="FF0000"/>
                </a:solidFill>
                <a:latin typeface="Times New Roman"/>
              </a:rPr>
              <a:t>Chú</a:t>
            </a:r>
            <a:r>
              <a:rPr lang="en-US" sz="3732" i="1" dirty="0">
                <a:solidFill>
                  <a:srgbClr val="FF0000"/>
                </a:solidFill>
                <a:latin typeface="Times New Roman"/>
              </a:rPr>
              <a:t> </a:t>
            </a:r>
            <a:r>
              <a:rPr lang="en-US" sz="3732" i="1" dirty="0" err="1">
                <a:solidFill>
                  <a:srgbClr val="FF0000"/>
                </a:solidFill>
                <a:latin typeface="Times New Roman"/>
              </a:rPr>
              <a:t>thích</a:t>
            </a:r>
            <a:endParaRPr lang="en-US" sz="3732" i="1" dirty="0">
              <a:solidFill>
                <a:srgbClr val="FF0000"/>
              </a:solidFill>
              <a:latin typeface="Times New Roman"/>
            </a:endParaRPr>
          </a:p>
        </p:txBody>
      </p:sp>
      <p:pic>
        <p:nvPicPr>
          <p:cNvPr id="18" name="Picture 4" descr="Trẻ Em, Học Tập, Học Bài, Giáo Dục, Tải hình PNG 109 - Free.Vector6.co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89610" y="2200916"/>
            <a:ext cx="3516756" cy="3089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0" descr="Trẻ Em, Mầm Non, Đọc Sách, Học Tập, Cô Bé, Tải hình PNG 342 -  Free.Vector6.com"/>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0510" y="3076798"/>
            <a:ext cx="2665601" cy="2667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descr="A picture containing toy, doll&#10;&#10;Description automatically generated">
            <a:extLst>
              <a:ext uri="{FF2B5EF4-FFF2-40B4-BE49-F238E27FC236}">
                <a16:creationId xmlns:a16="http://schemas.microsoft.com/office/drawing/2014/main" id="{7BFEE031-360F-4D5F-904A-32B86E7ACC2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13725" y="2721912"/>
            <a:ext cx="2568094" cy="2568094"/>
          </a:xfrm>
          <a:prstGeom prst="rect">
            <a:avLst/>
          </a:prstGeom>
        </p:spPr>
      </p:pic>
      <p:sp>
        <p:nvSpPr>
          <p:cNvPr id="7" name="Cloud Callout 6"/>
          <p:cNvSpPr/>
          <p:nvPr/>
        </p:nvSpPr>
        <p:spPr>
          <a:xfrm>
            <a:off x="1046854" y="710127"/>
            <a:ext cx="3503308" cy="1681790"/>
          </a:xfrm>
          <a:prstGeom prst="cloudCallout">
            <a:avLst/>
          </a:prstGeom>
          <a:solidFill>
            <a:srgbClr val="F8FF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66" dirty="0" err="1">
                <a:solidFill>
                  <a:srgbClr val="0000FF"/>
                </a:solidFill>
                <a:latin typeface="Times New Roman" panose="02020603050405020304" pitchFamily="18" charset="0"/>
                <a:cs typeface="Times New Roman" panose="02020603050405020304" pitchFamily="18" charset="0"/>
              </a:rPr>
              <a:t>Hoạt</a:t>
            </a:r>
            <a:r>
              <a:rPr lang="en-US" sz="3466" dirty="0">
                <a:solidFill>
                  <a:srgbClr val="0000FF"/>
                </a:solidFill>
                <a:latin typeface="Times New Roman" panose="02020603050405020304" pitchFamily="18" charset="0"/>
                <a:cs typeface="Times New Roman" panose="02020603050405020304" pitchFamily="18" charset="0"/>
              </a:rPr>
              <a:t> </a:t>
            </a:r>
            <a:r>
              <a:rPr lang="en-US" sz="3466" dirty="0" err="1">
                <a:solidFill>
                  <a:srgbClr val="0000FF"/>
                </a:solidFill>
                <a:latin typeface="Times New Roman" panose="02020603050405020304" pitchFamily="18" charset="0"/>
                <a:cs typeface="Times New Roman" panose="02020603050405020304" pitchFamily="18" charset="0"/>
              </a:rPr>
              <a:t>động</a:t>
            </a:r>
            <a:r>
              <a:rPr lang="en-US" sz="3466" dirty="0">
                <a:solidFill>
                  <a:srgbClr val="0000FF"/>
                </a:solidFill>
                <a:latin typeface="Times New Roman" panose="02020603050405020304" pitchFamily="18" charset="0"/>
                <a:cs typeface="Times New Roman" panose="02020603050405020304" pitchFamily="18" charset="0"/>
              </a:rPr>
              <a:t> </a:t>
            </a:r>
            <a:r>
              <a:rPr lang="en-US" sz="3466" dirty="0" err="1">
                <a:solidFill>
                  <a:srgbClr val="0000FF"/>
                </a:solidFill>
                <a:latin typeface="Times New Roman" panose="02020603050405020304" pitchFamily="18" charset="0"/>
                <a:cs typeface="Times New Roman" panose="02020603050405020304" pitchFamily="18" charset="0"/>
              </a:rPr>
              <a:t>cá</a:t>
            </a:r>
            <a:r>
              <a:rPr lang="en-US" sz="3466" dirty="0">
                <a:solidFill>
                  <a:srgbClr val="0000FF"/>
                </a:solidFill>
                <a:latin typeface="Times New Roman" panose="02020603050405020304" pitchFamily="18" charset="0"/>
                <a:cs typeface="Times New Roman" panose="02020603050405020304" pitchFamily="18" charset="0"/>
              </a:rPr>
              <a:t> </a:t>
            </a:r>
            <a:r>
              <a:rPr lang="en-US" sz="3466" dirty="0" err="1">
                <a:solidFill>
                  <a:srgbClr val="0000FF"/>
                </a:solidFill>
                <a:latin typeface="Times New Roman" panose="02020603050405020304" pitchFamily="18" charset="0"/>
                <a:cs typeface="Times New Roman" panose="02020603050405020304" pitchFamily="18" charset="0"/>
              </a:rPr>
              <a:t>nhân</a:t>
            </a:r>
            <a:endParaRPr lang="en-US" sz="3466" dirty="0">
              <a:solidFill>
                <a:srgbClr val="0000FF"/>
              </a:solidFill>
              <a:latin typeface="Times New Roman" panose="02020603050405020304" pitchFamily="18" charset="0"/>
              <a:cs typeface="Times New Roman" panose="02020603050405020304" pitchFamily="18" charset="0"/>
            </a:endParaRPr>
          </a:p>
        </p:txBody>
      </p:sp>
      <p:sp>
        <p:nvSpPr>
          <p:cNvPr id="30" name="Cloud Callout 29"/>
          <p:cNvSpPr/>
          <p:nvPr/>
        </p:nvSpPr>
        <p:spPr>
          <a:xfrm>
            <a:off x="4902021" y="614627"/>
            <a:ext cx="3503308" cy="1681790"/>
          </a:xfrm>
          <a:prstGeom prst="cloudCallout">
            <a:avLst/>
          </a:prstGeom>
          <a:solidFill>
            <a:srgbClr val="F8FF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66" dirty="0" err="1">
                <a:solidFill>
                  <a:srgbClr val="0000FF"/>
                </a:solidFill>
                <a:latin typeface="Times New Roman" panose="02020603050405020304" pitchFamily="18" charset="0"/>
                <a:cs typeface="Times New Roman" panose="02020603050405020304" pitchFamily="18" charset="0"/>
              </a:rPr>
              <a:t>Hoạt</a:t>
            </a:r>
            <a:r>
              <a:rPr lang="en-US" sz="3466" dirty="0">
                <a:solidFill>
                  <a:srgbClr val="0000FF"/>
                </a:solidFill>
                <a:latin typeface="Times New Roman" panose="02020603050405020304" pitchFamily="18" charset="0"/>
                <a:cs typeface="Times New Roman" panose="02020603050405020304" pitchFamily="18" charset="0"/>
              </a:rPr>
              <a:t> </a:t>
            </a:r>
            <a:r>
              <a:rPr lang="en-US" sz="3466" dirty="0" err="1">
                <a:solidFill>
                  <a:srgbClr val="0000FF"/>
                </a:solidFill>
                <a:latin typeface="Times New Roman" panose="02020603050405020304" pitchFamily="18" charset="0"/>
                <a:cs typeface="Times New Roman" panose="02020603050405020304" pitchFamily="18" charset="0"/>
              </a:rPr>
              <a:t>động</a:t>
            </a:r>
            <a:r>
              <a:rPr lang="en-US" sz="3466" dirty="0">
                <a:solidFill>
                  <a:srgbClr val="0000FF"/>
                </a:solidFill>
                <a:latin typeface="Times New Roman" panose="02020603050405020304" pitchFamily="18" charset="0"/>
                <a:cs typeface="Times New Roman" panose="02020603050405020304" pitchFamily="18" charset="0"/>
              </a:rPr>
              <a:t> </a:t>
            </a:r>
            <a:r>
              <a:rPr lang="en-US" sz="3466" dirty="0" err="1">
                <a:solidFill>
                  <a:srgbClr val="0000FF"/>
                </a:solidFill>
                <a:latin typeface="Times New Roman" panose="02020603050405020304" pitchFamily="18" charset="0"/>
                <a:cs typeface="Times New Roman" panose="02020603050405020304" pitchFamily="18" charset="0"/>
              </a:rPr>
              <a:t>cặp</a:t>
            </a:r>
            <a:r>
              <a:rPr lang="en-US" sz="3466" dirty="0">
                <a:solidFill>
                  <a:srgbClr val="0000FF"/>
                </a:solidFill>
                <a:latin typeface="Times New Roman" panose="02020603050405020304" pitchFamily="18" charset="0"/>
                <a:cs typeface="Times New Roman" panose="02020603050405020304" pitchFamily="18" charset="0"/>
              </a:rPr>
              <a:t> </a:t>
            </a:r>
            <a:r>
              <a:rPr lang="en-US" sz="3466" dirty="0" err="1">
                <a:solidFill>
                  <a:srgbClr val="0000FF"/>
                </a:solidFill>
                <a:latin typeface="Times New Roman" panose="02020603050405020304" pitchFamily="18" charset="0"/>
                <a:cs typeface="Times New Roman" panose="02020603050405020304" pitchFamily="18" charset="0"/>
              </a:rPr>
              <a:t>đôi</a:t>
            </a:r>
            <a:endParaRPr lang="en-US" sz="3466" dirty="0">
              <a:solidFill>
                <a:srgbClr val="0000FF"/>
              </a:solidFill>
              <a:latin typeface="Times New Roman" panose="02020603050405020304" pitchFamily="18" charset="0"/>
              <a:cs typeface="Times New Roman" panose="02020603050405020304" pitchFamily="18" charset="0"/>
            </a:endParaRPr>
          </a:p>
        </p:txBody>
      </p:sp>
      <p:sp>
        <p:nvSpPr>
          <p:cNvPr id="32" name="Cloud Callout 31"/>
          <p:cNvSpPr/>
          <p:nvPr/>
        </p:nvSpPr>
        <p:spPr>
          <a:xfrm>
            <a:off x="8689841" y="710127"/>
            <a:ext cx="3503308" cy="1681790"/>
          </a:xfrm>
          <a:prstGeom prst="cloudCallout">
            <a:avLst/>
          </a:prstGeom>
          <a:solidFill>
            <a:srgbClr val="F8FF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66" dirty="0" err="1">
                <a:solidFill>
                  <a:srgbClr val="0000FF"/>
                </a:solidFill>
                <a:latin typeface="Times New Roman" panose="02020603050405020304" pitchFamily="18" charset="0"/>
                <a:cs typeface="Times New Roman" panose="02020603050405020304" pitchFamily="18" charset="0"/>
              </a:rPr>
              <a:t>Hoạt</a:t>
            </a:r>
            <a:r>
              <a:rPr lang="en-US" sz="3466" dirty="0">
                <a:solidFill>
                  <a:srgbClr val="0000FF"/>
                </a:solidFill>
                <a:latin typeface="Times New Roman" panose="02020603050405020304" pitchFamily="18" charset="0"/>
                <a:cs typeface="Times New Roman" panose="02020603050405020304" pitchFamily="18" charset="0"/>
              </a:rPr>
              <a:t> </a:t>
            </a:r>
            <a:r>
              <a:rPr lang="en-US" sz="3466" dirty="0" err="1">
                <a:solidFill>
                  <a:srgbClr val="0000FF"/>
                </a:solidFill>
                <a:latin typeface="Times New Roman" panose="02020603050405020304" pitchFamily="18" charset="0"/>
                <a:cs typeface="Times New Roman" panose="02020603050405020304" pitchFamily="18" charset="0"/>
              </a:rPr>
              <a:t>động</a:t>
            </a:r>
            <a:r>
              <a:rPr lang="en-US" sz="3466" dirty="0">
                <a:solidFill>
                  <a:srgbClr val="0000FF"/>
                </a:solidFill>
                <a:latin typeface="Times New Roman" panose="02020603050405020304" pitchFamily="18" charset="0"/>
                <a:cs typeface="Times New Roman" panose="02020603050405020304" pitchFamily="18" charset="0"/>
              </a:rPr>
              <a:t> </a:t>
            </a:r>
            <a:r>
              <a:rPr lang="en-US" sz="3466" dirty="0" err="1">
                <a:solidFill>
                  <a:srgbClr val="0000FF"/>
                </a:solidFill>
                <a:latin typeface="Times New Roman" panose="02020603050405020304" pitchFamily="18" charset="0"/>
                <a:cs typeface="Times New Roman" panose="02020603050405020304" pitchFamily="18" charset="0"/>
              </a:rPr>
              <a:t>nhóm</a:t>
            </a:r>
            <a:endParaRPr lang="en-US" sz="3466" dirty="0">
              <a:solidFill>
                <a:srgbClr val="0000FF"/>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34612537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childTnLst>
                          </p:cTn>
                        </p:par>
                        <p:par>
                          <p:cTn id="11" fill="hold">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par>
                          <p:cTn id="15" fill="hold">
                            <p:stCondLst>
                              <p:cond delay="1000"/>
                            </p:stCondLst>
                            <p:childTnLst>
                              <p:par>
                                <p:cTn id="16" presetID="23" presetClass="entr" presetSubtype="16"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childTnLst>
                                </p:cTn>
                              </p:par>
                              <p:par>
                                <p:cTn id="20" presetID="23" presetClass="entr" presetSubtype="16"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500" fill="hold"/>
                                        <p:tgtEl>
                                          <p:spTgt spid="18"/>
                                        </p:tgtEl>
                                        <p:attrNameLst>
                                          <p:attrName>ppt_w</p:attrName>
                                        </p:attrNameLst>
                                      </p:cBhvr>
                                      <p:tavLst>
                                        <p:tav tm="0">
                                          <p:val>
                                            <p:fltVal val="0"/>
                                          </p:val>
                                        </p:tav>
                                        <p:tav tm="100000">
                                          <p:val>
                                            <p:strVal val="#ppt_w"/>
                                          </p:val>
                                        </p:tav>
                                      </p:tavLst>
                                    </p:anim>
                                    <p:anim calcmode="lin" valueType="num">
                                      <p:cBhvr>
                                        <p:cTn id="23" dur="500" fill="hold"/>
                                        <p:tgtEl>
                                          <p:spTgt spid="18"/>
                                        </p:tgtEl>
                                        <p:attrNameLst>
                                          <p:attrName>ppt_h</p:attrName>
                                        </p:attrNameLst>
                                      </p:cBhvr>
                                      <p:tavLst>
                                        <p:tav tm="0">
                                          <p:val>
                                            <p:fltVal val="0"/>
                                          </p:val>
                                        </p:tav>
                                        <p:tav tm="100000">
                                          <p:val>
                                            <p:strVal val="#ppt_h"/>
                                          </p:val>
                                        </p:tav>
                                      </p:tavLst>
                                    </p:anim>
                                  </p:childTnLst>
                                </p:cTn>
                              </p:par>
                            </p:childTnLst>
                          </p:cTn>
                        </p:par>
                        <p:par>
                          <p:cTn id="24" fill="hold">
                            <p:stCondLst>
                              <p:cond delay="1500"/>
                            </p:stCondLst>
                            <p:childTnLst>
                              <p:par>
                                <p:cTn id="25" presetID="23" presetClass="entr" presetSubtype="16" fill="hold" grpId="0" nodeType="after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p:cTn id="27" dur="500" fill="hold"/>
                                        <p:tgtEl>
                                          <p:spTgt spid="30"/>
                                        </p:tgtEl>
                                        <p:attrNameLst>
                                          <p:attrName>ppt_w</p:attrName>
                                        </p:attrNameLst>
                                      </p:cBhvr>
                                      <p:tavLst>
                                        <p:tav tm="0">
                                          <p:val>
                                            <p:fltVal val="0"/>
                                          </p:val>
                                        </p:tav>
                                        <p:tav tm="100000">
                                          <p:val>
                                            <p:strVal val="#ppt_w"/>
                                          </p:val>
                                        </p:tav>
                                      </p:tavLst>
                                    </p:anim>
                                    <p:anim calcmode="lin" valueType="num">
                                      <p:cBhvr>
                                        <p:cTn id="28" dur="500" fill="hold"/>
                                        <p:tgtEl>
                                          <p:spTgt spid="30"/>
                                        </p:tgtEl>
                                        <p:attrNameLst>
                                          <p:attrName>ppt_h</p:attrName>
                                        </p:attrNameLst>
                                      </p:cBhvr>
                                      <p:tavLst>
                                        <p:tav tm="0">
                                          <p:val>
                                            <p:fltVal val="0"/>
                                          </p:val>
                                        </p:tav>
                                        <p:tav tm="100000">
                                          <p:val>
                                            <p:strVal val="#ppt_h"/>
                                          </p:val>
                                        </p:tav>
                                      </p:tavLst>
                                    </p:anim>
                                  </p:childTnLst>
                                </p:cTn>
                              </p:par>
                            </p:childTnLst>
                          </p:cTn>
                        </p:par>
                        <p:par>
                          <p:cTn id="29" fill="hold">
                            <p:stCondLst>
                              <p:cond delay="2000"/>
                            </p:stCondLst>
                            <p:childTnLst>
                              <p:par>
                                <p:cTn id="30" presetID="45" presetClass="entr" presetSubtype="0"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2000"/>
                                        <p:tgtEl>
                                          <p:spTgt spid="14"/>
                                        </p:tgtEl>
                                      </p:cBhvr>
                                    </p:animEffect>
                                    <p:anim calcmode="lin" valueType="num">
                                      <p:cBhvr>
                                        <p:cTn id="33" dur="2000" fill="hold"/>
                                        <p:tgtEl>
                                          <p:spTgt spid="14"/>
                                        </p:tgtEl>
                                        <p:attrNameLst>
                                          <p:attrName>ppt_w</p:attrName>
                                        </p:attrNameLst>
                                      </p:cBhvr>
                                      <p:tavLst>
                                        <p:tav tm="0" fmla="#ppt_w*sin(2.5*pi*$)">
                                          <p:val>
                                            <p:fltVal val="0"/>
                                          </p:val>
                                        </p:tav>
                                        <p:tav tm="100000">
                                          <p:val>
                                            <p:fltVal val="1"/>
                                          </p:val>
                                        </p:tav>
                                      </p:tavLst>
                                    </p:anim>
                                    <p:anim calcmode="lin" valueType="num">
                                      <p:cBhvr>
                                        <p:cTn id="34" dur="2000" fill="hold"/>
                                        <p:tgtEl>
                                          <p:spTgt spid="14"/>
                                        </p:tgtEl>
                                        <p:attrNameLst>
                                          <p:attrName>ppt_h</p:attrName>
                                        </p:attrNameLst>
                                      </p:cBhvr>
                                      <p:tavLst>
                                        <p:tav tm="0">
                                          <p:val>
                                            <p:strVal val="#ppt_h"/>
                                          </p:val>
                                        </p:tav>
                                        <p:tav tm="100000">
                                          <p:val>
                                            <p:strVal val="#ppt_h"/>
                                          </p:val>
                                        </p:tav>
                                      </p:tavLst>
                                    </p:anim>
                                  </p:childTnLst>
                                </p:cTn>
                              </p:par>
                              <p:par>
                                <p:cTn id="35" presetID="45"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2000"/>
                                        <p:tgtEl>
                                          <p:spTgt spid="22"/>
                                        </p:tgtEl>
                                      </p:cBhvr>
                                    </p:animEffect>
                                    <p:anim calcmode="lin" valueType="num">
                                      <p:cBhvr>
                                        <p:cTn id="38" dur="2000" fill="hold"/>
                                        <p:tgtEl>
                                          <p:spTgt spid="22"/>
                                        </p:tgtEl>
                                        <p:attrNameLst>
                                          <p:attrName>ppt_w</p:attrName>
                                        </p:attrNameLst>
                                      </p:cBhvr>
                                      <p:tavLst>
                                        <p:tav tm="0" fmla="#ppt_w*sin(2.5*pi*$)">
                                          <p:val>
                                            <p:fltVal val="0"/>
                                          </p:val>
                                        </p:tav>
                                        <p:tav tm="100000">
                                          <p:val>
                                            <p:fltVal val="1"/>
                                          </p:val>
                                        </p:tav>
                                      </p:tavLst>
                                    </p:anim>
                                    <p:anim calcmode="lin" valueType="num">
                                      <p:cBhvr>
                                        <p:cTn id="39" dur="2000" fill="hold"/>
                                        <p:tgtEl>
                                          <p:spTgt spid="22"/>
                                        </p:tgtEl>
                                        <p:attrNameLst>
                                          <p:attrName>ppt_h</p:attrName>
                                        </p:attrNameLst>
                                      </p:cBhvr>
                                      <p:tavLst>
                                        <p:tav tm="0">
                                          <p:val>
                                            <p:strVal val="#ppt_h"/>
                                          </p:val>
                                        </p:tav>
                                        <p:tav tm="100000">
                                          <p:val>
                                            <p:strVal val="#ppt_h"/>
                                          </p:val>
                                        </p:tav>
                                      </p:tavLst>
                                    </p:anim>
                                  </p:childTnLst>
                                </p:cTn>
                              </p:par>
                            </p:childTnLst>
                          </p:cTn>
                        </p:par>
                        <p:par>
                          <p:cTn id="40" fill="hold">
                            <p:stCondLst>
                              <p:cond delay="4000"/>
                            </p:stCondLst>
                            <p:childTnLst>
                              <p:par>
                                <p:cTn id="41" presetID="45" presetClass="entr" presetSubtype="0" fill="hold" grpId="0" nodeType="after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fade">
                                      <p:cBhvr>
                                        <p:cTn id="43" dur="2000"/>
                                        <p:tgtEl>
                                          <p:spTgt spid="32"/>
                                        </p:tgtEl>
                                      </p:cBhvr>
                                    </p:animEffect>
                                    <p:anim calcmode="lin" valueType="num">
                                      <p:cBhvr>
                                        <p:cTn id="44" dur="2000" fill="hold"/>
                                        <p:tgtEl>
                                          <p:spTgt spid="32"/>
                                        </p:tgtEl>
                                        <p:attrNameLst>
                                          <p:attrName>ppt_w</p:attrName>
                                        </p:attrNameLst>
                                      </p:cBhvr>
                                      <p:tavLst>
                                        <p:tav tm="0" fmla="#ppt_w*sin(2.5*pi*$)">
                                          <p:val>
                                            <p:fltVal val="0"/>
                                          </p:val>
                                        </p:tav>
                                        <p:tav tm="100000">
                                          <p:val>
                                            <p:fltVal val="1"/>
                                          </p:val>
                                        </p:tav>
                                      </p:tavLst>
                                    </p:anim>
                                    <p:anim calcmode="lin" valueType="num">
                                      <p:cBhvr>
                                        <p:cTn id="45" dur="2000" fill="hold"/>
                                        <p:tgtEl>
                                          <p:spTgt spid="3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0" grpId="0" animBg="1"/>
      <p:bldP spid="3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24" descr="100+ Hình nền Slide đẹp 20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48" y="796268"/>
            <a:ext cx="12130576" cy="606173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145800" y="73139"/>
            <a:ext cx="3096040" cy="707886"/>
          </a:xfrm>
          <a:prstGeom prst="rect">
            <a:avLst/>
          </a:prstGeom>
        </p:spPr>
        <p:txBody>
          <a:bodyPr wrap="none">
            <a:spAutoFit/>
          </a:bodyPr>
          <a:lstStyle/>
          <a:p>
            <a:pPr defTabSz="1218804">
              <a:defRPr/>
            </a:pPr>
            <a:r>
              <a:rPr lang="en-US" sz="4000" b="1" dirty="0">
                <a:solidFill>
                  <a:srgbClr val="FF0000"/>
                </a:solidFill>
                <a:latin typeface="Times New Roman" panose="02020603050405020304" pitchFamily="18" charset="0"/>
              </a:rPr>
              <a:t>LUẬT CHƠI</a:t>
            </a:r>
            <a:endParaRPr lang="en-US" sz="4000" dirty="0">
              <a:solidFill>
                <a:srgbClr val="FF0000"/>
              </a:solidFill>
              <a:latin typeface="Times New Roman"/>
            </a:endParaRPr>
          </a:p>
        </p:txBody>
      </p:sp>
      <p:pic>
        <p:nvPicPr>
          <p:cNvPr id="5122" name="Picture 2" descr="Tổng hợp hình nền powerpoint đẹp mê ly cho máy tín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84418" y="1103950"/>
            <a:ext cx="7768110" cy="542292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560302" y="1624323"/>
            <a:ext cx="6679825" cy="4606197"/>
          </a:xfrm>
          <a:prstGeom prst="rect">
            <a:avLst/>
          </a:prstGeom>
        </p:spPr>
        <p:txBody>
          <a:bodyPr wrap="square">
            <a:spAutoFit/>
          </a:bodyPr>
          <a:lstStyle/>
          <a:p>
            <a:pPr algn="just"/>
            <a:r>
              <a:rPr lang="en-US" sz="3200" dirty="0" err="1">
                <a:latin typeface="Times New Roman" panose="02020603050405020304" pitchFamily="18" charset="0"/>
                <a:ea typeface="Calibri" panose="020F0502020204030204" pitchFamily="34" charset="0"/>
              </a:rPr>
              <a:t>Trò</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chơi</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có</a:t>
            </a:r>
            <a:r>
              <a:rPr lang="en-US" sz="3200" dirty="0">
                <a:latin typeface="Times New Roman" panose="02020603050405020304" pitchFamily="18" charset="0"/>
                <a:ea typeface="Calibri" panose="020F0502020204030204" pitchFamily="34" charset="0"/>
              </a:rPr>
              <a:t> 5 </a:t>
            </a:r>
            <a:r>
              <a:rPr lang="en-US" sz="3200" dirty="0" err="1">
                <a:latin typeface="Times New Roman" panose="02020603050405020304" pitchFamily="18" charset="0"/>
                <a:ea typeface="Calibri" panose="020F0502020204030204" pitchFamily="34" charset="0"/>
              </a:rPr>
              <a:t>vòng</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thi</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Mỗi</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vòng</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thi</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có</a:t>
            </a:r>
            <a:r>
              <a:rPr lang="en-US" sz="3200" dirty="0">
                <a:latin typeface="Times New Roman" panose="02020603050405020304" pitchFamily="18" charset="0"/>
                <a:ea typeface="Calibri" panose="020F0502020204030204" pitchFamily="34" charset="0"/>
              </a:rPr>
              <a:t> 1 </a:t>
            </a:r>
            <a:r>
              <a:rPr lang="en-US" sz="3200" dirty="0" err="1">
                <a:latin typeface="Times New Roman" panose="02020603050405020304" pitchFamily="18" charset="0"/>
                <a:ea typeface="Calibri" panose="020F0502020204030204" pitchFamily="34" charset="0"/>
              </a:rPr>
              <a:t>đến</a:t>
            </a:r>
            <a:r>
              <a:rPr lang="en-US" sz="3200" dirty="0">
                <a:latin typeface="Times New Roman" panose="02020603050405020304" pitchFamily="18" charset="0"/>
                <a:ea typeface="Calibri" panose="020F0502020204030204" pitchFamily="34" charset="0"/>
              </a:rPr>
              <a:t> 2 </a:t>
            </a:r>
            <a:r>
              <a:rPr lang="en-US" sz="3200" dirty="0" err="1">
                <a:latin typeface="Times New Roman" panose="02020603050405020304" pitchFamily="18" charset="0"/>
                <a:ea typeface="Calibri" panose="020F0502020204030204" pitchFamily="34" charset="0"/>
              </a:rPr>
              <a:t>câu</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hỏi</a:t>
            </a:r>
            <a:r>
              <a:rPr lang="en-US" sz="3200" dirty="0">
                <a:latin typeface="Times New Roman" panose="02020603050405020304" pitchFamily="18" charset="0"/>
                <a:ea typeface="Calibri" panose="020F0502020204030204" pitchFamily="34" charset="0"/>
              </a:rPr>
              <a:t>. Sau </a:t>
            </a:r>
            <a:r>
              <a:rPr lang="en-US" sz="3200" dirty="0" err="1">
                <a:latin typeface="Times New Roman" panose="02020603050405020304" pitchFamily="18" charset="0"/>
                <a:ea typeface="Calibri" panose="020F0502020204030204" pitchFamily="34" charset="0"/>
              </a:rPr>
              <a:t>khi</a:t>
            </a:r>
            <a:r>
              <a:rPr lang="en-US" sz="3200" dirty="0">
                <a:latin typeface="Times New Roman" panose="02020603050405020304" pitchFamily="18" charset="0"/>
                <a:ea typeface="Calibri" panose="020F0502020204030204" pitchFamily="34" charset="0"/>
              </a:rPr>
              <a:t> GV </a:t>
            </a:r>
            <a:r>
              <a:rPr lang="en-US" sz="3200" dirty="0" err="1">
                <a:latin typeface="Times New Roman" panose="02020603050405020304" pitchFamily="18" charset="0"/>
                <a:ea typeface="Calibri" panose="020F0502020204030204" pitchFamily="34" charset="0"/>
              </a:rPr>
              <a:t>đọc</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xong</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câu</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hỏi</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em</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hãy</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suy</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nghĩ</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và</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trả</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lời</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trong</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thời</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gian</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quy</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định</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Nếu</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trả</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lời</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đúng</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sẽ</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được</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nhận</a:t>
            </a:r>
            <a:r>
              <a:rPr lang="en-US" sz="3200" dirty="0">
                <a:latin typeface="Times New Roman" panose="02020603050405020304" pitchFamily="18" charset="0"/>
                <a:ea typeface="Calibri" panose="020F0502020204030204" pitchFamily="34" charset="0"/>
              </a:rPr>
              <a:t> 1 </a:t>
            </a:r>
            <a:r>
              <a:rPr lang="en-US" sz="3200" dirty="0" err="1">
                <a:latin typeface="Times New Roman" panose="02020603050405020304" pitchFamily="18" charset="0"/>
                <a:ea typeface="Calibri" panose="020F0502020204030204" pitchFamily="34" charset="0"/>
              </a:rPr>
              <a:t>phần</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quà</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Nếu</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trả</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lời</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sai</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thì</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nhường</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quyền</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trả</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lời</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cho</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bạn</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khác</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Lưu</a:t>
            </a:r>
            <a:r>
              <a:rPr lang="en-US" sz="3200" dirty="0">
                <a:latin typeface="Times New Roman" panose="02020603050405020304" pitchFamily="18" charset="0"/>
                <a:ea typeface="Calibri" panose="020F0502020204030204" pitchFamily="34" charset="0"/>
              </a:rPr>
              <a:t> ý </a:t>
            </a:r>
            <a:r>
              <a:rPr lang="en-US" sz="3200" dirty="0" err="1">
                <a:latin typeface="Times New Roman" panose="02020603050405020304" pitchFamily="18" charset="0"/>
                <a:ea typeface="Calibri" panose="020F0502020204030204" pitchFamily="34" charset="0"/>
              </a:rPr>
              <a:t>e</a:t>
            </a:r>
            <a:r>
              <a:rPr lang="en-US" sz="3200" dirty="0" err="1">
                <a:solidFill>
                  <a:srgbClr val="000000"/>
                </a:solidFill>
                <a:effectLst/>
                <a:latin typeface="Times New Roman" panose="02020603050405020304" pitchFamily="18" charset="0"/>
                <a:ea typeface="Times New Roman" panose="02020603050405020304" pitchFamily="18" charset="0"/>
              </a:rPr>
              <a:t>m</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nào</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a:solidFill>
                  <a:srgbClr val="000000"/>
                </a:solidFill>
                <a:latin typeface="Times New Roman" panose="02020603050405020304" pitchFamily="18" charset="0"/>
                <a:ea typeface="Times New Roman" panose="02020603050405020304" pitchFamily="18" charset="0"/>
              </a:rPr>
              <a:t>vi </a:t>
            </a:r>
            <a:r>
              <a:rPr lang="en-US" sz="3200" dirty="0" err="1">
                <a:solidFill>
                  <a:srgbClr val="000000"/>
                </a:solidFill>
                <a:effectLst/>
                <a:latin typeface="Times New Roman" panose="02020603050405020304" pitchFamily="18" charset="0"/>
                <a:ea typeface="Times New Roman" panose="02020603050405020304" pitchFamily="18" charset="0"/>
              </a:rPr>
              <a:t>phạm</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luật</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là</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câu</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trả</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lời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không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được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chấp</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nhận</a:t>
            </a:r>
            <a:r>
              <a:rPr lang="en-US" sz="3200" dirty="0">
                <a:solidFill>
                  <a:srgbClr val="000000"/>
                </a:solidFill>
                <a:effectLst/>
                <a:latin typeface="Times New Roman" panose="02020603050405020304" pitchFamily="18" charset="0"/>
                <a:ea typeface="Times New Roman" panose="02020603050405020304" pitchFamily="18" charset="0"/>
              </a:rPr>
              <a:t>.</a:t>
            </a:r>
            <a:endParaRPr lang="en-US" sz="3200" dirty="0">
              <a:solidFill>
                <a:srgbClr val="000000"/>
              </a:solidFill>
              <a:effectLst/>
              <a:latin typeface="Times New Roman" panose="02020603050405020304" pitchFamily="18" charset="0"/>
              <a:ea typeface="Calibri" panose="020F0502020204030204" pitchFamily="34" charset="0"/>
            </a:endParaRPr>
          </a:p>
          <a:p>
            <a:endParaRPr lang="en-US" sz="3732" dirty="0"/>
          </a:p>
        </p:txBody>
      </p:sp>
      <p:pic>
        <p:nvPicPr>
          <p:cNvPr id="12" name="Picture 5">
            <a:extLst>
              <a:ext uri="{FF2B5EF4-FFF2-40B4-BE49-F238E27FC236}">
                <a16:creationId xmlns:a16="http://schemas.microsoft.com/office/drawing/2014/main" id="{76589933-FED3-4C4D-84FC-E05047220E5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9745" y="1103951"/>
            <a:ext cx="3487572" cy="2707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圆角矩形 9">
            <a:extLst>
              <a:ext uri="{FF2B5EF4-FFF2-40B4-BE49-F238E27FC236}">
                <a16:creationId xmlns:a16="http://schemas.microsoft.com/office/drawing/2014/main" id="{1E911F7B-8CFD-4E53-8C33-137CF15E697A}"/>
              </a:ext>
            </a:extLst>
          </p:cNvPr>
          <p:cNvSpPr/>
          <p:nvPr/>
        </p:nvSpPr>
        <p:spPr>
          <a:xfrm rot="2700000">
            <a:off x="1307662" y="4230212"/>
            <a:ext cx="1536949" cy="1642946"/>
          </a:xfrm>
          <a:prstGeom prst="roundRect">
            <a:avLst>
              <a:gd name="adj" fmla="val 50000"/>
            </a:avLst>
          </a:prstGeom>
          <a:gradFill>
            <a:gsLst>
              <a:gs pos="0">
                <a:sysClr val="window" lastClr="FFFFFF"/>
              </a:gs>
              <a:gs pos="100000">
                <a:sysClr val="window" lastClr="FFFFFF">
                  <a:lumMod val="75000"/>
                </a:sysClr>
              </a:gs>
            </a:gsLst>
            <a:lin ang="0" scaled="0"/>
          </a:gradFill>
          <a:ln w="22225" cap="flat" cmpd="sng" algn="ctr">
            <a:gradFill>
              <a:gsLst>
                <a:gs pos="0">
                  <a:sysClr val="window" lastClr="FFFFFF"/>
                </a:gs>
                <a:gs pos="100000">
                  <a:sysClr val="window" lastClr="FFFFFF">
                    <a:lumMod val="75000"/>
                  </a:sysClr>
                </a:gs>
              </a:gsLst>
              <a:lin ang="0" scaled="0"/>
            </a:gradFill>
            <a:prstDash val="solid"/>
            <a:miter lim="800000"/>
          </a:ln>
          <a:effectLst>
            <a:outerShdw blurRad="63500" dist="25400" dir="2700000" algn="tl" rotWithShape="0">
              <a:prstClr val="black">
                <a:alpha val="40000"/>
              </a:prstClr>
            </a:outerShdw>
          </a:effectLst>
        </p:spPr>
        <p:txBody>
          <a:bodyPr rtlCol="0" anchor="ctr"/>
          <a:lstStyle/>
          <a:p>
            <a:pPr algn="ctr" defTabSz="1218804">
              <a:defRPr/>
            </a:pPr>
            <a:r>
              <a:rPr lang="en-US" altLang="zh-CN" sz="1999" kern="0">
                <a:solidFill>
                  <a:srgbClr val="14436A"/>
                </a:solidFill>
                <a:latin typeface="Arial"/>
                <a:ea typeface="微软雅黑" panose="020B0503020204020204" pitchFamily="34" charset="-122"/>
                <a:cs typeface="+mn-ea"/>
                <a:sym typeface="+mn-lt"/>
              </a:rPr>
              <a:t> </a:t>
            </a:r>
            <a:endParaRPr lang="zh-CN" altLang="en-US" sz="1999" kern="0" dirty="0">
              <a:solidFill>
                <a:srgbClr val="14436A"/>
              </a:solidFill>
              <a:latin typeface="Arial"/>
              <a:ea typeface="微软雅黑" panose="020B0503020204020204" pitchFamily="34" charset="-122"/>
              <a:cs typeface="+mn-ea"/>
              <a:sym typeface="+mn-lt"/>
            </a:endParaRPr>
          </a:p>
        </p:txBody>
      </p:sp>
      <p:sp>
        <p:nvSpPr>
          <p:cNvPr id="8" name="圆角矩形 9">
            <a:extLst>
              <a:ext uri="{FF2B5EF4-FFF2-40B4-BE49-F238E27FC236}">
                <a16:creationId xmlns:a16="http://schemas.microsoft.com/office/drawing/2014/main" id="{5CCAE001-1CAB-4EA6-8DB8-A5F8D5B5C8BF}"/>
              </a:ext>
            </a:extLst>
          </p:cNvPr>
          <p:cNvSpPr/>
          <p:nvPr/>
        </p:nvSpPr>
        <p:spPr>
          <a:xfrm rot="2700000">
            <a:off x="943745" y="4091195"/>
            <a:ext cx="1979862" cy="1888737"/>
          </a:xfrm>
          <a:prstGeom prst="roundRect">
            <a:avLst>
              <a:gd name="adj" fmla="val 12083"/>
            </a:avLst>
          </a:prstGeom>
          <a:gradFill>
            <a:gsLst>
              <a:gs pos="0">
                <a:sysClr val="window" lastClr="FFFFFF"/>
              </a:gs>
              <a:gs pos="100000">
                <a:sysClr val="window" lastClr="FFFFFF">
                  <a:lumMod val="75000"/>
                </a:sysClr>
              </a:gs>
            </a:gsLst>
            <a:lin ang="0" scaled="0"/>
          </a:gradFill>
          <a:ln w="22225" cap="flat" cmpd="sng" algn="ctr">
            <a:gradFill>
              <a:gsLst>
                <a:gs pos="0">
                  <a:sysClr val="window" lastClr="FFFFFF"/>
                </a:gs>
                <a:gs pos="100000">
                  <a:sysClr val="window" lastClr="FFFFFF">
                    <a:lumMod val="75000"/>
                  </a:sysClr>
                </a:gs>
              </a:gsLst>
              <a:lin ang="0" scaled="0"/>
            </a:gradFill>
            <a:prstDash val="solid"/>
            <a:miter lim="800000"/>
          </a:ln>
          <a:effectLst>
            <a:outerShdw blurRad="63500" dist="25400" dir="2700000" algn="tl" rotWithShape="0">
              <a:prstClr val="black">
                <a:alpha val="40000"/>
              </a:prstClr>
            </a:outerShdw>
          </a:effectLst>
        </p:spPr>
        <p:txBody>
          <a:bodyPr rtlCol="0" anchor="ctr"/>
          <a:lstStyle/>
          <a:p>
            <a:pPr algn="ctr" defTabSz="1218804">
              <a:defRPr/>
            </a:pPr>
            <a:r>
              <a:rPr lang="en-US" altLang="zh-CN" sz="1999" kern="0">
                <a:solidFill>
                  <a:srgbClr val="14436A"/>
                </a:solidFill>
                <a:latin typeface="Arial"/>
                <a:ea typeface="微软雅黑" panose="020B0503020204020204" pitchFamily="34" charset="-122"/>
                <a:cs typeface="+mn-ea"/>
                <a:sym typeface="+mn-lt"/>
              </a:rPr>
              <a:t> </a:t>
            </a:r>
            <a:endParaRPr lang="zh-CN" altLang="en-US" sz="1999" kern="0" dirty="0">
              <a:solidFill>
                <a:srgbClr val="14436A"/>
              </a:solidFill>
              <a:latin typeface="Arial"/>
              <a:ea typeface="微软雅黑" panose="020B0503020204020204" pitchFamily="34" charset="-122"/>
              <a:cs typeface="+mn-ea"/>
              <a:sym typeface="+mn-lt"/>
            </a:endParaRPr>
          </a:p>
        </p:txBody>
      </p:sp>
      <p:pic>
        <p:nvPicPr>
          <p:cNvPr id="9" name="Picture 10" descr="Trẻ Em, Mầm Non, Đọc Sách, Học Tập, Cô Bé, Tải hình PNG 342 -  Free.Vector6.com">
            <a:extLst>
              <a:ext uri="{FF2B5EF4-FFF2-40B4-BE49-F238E27FC236}">
                <a16:creationId xmlns:a16="http://schemas.microsoft.com/office/drawing/2014/main" id="{66D745AC-427B-4BF0-8C26-E8BF4FA41E4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2211" y="4147696"/>
            <a:ext cx="1684008" cy="177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53400287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ền VCNV - Tăng tốc.png"/>
          <p:cNvPicPr>
            <a:picLocks noChangeAspect="1"/>
          </p:cNvPicPr>
          <p:nvPr/>
        </p:nvPicPr>
        <p:blipFill>
          <a:blip r:embed="rId6" cstate="print"/>
          <a:stretch>
            <a:fillRect/>
          </a:stretch>
        </p:blipFill>
        <p:spPr>
          <a:xfrm>
            <a:off x="1502898" y="30480"/>
            <a:ext cx="9144000" cy="6858000"/>
          </a:xfrm>
          <a:prstGeom prst="rect">
            <a:avLst/>
          </a:prstGeom>
        </p:spPr>
      </p:pic>
      <p:sp>
        <p:nvSpPr>
          <p:cNvPr id="3" name="Oval 2"/>
          <p:cNvSpPr/>
          <p:nvPr/>
        </p:nvSpPr>
        <p:spPr>
          <a:xfrm>
            <a:off x="5029200" y="0"/>
            <a:ext cx="2286000" cy="2209800"/>
          </a:xfrm>
          <a:prstGeom prst="ellipse">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Logo Olympia 2012-2015.png"/>
          <p:cNvPicPr>
            <a:picLocks noChangeAspect="1"/>
          </p:cNvPicPr>
          <p:nvPr/>
        </p:nvPicPr>
        <p:blipFill>
          <a:blip r:embed="rId7" cstate="print"/>
          <a:stretch>
            <a:fillRect/>
          </a:stretch>
        </p:blipFill>
        <p:spPr>
          <a:xfrm>
            <a:off x="4114800" y="0"/>
            <a:ext cx="3962400" cy="2133600"/>
          </a:xfrm>
          <a:prstGeom prst="rect">
            <a:avLst/>
          </a:prstGeom>
        </p:spPr>
      </p:pic>
      <p:pic>
        <p:nvPicPr>
          <p:cNvPr id="7" name="StartStart.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13030200" y="5562600"/>
            <a:ext cx="304800" cy="304800"/>
          </a:xfrm>
          <a:prstGeom prst="rect">
            <a:avLst/>
          </a:prstGeom>
        </p:spPr>
      </p:pic>
      <p:sp>
        <p:nvSpPr>
          <p:cNvPr id="9" name="TextBox 8"/>
          <p:cNvSpPr txBox="1"/>
          <p:nvPr/>
        </p:nvSpPr>
        <p:spPr>
          <a:xfrm>
            <a:off x="4114800" y="2653351"/>
            <a:ext cx="4724400" cy="923330"/>
          </a:xfrm>
          <a:prstGeom prst="rect">
            <a:avLst/>
          </a:prstGeom>
          <a:noFill/>
        </p:spPr>
        <p:txBody>
          <a:bodyPr wrap="square" rtlCol="0">
            <a:spAutoFit/>
          </a:bodyPr>
          <a:lstStyle/>
          <a:p>
            <a:r>
              <a:rPr lang="en-US" sz="5400" b="1" dirty="0">
                <a:solidFill>
                  <a:srgbClr val="FFC000"/>
                </a:solidFill>
                <a:latin typeface="Tahoma" pitchFamily="34" charset="0"/>
                <a:ea typeface="Tahoma" pitchFamily="34" charset="0"/>
                <a:cs typeface="Tahoma" pitchFamily="34" charset="0"/>
              </a:rPr>
              <a:t>KHỞI ĐỘNG</a:t>
            </a:r>
          </a:p>
        </p:txBody>
      </p:sp>
      <p:sp>
        <p:nvSpPr>
          <p:cNvPr id="2" name="Dodecagon 1">
            <a:extLst>
              <a:ext uri="{FF2B5EF4-FFF2-40B4-BE49-F238E27FC236}">
                <a16:creationId xmlns:a16="http://schemas.microsoft.com/office/drawing/2014/main" id="{BD735BEA-573D-4E9A-B01A-0BC244ADCB6E}"/>
              </a:ext>
            </a:extLst>
          </p:cNvPr>
          <p:cNvSpPr/>
          <p:nvPr/>
        </p:nvSpPr>
        <p:spPr>
          <a:xfrm>
            <a:off x="3962400" y="3962400"/>
            <a:ext cx="1676400" cy="1371600"/>
          </a:xfrm>
          <a:prstGeom prst="dodecag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FF0000"/>
                </a:solidFill>
                <a:hlinkClick r:id="rId9" action="ppaction://hlinksldjump"/>
              </a:rPr>
              <a:t>Câu</a:t>
            </a:r>
            <a:r>
              <a:rPr lang="en-US" sz="3200" dirty="0">
                <a:solidFill>
                  <a:srgbClr val="FF0000"/>
                </a:solidFill>
              </a:rPr>
              <a:t> 1</a:t>
            </a:r>
          </a:p>
        </p:txBody>
      </p:sp>
      <p:sp>
        <p:nvSpPr>
          <p:cNvPr id="8" name="Dodecagon 7">
            <a:hlinkClick r:id="rId10" action="ppaction://hlinksldjump"/>
            <a:extLst>
              <a:ext uri="{FF2B5EF4-FFF2-40B4-BE49-F238E27FC236}">
                <a16:creationId xmlns:a16="http://schemas.microsoft.com/office/drawing/2014/main" id="{DFBC2721-DEB5-4DD0-94B8-2ACB59DFDC9B}"/>
              </a:ext>
            </a:extLst>
          </p:cNvPr>
          <p:cNvSpPr/>
          <p:nvPr/>
        </p:nvSpPr>
        <p:spPr>
          <a:xfrm>
            <a:off x="6477000" y="3962400"/>
            <a:ext cx="1676400" cy="1371600"/>
          </a:xfrm>
          <a:prstGeom prst="dodecag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FF0000"/>
                </a:solidFill>
              </a:rPr>
              <a:t>Câu</a:t>
            </a:r>
            <a:r>
              <a:rPr lang="en-US" sz="3200" dirty="0">
                <a:solidFill>
                  <a:srgbClr val="FF0000"/>
                </a:solidFill>
              </a:rPr>
              <a:t> 2</a:t>
            </a:r>
          </a:p>
        </p:txBody>
      </p:sp>
      <p:sp>
        <p:nvSpPr>
          <p:cNvPr id="6" name="Arrow: Right 5">
            <a:hlinkClick r:id="rId11" action="ppaction://hlinksldjump"/>
            <a:extLst>
              <a:ext uri="{FF2B5EF4-FFF2-40B4-BE49-F238E27FC236}">
                <a16:creationId xmlns:a16="http://schemas.microsoft.com/office/drawing/2014/main" id="{0004BEAA-2287-4A21-ACF7-6DC874A78629}"/>
              </a:ext>
            </a:extLst>
          </p:cNvPr>
          <p:cNvSpPr/>
          <p:nvPr/>
        </p:nvSpPr>
        <p:spPr>
          <a:xfrm>
            <a:off x="9803567" y="6340839"/>
            <a:ext cx="569626" cy="359764"/>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cSld>
  <p:clrMapOvr>
    <a:masterClrMapping/>
  </p:clrMapOvr>
  <p:timing>
    <p:tnLst>
      <p:par>
        <p:cTn id="1" dur="indefinite" restart="never" nodeType="tmRoot">
          <p:childTnLst>
            <p:audio>
              <p:cMediaNode>
                <p:cTn id="2"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ền VCNV - Tăng tốc.png"/>
          <p:cNvPicPr>
            <a:picLocks noChangeAspect="1"/>
          </p:cNvPicPr>
          <p:nvPr/>
        </p:nvPicPr>
        <p:blipFill>
          <a:blip r:embed="rId9" cstate="print"/>
          <a:stretch>
            <a:fillRect/>
          </a:stretch>
        </p:blipFill>
        <p:spPr>
          <a:xfrm>
            <a:off x="-104931" y="-13252"/>
            <a:ext cx="12296931" cy="6858000"/>
          </a:xfrm>
          <a:prstGeom prst="rect">
            <a:avLst/>
          </a:prstGeom>
        </p:spPr>
      </p:pic>
      <p:sp>
        <p:nvSpPr>
          <p:cNvPr id="3" name="Oval 2"/>
          <p:cNvSpPr/>
          <p:nvPr/>
        </p:nvSpPr>
        <p:spPr>
          <a:xfrm>
            <a:off x="48718" y="72413"/>
            <a:ext cx="2286000" cy="2209800"/>
          </a:xfrm>
          <a:prstGeom prst="ellipse">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Logo Olympia 2012-2015.png"/>
          <p:cNvPicPr>
            <a:picLocks noChangeAspect="1"/>
          </p:cNvPicPr>
          <p:nvPr/>
        </p:nvPicPr>
        <p:blipFill>
          <a:blip r:embed="rId10" cstate="print"/>
          <a:stretch>
            <a:fillRect/>
          </a:stretch>
        </p:blipFill>
        <p:spPr>
          <a:xfrm>
            <a:off x="-789482" y="145774"/>
            <a:ext cx="3962400" cy="2133600"/>
          </a:xfrm>
          <a:prstGeom prst="rect">
            <a:avLst/>
          </a:prstGeom>
        </p:spPr>
      </p:pic>
      <p:sp>
        <p:nvSpPr>
          <p:cNvPr id="8" name="Rounded Rectangle 7"/>
          <p:cNvSpPr/>
          <p:nvPr/>
        </p:nvSpPr>
        <p:spPr>
          <a:xfrm>
            <a:off x="1524000" y="5181600"/>
            <a:ext cx="9144000" cy="152400"/>
          </a:xfrm>
          <a:prstGeom prst="round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1524000" y="5486400"/>
            <a:ext cx="9144000" cy="152400"/>
          </a:xfrm>
          <a:prstGeom prst="round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StartThinking.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11" cstate="print"/>
          <a:stretch>
            <a:fillRect/>
          </a:stretch>
        </p:blipFill>
        <p:spPr>
          <a:xfrm>
            <a:off x="13106400" y="5029200"/>
            <a:ext cx="304800" cy="304800"/>
          </a:xfrm>
          <a:prstGeom prst="rect">
            <a:avLst/>
          </a:prstGeom>
        </p:spPr>
      </p:pic>
      <p:sp>
        <p:nvSpPr>
          <p:cNvPr id="116" name="Rectangle 115"/>
          <p:cNvSpPr/>
          <p:nvPr/>
        </p:nvSpPr>
        <p:spPr>
          <a:xfrm>
            <a:off x="1981200" y="4572000"/>
            <a:ext cx="6096000" cy="1981200"/>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err="1"/>
              <a:t>Trong</a:t>
            </a:r>
            <a:r>
              <a:rPr lang="en-US" sz="2400" dirty="0"/>
              <a:t> </a:t>
            </a:r>
            <a:r>
              <a:rPr lang="en-US" sz="2400" dirty="0" err="1"/>
              <a:t>bài</a:t>
            </a:r>
            <a:r>
              <a:rPr lang="en-US" sz="2400" dirty="0"/>
              <a:t> </a:t>
            </a:r>
            <a:r>
              <a:rPr lang="en-US" sz="2400" dirty="0" err="1"/>
              <a:t>văn</a:t>
            </a:r>
            <a:r>
              <a:rPr lang="en-US" sz="2400" dirty="0"/>
              <a:t> ‘</a:t>
            </a:r>
            <a:r>
              <a:rPr lang="en-US" sz="2400" dirty="0" err="1"/>
              <a:t>Bức</a:t>
            </a:r>
            <a:r>
              <a:rPr lang="en-US" sz="2400" dirty="0"/>
              <a:t> </a:t>
            </a:r>
            <a:r>
              <a:rPr lang="en-US" sz="2400" dirty="0" err="1"/>
              <a:t>tranh</a:t>
            </a:r>
            <a:r>
              <a:rPr lang="en-US" sz="2400" dirty="0"/>
              <a:t> </a:t>
            </a:r>
            <a:r>
              <a:rPr lang="en-US" sz="2400" dirty="0" err="1"/>
              <a:t>của</a:t>
            </a:r>
            <a:r>
              <a:rPr lang="en-US" sz="2400" dirty="0"/>
              <a:t> </a:t>
            </a:r>
            <a:r>
              <a:rPr lang="en-US" sz="2400" dirty="0" err="1"/>
              <a:t>em</a:t>
            </a:r>
            <a:r>
              <a:rPr lang="en-US" sz="2400" dirty="0"/>
              <a:t> </a:t>
            </a:r>
            <a:r>
              <a:rPr lang="en-US" sz="2400" dirty="0" err="1"/>
              <a:t>gái</a:t>
            </a:r>
            <a:r>
              <a:rPr lang="en-US" sz="2400" dirty="0"/>
              <a:t> </a:t>
            </a:r>
            <a:r>
              <a:rPr lang="en-US" sz="2400" dirty="0" err="1"/>
              <a:t>tôi</a:t>
            </a:r>
            <a:r>
              <a:rPr lang="en-US" sz="2400" dirty="0"/>
              <a:t>”, </a:t>
            </a:r>
            <a:r>
              <a:rPr lang="en-US" sz="2400" dirty="0" err="1"/>
              <a:t>bức</a:t>
            </a:r>
            <a:r>
              <a:rPr lang="en-US" sz="2400" dirty="0"/>
              <a:t> </a:t>
            </a:r>
            <a:r>
              <a:rPr lang="en-US" sz="2400" dirty="0" err="1"/>
              <a:t>tranh</a:t>
            </a:r>
            <a:r>
              <a:rPr lang="en-US" sz="2400" dirty="0"/>
              <a:t> </a:t>
            </a:r>
            <a:r>
              <a:rPr lang="en-US" sz="2400" dirty="0" err="1"/>
              <a:t>đoạt</a:t>
            </a:r>
            <a:r>
              <a:rPr lang="en-US" sz="2400" dirty="0"/>
              <a:t> </a:t>
            </a:r>
            <a:r>
              <a:rPr lang="en-US" sz="2400" dirty="0" err="1"/>
              <a:t>giải</a:t>
            </a:r>
            <a:r>
              <a:rPr lang="en-US" sz="2400" dirty="0"/>
              <a:t> </a:t>
            </a:r>
            <a:r>
              <a:rPr lang="en-US" sz="2400" dirty="0" err="1"/>
              <a:t>nhất</a:t>
            </a:r>
            <a:r>
              <a:rPr lang="en-US" sz="2400" dirty="0"/>
              <a:t> </a:t>
            </a:r>
            <a:r>
              <a:rPr lang="en-US" sz="2400" dirty="0" err="1"/>
              <a:t>của</a:t>
            </a:r>
            <a:r>
              <a:rPr lang="en-US" sz="2400" dirty="0"/>
              <a:t> </a:t>
            </a:r>
            <a:r>
              <a:rPr lang="en-US" sz="2400" dirty="0" err="1"/>
              <a:t>Kiều</a:t>
            </a:r>
            <a:r>
              <a:rPr lang="en-US" sz="2400" dirty="0"/>
              <a:t> </a:t>
            </a:r>
            <a:r>
              <a:rPr lang="en-US" sz="2400" dirty="0" err="1"/>
              <a:t>Phương</a:t>
            </a:r>
            <a:r>
              <a:rPr lang="en-US" sz="2400" dirty="0"/>
              <a:t> </a:t>
            </a:r>
            <a:r>
              <a:rPr lang="en-US" sz="2400" dirty="0" err="1"/>
              <a:t>có</a:t>
            </a:r>
            <a:r>
              <a:rPr lang="en-US" sz="2400" dirty="0"/>
              <a:t> </a:t>
            </a:r>
            <a:r>
              <a:rPr lang="en-US" sz="2400" dirty="0" err="1"/>
              <a:t>tên</a:t>
            </a:r>
            <a:r>
              <a:rPr lang="en-US" sz="2400" dirty="0"/>
              <a:t> </a:t>
            </a:r>
            <a:r>
              <a:rPr lang="en-US" sz="2400" dirty="0" err="1"/>
              <a:t>là</a:t>
            </a:r>
            <a:r>
              <a:rPr lang="en-US" sz="2400" dirty="0"/>
              <a:t> </a:t>
            </a:r>
            <a:r>
              <a:rPr lang="en-US" sz="2400" dirty="0" err="1"/>
              <a:t>gì</a:t>
            </a:r>
            <a:r>
              <a:rPr lang="en-US" sz="2400" dirty="0"/>
              <a:t>?</a:t>
            </a:r>
          </a:p>
        </p:txBody>
      </p:sp>
      <p:sp>
        <p:nvSpPr>
          <p:cNvPr id="117" name="Rectangle 116"/>
          <p:cNvSpPr/>
          <p:nvPr/>
        </p:nvSpPr>
        <p:spPr>
          <a:xfrm>
            <a:off x="1981200" y="4572000"/>
            <a:ext cx="6096000" cy="1981200"/>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err="1"/>
              <a:t>Các</a:t>
            </a:r>
            <a:r>
              <a:rPr lang="en-US" sz="2400" dirty="0"/>
              <a:t> </a:t>
            </a:r>
            <a:r>
              <a:rPr lang="en-US" sz="2400" dirty="0" err="1"/>
              <a:t>cây</a:t>
            </a:r>
            <a:r>
              <a:rPr lang="en-US" sz="2400" dirty="0"/>
              <a:t> </a:t>
            </a:r>
            <a:r>
              <a:rPr lang="en-US" sz="2400" dirty="0" err="1"/>
              <a:t>có</a:t>
            </a:r>
            <a:r>
              <a:rPr lang="en-US" sz="2400" dirty="0"/>
              <a:t> </a:t>
            </a:r>
            <a:r>
              <a:rPr lang="en-US" sz="2400" dirty="0" err="1"/>
              <a:t>rễ</a:t>
            </a:r>
            <a:r>
              <a:rPr lang="en-US" sz="2400" dirty="0"/>
              <a:t> </a:t>
            </a:r>
            <a:r>
              <a:rPr lang="en-US" sz="2400" dirty="0" err="1"/>
              <a:t>củ</a:t>
            </a:r>
            <a:r>
              <a:rPr lang="en-US" sz="2400" dirty="0"/>
              <a:t> </a:t>
            </a:r>
            <a:r>
              <a:rPr lang="en-US" sz="2400" dirty="0" err="1"/>
              <a:t>nên</a:t>
            </a:r>
            <a:r>
              <a:rPr lang="en-US" sz="2400" dirty="0"/>
              <a:t> </a:t>
            </a:r>
            <a:r>
              <a:rPr lang="en-US" sz="2400" dirty="0" err="1"/>
              <a:t>thu</a:t>
            </a:r>
            <a:r>
              <a:rPr lang="en-US" sz="2400" dirty="0"/>
              <a:t> </a:t>
            </a:r>
            <a:r>
              <a:rPr lang="en-US" sz="2400" dirty="0" err="1"/>
              <a:t>hoạch</a:t>
            </a:r>
            <a:r>
              <a:rPr lang="en-US" sz="2400" dirty="0"/>
              <a:t> </a:t>
            </a:r>
            <a:r>
              <a:rPr lang="en-US" sz="2400" dirty="0" err="1"/>
              <a:t>trước</a:t>
            </a:r>
            <a:r>
              <a:rPr lang="en-US" sz="2400" dirty="0"/>
              <a:t> </a:t>
            </a:r>
            <a:r>
              <a:rPr lang="en-US" sz="2400" dirty="0" err="1"/>
              <a:t>khi</a:t>
            </a:r>
            <a:r>
              <a:rPr lang="en-US" sz="2400" dirty="0"/>
              <a:t> </a:t>
            </a:r>
            <a:r>
              <a:rPr lang="en-US" sz="2400" dirty="0" err="1"/>
              <a:t>ra</a:t>
            </a:r>
            <a:r>
              <a:rPr lang="en-US" sz="2400" dirty="0"/>
              <a:t> </a:t>
            </a:r>
            <a:r>
              <a:rPr lang="en-US" sz="2400" dirty="0" err="1"/>
              <a:t>hoa</a:t>
            </a:r>
            <a:r>
              <a:rPr lang="en-US" sz="2400" dirty="0"/>
              <a:t>, </a:t>
            </a:r>
            <a:r>
              <a:rPr lang="en-US" sz="2400" dirty="0" err="1"/>
              <a:t>đúng</a:t>
            </a:r>
            <a:r>
              <a:rPr lang="en-US" sz="2400" dirty="0"/>
              <a:t> hay </a:t>
            </a:r>
            <a:r>
              <a:rPr lang="en-US" sz="2400" dirty="0" err="1"/>
              <a:t>sai</a:t>
            </a:r>
            <a:r>
              <a:rPr lang="en-US" sz="2400" dirty="0"/>
              <a:t>?</a:t>
            </a:r>
          </a:p>
        </p:txBody>
      </p:sp>
      <p:sp>
        <p:nvSpPr>
          <p:cNvPr id="118" name="Rectangle 117"/>
          <p:cNvSpPr/>
          <p:nvPr/>
        </p:nvSpPr>
        <p:spPr>
          <a:xfrm>
            <a:off x="1981200" y="4572000"/>
            <a:ext cx="6096000" cy="1981200"/>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err="1"/>
              <a:t>Sắp</a:t>
            </a:r>
            <a:r>
              <a:rPr lang="en-US" sz="2400" dirty="0"/>
              <a:t> </a:t>
            </a:r>
            <a:r>
              <a:rPr lang="en-US" sz="2400" dirty="0" err="1"/>
              <a:t>xếp</a:t>
            </a:r>
            <a:r>
              <a:rPr lang="en-US" sz="2400" dirty="0"/>
              <a:t> </a:t>
            </a:r>
            <a:r>
              <a:rPr lang="en-US" sz="2400" dirty="0" err="1"/>
              <a:t>các</a:t>
            </a:r>
            <a:r>
              <a:rPr lang="en-US" sz="2400" dirty="0"/>
              <a:t> </a:t>
            </a:r>
            <a:r>
              <a:rPr lang="en-US" sz="2400" dirty="0" err="1"/>
              <a:t>cuộc</a:t>
            </a:r>
            <a:r>
              <a:rPr lang="en-US" sz="2400" dirty="0"/>
              <a:t> </a:t>
            </a:r>
            <a:r>
              <a:rPr lang="en-US" sz="2400" dirty="0" err="1"/>
              <a:t>khởi</a:t>
            </a:r>
            <a:r>
              <a:rPr lang="en-US" sz="2400" dirty="0"/>
              <a:t> </a:t>
            </a:r>
            <a:r>
              <a:rPr lang="en-US" sz="2400" dirty="0" err="1"/>
              <a:t>nghĩa</a:t>
            </a:r>
            <a:r>
              <a:rPr lang="en-US" sz="2400" dirty="0"/>
              <a:t> </a:t>
            </a:r>
            <a:r>
              <a:rPr lang="en-US" sz="2400" dirty="0" err="1"/>
              <a:t>sau</a:t>
            </a:r>
            <a:r>
              <a:rPr lang="en-US" sz="2400" dirty="0"/>
              <a:t> </a:t>
            </a:r>
            <a:r>
              <a:rPr lang="en-US" sz="2400" dirty="0" err="1"/>
              <a:t>theo</a:t>
            </a:r>
            <a:r>
              <a:rPr lang="en-US" sz="2400" dirty="0"/>
              <a:t> </a:t>
            </a:r>
            <a:r>
              <a:rPr lang="en-US" sz="2400" dirty="0" err="1"/>
              <a:t>thứ</a:t>
            </a:r>
            <a:r>
              <a:rPr lang="en-US" sz="2400" dirty="0"/>
              <a:t> </a:t>
            </a:r>
            <a:r>
              <a:rPr lang="en-US" sz="2400" dirty="0" err="1"/>
              <a:t>tự</a:t>
            </a:r>
            <a:r>
              <a:rPr lang="en-US" sz="2400" dirty="0"/>
              <a:t> </a:t>
            </a:r>
            <a:r>
              <a:rPr lang="en-US" sz="2400" dirty="0" err="1"/>
              <a:t>từ</a:t>
            </a:r>
            <a:r>
              <a:rPr lang="en-US" sz="2400" dirty="0"/>
              <a:t> </a:t>
            </a:r>
            <a:r>
              <a:rPr lang="en-US" sz="2400" dirty="0" err="1"/>
              <a:t>sớm</a:t>
            </a:r>
            <a:r>
              <a:rPr lang="en-US" sz="2400" dirty="0"/>
              <a:t> </a:t>
            </a:r>
            <a:r>
              <a:rPr lang="en-US" sz="2400" dirty="0" err="1"/>
              <a:t>nhất</a:t>
            </a:r>
            <a:r>
              <a:rPr lang="en-US" sz="2400" dirty="0"/>
              <a:t> </a:t>
            </a:r>
            <a:r>
              <a:rPr lang="en-US" sz="2400" dirty="0" err="1"/>
              <a:t>đến</a:t>
            </a:r>
            <a:r>
              <a:rPr lang="en-US" sz="2400" dirty="0"/>
              <a:t> </a:t>
            </a:r>
            <a:r>
              <a:rPr lang="en-US" sz="2400" dirty="0" err="1"/>
              <a:t>muộn</a:t>
            </a:r>
            <a:r>
              <a:rPr lang="en-US" sz="2400" dirty="0"/>
              <a:t> </a:t>
            </a:r>
            <a:r>
              <a:rPr lang="en-US" sz="2400" dirty="0" err="1"/>
              <a:t>nhất</a:t>
            </a:r>
            <a:r>
              <a:rPr lang="en-US" sz="2400" dirty="0"/>
              <a:t>: </a:t>
            </a:r>
            <a:r>
              <a:rPr lang="en-US" sz="2400" dirty="0" err="1"/>
              <a:t>Hai</a:t>
            </a:r>
            <a:r>
              <a:rPr lang="en-US" sz="2400" dirty="0"/>
              <a:t> </a:t>
            </a:r>
            <a:r>
              <a:rPr lang="en-US" sz="2400" dirty="0" err="1"/>
              <a:t>Bà</a:t>
            </a:r>
            <a:r>
              <a:rPr lang="en-US" sz="2400" dirty="0"/>
              <a:t> </a:t>
            </a:r>
            <a:r>
              <a:rPr lang="en-US" sz="2400" dirty="0" err="1"/>
              <a:t>Trưng</a:t>
            </a:r>
            <a:r>
              <a:rPr lang="en-US" sz="2400" dirty="0"/>
              <a:t>, Mai </a:t>
            </a:r>
            <a:r>
              <a:rPr lang="en-US" sz="2400" dirty="0" err="1"/>
              <a:t>Thúc</a:t>
            </a:r>
            <a:r>
              <a:rPr lang="en-US" sz="2400" dirty="0"/>
              <a:t> Loan, </a:t>
            </a:r>
            <a:r>
              <a:rPr lang="en-US" sz="2400" dirty="0" err="1"/>
              <a:t>Phùng</a:t>
            </a:r>
            <a:r>
              <a:rPr lang="en-US" sz="2400" dirty="0"/>
              <a:t> </a:t>
            </a:r>
            <a:r>
              <a:rPr lang="en-US" sz="2400" dirty="0" err="1"/>
              <a:t>Hưng</a:t>
            </a:r>
            <a:r>
              <a:rPr lang="en-US" sz="2400" dirty="0"/>
              <a:t>, </a:t>
            </a:r>
            <a:r>
              <a:rPr lang="en-US" sz="2400" dirty="0" err="1"/>
              <a:t>Bà</a:t>
            </a:r>
            <a:r>
              <a:rPr lang="en-US" sz="2400" dirty="0"/>
              <a:t> </a:t>
            </a:r>
            <a:r>
              <a:rPr lang="en-US" sz="2400" dirty="0" err="1"/>
              <a:t>Triệu</a:t>
            </a:r>
            <a:r>
              <a:rPr lang="en-US" sz="2400" dirty="0"/>
              <a:t>. </a:t>
            </a:r>
          </a:p>
        </p:txBody>
      </p:sp>
      <p:sp>
        <p:nvSpPr>
          <p:cNvPr id="119" name="Rectangle 118"/>
          <p:cNvSpPr/>
          <p:nvPr/>
        </p:nvSpPr>
        <p:spPr>
          <a:xfrm>
            <a:off x="1981200" y="4572000"/>
            <a:ext cx="6096000" cy="1981200"/>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a:t>In which school they study students from grade 1 to grade 5?</a:t>
            </a:r>
          </a:p>
        </p:txBody>
      </p:sp>
      <p:sp>
        <p:nvSpPr>
          <p:cNvPr id="120" name="Rectangle 119"/>
          <p:cNvSpPr/>
          <p:nvPr/>
        </p:nvSpPr>
        <p:spPr>
          <a:xfrm>
            <a:off x="1981200" y="4572000"/>
            <a:ext cx="6096000" cy="1981200"/>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err="1"/>
              <a:t>Hồ</a:t>
            </a:r>
            <a:r>
              <a:rPr lang="en-US" sz="2400" dirty="0"/>
              <a:t> </a:t>
            </a:r>
            <a:r>
              <a:rPr lang="en-US" sz="2400" dirty="0" err="1"/>
              <a:t>được</a:t>
            </a:r>
            <a:r>
              <a:rPr lang="en-US" sz="2400" dirty="0"/>
              <a:t> </a:t>
            </a:r>
            <a:r>
              <a:rPr lang="en-US" sz="2400" dirty="0" err="1"/>
              <a:t>cấu</a:t>
            </a:r>
            <a:r>
              <a:rPr lang="en-US" sz="2400" dirty="0"/>
              <a:t> </a:t>
            </a:r>
            <a:r>
              <a:rPr lang="en-US" sz="2400" dirty="0" err="1"/>
              <a:t>tạo</a:t>
            </a:r>
            <a:r>
              <a:rPr lang="en-US" sz="2400" dirty="0"/>
              <a:t> </a:t>
            </a:r>
            <a:r>
              <a:rPr lang="en-US" sz="2400" dirty="0" err="1"/>
              <a:t>bởi</a:t>
            </a:r>
            <a:r>
              <a:rPr lang="en-US" sz="2400" dirty="0"/>
              <a:t>?</a:t>
            </a:r>
          </a:p>
        </p:txBody>
      </p:sp>
      <p:sp>
        <p:nvSpPr>
          <p:cNvPr id="121" name="Rectangle 120"/>
          <p:cNvSpPr/>
          <p:nvPr/>
        </p:nvSpPr>
        <p:spPr>
          <a:xfrm>
            <a:off x="1981200" y="4572000"/>
            <a:ext cx="6096000" cy="1981200"/>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err="1"/>
              <a:t>Đội</a:t>
            </a:r>
            <a:r>
              <a:rPr lang="en-US" sz="2400" dirty="0"/>
              <a:t> </a:t>
            </a:r>
            <a:r>
              <a:rPr lang="en-US" sz="2400" dirty="0" err="1"/>
              <a:t>tuyển</a:t>
            </a:r>
            <a:r>
              <a:rPr lang="en-US" sz="2400" dirty="0"/>
              <a:t> </a:t>
            </a:r>
            <a:r>
              <a:rPr lang="en-US" sz="2400" dirty="0" err="1"/>
              <a:t>Việt</a:t>
            </a:r>
            <a:r>
              <a:rPr lang="en-US" sz="2400" dirty="0"/>
              <a:t> Nam </a:t>
            </a:r>
            <a:r>
              <a:rPr lang="en-US" sz="2400" dirty="0" err="1"/>
              <a:t>chưa</a:t>
            </a:r>
            <a:r>
              <a:rPr lang="en-US" sz="2400" dirty="0"/>
              <a:t> </a:t>
            </a:r>
            <a:r>
              <a:rPr lang="en-US" sz="2400" dirty="0" err="1"/>
              <a:t>bao</a:t>
            </a:r>
            <a:r>
              <a:rPr lang="en-US" sz="2400" dirty="0"/>
              <a:t> </a:t>
            </a:r>
            <a:r>
              <a:rPr lang="en-US" sz="2400" dirty="0" err="1"/>
              <a:t>giờ</a:t>
            </a:r>
            <a:r>
              <a:rPr lang="en-US" sz="2400" dirty="0"/>
              <a:t> </a:t>
            </a:r>
            <a:r>
              <a:rPr lang="en-US" sz="2400" dirty="0" err="1"/>
              <a:t>tham</a:t>
            </a:r>
            <a:r>
              <a:rPr lang="en-US" sz="2400" dirty="0"/>
              <a:t> </a:t>
            </a:r>
            <a:r>
              <a:rPr lang="en-US" sz="2400" dirty="0" err="1"/>
              <a:t>gia</a:t>
            </a:r>
            <a:r>
              <a:rPr lang="en-US" sz="2400" dirty="0"/>
              <a:t> </a:t>
            </a:r>
            <a:r>
              <a:rPr lang="en-US" sz="2400" dirty="0" err="1"/>
              <a:t>một</a:t>
            </a:r>
            <a:r>
              <a:rPr lang="en-US" sz="2400" dirty="0"/>
              <a:t> </a:t>
            </a:r>
            <a:r>
              <a:rPr lang="en-US" sz="2400" dirty="0" err="1"/>
              <a:t>kỳ</a:t>
            </a:r>
            <a:r>
              <a:rPr lang="en-US" sz="2400" dirty="0"/>
              <a:t> World Cup, </a:t>
            </a:r>
            <a:r>
              <a:rPr lang="en-US" sz="2400" dirty="0" err="1"/>
              <a:t>đúng</a:t>
            </a:r>
            <a:r>
              <a:rPr lang="en-US" sz="2400" dirty="0"/>
              <a:t> hay </a:t>
            </a:r>
            <a:r>
              <a:rPr lang="en-US" sz="2400" dirty="0" err="1"/>
              <a:t>sai</a:t>
            </a:r>
            <a:r>
              <a:rPr lang="en-US" sz="2400" dirty="0"/>
              <a:t>?</a:t>
            </a:r>
          </a:p>
        </p:txBody>
      </p:sp>
      <p:sp>
        <p:nvSpPr>
          <p:cNvPr id="122" name="Rectangle 121"/>
          <p:cNvSpPr/>
          <p:nvPr/>
        </p:nvSpPr>
        <p:spPr>
          <a:xfrm>
            <a:off x="1981200" y="4572000"/>
            <a:ext cx="6096000" cy="1981200"/>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err="1"/>
              <a:t>Tác</a:t>
            </a:r>
            <a:r>
              <a:rPr lang="en-US" sz="2400" dirty="0"/>
              <a:t> </a:t>
            </a:r>
            <a:r>
              <a:rPr lang="en-US" sz="2400" dirty="0" err="1"/>
              <a:t>giả</a:t>
            </a:r>
            <a:r>
              <a:rPr lang="en-US" sz="2400" dirty="0"/>
              <a:t> </a:t>
            </a:r>
            <a:r>
              <a:rPr lang="en-US" sz="2400" dirty="0" err="1"/>
              <a:t>của</a:t>
            </a:r>
            <a:r>
              <a:rPr lang="en-US" sz="2400" dirty="0"/>
              <a:t> </a:t>
            </a:r>
            <a:r>
              <a:rPr lang="en-US" sz="2400" dirty="0" err="1"/>
              <a:t>bài</a:t>
            </a:r>
            <a:r>
              <a:rPr lang="en-US" sz="2400" dirty="0"/>
              <a:t> </a:t>
            </a:r>
            <a:r>
              <a:rPr lang="en-US" sz="2400" dirty="0" err="1"/>
              <a:t>hát</a:t>
            </a:r>
            <a:r>
              <a:rPr lang="en-US" sz="2400" dirty="0"/>
              <a:t> “</a:t>
            </a:r>
            <a:r>
              <a:rPr lang="en-US" sz="2400" dirty="0" err="1"/>
              <a:t>Bài</a:t>
            </a:r>
            <a:r>
              <a:rPr lang="en-US" sz="2400" dirty="0"/>
              <a:t> ca </a:t>
            </a:r>
            <a:r>
              <a:rPr lang="en-US" sz="2400" dirty="0" err="1"/>
              <a:t>đi</a:t>
            </a:r>
            <a:r>
              <a:rPr lang="en-US" sz="2400" dirty="0"/>
              <a:t> </a:t>
            </a:r>
            <a:r>
              <a:rPr lang="en-US" sz="2400" dirty="0" err="1"/>
              <a:t>học</a:t>
            </a:r>
            <a:r>
              <a:rPr lang="en-US" sz="2400" dirty="0"/>
              <a:t>” </a:t>
            </a:r>
            <a:r>
              <a:rPr lang="en-US" sz="2400" dirty="0" err="1"/>
              <a:t>là</a:t>
            </a:r>
            <a:r>
              <a:rPr lang="en-US" sz="2400" dirty="0"/>
              <a:t> </a:t>
            </a:r>
            <a:r>
              <a:rPr lang="en-US" sz="2400" dirty="0" err="1"/>
              <a:t>ai</a:t>
            </a:r>
            <a:r>
              <a:rPr lang="en-US" sz="2400" dirty="0"/>
              <a:t>?</a:t>
            </a:r>
          </a:p>
        </p:txBody>
      </p:sp>
      <p:sp>
        <p:nvSpPr>
          <p:cNvPr id="123" name="Rectangle 122"/>
          <p:cNvSpPr/>
          <p:nvPr/>
        </p:nvSpPr>
        <p:spPr>
          <a:xfrm>
            <a:off x="1981200" y="4572000"/>
            <a:ext cx="6096000" cy="1981200"/>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err="1"/>
              <a:t>Khi</a:t>
            </a:r>
            <a:r>
              <a:rPr lang="en-US" sz="2400" dirty="0"/>
              <a:t> </a:t>
            </a:r>
            <a:r>
              <a:rPr lang="en-US" sz="2400" dirty="0" err="1"/>
              <a:t>nhấn</a:t>
            </a:r>
            <a:r>
              <a:rPr lang="en-US" sz="2400" dirty="0"/>
              <a:t> </a:t>
            </a:r>
            <a:r>
              <a:rPr lang="en-US" sz="2400" dirty="0" err="1"/>
              <a:t>tổ</a:t>
            </a:r>
            <a:r>
              <a:rPr lang="en-US" sz="2400" dirty="0"/>
              <a:t> </a:t>
            </a:r>
            <a:r>
              <a:rPr lang="en-US" sz="2400" dirty="0" err="1"/>
              <a:t>hợp</a:t>
            </a:r>
            <a:r>
              <a:rPr lang="en-US" sz="2400" dirty="0"/>
              <a:t> </a:t>
            </a:r>
            <a:r>
              <a:rPr lang="en-US" sz="2400" dirty="0" err="1"/>
              <a:t>phím</a:t>
            </a:r>
            <a:r>
              <a:rPr lang="en-US" sz="2400" dirty="0"/>
              <a:t> </a:t>
            </a:r>
            <a:r>
              <a:rPr lang="en-US" sz="2400" dirty="0" err="1"/>
              <a:t>Shift+S</a:t>
            </a:r>
            <a:r>
              <a:rPr lang="en-US" sz="2400" dirty="0"/>
              <a:t> </a:t>
            </a:r>
            <a:r>
              <a:rPr lang="en-US" sz="2400" dirty="0" err="1"/>
              <a:t>trong</a:t>
            </a:r>
            <a:r>
              <a:rPr lang="en-US" sz="2400" dirty="0"/>
              <a:t> Word, </a:t>
            </a:r>
            <a:r>
              <a:rPr lang="en-US" sz="2400" dirty="0" err="1"/>
              <a:t>ta</a:t>
            </a:r>
            <a:r>
              <a:rPr lang="en-US" sz="2400" dirty="0"/>
              <a:t> </a:t>
            </a:r>
            <a:r>
              <a:rPr lang="en-US" sz="2400" dirty="0" err="1"/>
              <a:t>được</a:t>
            </a:r>
            <a:r>
              <a:rPr lang="en-US" sz="2400" dirty="0"/>
              <a:t>?</a:t>
            </a:r>
          </a:p>
        </p:txBody>
      </p:sp>
      <p:sp>
        <p:nvSpPr>
          <p:cNvPr id="115" name="Rectangle 114"/>
          <p:cNvSpPr/>
          <p:nvPr/>
        </p:nvSpPr>
        <p:spPr>
          <a:xfrm>
            <a:off x="1981200" y="4572000"/>
            <a:ext cx="6096000" cy="1981200"/>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err="1"/>
              <a:t>Quốc</a:t>
            </a:r>
            <a:r>
              <a:rPr lang="en-US" sz="2400" dirty="0"/>
              <a:t> </a:t>
            </a:r>
            <a:r>
              <a:rPr lang="en-US" sz="2400" dirty="0" err="1"/>
              <a:t>gia</a:t>
            </a:r>
            <a:r>
              <a:rPr lang="en-US" sz="2400" dirty="0"/>
              <a:t> </a:t>
            </a:r>
            <a:r>
              <a:rPr lang="en-US" sz="2400" dirty="0" err="1"/>
              <a:t>nào</a:t>
            </a:r>
            <a:r>
              <a:rPr lang="en-US" sz="2400" dirty="0"/>
              <a:t> </a:t>
            </a:r>
            <a:r>
              <a:rPr lang="en-US" sz="2400" dirty="0" err="1"/>
              <a:t>sẽ</a:t>
            </a:r>
            <a:r>
              <a:rPr lang="en-US" sz="2400" dirty="0"/>
              <a:t> </a:t>
            </a:r>
            <a:r>
              <a:rPr lang="en-US" sz="2400" dirty="0" err="1"/>
              <a:t>đăng</a:t>
            </a:r>
            <a:r>
              <a:rPr lang="en-US" sz="2400" dirty="0"/>
              <a:t> </a:t>
            </a:r>
            <a:r>
              <a:rPr lang="en-US" sz="2400" dirty="0" err="1"/>
              <a:t>cai</a:t>
            </a:r>
            <a:r>
              <a:rPr lang="en-US" sz="2400" dirty="0"/>
              <a:t> World Cup 2022?</a:t>
            </a:r>
          </a:p>
        </p:txBody>
      </p:sp>
      <p:sp>
        <p:nvSpPr>
          <p:cNvPr id="114" name="Rectangle 113"/>
          <p:cNvSpPr/>
          <p:nvPr/>
        </p:nvSpPr>
        <p:spPr>
          <a:xfrm>
            <a:off x="1981200" y="4572000"/>
            <a:ext cx="6096000" cy="1981200"/>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err="1"/>
              <a:t>Số</a:t>
            </a:r>
            <a:r>
              <a:rPr lang="en-US" sz="2400" dirty="0"/>
              <a:t> </a:t>
            </a:r>
            <a:r>
              <a:rPr lang="en-US" sz="2400" dirty="0" err="1"/>
              <a:t>nguyên</a:t>
            </a:r>
            <a:r>
              <a:rPr lang="en-US" sz="2400" dirty="0"/>
              <a:t> </a:t>
            </a:r>
            <a:r>
              <a:rPr lang="en-US" sz="2400" dirty="0" err="1"/>
              <a:t>tố</a:t>
            </a:r>
            <a:r>
              <a:rPr lang="en-US" sz="2400" dirty="0"/>
              <a:t> </a:t>
            </a:r>
            <a:r>
              <a:rPr lang="en-US" sz="2400" dirty="0" err="1"/>
              <a:t>chẵn</a:t>
            </a:r>
            <a:r>
              <a:rPr lang="en-US" sz="2400" dirty="0"/>
              <a:t> </a:t>
            </a:r>
            <a:r>
              <a:rPr lang="en-US" sz="2400" dirty="0" err="1"/>
              <a:t>duy</a:t>
            </a:r>
            <a:r>
              <a:rPr lang="en-US" sz="2400" dirty="0"/>
              <a:t> </a:t>
            </a:r>
            <a:r>
              <a:rPr lang="en-US" sz="2400" dirty="0" err="1"/>
              <a:t>nhất</a:t>
            </a:r>
            <a:r>
              <a:rPr lang="en-US" sz="2400" dirty="0"/>
              <a:t> </a:t>
            </a:r>
            <a:r>
              <a:rPr lang="en-US" sz="2400" dirty="0" err="1"/>
              <a:t>là</a:t>
            </a:r>
            <a:r>
              <a:rPr lang="en-US" sz="2400" dirty="0"/>
              <a:t> </a:t>
            </a:r>
            <a:r>
              <a:rPr lang="en-US" sz="2400" dirty="0" err="1"/>
              <a:t>số</a:t>
            </a:r>
            <a:r>
              <a:rPr lang="en-US" sz="2400" dirty="0"/>
              <a:t> </a:t>
            </a:r>
            <a:r>
              <a:rPr lang="en-US" sz="2400" dirty="0" err="1"/>
              <a:t>nào</a:t>
            </a:r>
            <a:r>
              <a:rPr lang="en-US" sz="2400" dirty="0"/>
              <a:t>?</a:t>
            </a:r>
          </a:p>
        </p:txBody>
      </p:sp>
      <p:sp>
        <p:nvSpPr>
          <p:cNvPr id="109" name="Rectangle 108"/>
          <p:cNvSpPr/>
          <p:nvPr/>
        </p:nvSpPr>
        <p:spPr>
          <a:xfrm>
            <a:off x="1981200" y="4572000"/>
            <a:ext cx="6096000" cy="198120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rgbClr val="FF0000"/>
                </a:solidFill>
                <a:latin typeface="Times New Roman" panose="02020603050405020304" pitchFamily="18" charset="0"/>
                <a:cs typeface="Times New Roman" panose="02020603050405020304" pitchFamily="18" charset="0"/>
              </a:rPr>
              <a:t>1. </a:t>
            </a:r>
            <a:r>
              <a:rPr lang="en-US" sz="3200" dirty="0" err="1">
                <a:solidFill>
                  <a:srgbClr val="0000FF"/>
                </a:solidFill>
                <a:latin typeface="Times New Roman" panose="02020603050405020304" pitchFamily="18" charset="0"/>
                <a:cs typeface="Times New Roman" panose="02020603050405020304" pitchFamily="18" charset="0"/>
              </a:rPr>
              <a:t>Em</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hãy</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quan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sát</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sơ</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đô</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khối</a:t>
            </a:r>
            <a:r>
              <a:rPr lang="en-US" sz="3200" dirty="0">
                <a:solidFill>
                  <a:srgbClr val="0000FF"/>
                </a:solidFill>
                <a:latin typeface="Times New Roman" panose="02020603050405020304" pitchFamily="18" charset="0"/>
                <a:cs typeface="Times New Roman" panose="02020603050405020304" pitchFamily="18" charset="0"/>
              </a:rPr>
              <a:t> ở </a:t>
            </a:r>
            <a:r>
              <a:rPr lang="en-US" sz="3200" dirty="0" err="1">
                <a:solidFill>
                  <a:srgbClr val="0000FF"/>
                </a:solidFill>
                <a:latin typeface="Times New Roman" panose="02020603050405020304" pitchFamily="18" charset="0"/>
                <a:cs typeface="Times New Roman" panose="02020603050405020304" pitchFamily="18" charset="0"/>
              </a:rPr>
              <a:t>hình</a:t>
            </a:r>
            <a:r>
              <a:rPr lang="en-US" sz="3200" dirty="0">
                <a:solidFill>
                  <a:srgbClr val="0000FF"/>
                </a:solidFill>
                <a:latin typeface="Times New Roman" panose="02020603050405020304" pitchFamily="18" charset="0"/>
                <a:cs typeface="Times New Roman" panose="02020603050405020304" pitchFamily="18" charset="0"/>
              </a:rPr>
              <a:t> 6.3 </a:t>
            </a:r>
            <a:r>
              <a:rPr lang="en-US" sz="3200" dirty="0" err="1">
                <a:solidFill>
                  <a:srgbClr val="0000FF"/>
                </a:solidFill>
                <a:latin typeface="Times New Roman" panose="02020603050405020304" pitchFamily="18" charset="0"/>
                <a:cs typeface="Times New Roman" panose="02020603050405020304" pitchFamily="18" charset="0"/>
              </a:rPr>
              <a:t>va</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cho</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biết</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sơ</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đô</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hình</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khối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mô</a:t>
            </a:r>
            <a:r>
              <a:rPr lang="en-US" sz="3200" dirty="0">
                <a:solidFill>
                  <a:srgbClr val="0000FF"/>
                </a:solidFill>
                <a:latin typeface="Times New Roman" panose="02020603050405020304" pitchFamily="18" charset="0"/>
                <a:cs typeface="Times New Roman" panose="02020603050405020304" pitchFamily="18" charset="0"/>
              </a:rPr>
              <a:t> tả </a:t>
            </a:r>
            <a:r>
              <a:rPr lang="en-US" sz="3200" dirty="0" err="1">
                <a:solidFill>
                  <a:srgbClr val="0000FF"/>
                </a:solidFill>
                <a:latin typeface="Times New Roman" panose="02020603050405020304" pitchFamily="18" charset="0"/>
                <a:cs typeface="Times New Roman" panose="02020603050405020304" pitchFamily="18" charset="0"/>
              </a:rPr>
              <a:t>thuật</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toán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gi</a:t>
            </a:r>
            <a:r>
              <a:rPr lang="en-US" sz="3200" dirty="0">
                <a:solidFill>
                  <a:srgbClr val="0000FF"/>
                </a:solidFill>
                <a:latin typeface="Times New Roman" panose="02020603050405020304" pitchFamily="18" charset="0"/>
                <a:cs typeface="Times New Roman" panose="02020603050405020304" pitchFamily="18" charset="0"/>
              </a:rPr>
              <a:t>̀?</a:t>
            </a:r>
          </a:p>
        </p:txBody>
      </p:sp>
      <p:cxnSp>
        <p:nvCxnSpPr>
          <p:cNvPr id="65" name="Straight Connector 64"/>
          <p:cNvCxnSpPr/>
          <p:nvPr/>
        </p:nvCxnSpPr>
        <p:spPr>
          <a:xfrm>
            <a:off x="2133600" y="6324600"/>
            <a:ext cx="5715000" cy="0"/>
          </a:xfrm>
          <a:prstGeom prst="line">
            <a:avLst/>
          </a:prstGeom>
        </p:spPr>
        <p:style>
          <a:lnRef idx="3">
            <a:schemeClr val="accent5"/>
          </a:lnRef>
          <a:fillRef idx="0">
            <a:schemeClr val="accent5"/>
          </a:fillRef>
          <a:effectRef idx="2">
            <a:schemeClr val="accent5"/>
          </a:effectRef>
          <a:fontRef idx="minor">
            <a:schemeClr val="tx1"/>
          </a:fontRef>
        </p:style>
      </p:cxnSp>
      <p:pic>
        <p:nvPicPr>
          <p:cNvPr id="62" name="FinishWrongAnswer.mp3">
            <a:hlinkClick r:id="" action="ppaction://media"/>
          </p:cNvPr>
          <p:cNvPicPr>
            <a:picLocks noChangeAspect="1"/>
          </p:cNvPicPr>
          <p:nvPr>
            <a:audioFile r:link="rId5"/>
            <p:extLst>
              <p:ext uri="{DAA4B4D4-6D71-4841-9C94-3DE7FCFB9230}">
                <p14:media xmlns:p14="http://schemas.microsoft.com/office/powerpoint/2010/main" r:link="rId4"/>
              </p:ext>
            </p:extLst>
          </p:nvPr>
        </p:nvPicPr>
        <p:blipFill>
          <a:blip r:embed="rId12" cstate="print"/>
          <a:stretch>
            <a:fillRect/>
          </a:stretch>
        </p:blipFill>
        <p:spPr>
          <a:xfrm>
            <a:off x="13487400" y="5562600"/>
            <a:ext cx="304800" cy="304800"/>
          </a:xfrm>
          <a:prstGeom prst="rect">
            <a:avLst/>
          </a:prstGeom>
        </p:spPr>
      </p:pic>
      <p:pic>
        <p:nvPicPr>
          <p:cNvPr id="64" name="Picture 63">
            <a:extLst>
              <a:ext uri="{FF2B5EF4-FFF2-40B4-BE49-F238E27FC236}">
                <a16:creationId xmlns:a16="http://schemas.microsoft.com/office/drawing/2014/main" id="{5D7B5795-531A-400F-9842-DCEA306484CB}"/>
              </a:ext>
            </a:extLst>
          </p:cNvPr>
          <p:cNvPicPr/>
          <p:nvPr/>
        </p:nvPicPr>
        <p:blipFill>
          <a:blip r:embed="rId13"/>
          <a:srcRect/>
          <a:stretch>
            <a:fillRect/>
          </a:stretch>
        </p:blipFill>
        <p:spPr bwMode="auto">
          <a:xfrm>
            <a:off x="7060367" y="114300"/>
            <a:ext cx="3433643" cy="4381500"/>
          </a:xfrm>
          <a:prstGeom prst="rect">
            <a:avLst/>
          </a:prstGeom>
          <a:noFill/>
          <a:ln w="9525">
            <a:noFill/>
            <a:miter lim="800000"/>
            <a:headEnd/>
            <a:tailEnd/>
          </a:ln>
        </p:spPr>
      </p:pic>
      <p:sp>
        <p:nvSpPr>
          <p:cNvPr id="37" name="Rectangle: Rounded Corners 36">
            <a:extLst>
              <a:ext uri="{FF2B5EF4-FFF2-40B4-BE49-F238E27FC236}">
                <a16:creationId xmlns:a16="http://schemas.microsoft.com/office/drawing/2014/main" id="{193F15ED-15F6-45AE-87C4-543F84248265}"/>
              </a:ext>
            </a:extLst>
          </p:cNvPr>
          <p:cNvSpPr/>
          <p:nvPr/>
        </p:nvSpPr>
        <p:spPr>
          <a:xfrm>
            <a:off x="8524459" y="47641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THỜI GIAN</a:t>
            </a:r>
          </a:p>
        </p:txBody>
      </p:sp>
      <p:sp>
        <p:nvSpPr>
          <p:cNvPr id="38" name="Rectangle: Rounded Corners 37">
            <a:extLst>
              <a:ext uri="{FF2B5EF4-FFF2-40B4-BE49-F238E27FC236}">
                <a16:creationId xmlns:a16="http://schemas.microsoft.com/office/drawing/2014/main" id="{D383DA73-5E76-49E7-90B7-8BFCF249D26D}"/>
              </a:ext>
            </a:extLst>
          </p:cNvPr>
          <p:cNvSpPr/>
          <p:nvPr/>
        </p:nvSpPr>
        <p:spPr>
          <a:xfrm>
            <a:off x="8524459" y="47641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15</a:t>
            </a:r>
          </a:p>
        </p:txBody>
      </p:sp>
      <p:sp>
        <p:nvSpPr>
          <p:cNvPr id="39" name="Rectangle: Rounded Corners 38">
            <a:extLst>
              <a:ext uri="{FF2B5EF4-FFF2-40B4-BE49-F238E27FC236}">
                <a16:creationId xmlns:a16="http://schemas.microsoft.com/office/drawing/2014/main" id="{4B6D6A34-70B3-4FE5-8FF0-2EC3E71687A0}"/>
              </a:ext>
            </a:extLst>
          </p:cNvPr>
          <p:cNvSpPr/>
          <p:nvPr/>
        </p:nvSpPr>
        <p:spPr>
          <a:xfrm>
            <a:off x="8524459" y="47641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14</a:t>
            </a:r>
          </a:p>
        </p:txBody>
      </p:sp>
      <p:sp>
        <p:nvSpPr>
          <p:cNvPr id="40" name="Rectangle: Rounded Corners 39">
            <a:extLst>
              <a:ext uri="{FF2B5EF4-FFF2-40B4-BE49-F238E27FC236}">
                <a16:creationId xmlns:a16="http://schemas.microsoft.com/office/drawing/2014/main" id="{FAA76230-48CE-4B14-B2C1-A7C6436178D3}"/>
              </a:ext>
            </a:extLst>
          </p:cNvPr>
          <p:cNvSpPr/>
          <p:nvPr/>
        </p:nvSpPr>
        <p:spPr>
          <a:xfrm>
            <a:off x="8524459" y="47641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13</a:t>
            </a:r>
          </a:p>
        </p:txBody>
      </p:sp>
      <p:sp>
        <p:nvSpPr>
          <p:cNvPr id="41" name="Rectangle: Rounded Corners 40">
            <a:extLst>
              <a:ext uri="{FF2B5EF4-FFF2-40B4-BE49-F238E27FC236}">
                <a16:creationId xmlns:a16="http://schemas.microsoft.com/office/drawing/2014/main" id="{56449620-6B06-4FF3-A3EF-3FB0B661287B}"/>
              </a:ext>
            </a:extLst>
          </p:cNvPr>
          <p:cNvSpPr/>
          <p:nvPr/>
        </p:nvSpPr>
        <p:spPr>
          <a:xfrm>
            <a:off x="8524459" y="47641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12</a:t>
            </a:r>
          </a:p>
        </p:txBody>
      </p:sp>
      <p:sp>
        <p:nvSpPr>
          <p:cNvPr id="42" name="Rectangle: Rounded Corners 41">
            <a:extLst>
              <a:ext uri="{FF2B5EF4-FFF2-40B4-BE49-F238E27FC236}">
                <a16:creationId xmlns:a16="http://schemas.microsoft.com/office/drawing/2014/main" id="{B1A35289-B25C-4645-8E85-8EED5E2CB44F}"/>
              </a:ext>
            </a:extLst>
          </p:cNvPr>
          <p:cNvSpPr/>
          <p:nvPr/>
        </p:nvSpPr>
        <p:spPr>
          <a:xfrm>
            <a:off x="8524459" y="47641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11</a:t>
            </a:r>
          </a:p>
        </p:txBody>
      </p:sp>
      <p:sp>
        <p:nvSpPr>
          <p:cNvPr id="43" name="Rectangle: Rounded Corners 42">
            <a:extLst>
              <a:ext uri="{FF2B5EF4-FFF2-40B4-BE49-F238E27FC236}">
                <a16:creationId xmlns:a16="http://schemas.microsoft.com/office/drawing/2014/main" id="{C6ECA192-C5AE-4524-89CF-50DF9BF83857}"/>
              </a:ext>
            </a:extLst>
          </p:cNvPr>
          <p:cNvSpPr/>
          <p:nvPr/>
        </p:nvSpPr>
        <p:spPr>
          <a:xfrm>
            <a:off x="8524459" y="47641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10</a:t>
            </a:r>
          </a:p>
        </p:txBody>
      </p:sp>
      <p:sp>
        <p:nvSpPr>
          <p:cNvPr id="44" name="Rectangle: Rounded Corners 43">
            <a:extLst>
              <a:ext uri="{FF2B5EF4-FFF2-40B4-BE49-F238E27FC236}">
                <a16:creationId xmlns:a16="http://schemas.microsoft.com/office/drawing/2014/main" id="{181333B0-085F-49FB-B2CF-C2BDEA07F7ED}"/>
              </a:ext>
            </a:extLst>
          </p:cNvPr>
          <p:cNvSpPr/>
          <p:nvPr/>
        </p:nvSpPr>
        <p:spPr>
          <a:xfrm>
            <a:off x="8524459" y="47641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09</a:t>
            </a:r>
          </a:p>
        </p:txBody>
      </p:sp>
      <p:sp>
        <p:nvSpPr>
          <p:cNvPr id="45" name="Rectangle: Rounded Corners 44">
            <a:extLst>
              <a:ext uri="{FF2B5EF4-FFF2-40B4-BE49-F238E27FC236}">
                <a16:creationId xmlns:a16="http://schemas.microsoft.com/office/drawing/2014/main" id="{8908EEAD-E075-4322-B0E3-FC57AACA0A0E}"/>
              </a:ext>
            </a:extLst>
          </p:cNvPr>
          <p:cNvSpPr/>
          <p:nvPr/>
        </p:nvSpPr>
        <p:spPr>
          <a:xfrm>
            <a:off x="8524459" y="47641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08</a:t>
            </a:r>
          </a:p>
        </p:txBody>
      </p:sp>
      <p:sp>
        <p:nvSpPr>
          <p:cNvPr id="46" name="Rectangle: Rounded Corners 45">
            <a:extLst>
              <a:ext uri="{FF2B5EF4-FFF2-40B4-BE49-F238E27FC236}">
                <a16:creationId xmlns:a16="http://schemas.microsoft.com/office/drawing/2014/main" id="{0F1A7BB7-C60E-4F5B-9984-33F09B0DE78E}"/>
              </a:ext>
            </a:extLst>
          </p:cNvPr>
          <p:cNvSpPr/>
          <p:nvPr/>
        </p:nvSpPr>
        <p:spPr>
          <a:xfrm>
            <a:off x="8524459" y="47641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07</a:t>
            </a:r>
          </a:p>
        </p:txBody>
      </p:sp>
      <p:sp>
        <p:nvSpPr>
          <p:cNvPr id="47" name="Rectangle: Rounded Corners 46">
            <a:extLst>
              <a:ext uri="{FF2B5EF4-FFF2-40B4-BE49-F238E27FC236}">
                <a16:creationId xmlns:a16="http://schemas.microsoft.com/office/drawing/2014/main" id="{374CA15F-6483-4DE4-ABC7-45BCE282EBFE}"/>
              </a:ext>
            </a:extLst>
          </p:cNvPr>
          <p:cNvSpPr/>
          <p:nvPr/>
        </p:nvSpPr>
        <p:spPr>
          <a:xfrm>
            <a:off x="8524459" y="47641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06</a:t>
            </a:r>
          </a:p>
        </p:txBody>
      </p:sp>
      <p:sp>
        <p:nvSpPr>
          <p:cNvPr id="49" name="Rectangle: Rounded Corners 48">
            <a:extLst>
              <a:ext uri="{FF2B5EF4-FFF2-40B4-BE49-F238E27FC236}">
                <a16:creationId xmlns:a16="http://schemas.microsoft.com/office/drawing/2014/main" id="{95D728F6-27BF-48CF-955E-5347EB09ED0E}"/>
              </a:ext>
            </a:extLst>
          </p:cNvPr>
          <p:cNvSpPr/>
          <p:nvPr/>
        </p:nvSpPr>
        <p:spPr>
          <a:xfrm>
            <a:off x="8524459" y="47641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05</a:t>
            </a:r>
          </a:p>
        </p:txBody>
      </p:sp>
      <p:sp>
        <p:nvSpPr>
          <p:cNvPr id="50" name="Rectangle: Rounded Corners 49">
            <a:extLst>
              <a:ext uri="{FF2B5EF4-FFF2-40B4-BE49-F238E27FC236}">
                <a16:creationId xmlns:a16="http://schemas.microsoft.com/office/drawing/2014/main" id="{1ACB271F-6848-4AC9-A2E7-B1ABC19D0A41}"/>
              </a:ext>
            </a:extLst>
          </p:cNvPr>
          <p:cNvSpPr/>
          <p:nvPr/>
        </p:nvSpPr>
        <p:spPr>
          <a:xfrm>
            <a:off x="8524459" y="47641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04</a:t>
            </a:r>
          </a:p>
        </p:txBody>
      </p:sp>
      <p:sp>
        <p:nvSpPr>
          <p:cNvPr id="51" name="Rectangle: Rounded Corners 50">
            <a:extLst>
              <a:ext uri="{FF2B5EF4-FFF2-40B4-BE49-F238E27FC236}">
                <a16:creationId xmlns:a16="http://schemas.microsoft.com/office/drawing/2014/main" id="{568040F8-4EDC-4CE0-9D28-557180B81373}"/>
              </a:ext>
            </a:extLst>
          </p:cNvPr>
          <p:cNvSpPr/>
          <p:nvPr/>
        </p:nvSpPr>
        <p:spPr>
          <a:xfrm>
            <a:off x="8524459" y="4764157"/>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03</a:t>
            </a:r>
          </a:p>
        </p:txBody>
      </p:sp>
      <p:sp>
        <p:nvSpPr>
          <p:cNvPr id="52" name="Rectangle: Rounded Corners 51">
            <a:extLst>
              <a:ext uri="{FF2B5EF4-FFF2-40B4-BE49-F238E27FC236}">
                <a16:creationId xmlns:a16="http://schemas.microsoft.com/office/drawing/2014/main" id="{6828B8B5-2727-4B6A-989F-7FA717A3747E}"/>
              </a:ext>
            </a:extLst>
          </p:cNvPr>
          <p:cNvSpPr/>
          <p:nvPr/>
        </p:nvSpPr>
        <p:spPr>
          <a:xfrm>
            <a:off x="8524459" y="4764157"/>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02</a:t>
            </a:r>
          </a:p>
        </p:txBody>
      </p:sp>
      <p:sp>
        <p:nvSpPr>
          <p:cNvPr id="53" name="Rectangle: Rounded Corners 52">
            <a:extLst>
              <a:ext uri="{FF2B5EF4-FFF2-40B4-BE49-F238E27FC236}">
                <a16:creationId xmlns:a16="http://schemas.microsoft.com/office/drawing/2014/main" id="{36567B78-4704-46A3-BACA-6FE0218EA0DD}"/>
              </a:ext>
            </a:extLst>
          </p:cNvPr>
          <p:cNvSpPr/>
          <p:nvPr/>
        </p:nvSpPr>
        <p:spPr>
          <a:xfrm>
            <a:off x="8524459" y="4764157"/>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01</a:t>
            </a:r>
          </a:p>
        </p:txBody>
      </p:sp>
      <p:sp>
        <p:nvSpPr>
          <p:cNvPr id="54" name="Rectangle: Rounded Corners 53">
            <a:extLst>
              <a:ext uri="{FF2B5EF4-FFF2-40B4-BE49-F238E27FC236}">
                <a16:creationId xmlns:a16="http://schemas.microsoft.com/office/drawing/2014/main" id="{F28025A5-BF00-4623-9B72-7AF8350FBDC0}"/>
              </a:ext>
            </a:extLst>
          </p:cNvPr>
          <p:cNvSpPr/>
          <p:nvPr/>
        </p:nvSpPr>
        <p:spPr>
          <a:xfrm>
            <a:off x="8524459" y="4764157"/>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00</a:t>
            </a:r>
          </a:p>
        </p:txBody>
      </p:sp>
      <p:sp>
        <p:nvSpPr>
          <p:cNvPr id="55" name="Rectangle: Rounded Corners 54">
            <a:extLst>
              <a:ext uri="{FF2B5EF4-FFF2-40B4-BE49-F238E27FC236}">
                <a16:creationId xmlns:a16="http://schemas.microsoft.com/office/drawing/2014/main" id="{83903281-BBC2-4FE0-BDFE-C46B10C23498}"/>
              </a:ext>
            </a:extLst>
          </p:cNvPr>
          <p:cNvSpPr/>
          <p:nvPr/>
        </p:nvSpPr>
        <p:spPr>
          <a:xfrm>
            <a:off x="8524459" y="4764157"/>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HẾT GIỜ</a:t>
            </a:r>
          </a:p>
        </p:txBody>
      </p:sp>
      <p:pic>
        <p:nvPicPr>
          <p:cNvPr id="56" name="Picture 55">
            <a:hlinkClick r:id="rId14" action="ppaction://hlinksldjump"/>
            <a:extLst>
              <a:ext uri="{FF2B5EF4-FFF2-40B4-BE49-F238E27FC236}">
                <a16:creationId xmlns:a16="http://schemas.microsoft.com/office/drawing/2014/main" id="{DEBCE694-9C64-4599-9493-64622C40199F}"/>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1443" y="5782310"/>
            <a:ext cx="990025" cy="990025"/>
          </a:xfrm>
          <a:prstGeom prst="rect">
            <a:avLst/>
          </a:prstGeom>
        </p:spPr>
      </p:pic>
      <p:sp>
        <p:nvSpPr>
          <p:cNvPr id="57" name="Pentagon 8">
            <a:hlinkClick r:id="rId16" action="ppaction://hlinksldjump"/>
            <a:extLst>
              <a:ext uri="{FF2B5EF4-FFF2-40B4-BE49-F238E27FC236}">
                <a16:creationId xmlns:a16="http://schemas.microsoft.com/office/drawing/2014/main" id="{03AC88AC-675E-4271-944F-1BD8B21AFB17}"/>
              </a:ext>
            </a:extLst>
          </p:cNvPr>
          <p:cNvSpPr/>
          <p:nvPr/>
        </p:nvSpPr>
        <p:spPr>
          <a:xfrm flipH="1">
            <a:off x="10668000" y="6277322"/>
            <a:ext cx="140561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a:solidFill>
                  <a:schemeClr val="tx1"/>
                </a:solidFill>
                <a:latin typeface="Times New Roman" panose="02020603050405020304" pitchFamily="18" charset="0"/>
                <a:cs typeface="Times New Roman" panose="02020603050405020304" pitchFamily="18" charset="0"/>
                <a:hlinkClick r:id="rId16" action="ppaction://hlinksldjump"/>
              </a:rPr>
              <a:t>BACK</a:t>
            </a:r>
            <a:endParaRPr lang="en-US" sz="1700" dirty="0">
              <a:solidFill>
                <a:schemeClr val="tx1"/>
              </a:solidFill>
              <a:latin typeface="Times New Roman" panose="02020603050405020304" pitchFamily="18" charset="0"/>
              <a:cs typeface="Times New Roman" panose="02020603050405020304" pitchFamily="18" charset="0"/>
            </a:endParaRPr>
          </a:p>
        </p:txBody>
      </p:sp>
      <p:sp>
        <p:nvSpPr>
          <p:cNvPr id="58" name="Rectangle 57">
            <a:extLst>
              <a:ext uri="{FF2B5EF4-FFF2-40B4-BE49-F238E27FC236}">
                <a16:creationId xmlns:a16="http://schemas.microsoft.com/office/drawing/2014/main" id="{46842EBF-A3F4-486C-97D2-862C0A9C296C}"/>
              </a:ext>
            </a:extLst>
          </p:cNvPr>
          <p:cNvSpPr/>
          <p:nvPr/>
        </p:nvSpPr>
        <p:spPr>
          <a:xfrm>
            <a:off x="928582" y="3117696"/>
            <a:ext cx="596646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err="1">
                <a:solidFill>
                  <a:srgbClr val="002060"/>
                </a:solidFill>
                <a:latin typeface="Times New Roman" panose="02020603050405020304" pitchFamily="18" charset="0"/>
                <a:cs typeface="Times New Roman" panose="02020603050405020304" pitchFamily="18" charset="0"/>
              </a:rPr>
              <a:t>Đáp</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án</a:t>
            </a:r>
            <a:r>
              <a:rPr lang="en-US" sz="3200" b="1"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Sơ</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đồ</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khối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mô</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tả</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thuật</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toán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tính</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tổng</a:t>
            </a:r>
            <a:r>
              <a:rPr lang="en-US" sz="3200" dirty="0">
                <a:solidFill>
                  <a:srgbClr val="0000FF"/>
                </a:solidFill>
                <a:latin typeface="Times New Roman" panose="02020603050405020304" pitchFamily="18" charset="0"/>
                <a:cs typeface="Times New Roman" panose="02020603050405020304" pitchFamily="18" charset="0"/>
              </a:rPr>
              <a:t> 2 </a:t>
            </a:r>
            <a:r>
              <a:rPr lang="en-US" sz="3200" dirty="0" err="1">
                <a:solidFill>
                  <a:srgbClr val="0000FF"/>
                </a:solidFill>
                <a:latin typeface="Times New Roman" panose="02020603050405020304" pitchFamily="18" charset="0"/>
                <a:cs typeface="Times New Roman" panose="02020603050405020304" pitchFamily="18" charset="0"/>
              </a:rPr>
              <a:t>số</a:t>
            </a:r>
            <a:r>
              <a:rPr lang="en-US" sz="3200" dirty="0">
                <a:solidFill>
                  <a:srgbClr val="0000FF"/>
                </a:solidFill>
                <a:latin typeface="Times New Roman" panose="02020603050405020304" pitchFamily="18" charset="0"/>
                <a:cs typeface="Times New Roman" panose="02020603050405020304" pitchFamily="18" charset="0"/>
              </a:rPr>
              <a:t> a </a:t>
            </a:r>
            <a:r>
              <a:rPr lang="en-US" sz="3200" dirty="0" err="1">
                <a:solidFill>
                  <a:srgbClr val="0000FF"/>
                </a:solidFill>
                <a:latin typeface="Times New Roman" panose="02020603050405020304" pitchFamily="18" charset="0"/>
                <a:cs typeface="Times New Roman" panose="02020603050405020304" pitchFamily="18" charset="0"/>
              </a:rPr>
              <a:t>và</a:t>
            </a:r>
            <a:r>
              <a:rPr lang="en-US" sz="3200" dirty="0">
                <a:solidFill>
                  <a:srgbClr val="0000FF"/>
                </a:solidFill>
                <a:latin typeface="Times New Roman" panose="02020603050405020304" pitchFamily="18" charset="0"/>
                <a:cs typeface="Times New Roman" panose="02020603050405020304" pitchFamily="18" charset="0"/>
              </a:rPr>
              <a:t> b</a:t>
            </a:r>
            <a:endParaRPr lang="en-US" sz="3200" b="1" dirty="0">
              <a:solidFill>
                <a:srgbClr val="0000FF"/>
              </a:solidFill>
              <a:latin typeface="Times New Roman" panose="02020603050405020304" pitchFamily="18" charset="0"/>
              <a:cs typeface="Times New Roman" panose="02020603050405020304" pitchFamily="18" charset="0"/>
            </a:endParaRPr>
          </a:p>
        </p:txBody>
      </p:sp>
      <p:sp>
        <p:nvSpPr>
          <p:cNvPr id="59" name="Text Box 27">
            <a:extLst>
              <a:ext uri="{FF2B5EF4-FFF2-40B4-BE49-F238E27FC236}">
                <a16:creationId xmlns:a16="http://schemas.microsoft.com/office/drawing/2014/main" id="{60D6D100-433A-441F-8863-43B224773753}"/>
              </a:ext>
            </a:extLst>
          </p:cNvPr>
          <p:cNvSpPr txBox="1">
            <a:spLocks noChangeArrowheads="1"/>
          </p:cNvSpPr>
          <p:nvPr/>
        </p:nvSpPr>
        <p:spPr bwMode="auto">
          <a:xfrm>
            <a:off x="2651601" y="114300"/>
            <a:ext cx="4091882" cy="796925"/>
          </a:xfrm>
          <a:prstGeom prst="rect">
            <a:avLst/>
          </a:prstGeom>
          <a:gradFill rotWithShape="1">
            <a:gsLst>
              <a:gs pos="0">
                <a:srgbClr val="FF0000"/>
              </a:gs>
              <a:gs pos="50000">
                <a:srgbClr val="BBE0E3"/>
              </a:gs>
              <a:gs pos="100000">
                <a:srgbClr val="FF0000"/>
              </a:gs>
            </a:gsLst>
            <a:lin ang="5400000" scaled="1"/>
          </a:gradFill>
          <a:ln w="9525">
            <a:solidFill>
              <a:srgbClr val="9900CC"/>
            </a:solidFill>
            <a:miter lim="800000"/>
            <a:headEnd/>
            <a:tailEnd/>
          </a:ln>
        </p:spPr>
        <p:txBody>
          <a:bodyPr wrap="square" lIns="100043" tIns="50023" rIns="100043" bIns="50023">
            <a:spAutoFit/>
          </a:bodyPr>
          <a:lstStyle>
            <a:lvl1pPr algn="ctr" defTabSz="1001713" eaLnBrk="0" hangingPunct="0">
              <a:defRPr sz="2700" b="1">
                <a:solidFill>
                  <a:srgbClr val="0000FF"/>
                </a:solidFill>
                <a:latin typeface="Times New Roman" panose="02020603050405020304" pitchFamily="18" charset="0"/>
              </a:defRPr>
            </a:lvl1pPr>
            <a:lvl2pPr marL="741363" indent="-284163" algn="ctr" defTabSz="1001713" eaLnBrk="0" hangingPunct="0">
              <a:defRPr sz="2700" b="1">
                <a:solidFill>
                  <a:srgbClr val="0000FF"/>
                </a:solidFill>
                <a:latin typeface="Times New Roman" panose="02020603050405020304" pitchFamily="18" charset="0"/>
              </a:defRPr>
            </a:lvl2pPr>
            <a:lvl3pPr marL="1143000" indent="-228600" algn="ctr" defTabSz="1001713" eaLnBrk="0" hangingPunct="0">
              <a:defRPr sz="2700" b="1">
                <a:solidFill>
                  <a:srgbClr val="0000FF"/>
                </a:solidFill>
                <a:latin typeface="Times New Roman" panose="02020603050405020304" pitchFamily="18" charset="0"/>
              </a:defRPr>
            </a:lvl3pPr>
            <a:lvl4pPr marL="1600200" indent="-228600" algn="ctr" defTabSz="1001713" eaLnBrk="0" hangingPunct="0">
              <a:defRPr sz="2700" b="1">
                <a:solidFill>
                  <a:srgbClr val="0000FF"/>
                </a:solidFill>
                <a:latin typeface="Times New Roman" panose="02020603050405020304" pitchFamily="18" charset="0"/>
              </a:defRPr>
            </a:lvl4pPr>
            <a:lvl5pPr marL="2057400" indent="-228600" algn="ctr" defTabSz="1001713" eaLnBrk="0" hangingPunct="0">
              <a:defRPr sz="2700" b="1">
                <a:solidFill>
                  <a:srgbClr val="0000FF"/>
                </a:solidFill>
                <a:latin typeface="Times New Roman" panose="02020603050405020304" pitchFamily="18" charset="0"/>
              </a:defRPr>
            </a:lvl5pPr>
            <a:lvl6pPr marL="25146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6pPr>
            <a:lvl7pPr marL="29718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7pPr>
            <a:lvl8pPr marL="34290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8pPr>
            <a:lvl9pPr marL="38862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9pPr>
          </a:lstStyle>
          <a:p>
            <a:pPr eaLnBrk="1" hangingPunct="1">
              <a:spcBef>
                <a:spcPct val="50000"/>
              </a:spcBef>
            </a:pPr>
            <a:r>
              <a:rPr lang="en-US" altLang="en-US" sz="4500" dirty="0">
                <a:solidFill>
                  <a:schemeClr val="tx1"/>
                </a:solidFill>
              </a:rPr>
              <a:t>KHỞI ĐỘNG </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Next" delay="0">
                      <p:tgtEl>
                        <p:sldTgt/>
                      </p:tgtEl>
                    </p:cond>
                    <p:cond evt="onPrev" delay="0">
                      <p:tgtEl>
                        <p:sldTgt/>
                      </p:tgtEl>
                    </p:cond>
                    <p:cond evt="onStopAudio" delay="0">
                      <p:tgtEl>
                        <p:sldTgt/>
                      </p:tgtEl>
                    </p:cond>
                  </p:endCondLst>
                </p:cTn>
                <p:tgtEl>
                  <p:spTgt spid="48"/>
                </p:tgtEl>
              </p:cMediaNode>
            </p:audio>
            <p:audio>
              <p:cMediaNode vol="100000">
                <p:cTn id="8" fill="hold" display="0">
                  <p:stCondLst>
                    <p:cond delay="indefinite"/>
                  </p:stCondLst>
                  <p:endCondLst>
                    <p:cond evt="onNext" delay="0">
                      <p:tgtEl>
                        <p:sldTgt/>
                      </p:tgtEl>
                    </p:cond>
                    <p:cond evt="onPrev" delay="0">
                      <p:tgtEl>
                        <p:sldTgt/>
                      </p:tgtEl>
                    </p:cond>
                    <p:cond evt="onStopAudio" delay="0">
                      <p:tgtEl>
                        <p:sldTgt/>
                      </p:tgtEl>
                    </p:cond>
                  </p:endCondLst>
                </p:cTn>
                <p:tgtEl>
                  <p:spTgt spid="62"/>
                </p:tgtEl>
              </p:cMediaNode>
            </p:audio>
            <p:seq concurrent="1" nextAc="seek">
              <p:cTn id="9" restart="whenNotActive" fill="hold" evtFilter="cancelBubble" nodeType="interactiveSeq">
                <p:stCondLst>
                  <p:cond evt="onClick" delay="0">
                    <p:tgtEl>
                      <p:spTgt spid="37"/>
                    </p:tgtEl>
                  </p:cond>
                </p:stCondLst>
                <p:endSync evt="end" delay="0">
                  <p:rtn val="all"/>
                </p:endSync>
                <p:childTnLst>
                  <p:par>
                    <p:cTn id="10" fill="hold">
                      <p:stCondLst>
                        <p:cond delay="0"/>
                      </p:stCondLst>
                      <p:childTnLst>
                        <p:par>
                          <p:cTn id="11" fill="hold">
                            <p:stCondLst>
                              <p:cond delay="0"/>
                            </p:stCondLst>
                            <p:childTnLst>
                              <p:par>
                                <p:cTn id="12" presetID="26" presetClass="emph" presetSubtype="0" fill="hold" grpId="0" nodeType="clickEffect">
                                  <p:stCondLst>
                                    <p:cond delay="0"/>
                                  </p:stCondLst>
                                  <p:childTnLst>
                                    <p:animEffect transition="out" filter="fade">
                                      <p:cBhvr>
                                        <p:cTn id="13" dur="500" tmFilter="0, 0; .2, .5; .8, .5; 1, 0"/>
                                        <p:tgtEl>
                                          <p:spTgt spid="37"/>
                                        </p:tgtEl>
                                      </p:cBhvr>
                                    </p:animEffect>
                                    <p:animScale>
                                      <p:cBhvr>
                                        <p:cTn id="14" dur="250" autoRev="1" fill="hold"/>
                                        <p:tgtEl>
                                          <p:spTgt spid="37"/>
                                        </p:tgtEl>
                                      </p:cBhvr>
                                      <p:by x="105000" y="105000"/>
                                    </p:animScale>
                                  </p:childTnLst>
                                </p:cTn>
                              </p:par>
                            </p:childTnLst>
                          </p:cTn>
                        </p:par>
                        <p:par>
                          <p:cTn id="15" fill="hold">
                            <p:stCondLst>
                              <p:cond delay="500"/>
                            </p:stCondLst>
                            <p:childTnLst>
                              <p:par>
                                <p:cTn id="16" presetID="1" presetClass="entr" presetSubtype="0" fill="hold" grpId="0" nodeType="afterEffect">
                                  <p:stCondLst>
                                    <p:cond delay="0"/>
                                  </p:stCondLst>
                                  <p:childTnLst>
                                    <p:set>
                                      <p:cBhvr>
                                        <p:cTn id="17" dur="1" fill="hold">
                                          <p:stCondLst>
                                            <p:cond delay="999"/>
                                          </p:stCondLst>
                                        </p:cTn>
                                        <p:tgtEl>
                                          <p:spTgt spid="38"/>
                                        </p:tgtEl>
                                        <p:attrNameLst>
                                          <p:attrName>style.visibility</p:attrName>
                                        </p:attrNameLst>
                                      </p:cBhvr>
                                      <p:to>
                                        <p:strVal val="visible"/>
                                      </p:to>
                                    </p:set>
                                  </p:childTnLst>
                                </p:cTn>
                              </p:par>
                            </p:childTnLst>
                          </p:cTn>
                        </p:par>
                        <p:par>
                          <p:cTn id="18" fill="hold">
                            <p:stCondLst>
                              <p:cond delay="1500"/>
                            </p:stCondLst>
                            <p:childTnLst>
                              <p:par>
                                <p:cTn id="19" presetID="1" presetClass="entr" presetSubtype="0" fill="hold" grpId="0" nodeType="afterEffect">
                                  <p:stCondLst>
                                    <p:cond delay="0"/>
                                  </p:stCondLst>
                                  <p:childTnLst>
                                    <p:set>
                                      <p:cBhvr>
                                        <p:cTn id="20" dur="1" fill="hold">
                                          <p:stCondLst>
                                            <p:cond delay="999"/>
                                          </p:stCondLst>
                                        </p:cTn>
                                        <p:tgtEl>
                                          <p:spTgt spid="39"/>
                                        </p:tgtEl>
                                        <p:attrNameLst>
                                          <p:attrName>style.visibility</p:attrName>
                                        </p:attrNameLst>
                                      </p:cBhvr>
                                      <p:to>
                                        <p:strVal val="visible"/>
                                      </p:to>
                                    </p:set>
                                  </p:childTnLst>
                                </p:cTn>
                              </p:par>
                            </p:childTnLst>
                          </p:cTn>
                        </p:par>
                        <p:par>
                          <p:cTn id="21" fill="hold">
                            <p:stCondLst>
                              <p:cond delay="2500"/>
                            </p:stCondLst>
                            <p:childTnLst>
                              <p:par>
                                <p:cTn id="22" presetID="1" presetClass="entr" presetSubtype="0" fill="hold" grpId="0" nodeType="afterEffect">
                                  <p:stCondLst>
                                    <p:cond delay="0"/>
                                  </p:stCondLst>
                                  <p:childTnLst>
                                    <p:set>
                                      <p:cBhvr>
                                        <p:cTn id="23" dur="1" fill="hold">
                                          <p:stCondLst>
                                            <p:cond delay="999"/>
                                          </p:stCondLst>
                                        </p:cTn>
                                        <p:tgtEl>
                                          <p:spTgt spid="40"/>
                                        </p:tgtEl>
                                        <p:attrNameLst>
                                          <p:attrName>style.visibility</p:attrName>
                                        </p:attrNameLst>
                                      </p:cBhvr>
                                      <p:to>
                                        <p:strVal val="visible"/>
                                      </p:to>
                                    </p:set>
                                  </p:childTnLst>
                                </p:cTn>
                              </p:par>
                            </p:childTnLst>
                          </p:cTn>
                        </p:par>
                        <p:par>
                          <p:cTn id="24" fill="hold">
                            <p:stCondLst>
                              <p:cond delay="3500"/>
                            </p:stCondLst>
                            <p:childTnLst>
                              <p:par>
                                <p:cTn id="25" presetID="1" presetClass="entr" presetSubtype="0" fill="hold" grpId="0" nodeType="afterEffect">
                                  <p:stCondLst>
                                    <p:cond delay="0"/>
                                  </p:stCondLst>
                                  <p:childTnLst>
                                    <p:set>
                                      <p:cBhvr>
                                        <p:cTn id="26" dur="1" fill="hold">
                                          <p:stCondLst>
                                            <p:cond delay="999"/>
                                          </p:stCondLst>
                                        </p:cTn>
                                        <p:tgtEl>
                                          <p:spTgt spid="41"/>
                                        </p:tgtEl>
                                        <p:attrNameLst>
                                          <p:attrName>style.visibility</p:attrName>
                                        </p:attrNameLst>
                                      </p:cBhvr>
                                      <p:to>
                                        <p:strVal val="visible"/>
                                      </p:to>
                                    </p:set>
                                  </p:childTnLst>
                                </p:cTn>
                              </p:par>
                            </p:childTnLst>
                          </p:cTn>
                        </p:par>
                        <p:par>
                          <p:cTn id="27" fill="hold">
                            <p:stCondLst>
                              <p:cond delay="4500"/>
                            </p:stCondLst>
                            <p:childTnLst>
                              <p:par>
                                <p:cTn id="28" presetID="1" presetClass="entr" presetSubtype="0" fill="hold" grpId="0" nodeType="afterEffect">
                                  <p:stCondLst>
                                    <p:cond delay="0"/>
                                  </p:stCondLst>
                                  <p:childTnLst>
                                    <p:set>
                                      <p:cBhvr>
                                        <p:cTn id="29" dur="1" fill="hold">
                                          <p:stCondLst>
                                            <p:cond delay="999"/>
                                          </p:stCondLst>
                                        </p:cTn>
                                        <p:tgtEl>
                                          <p:spTgt spid="42"/>
                                        </p:tgtEl>
                                        <p:attrNameLst>
                                          <p:attrName>style.visibility</p:attrName>
                                        </p:attrNameLst>
                                      </p:cBhvr>
                                      <p:to>
                                        <p:strVal val="visible"/>
                                      </p:to>
                                    </p:set>
                                  </p:childTnLst>
                                </p:cTn>
                              </p:par>
                            </p:childTnLst>
                          </p:cTn>
                        </p:par>
                        <p:par>
                          <p:cTn id="30" fill="hold">
                            <p:stCondLst>
                              <p:cond delay="5500"/>
                            </p:stCondLst>
                            <p:childTnLst>
                              <p:par>
                                <p:cTn id="31" presetID="1" presetClass="entr" presetSubtype="0" fill="hold" grpId="0" nodeType="afterEffect">
                                  <p:stCondLst>
                                    <p:cond delay="0"/>
                                  </p:stCondLst>
                                  <p:childTnLst>
                                    <p:set>
                                      <p:cBhvr>
                                        <p:cTn id="32" dur="1" fill="hold">
                                          <p:stCondLst>
                                            <p:cond delay="999"/>
                                          </p:stCondLst>
                                        </p:cTn>
                                        <p:tgtEl>
                                          <p:spTgt spid="43"/>
                                        </p:tgtEl>
                                        <p:attrNameLst>
                                          <p:attrName>style.visibility</p:attrName>
                                        </p:attrNameLst>
                                      </p:cBhvr>
                                      <p:to>
                                        <p:strVal val="visible"/>
                                      </p:to>
                                    </p:set>
                                  </p:childTnLst>
                                </p:cTn>
                              </p:par>
                            </p:childTnLst>
                          </p:cTn>
                        </p:par>
                        <p:par>
                          <p:cTn id="33" fill="hold">
                            <p:stCondLst>
                              <p:cond delay="6500"/>
                            </p:stCondLst>
                            <p:childTnLst>
                              <p:par>
                                <p:cTn id="34" presetID="1" presetClass="entr" presetSubtype="0" fill="hold" grpId="0" nodeType="afterEffect">
                                  <p:stCondLst>
                                    <p:cond delay="0"/>
                                  </p:stCondLst>
                                  <p:childTnLst>
                                    <p:set>
                                      <p:cBhvr>
                                        <p:cTn id="35" dur="1" fill="hold">
                                          <p:stCondLst>
                                            <p:cond delay="999"/>
                                          </p:stCondLst>
                                        </p:cTn>
                                        <p:tgtEl>
                                          <p:spTgt spid="44"/>
                                        </p:tgtEl>
                                        <p:attrNameLst>
                                          <p:attrName>style.visibility</p:attrName>
                                        </p:attrNameLst>
                                      </p:cBhvr>
                                      <p:to>
                                        <p:strVal val="visible"/>
                                      </p:to>
                                    </p:set>
                                  </p:childTnLst>
                                </p:cTn>
                              </p:par>
                            </p:childTnLst>
                          </p:cTn>
                        </p:par>
                        <p:par>
                          <p:cTn id="36" fill="hold">
                            <p:stCondLst>
                              <p:cond delay="7500"/>
                            </p:stCondLst>
                            <p:childTnLst>
                              <p:par>
                                <p:cTn id="37" presetID="1" presetClass="entr" presetSubtype="0" fill="hold" grpId="0" nodeType="afterEffect">
                                  <p:stCondLst>
                                    <p:cond delay="0"/>
                                  </p:stCondLst>
                                  <p:childTnLst>
                                    <p:set>
                                      <p:cBhvr>
                                        <p:cTn id="38" dur="1" fill="hold">
                                          <p:stCondLst>
                                            <p:cond delay="999"/>
                                          </p:stCondLst>
                                        </p:cTn>
                                        <p:tgtEl>
                                          <p:spTgt spid="45"/>
                                        </p:tgtEl>
                                        <p:attrNameLst>
                                          <p:attrName>style.visibility</p:attrName>
                                        </p:attrNameLst>
                                      </p:cBhvr>
                                      <p:to>
                                        <p:strVal val="visible"/>
                                      </p:to>
                                    </p:set>
                                  </p:childTnLst>
                                </p:cTn>
                              </p:par>
                            </p:childTnLst>
                          </p:cTn>
                        </p:par>
                        <p:par>
                          <p:cTn id="39" fill="hold">
                            <p:stCondLst>
                              <p:cond delay="8500"/>
                            </p:stCondLst>
                            <p:childTnLst>
                              <p:par>
                                <p:cTn id="40" presetID="1" presetClass="entr" presetSubtype="0" fill="hold" grpId="0" nodeType="afterEffect">
                                  <p:stCondLst>
                                    <p:cond delay="0"/>
                                  </p:stCondLst>
                                  <p:childTnLst>
                                    <p:set>
                                      <p:cBhvr>
                                        <p:cTn id="41" dur="1" fill="hold">
                                          <p:stCondLst>
                                            <p:cond delay="999"/>
                                          </p:stCondLst>
                                        </p:cTn>
                                        <p:tgtEl>
                                          <p:spTgt spid="46"/>
                                        </p:tgtEl>
                                        <p:attrNameLst>
                                          <p:attrName>style.visibility</p:attrName>
                                        </p:attrNameLst>
                                      </p:cBhvr>
                                      <p:to>
                                        <p:strVal val="visible"/>
                                      </p:to>
                                    </p:set>
                                  </p:childTnLst>
                                </p:cTn>
                              </p:par>
                            </p:childTnLst>
                          </p:cTn>
                        </p:par>
                        <p:par>
                          <p:cTn id="42" fill="hold">
                            <p:stCondLst>
                              <p:cond delay="9500"/>
                            </p:stCondLst>
                            <p:childTnLst>
                              <p:par>
                                <p:cTn id="43" presetID="1" presetClass="entr" presetSubtype="0" fill="hold" grpId="0" nodeType="afterEffect">
                                  <p:stCondLst>
                                    <p:cond delay="0"/>
                                  </p:stCondLst>
                                  <p:childTnLst>
                                    <p:set>
                                      <p:cBhvr>
                                        <p:cTn id="44" dur="1" fill="hold">
                                          <p:stCondLst>
                                            <p:cond delay="999"/>
                                          </p:stCondLst>
                                        </p:cTn>
                                        <p:tgtEl>
                                          <p:spTgt spid="47"/>
                                        </p:tgtEl>
                                        <p:attrNameLst>
                                          <p:attrName>style.visibility</p:attrName>
                                        </p:attrNameLst>
                                      </p:cBhvr>
                                      <p:to>
                                        <p:strVal val="visible"/>
                                      </p:to>
                                    </p:set>
                                  </p:childTnLst>
                                </p:cTn>
                              </p:par>
                            </p:childTnLst>
                          </p:cTn>
                        </p:par>
                        <p:par>
                          <p:cTn id="45" fill="hold">
                            <p:stCondLst>
                              <p:cond delay="10500"/>
                            </p:stCondLst>
                            <p:childTnLst>
                              <p:par>
                                <p:cTn id="46" presetID="1" presetClass="entr" presetSubtype="0" fill="hold" grpId="0" nodeType="afterEffect">
                                  <p:stCondLst>
                                    <p:cond delay="0"/>
                                  </p:stCondLst>
                                  <p:childTnLst>
                                    <p:set>
                                      <p:cBhvr>
                                        <p:cTn id="47" dur="1" fill="hold">
                                          <p:stCondLst>
                                            <p:cond delay="999"/>
                                          </p:stCondLst>
                                        </p:cTn>
                                        <p:tgtEl>
                                          <p:spTgt spid="49"/>
                                        </p:tgtEl>
                                        <p:attrNameLst>
                                          <p:attrName>style.visibility</p:attrName>
                                        </p:attrNameLst>
                                      </p:cBhvr>
                                      <p:to>
                                        <p:strVal val="visible"/>
                                      </p:to>
                                    </p:set>
                                  </p:childTnLst>
                                </p:cTn>
                              </p:par>
                            </p:childTnLst>
                          </p:cTn>
                        </p:par>
                        <p:par>
                          <p:cTn id="48" fill="hold">
                            <p:stCondLst>
                              <p:cond delay="11500"/>
                            </p:stCondLst>
                            <p:childTnLst>
                              <p:par>
                                <p:cTn id="49" presetID="1" presetClass="entr" presetSubtype="0" fill="hold" grpId="0" nodeType="afterEffect">
                                  <p:stCondLst>
                                    <p:cond delay="0"/>
                                  </p:stCondLst>
                                  <p:childTnLst>
                                    <p:set>
                                      <p:cBhvr>
                                        <p:cTn id="50" dur="1" fill="hold">
                                          <p:stCondLst>
                                            <p:cond delay="999"/>
                                          </p:stCondLst>
                                        </p:cTn>
                                        <p:tgtEl>
                                          <p:spTgt spid="50"/>
                                        </p:tgtEl>
                                        <p:attrNameLst>
                                          <p:attrName>style.visibility</p:attrName>
                                        </p:attrNameLst>
                                      </p:cBhvr>
                                      <p:to>
                                        <p:strVal val="visible"/>
                                      </p:to>
                                    </p:set>
                                  </p:childTnLst>
                                </p:cTn>
                              </p:par>
                            </p:childTnLst>
                          </p:cTn>
                        </p:par>
                        <p:par>
                          <p:cTn id="51" fill="hold">
                            <p:stCondLst>
                              <p:cond delay="12500"/>
                            </p:stCondLst>
                            <p:childTnLst>
                              <p:par>
                                <p:cTn id="52" presetID="1" presetClass="entr" presetSubtype="0" fill="hold" grpId="0" nodeType="afterEffect">
                                  <p:stCondLst>
                                    <p:cond delay="0"/>
                                  </p:stCondLst>
                                  <p:childTnLst>
                                    <p:set>
                                      <p:cBhvr>
                                        <p:cTn id="53" dur="1" fill="hold">
                                          <p:stCondLst>
                                            <p:cond delay="999"/>
                                          </p:stCondLst>
                                        </p:cTn>
                                        <p:tgtEl>
                                          <p:spTgt spid="51"/>
                                        </p:tgtEl>
                                        <p:attrNameLst>
                                          <p:attrName>style.visibility</p:attrName>
                                        </p:attrNameLst>
                                      </p:cBhvr>
                                      <p:to>
                                        <p:strVal val="visible"/>
                                      </p:to>
                                    </p:set>
                                  </p:childTnLst>
                                </p:cTn>
                              </p:par>
                            </p:childTnLst>
                          </p:cTn>
                        </p:par>
                        <p:par>
                          <p:cTn id="54" fill="hold">
                            <p:stCondLst>
                              <p:cond delay="13500"/>
                            </p:stCondLst>
                            <p:childTnLst>
                              <p:par>
                                <p:cTn id="55" presetID="1" presetClass="entr" presetSubtype="0" fill="hold" grpId="0" nodeType="afterEffect">
                                  <p:stCondLst>
                                    <p:cond delay="0"/>
                                  </p:stCondLst>
                                  <p:childTnLst>
                                    <p:set>
                                      <p:cBhvr>
                                        <p:cTn id="56" dur="1" fill="hold">
                                          <p:stCondLst>
                                            <p:cond delay="999"/>
                                          </p:stCondLst>
                                        </p:cTn>
                                        <p:tgtEl>
                                          <p:spTgt spid="52"/>
                                        </p:tgtEl>
                                        <p:attrNameLst>
                                          <p:attrName>style.visibility</p:attrName>
                                        </p:attrNameLst>
                                      </p:cBhvr>
                                      <p:to>
                                        <p:strVal val="visible"/>
                                      </p:to>
                                    </p:set>
                                  </p:childTnLst>
                                </p:cTn>
                              </p:par>
                            </p:childTnLst>
                          </p:cTn>
                        </p:par>
                        <p:par>
                          <p:cTn id="57" fill="hold">
                            <p:stCondLst>
                              <p:cond delay="14500"/>
                            </p:stCondLst>
                            <p:childTnLst>
                              <p:par>
                                <p:cTn id="58" presetID="1" presetClass="entr" presetSubtype="0" fill="hold" grpId="0" nodeType="afterEffect">
                                  <p:stCondLst>
                                    <p:cond delay="0"/>
                                  </p:stCondLst>
                                  <p:childTnLst>
                                    <p:set>
                                      <p:cBhvr>
                                        <p:cTn id="59" dur="1" fill="hold">
                                          <p:stCondLst>
                                            <p:cond delay="999"/>
                                          </p:stCondLst>
                                        </p:cTn>
                                        <p:tgtEl>
                                          <p:spTgt spid="53"/>
                                        </p:tgtEl>
                                        <p:attrNameLst>
                                          <p:attrName>style.visibility</p:attrName>
                                        </p:attrNameLst>
                                      </p:cBhvr>
                                      <p:to>
                                        <p:strVal val="visible"/>
                                      </p:to>
                                    </p:set>
                                  </p:childTnLst>
                                </p:cTn>
                              </p:par>
                            </p:childTnLst>
                          </p:cTn>
                        </p:par>
                        <p:par>
                          <p:cTn id="60" fill="hold">
                            <p:stCondLst>
                              <p:cond delay="15500"/>
                            </p:stCondLst>
                            <p:childTnLst>
                              <p:par>
                                <p:cTn id="61" presetID="1" presetClass="entr" presetSubtype="0" fill="hold" grpId="0" nodeType="afterEffect">
                                  <p:stCondLst>
                                    <p:cond delay="0"/>
                                  </p:stCondLst>
                                  <p:childTnLst>
                                    <p:set>
                                      <p:cBhvr>
                                        <p:cTn id="62" dur="1" fill="hold">
                                          <p:stCondLst>
                                            <p:cond delay="999"/>
                                          </p:stCondLst>
                                        </p:cTn>
                                        <p:tgtEl>
                                          <p:spTgt spid="54"/>
                                        </p:tgtEl>
                                        <p:attrNameLst>
                                          <p:attrName>style.visibility</p:attrName>
                                        </p:attrNameLst>
                                      </p:cBhvr>
                                      <p:to>
                                        <p:strVal val="visible"/>
                                      </p:to>
                                    </p:set>
                                  </p:childTnLst>
                                </p:cTn>
                              </p:par>
                            </p:childTnLst>
                          </p:cTn>
                        </p:par>
                        <p:par>
                          <p:cTn id="63" fill="hold">
                            <p:stCondLst>
                              <p:cond delay="16500"/>
                            </p:stCondLst>
                            <p:childTnLst>
                              <p:par>
                                <p:cTn id="64" presetID="1" presetClass="entr" presetSubtype="0" fill="hold" grpId="0" nodeType="afterEffect">
                                  <p:stCondLst>
                                    <p:cond delay="0"/>
                                  </p:stCondLst>
                                  <p:childTnLst>
                                    <p:set>
                                      <p:cBhvr>
                                        <p:cTn id="65" dur="1" fill="hold">
                                          <p:stCondLst>
                                            <p:cond delay="999"/>
                                          </p:stCondLst>
                                        </p:cTn>
                                        <p:tgtEl>
                                          <p:spTgt spid="55"/>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8" name="alarm clock.wav"/>
                                        </p:tgtEl>
                                      </p:cMediaNode>
                                    </p:audio>
                                  </p:subTnLst>
                                </p:cTn>
                              </p:par>
                            </p:childTnLst>
                          </p:cTn>
                        </p:par>
                      </p:childTnLst>
                    </p:cTn>
                  </p:par>
                </p:childTnLst>
              </p:cTn>
              <p:nextCondLst>
                <p:cond evt="onClick" delay="0">
                  <p:tgtEl>
                    <p:spTgt spid="37"/>
                  </p:tgtEl>
                </p:cond>
              </p:nextCondLst>
            </p:seq>
            <p:seq concurrent="1" nextAc="seek">
              <p:cTn id="66" restart="whenNotActive" fill="hold" evtFilter="cancelBubble" nodeType="interactiveSeq">
                <p:stCondLst>
                  <p:cond evt="onClick" delay="0">
                    <p:tgtEl>
                      <p:spTgt spid="56"/>
                    </p:tgtEl>
                  </p:cond>
                </p:stCondLst>
                <p:endSync evt="end" delay="0">
                  <p:rtn val="all"/>
                </p:endSync>
                <p:childTnLst>
                  <p:par>
                    <p:cTn id="67" fill="hold">
                      <p:stCondLst>
                        <p:cond delay="0"/>
                      </p:stCondLst>
                      <p:childTnLst>
                        <p:par>
                          <p:cTn id="68" fill="hold">
                            <p:stCondLst>
                              <p:cond delay="0"/>
                            </p:stCondLst>
                            <p:childTnLst>
                              <p:par>
                                <p:cTn id="69" presetID="10" presetClass="exit" presetSubtype="0" fill="hold" nodeType="withEffect">
                                  <p:stCondLst>
                                    <p:cond delay="0"/>
                                  </p:stCondLst>
                                  <p:childTnLst>
                                    <p:animEffect transition="out" filter="fade">
                                      <p:cBhvr>
                                        <p:cTn id="70" dur="500"/>
                                        <p:tgtEl>
                                          <p:spTgt spid="56"/>
                                        </p:tgtEl>
                                      </p:cBhvr>
                                    </p:animEffect>
                                    <p:set>
                                      <p:cBhvr>
                                        <p:cTn id="71"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childTnLst>
        </p:cTn>
      </p:par>
    </p:tnLst>
    <p:bldLst>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9" grpId="0" animBg="1"/>
      <p:bldP spid="50" grpId="0" animBg="1"/>
      <p:bldP spid="51" grpId="0" animBg="1"/>
      <p:bldP spid="52" grpId="0" animBg="1"/>
      <p:bldP spid="53" grpId="0" animBg="1"/>
      <p:bldP spid="54" grpId="0" animBg="1"/>
      <p:bldP spid="55" grpId="0" animBg="1"/>
      <p:bldP spid="5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ền VCNV - Tăng tốc.png"/>
          <p:cNvPicPr>
            <a:picLocks noChangeAspect="1"/>
          </p:cNvPicPr>
          <p:nvPr/>
        </p:nvPicPr>
        <p:blipFill>
          <a:blip r:embed="rId9" cstate="print"/>
          <a:stretch>
            <a:fillRect/>
          </a:stretch>
        </p:blipFill>
        <p:spPr>
          <a:xfrm>
            <a:off x="-104931" y="-13252"/>
            <a:ext cx="12296931" cy="6858000"/>
          </a:xfrm>
          <a:prstGeom prst="rect">
            <a:avLst/>
          </a:prstGeom>
        </p:spPr>
      </p:pic>
      <p:sp>
        <p:nvSpPr>
          <p:cNvPr id="3" name="Oval 2"/>
          <p:cNvSpPr/>
          <p:nvPr/>
        </p:nvSpPr>
        <p:spPr>
          <a:xfrm>
            <a:off x="48718" y="72413"/>
            <a:ext cx="2286000" cy="2209800"/>
          </a:xfrm>
          <a:prstGeom prst="ellipse">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Logo Olympia 2012-2015.png"/>
          <p:cNvPicPr>
            <a:picLocks noChangeAspect="1"/>
          </p:cNvPicPr>
          <p:nvPr/>
        </p:nvPicPr>
        <p:blipFill>
          <a:blip r:embed="rId10" cstate="print"/>
          <a:stretch>
            <a:fillRect/>
          </a:stretch>
        </p:blipFill>
        <p:spPr>
          <a:xfrm>
            <a:off x="-789482" y="145774"/>
            <a:ext cx="3962400" cy="2133600"/>
          </a:xfrm>
          <a:prstGeom prst="rect">
            <a:avLst/>
          </a:prstGeom>
        </p:spPr>
      </p:pic>
      <p:sp>
        <p:nvSpPr>
          <p:cNvPr id="8" name="Rounded Rectangle 7"/>
          <p:cNvSpPr/>
          <p:nvPr/>
        </p:nvSpPr>
        <p:spPr>
          <a:xfrm>
            <a:off x="1524000" y="5181600"/>
            <a:ext cx="9144000" cy="152400"/>
          </a:xfrm>
          <a:prstGeom prst="round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1524000" y="5486400"/>
            <a:ext cx="9144000" cy="152400"/>
          </a:xfrm>
          <a:prstGeom prst="round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StartThinking.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11" cstate="print"/>
          <a:stretch>
            <a:fillRect/>
          </a:stretch>
        </p:blipFill>
        <p:spPr>
          <a:xfrm>
            <a:off x="13106400" y="5029200"/>
            <a:ext cx="304800" cy="304800"/>
          </a:xfrm>
          <a:prstGeom prst="rect">
            <a:avLst/>
          </a:prstGeom>
        </p:spPr>
      </p:pic>
      <p:sp>
        <p:nvSpPr>
          <p:cNvPr id="116" name="Rectangle 115"/>
          <p:cNvSpPr/>
          <p:nvPr/>
        </p:nvSpPr>
        <p:spPr>
          <a:xfrm>
            <a:off x="1981200" y="4572000"/>
            <a:ext cx="6096000" cy="1981200"/>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err="1"/>
              <a:t>Trong</a:t>
            </a:r>
            <a:r>
              <a:rPr lang="en-US" sz="2400" dirty="0"/>
              <a:t> </a:t>
            </a:r>
            <a:r>
              <a:rPr lang="en-US" sz="2400" dirty="0" err="1"/>
              <a:t>bài</a:t>
            </a:r>
            <a:r>
              <a:rPr lang="en-US" sz="2400" dirty="0"/>
              <a:t> </a:t>
            </a:r>
            <a:r>
              <a:rPr lang="en-US" sz="2400" dirty="0" err="1"/>
              <a:t>văn</a:t>
            </a:r>
            <a:r>
              <a:rPr lang="en-US" sz="2400" dirty="0"/>
              <a:t> ‘</a:t>
            </a:r>
            <a:r>
              <a:rPr lang="en-US" sz="2400" dirty="0" err="1"/>
              <a:t>Bức</a:t>
            </a:r>
            <a:r>
              <a:rPr lang="en-US" sz="2400" dirty="0"/>
              <a:t> </a:t>
            </a:r>
            <a:r>
              <a:rPr lang="en-US" sz="2400" dirty="0" err="1"/>
              <a:t>tranh</a:t>
            </a:r>
            <a:r>
              <a:rPr lang="en-US" sz="2400" dirty="0"/>
              <a:t> </a:t>
            </a:r>
            <a:r>
              <a:rPr lang="en-US" sz="2400" dirty="0" err="1"/>
              <a:t>của</a:t>
            </a:r>
            <a:r>
              <a:rPr lang="en-US" sz="2400" dirty="0"/>
              <a:t> </a:t>
            </a:r>
            <a:r>
              <a:rPr lang="en-US" sz="2400" dirty="0" err="1"/>
              <a:t>em</a:t>
            </a:r>
            <a:r>
              <a:rPr lang="en-US" sz="2400" dirty="0"/>
              <a:t> </a:t>
            </a:r>
            <a:r>
              <a:rPr lang="en-US" sz="2400" dirty="0" err="1"/>
              <a:t>gái</a:t>
            </a:r>
            <a:r>
              <a:rPr lang="en-US" sz="2400" dirty="0"/>
              <a:t> </a:t>
            </a:r>
            <a:r>
              <a:rPr lang="en-US" sz="2400" dirty="0" err="1"/>
              <a:t>tôi</a:t>
            </a:r>
            <a:r>
              <a:rPr lang="en-US" sz="2400" dirty="0"/>
              <a:t>”, </a:t>
            </a:r>
            <a:r>
              <a:rPr lang="en-US" sz="2400" dirty="0" err="1"/>
              <a:t>bức</a:t>
            </a:r>
            <a:r>
              <a:rPr lang="en-US" sz="2400" dirty="0"/>
              <a:t> </a:t>
            </a:r>
            <a:r>
              <a:rPr lang="en-US" sz="2400" dirty="0" err="1"/>
              <a:t>tranh</a:t>
            </a:r>
            <a:r>
              <a:rPr lang="en-US" sz="2400" dirty="0"/>
              <a:t> </a:t>
            </a:r>
            <a:r>
              <a:rPr lang="en-US" sz="2400" dirty="0" err="1"/>
              <a:t>đoạt</a:t>
            </a:r>
            <a:r>
              <a:rPr lang="en-US" sz="2400" dirty="0"/>
              <a:t> </a:t>
            </a:r>
            <a:r>
              <a:rPr lang="en-US" sz="2400" dirty="0" err="1"/>
              <a:t>giải</a:t>
            </a:r>
            <a:r>
              <a:rPr lang="en-US" sz="2400" dirty="0"/>
              <a:t> </a:t>
            </a:r>
            <a:r>
              <a:rPr lang="en-US" sz="2400" dirty="0" err="1"/>
              <a:t>nhất</a:t>
            </a:r>
            <a:r>
              <a:rPr lang="en-US" sz="2400" dirty="0"/>
              <a:t> </a:t>
            </a:r>
            <a:r>
              <a:rPr lang="en-US" sz="2400" dirty="0" err="1"/>
              <a:t>của</a:t>
            </a:r>
            <a:r>
              <a:rPr lang="en-US" sz="2400" dirty="0"/>
              <a:t> </a:t>
            </a:r>
            <a:r>
              <a:rPr lang="en-US" sz="2400" dirty="0" err="1"/>
              <a:t>Kiều</a:t>
            </a:r>
            <a:r>
              <a:rPr lang="en-US" sz="2400" dirty="0"/>
              <a:t> </a:t>
            </a:r>
            <a:r>
              <a:rPr lang="en-US" sz="2400" dirty="0" err="1"/>
              <a:t>Phương</a:t>
            </a:r>
            <a:r>
              <a:rPr lang="en-US" sz="2400" dirty="0"/>
              <a:t> </a:t>
            </a:r>
            <a:r>
              <a:rPr lang="en-US" sz="2400" dirty="0" err="1"/>
              <a:t>có</a:t>
            </a:r>
            <a:r>
              <a:rPr lang="en-US" sz="2400" dirty="0"/>
              <a:t> </a:t>
            </a:r>
            <a:r>
              <a:rPr lang="en-US" sz="2400" dirty="0" err="1"/>
              <a:t>tên</a:t>
            </a:r>
            <a:r>
              <a:rPr lang="en-US" sz="2400" dirty="0"/>
              <a:t> </a:t>
            </a:r>
            <a:r>
              <a:rPr lang="en-US" sz="2400" dirty="0" err="1"/>
              <a:t>là</a:t>
            </a:r>
            <a:r>
              <a:rPr lang="en-US" sz="2400" dirty="0"/>
              <a:t> </a:t>
            </a:r>
            <a:r>
              <a:rPr lang="en-US" sz="2400" dirty="0" err="1"/>
              <a:t>gì</a:t>
            </a:r>
            <a:r>
              <a:rPr lang="en-US" sz="2400" dirty="0"/>
              <a:t>?</a:t>
            </a:r>
          </a:p>
        </p:txBody>
      </p:sp>
      <p:sp>
        <p:nvSpPr>
          <p:cNvPr id="117" name="Rectangle 116"/>
          <p:cNvSpPr/>
          <p:nvPr/>
        </p:nvSpPr>
        <p:spPr>
          <a:xfrm>
            <a:off x="1981200" y="4572000"/>
            <a:ext cx="6096000" cy="1981200"/>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err="1"/>
              <a:t>Các</a:t>
            </a:r>
            <a:r>
              <a:rPr lang="en-US" sz="2400" dirty="0"/>
              <a:t> </a:t>
            </a:r>
            <a:r>
              <a:rPr lang="en-US" sz="2400" dirty="0" err="1"/>
              <a:t>cây</a:t>
            </a:r>
            <a:r>
              <a:rPr lang="en-US" sz="2400" dirty="0"/>
              <a:t> </a:t>
            </a:r>
            <a:r>
              <a:rPr lang="en-US" sz="2400" dirty="0" err="1"/>
              <a:t>có</a:t>
            </a:r>
            <a:r>
              <a:rPr lang="en-US" sz="2400" dirty="0"/>
              <a:t> </a:t>
            </a:r>
            <a:r>
              <a:rPr lang="en-US" sz="2400" dirty="0" err="1"/>
              <a:t>rễ</a:t>
            </a:r>
            <a:r>
              <a:rPr lang="en-US" sz="2400" dirty="0"/>
              <a:t> </a:t>
            </a:r>
            <a:r>
              <a:rPr lang="en-US" sz="2400" dirty="0" err="1"/>
              <a:t>củ</a:t>
            </a:r>
            <a:r>
              <a:rPr lang="en-US" sz="2400" dirty="0"/>
              <a:t> </a:t>
            </a:r>
            <a:r>
              <a:rPr lang="en-US" sz="2400" dirty="0" err="1"/>
              <a:t>nên</a:t>
            </a:r>
            <a:r>
              <a:rPr lang="en-US" sz="2400" dirty="0"/>
              <a:t> </a:t>
            </a:r>
            <a:r>
              <a:rPr lang="en-US" sz="2400" dirty="0" err="1"/>
              <a:t>thu</a:t>
            </a:r>
            <a:r>
              <a:rPr lang="en-US" sz="2400" dirty="0"/>
              <a:t> </a:t>
            </a:r>
            <a:r>
              <a:rPr lang="en-US" sz="2400" dirty="0" err="1"/>
              <a:t>hoạch</a:t>
            </a:r>
            <a:r>
              <a:rPr lang="en-US" sz="2400" dirty="0"/>
              <a:t> </a:t>
            </a:r>
            <a:r>
              <a:rPr lang="en-US" sz="2400" dirty="0" err="1"/>
              <a:t>trước</a:t>
            </a:r>
            <a:r>
              <a:rPr lang="en-US" sz="2400" dirty="0"/>
              <a:t> </a:t>
            </a:r>
            <a:r>
              <a:rPr lang="en-US" sz="2400" dirty="0" err="1"/>
              <a:t>khi</a:t>
            </a:r>
            <a:r>
              <a:rPr lang="en-US" sz="2400" dirty="0"/>
              <a:t> </a:t>
            </a:r>
            <a:r>
              <a:rPr lang="en-US" sz="2400" dirty="0" err="1"/>
              <a:t>ra</a:t>
            </a:r>
            <a:r>
              <a:rPr lang="en-US" sz="2400" dirty="0"/>
              <a:t> </a:t>
            </a:r>
            <a:r>
              <a:rPr lang="en-US" sz="2400" dirty="0" err="1"/>
              <a:t>hoa</a:t>
            </a:r>
            <a:r>
              <a:rPr lang="en-US" sz="2400" dirty="0"/>
              <a:t>, </a:t>
            </a:r>
            <a:r>
              <a:rPr lang="en-US" sz="2400" dirty="0" err="1"/>
              <a:t>đúng</a:t>
            </a:r>
            <a:r>
              <a:rPr lang="en-US" sz="2400" dirty="0"/>
              <a:t> hay </a:t>
            </a:r>
            <a:r>
              <a:rPr lang="en-US" sz="2400" dirty="0" err="1"/>
              <a:t>sai</a:t>
            </a:r>
            <a:r>
              <a:rPr lang="en-US" sz="2400" dirty="0"/>
              <a:t>?</a:t>
            </a:r>
          </a:p>
        </p:txBody>
      </p:sp>
      <p:sp>
        <p:nvSpPr>
          <p:cNvPr id="118" name="Rectangle 117"/>
          <p:cNvSpPr/>
          <p:nvPr/>
        </p:nvSpPr>
        <p:spPr>
          <a:xfrm>
            <a:off x="1981200" y="4572000"/>
            <a:ext cx="6096000" cy="1981200"/>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err="1"/>
              <a:t>Sắp</a:t>
            </a:r>
            <a:r>
              <a:rPr lang="en-US" sz="2400" dirty="0"/>
              <a:t> </a:t>
            </a:r>
            <a:r>
              <a:rPr lang="en-US" sz="2400" dirty="0" err="1"/>
              <a:t>xếp</a:t>
            </a:r>
            <a:r>
              <a:rPr lang="en-US" sz="2400" dirty="0"/>
              <a:t> </a:t>
            </a:r>
            <a:r>
              <a:rPr lang="en-US" sz="2400" dirty="0" err="1"/>
              <a:t>các</a:t>
            </a:r>
            <a:r>
              <a:rPr lang="en-US" sz="2400" dirty="0"/>
              <a:t> </a:t>
            </a:r>
            <a:r>
              <a:rPr lang="en-US" sz="2400" dirty="0" err="1"/>
              <a:t>cuộc</a:t>
            </a:r>
            <a:r>
              <a:rPr lang="en-US" sz="2400" dirty="0"/>
              <a:t> </a:t>
            </a:r>
            <a:r>
              <a:rPr lang="en-US" sz="2400" dirty="0" err="1"/>
              <a:t>khởi</a:t>
            </a:r>
            <a:r>
              <a:rPr lang="en-US" sz="2400" dirty="0"/>
              <a:t> </a:t>
            </a:r>
            <a:r>
              <a:rPr lang="en-US" sz="2400" dirty="0" err="1"/>
              <a:t>nghĩa</a:t>
            </a:r>
            <a:r>
              <a:rPr lang="en-US" sz="2400" dirty="0"/>
              <a:t> </a:t>
            </a:r>
            <a:r>
              <a:rPr lang="en-US" sz="2400" dirty="0" err="1"/>
              <a:t>sau</a:t>
            </a:r>
            <a:r>
              <a:rPr lang="en-US" sz="2400" dirty="0"/>
              <a:t> </a:t>
            </a:r>
            <a:r>
              <a:rPr lang="en-US" sz="2400" dirty="0" err="1"/>
              <a:t>theo</a:t>
            </a:r>
            <a:r>
              <a:rPr lang="en-US" sz="2400" dirty="0"/>
              <a:t> </a:t>
            </a:r>
            <a:r>
              <a:rPr lang="en-US" sz="2400" dirty="0" err="1"/>
              <a:t>thứ</a:t>
            </a:r>
            <a:r>
              <a:rPr lang="en-US" sz="2400" dirty="0"/>
              <a:t> </a:t>
            </a:r>
            <a:r>
              <a:rPr lang="en-US" sz="2400" dirty="0" err="1"/>
              <a:t>tự</a:t>
            </a:r>
            <a:r>
              <a:rPr lang="en-US" sz="2400" dirty="0"/>
              <a:t> </a:t>
            </a:r>
            <a:r>
              <a:rPr lang="en-US" sz="2400" dirty="0" err="1"/>
              <a:t>từ</a:t>
            </a:r>
            <a:r>
              <a:rPr lang="en-US" sz="2400" dirty="0"/>
              <a:t> </a:t>
            </a:r>
            <a:r>
              <a:rPr lang="en-US" sz="2400" dirty="0" err="1"/>
              <a:t>sớm</a:t>
            </a:r>
            <a:r>
              <a:rPr lang="en-US" sz="2400" dirty="0"/>
              <a:t> </a:t>
            </a:r>
            <a:r>
              <a:rPr lang="en-US" sz="2400" dirty="0" err="1"/>
              <a:t>nhất</a:t>
            </a:r>
            <a:r>
              <a:rPr lang="en-US" sz="2400" dirty="0"/>
              <a:t> </a:t>
            </a:r>
            <a:r>
              <a:rPr lang="en-US" sz="2400" dirty="0" err="1"/>
              <a:t>đến</a:t>
            </a:r>
            <a:r>
              <a:rPr lang="en-US" sz="2400" dirty="0"/>
              <a:t> </a:t>
            </a:r>
            <a:r>
              <a:rPr lang="en-US" sz="2400" dirty="0" err="1"/>
              <a:t>muộn</a:t>
            </a:r>
            <a:r>
              <a:rPr lang="en-US" sz="2400" dirty="0"/>
              <a:t> </a:t>
            </a:r>
            <a:r>
              <a:rPr lang="en-US" sz="2400" dirty="0" err="1"/>
              <a:t>nhất</a:t>
            </a:r>
            <a:r>
              <a:rPr lang="en-US" sz="2400" dirty="0"/>
              <a:t>: </a:t>
            </a:r>
            <a:r>
              <a:rPr lang="en-US" sz="2400" dirty="0" err="1"/>
              <a:t>Hai</a:t>
            </a:r>
            <a:r>
              <a:rPr lang="en-US" sz="2400" dirty="0"/>
              <a:t> </a:t>
            </a:r>
            <a:r>
              <a:rPr lang="en-US" sz="2400" dirty="0" err="1"/>
              <a:t>Bà</a:t>
            </a:r>
            <a:r>
              <a:rPr lang="en-US" sz="2400" dirty="0"/>
              <a:t> </a:t>
            </a:r>
            <a:r>
              <a:rPr lang="en-US" sz="2400" dirty="0" err="1"/>
              <a:t>Trưng</a:t>
            </a:r>
            <a:r>
              <a:rPr lang="en-US" sz="2400" dirty="0"/>
              <a:t>, Mai </a:t>
            </a:r>
            <a:r>
              <a:rPr lang="en-US" sz="2400" dirty="0" err="1"/>
              <a:t>Thúc</a:t>
            </a:r>
            <a:r>
              <a:rPr lang="en-US" sz="2400" dirty="0"/>
              <a:t> Loan, </a:t>
            </a:r>
            <a:r>
              <a:rPr lang="en-US" sz="2400" dirty="0" err="1"/>
              <a:t>Phùng</a:t>
            </a:r>
            <a:r>
              <a:rPr lang="en-US" sz="2400" dirty="0"/>
              <a:t> </a:t>
            </a:r>
            <a:r>
              <a:rPr lang="en-US" sz="2400" dirty="0" err="1"/>
              <a:t>Hưng</a:t>
            </a:r>
            <a:r>
              <a:rPr lang="en-US" sz="2400" dirty="0"/>
              <a:t>, </a:t>
            </a:r>
            <a:r>
              <a:rPr lang="en-US" sz="2400" dirty="0" err="1"/>
              <a:t>Bà</a:t>
            </a:r>
            <a:r>
              <a:rPr lang="en-US" sz="2400" dirty="0"/>
              <a:t> </a:t>
            </a:r>
            <a:r>
              <a:rPr lang="en-US" sz="2400" dirty="0" err="1"/>
              <a:t>Triệu</a:t>
            </a:r>
            <a:r>
              <a:rPr lang="en-US" sz="2400" dirty="0"/>
              <a:t>. </a:t>
            </a:r>
          </a:p>
        </p:txBody>
      </p:sp>
      <p:sp>
        <p:nvSpPr>
          <p:cNvPr id="119" name="Rectangle 118"/>
          <p:cNvSpPr/>
          <p:nvPr/>
        </p:nvSpPr>
        <p:spPr>
          <a:xfrm>
            <a:off x="1981200" y="4572000"/>
            <a:ext cx="6096000" cy="1981200"/>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a:t>In which school they study students from grade 1 to grade 5?</a:t>
            </a:r>
          </a:p>
        </p:txBody>
      </p:sp>
      <p:sp>
        <p:nvSpPr>
          <p:cNvPr id="120" name="Rectangle 119"/>
          <p:cNvSpPr/>
          <p:nvPr/>
        </p:nvSpPr>
        <p:spPr>
          <a:xfrm>
            <a:off x="1981200" y="4572000"/>
            <a:ext cx="6096000" cy="1981200"/>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err="1"/>
              <a:t>Hồ</a:t>
            </a:r>
            <a:r>
              <a:rPr lang="en-US" sz="2400" dirty="0"/>
              <a:t> </a:t>
            </a:r>
            <a:r>
              <a:rPr lang="en-US" sz="2400" dirty="0" err="1"/>
              <a:t>được</a:t>
            </a:r>
            <a:r>
              <a:rPr lang="en-US" sz="2400" dirty="0"/>
              <a:t> </a:t>
            </a:r>
            <a:r>
              <a:rPr lang="en-US" sz="2400" dirty="0" err="1"/>
              <a:t>cấu</a:t>
            </a:r>
            <a:r>
              <a:rPr lang="en-US" sz="2400" dirty="0"/>
              <a:t> </a:t>
            </a:r>
            <a:r>
              <a:rPr lang="en-US" sz="2400" dirty="0" err="1"/>
              <a:t>tạo</a:t>
            </a:r>
            <a:r>
              <a:rPr lang="en-US" sz="2400" dirty="0"/>
              <a:t> </a:t>
            </a:r>
            <a:r>
              <a:rPr lang="en-US" sz="2400" dirty="0" err="1"/>
              <a:t>bởi</a:t>
            </a:r>
            <a:r>
              <a:rPr lang="en-US" sz="2400" dirty="0"/>
              <a:t>?</a:t>
            </a:r>
          </a:p>
        </p:txBody>
      </p:sp>
      <p:sp>
        <p:nvSpPr>
          <p:cNvPr id="121" name="Rectangle 120"/>
          <p:cNvSpPr/>
          <p:nvPr/>
        </p:nvSpPr>
        <p:spPr>
          <a:xfrm>
            <a:off x="1981200" y="4572000"/>
            <a:ext cx="6096000" cy="1981200"/>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err="1"/>
              <a:t>Đội</a:t>
            </a:r>
            <a:r>
              <a:rPr lang="en-US" sz="2400" dirty="0"/>
              <a:t> </a:t>
            </a:r>
            <a:r>
              <a:rPr lang="en-US" sz="2400" dirty="0" err="1"/>
              <a:t>tuyển</a:t>
            </a:r>
            <a:r>
              <a:rPr lang="en-US" sz="2400" dirty="0"/>
              <a:t> </a:t>
            </a:r>
            <a:r>
              <a:rPr lang="en-US" sz="2400" dirty="0" err="1"/>
              <a:t>Việt</a:t>
            </a:r>
            <a:r>
              <a:rPr lang="en-US" sz="2400" dirty="0"/>
              <a:t> Nam </a:t>
            </a:r>
            <a:r>
              <a:rPr lang="en-US" sz="2400" dirty="0" err="1"/>
              <a:t>chưa</a:t>
            </a:r>
            <a:r>
              <a:rPr lang="en-US" sz="2400" dirty="0"/>
              <a:t> </a:t>
            </a:r>
            <a:r>
              <a:rPr lang="en-US" sz="2400" dirty="0" err="1"/>
              <a:t>bao</a:t>
            </a:r>
            <a:r>
              <a:rPr lang="en-US" sz="2400" dirty="0"/>
              <a:t> </a:t>
            </a:r>
            <a:r>
              <a:rPr lang="en-US" sz="2400" dirty="0" err="1"/>
              <a:t>giờ</a:t>
            </a:r>
            <a:r>
              <a:rPr lang="en-US" sz="2400" dirty="0"/>
              <a:t> </a:t>
            </a:r>
            <a:r>
              <a:rPr lang="en-US" sz="2400" dirty="0" err="1"/>
              <a:t>tham</a:t>
            </a:r>
            <a:r>
              <a:rPr lang="en-US" sz="2400" dirty="0"/>
              <a:t> </a:t>
            </a:r>
            <a:r>
              <a:rPr lang="en-US" sz="2400" dirty="0" err="1"/>
              <a:t>gia</a:t>
            </a:r>
            <a:r>
              <a:rPr lang="en-US" sz="2400" dirty="0"/>
              <a:t> </a:t>
            </a:r>
            <a:r>
              <a:rPr lang="en-US" sz="2400" dirty="0" err="1"/>
              <a:t>một</a:t>
            </a:r>
            <a:r>
              <a:rPr lang="en-US" sz="2400" dirty="0"/>
              <a:t> </a:t>
            </a:r>
            <a:r>
              <a:rPr lang="en-US" sz="2400" dirty="0" err="1"/>
              <a:t>kỳ</a:t>
            </a:r>
            <a:r>
              <a:rPr lang="en-US" sz="2400" dirty="0"/>
              <a:t> World Cup, </a:t>
            </a:r>
            <a:r>
              <a:rPr lang="en-US" sz="2400" dirty="0" err="1"/>
              <a:t>đúng</a:t>
            </a:r>
            <a:r>
              <a:rPr lang="en-US" sz="2400" dirty="0"/>
              <a:t> hay </a:t>
            </a:r>
            <a:r>
              <a:rPr lang="en-US" sz="2400" dirty="0" err="1"/>
              <a:t>sai</a:t>
            </a:r>
            <a:r>
              <a:rPr lang="en-US" sz="2400" dirty="0"/>
              <a:t>?</a:t>
            </a:r>
          </a:p>
        </p:txBody>
      </p:sp>
      <p:sp>
        <p:nvSpPr>
          <p:cNvPr id="122" name="Rectangle 121"/>
          <p:cNvSpPr/>
          <p:nvPr/>
        </p:nvSpPr>
        <p:spPr>
          <a:xfrm>
            <a:off x="1981200" y="4572000"/>
            <a:ext cx="6096000" cy="1981200"/>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err="1"/>
              <a:t>Tác</a:t>
            </a:r>
            <a:r>
              <a:rPr lang="en-US" sz="2400" dirty="0"/>
              <a:t> </a:t>
            </a:r>
            <a:r>
              <a:rPr lang="en-US" sz="2400" dirty="0" err="1"/>
              <a:t>giả</a:t>
            </a:r>
            <a:r>
              <a:rPr lang="en-US" sz="2400" dirty="0"/>
              <a:t> </a:t>
            </a:r>
            <a:r>
              <a:rPr lang="en-US" sz="2400" dirty="0" err="1"/>
              <a:t>của</a:t>
            </a:r>
            <a:r>
              <a:rPr lang="en-US" sz="2400" dirty="0"/>
              <a:t> </a:t>
            </a:r>
            <a:r>
              <a:rPr lang="en-US" sz="2400" dirty="0" err="1"/>
              <a:t>bài</a:t>
            </a:r>
            <a:r>
              <a:rPr lang="en-US" sz="2400" dirty="0"/>
              <a:t> </a:t>
            </a:r>
            <a:r>
              <a:rPr lang="en-US" sz="2400" dirty="0" err="1"/>
              <a:t>hát</a:t>
            </a:r>
            <a:r>
              <a:rPr lang="en-US" sz="2400" dirty="0"/>
              <a:t> “</a:t>
            </a:r>
            <a:r>
              <a:rPr lang="en-US" sz="2400" dirty="0" err="1"/>
              <a:t>Bài</a:t>
            </a:r>
            <a:r>
              <a:rPr lang="en-US" sz="2400" dirty="0"/>
              <a:t> ca </a:t>
            </a:r>
            <a:r>
              <a:rPr lang="en-US" sz="2400" dirty="0" err="1"/>
              <a:t>đi</a:t>
            </a:r>
            <a:r>
              <a:rPr lang="en-US" sz="2400" dirty="0"/>
              <a:t> </a:t>
            </a:r>
            <a:r>
              <a:rPr lang="en-US" sz="2400" dirty="0" err="1"/>
              <a:t>học</a:t>
            </a:r>
            <a:r>
              <a:rPr lang="en-US" sz="2400" dirty="0"/>
              <a:t>” </a:t>
            </a:r>
            <a:r>
              <a:rPr lang="en-US" sz="2400" dirty="0" err="1"/>
              <a:t>là</a:t>
            </a:r>
            <a:r>
              <a:rPr lang="en-US" sz="2400" dirty="0"/>
              <a:t> </a:t>
            </a:r>
            <a:r>
              <a:rPr lang="en-US" sz="2400" dirty="0" err="1"/>
              <a:t>ai</a:t>
            </a:r>
            <a:r>
              <a:rPr lang="en-US" sz="2400" dirty="0"/>
              <a:t>?</a:t>
            </a:r>
          </a:p>
        </p:txBody>
      </p:sp>
      <p:sp>
        <p:nvSpPr>
          <p:cNvPr id="123" name="Rectangle 122"/>
          <p:cNvSpPr/>
          <p:nvPr/>
        </p:nvSpPr>
        <p:spPr>
          <a:xfrm>
            <a:off x="1981200" y="4572000"/>
            <a:ext cx="6096000" cy="1981200"/>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err="1"/>
              <a:t>Khi</a:t>
            </a:r>
            <a:r>
              <a:rPr lang="en-US" sz="2400" dirty="0"/>
              <a:t> </a:t>
            </a:r>
            <a:r>
              <a:rPr lang="en-US" sz="2400" dirty="0" err="1"/>
              <a:t>nhấn</a:t>
            </a:r>
            <a:r>
              <a:rPr lang="en-US" sz="2400" dirty="0"/>
              <a:t> </a:t>
            </a:r>
            <a:r>
              <a:rPr lang="en-US" sz="2400" dirty="0" err="1"/>
              <a:t>tổ</a:t>
            </a:r>
            <a:r>
              <a:rPr lang="en-US" sz="2400" dirty="0"/>
              <a:t> </a:t>
            </a:r>
            <a:r>
              <a:rPr lang="en-US" sz="2400" dirty="0" err="1"/>
              <a:t>hợp</a:t>
            </a:r>
            <a:r>
              <a:rPr lang="en-US" sz="2400" dirty="0"/>
              <a:t> </a:t>
            </a:r>
            <a:r>
              <a:rPr lang="en-US" sz="2400" dirty="0" err="1"/>
              <a:t>phím</a:t>
            </a:r>
            <a:r>
              <a:rPr lang="en-US" sz="2400" dirty="0"/>
              <a:t> </a:t>
            </a:r>
            <a:r>
              <a:rPr lang="en-US" sz="2400" dirty="0" err="1"/>
              <a:t>Shift+S</a:t>
            </a:r>
            <a:r>
              <a:rPr lang="en-US" sz="2400" dirty="0"/>
              <a:t> </a:t>
            </a:r>
            <a:r>
              <a:rPr lang="en-US" sz="2400" dirty="0" err="1"/>
              <a:t>trong</a:t>
            </a:r>
            <a:r>
              <a:rPr lang="en-US" sz="2400" dirty="0"/>
              <a:t> Word, </a:t>
            </a:r>
            <a:r>
              <a:rPr lang="en-US" sz="2400" dirty="0" err="1"/>
              <a:t>ta</a:t>
            </a:r>
            <a:r>
              <a:rPr lang="en-US" sz="2400" dirty="0"/>
              <a:t> </a:t>
            </a:r>
            <a:r>
              <a:rPr lang="en-US" sz="2400" dirty="0" err="1"/>
              <a:t>được</a:t>
            </a:r>
            <a:r>
              <a:rPr lang="en-US" sz="2400" dirty="0"/>
              <a:t>?</a:t>
            </a:r>
          </a:p>
        </p:txBody>
      </p:sp>
      <p:sp>
        <p:nvSpPr>
          <p:cNvPr id="115" name="Rectangle 114"/>
          <p:cNvSpPr/>
          <p:nvPr/>
        </p:nvSpPr>
        <p:spPr>
          <a:xfrm>
            <a:off x="1981200" y="4572000"/>
            <a:ext cx="6096000" cy="1981200"/>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err="1"/>
              <a:t>Quốc</a:t>
            </a:r>
            <a:r>
              <a:rPr lang="en-US" sz="2400" dirty="0"/>
              <a:t> </a:t>
            </a:r>
            <a:r>
              <a:rPr lang="en-US" sz="2400" dirty="0" err="1"/>
              <a:t>gia</a:t>
            </a:r>
            <a:r>
              <a:rPr lang="en-US" sz="2400" dirty="0"/>
              <a:t> </a:t>
            </a:r>
            <a:r>
              <a:rPr lang="en-US" sz="2400" dirty="0" err="1"/>
              <a:t>nào</a:t>
            </a:r>
            <a:r>
              <a:rPr lang="en-US" sz="2400" dirty="0"/>
              <a:t> </a:t>
            </a:r>
            <a:r>
              <a:rPr lang="en-US" sz="2400" dirty="0" err="1"/>
              <a:t>sẽ</a:t>
            </a:r>
            <a:r>
              <a:rPr lang="en-US" sz="2400" dirty="0"/>
              <a:t> </a:t>
            </a:r>
            <a:r>
              <a:rPr lang="en-US" sz="2400" dirty="0" err="1"/>
              <a:t>đăng</a:t>
            </a:r>
            <a:r>
              <a:rPr lang="en-US" sz="2400" dirty="0"/>
              <a:t> </a:t>
            </a:r>
            <a:r>
              <a:rPr lang="en-US" sz="2400" dirty="0" err="1"/>
              <a:t>cai</a:t>
            </a:r>
            <a:r>
              <a:rPr lang="en-US" sz="2400" dirty="0"/>
              <a:t> World Cup 2022?</a:t>
            </a:r>
          </a:p>
        </p:txBody>
      </p:sp>
      <p:sp>
        <p:nvSpPr>
          <p:cNvPr id="114" name="Rectangle 113"/>
          <p:cNvSpPr/>
          <p:nvPr/>
        </p:nvSpPr>
        <p:spPr>
          <a:xfrm>
            <a:off x="1981200" y="4572000"/>
            <a:ext cx="6096000" cy="1981200"/>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err="1"/>
              <a:t>Số</a:t>
            </a:r>
            <a:r>
              <a:rPr lang="en-US" sz="2400" dirty="0"/>
              <a:t> </a:t>
            </a:r>
            <a:r>
              <a:rPr lang="en-US" sz="2400" dirty="0" err="1"/>
              <a:t>nguyên</a:t>
            </a:r>
            <a:r>
              <a:rPr lang="en-US" sz="2400" dirty="0"/>
              <a:t> </a:t>
            </a:r>
            <a:r>
              <a:rPr lang="en-US" sz="2400" dirty="0" err="1"/>
              <a:t>tố</a:t>
            </a:r>
            <a:r>
              <a:rPr lang="en-US" sz="2400" dirty="0"/>
              <a:t> </a:t>
            </a:r>
            <a:r>
              <a:rPr lang="en-US" sz="2400" dirty="0" err="1"/>
              <a:t>chẵn</a:t>
            </a:r>
            <a:r>
              <a:rPr lang="en-US" sz="2400" dirty="0"/>
              <a:t> </a:t>
            </a:r>
            <a:r>
              <a:rPr lang="en-US" sz="2400" dirty="0" err="1"/>
              <a:t>duy</a:t>
            </a:r>
            <a:r>
              <a:rPr lang="en-US" sz="2400" dirty="0"/>
              <a:t> </a:t>
            </a:r>
            <a:r>
              <a:rPr lang="en-US" sz="2400" dirty="0" err="1"/>
              <a:t>nhất</a:t>
            </a:r>
            <a:r>
              <a:rPr lang="en-US" sz="2400" dirty="0"/>
              <a:t> </a:t>
            </a:r>
            <a:r>
              <a:rPr lang="en-US" sz="2400" dirty="0" err="1"/>
              <a:t>là</a:t>
            </a:r>
            <a:r>
              <a:rPr lang="en-US" sz="2400" dirty="0"/>
              <a:t> </a:t>
            </a:r>
            <a:r>
              <a:rPr lang="en-US" sz="2400" dirty="0" err="1"/>
              <a:t>số</a:t>
            </a:r>
            <a:r>
              <a:rPr lang="en-US" sz="2400" dirty="0"/>
              <a:t> </a:t>
            </a:r>
            <a:r>
              <a:rPr lang="en-US" sz="2400" dirty="0" err="1"/>
              <a:t>nào</a:t>
            </a:r>
            <a:r>
              <a:rPr lang="en-US" sz="2400" dirty="0"/>
              <a:t>?</a:t>
            </a:r>
          </a:p>
        </p:txBody>
      </p:sp>
      <p:sp>
        <p:nvSpPr>
          <p:cNvPr id="109" name="Rectangle 108"/>
          <p:cNvSpPr/>
          <p:nvPr/>
        </p:nvSpPr>
        <p:spPr>
          <a:xfrm>
            <a:off x="1981200" y="4572000"/>
            <a:ext cx="6096000" cy="198120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rgbClr val="FF0000"/>
                </a:solidFill>
                <a:effectLst/>
                <a:latin typeface="Times New Roman" panose="02020603050405020304" pitchFamily="18" charset="0"/>
                <a:ea typeface="Calibri" panose="020F0502020204030204" pitchFamily="34" charset="0"/>
              </a:rPr>
              <a:t>2. </a:t>
            </a:r>
            <a:r>
              <a:rPr lang="en-US" sz="3200" dirty="0" err="1">
                <a:solidFill>
                  <a:srgbClr val="0000FF"/>
                </a:solidFill>
                <a:effectLst/>
                <a:latin typeface="Times New Roman" panose="02020603050405020304" pitchFamily="18" charset="0"/>
                <a:ea typeface="Calibri" panose="020F0502020204030204" pitchFamily="34" charset="0"/>
              </a:rPr>
              <a:t>Em</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hãy</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quan</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sát</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sơ</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đô</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khối</a:t>
            </a:r>
            <a:r>
              <a:rPr lang="en-US" sz="3200" dirty="0">
                <a:solidFill>
                  <a:srgbClr val="0000FF"/>
                </a:solidFill>
                <a:effectLst/>
                <a:latin typeface="Times New Roman" panose="02020603050405020304" pitchFamily="18" charset="0"/>
                <a:ea typeface="Calibri" panose="020F0502020204030204" pitchFamily="34" charset="0"/>
              </a:rPr>
              <a:t> ở </a:t>
            </a:r>
            <a:r>
              <a:rPr lang="en-US" sz="3200" dirty="0" err="1">
                <a:solidFill>
                  <a:srgbClr val="0000FF"/>
                </a:solidFill>
                <a:effectLst/>
                <a:latin typeface="Times New Roman" panose="02020603050405020304" pitchFamily="18" charset="0"/>
                <a:ea typeface="Calibri" panose="020F0502020204030204" pitchFamily="34" charset="0"/>
              </a:rPr>
              <a:t>hình</a:t>
            </a:r>
            <a:r>
              <a:rPr lang="en-US" sz="3200" dirty="0">
                <a:solidFill>
                  <a:srgbClr val="0000FF"/>
                </a:solidFill>
                <a:effectLst/>
                <a:latin typeface="Times New Roman" panose="02020603050405020304" pitchFamily="18" charset="0"/>
                <a:ea typeface="Calibri" panose="020F0502020204030204" pitchFamily="34" charset="0"/>
              </a:rPr>
              <a:t> 6.3 </a:t>
            </a:r>
            <a:r>
              <a:rPr lang="en-US" sz="3200" dirty="0" err="1">
                <a:solidFill>
                  <a:srgbClr val="0000FF"/>
                </a:solidFill>
                <a:effectLst/>
                <a:latin typeface="Times New Roman" panose="02020603050405020304" pitchFamily="18" charset="0"/>
                <a:ea typeface="Calibri" panose="020F0502020204030204" pitchFamily="34" charset="0"/>
              </a:rPr>
              <a:t>va</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xác</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định</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đầu</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vào</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của</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thuật</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toán</a:t>
            </a:r>
            <a:r>
              <a:rPr lang="en-US" sz="3200" dirty="0">
                <a:solidFill>
                  <a:srgbClr val="0000FF"/>
                </a:solidFill>
                <a:effectLst/>
                <a:latin typeface="Times New Roman" panose="02020603050405020304" pitchFamily="18" charset="0"/>
                <a:ea typeface="Calibri" panose="020F0502020204030204" pitchFamily="34" charset="0"/>
              </a:rPr>
              <a:t>?</a:t>
            </a:r>
            <a:endParaRPr lang="en-US" sz="3200" dirty="0">
              <a:solidFill>
                <a:srgbClr val="0000FF"/>
              </a:solidFill>
              <a:latin typeface="Times New Roman" panose="02020603050405020304" pitchFamily="18" charset="0"/>
              <a:cs typeface="Times New Roman" panose="02020603050405020304" pitchFamily="18" charset="0"/>
            </a:endParaRPr>
          </a:p>
        </p:txBody>
      </p:sp>
      <p:cxnSp>
        <p:nvCxnSpPr>
          <p:cNvPr id="65" name="Straight Connector 64"/>
          <p:cNvCxnSpPr/>
          <p:nvPr/>
        </p:nvCxnSpPr>
        <p:spPr>
          <a:xfrm>
            <a:off x="2133600" y="6324600"/>
            <a:ext cx="5715000" cy="0"/>
          </a:xfrm>
          <a:prstGeom prst="line">
            <a:avLst/>
          </a:prstGeom>
        </p:spPr>
        <p:style>
          <a:lnRef idx="3">
            <a:schemeClr val="accent5"/>
          </a:lnRef>
          <a:fillRef idx="0">
            <a:schemeClr val="accent5"/>
          </a:fillRef>
          <a:effectRef idx="2">
            <a:schemeClr val="accent5"/>
          </a:effectRef>
          <a:fontRef idx="minor">
            <a:schemeClr val="tx1"/>
          </a:fontRef>
        </p:style>
      </p:cxnSp>
      <p:pic>
        <p:nvPicPr>
          <p:cNvPr id="62" name="FinishWrongAnswer.mp3">
            <a:hlinkClick r:id="" action="ppaction://media"/>
          </p:cNvPr>
          <p:cNvPicPr>
            <a:picLocks noChangeAspect="1"/>
          </p:cNvPicPr>
          <p:nvPr>
            <a:audioFile r:link="rId5"/>
            <p:extLst>
              <p:ext uri="{DAA4B4D4-6D71-4841-9C94-3DE7FCFB9230}">
                <p14:media xmlns:p14="http://schemas.microsoft.com/office/powerpoint/2010/main" r:link="rId4"/>
              </p:ext>
            </p:extLst>
          </p:nvPr>
        </p:nvPicPr>
        <p:blipFill>
          <a:blip r:embed="rId12" cstate="print"/>
          <a:stretch>
            <a:fillRect/>
          </a:stretch>
        </p:blipFill>
        <p:spPr>
          <a:xfrm>
            <a:off x="13487400" y="5562600"/>
            <a:ext cx="304800" cy="304800"/>
          </a:xfrm>
          <a:prstGeom prst="rect">
            <a:avLst/>
          </a:prstGeom>
        </p:spPr>
      </p:pic>
      <p:pic>
        <p:nvPicPr>
          <p:cNvPr id="64" name="Picture 63">
            <a:extLst>
              <a:ext uri="{FF2B5EF4-FFF2-40B4-BE49-F238E27FC236}">
                <a16:creationId xmlns:a16="http://schemas.microsoft.com/office/drawing/2014/main" id="{5D7B5795-531A-400F-9842-DCEA306484CB}"/>
              </a:ext>
            </a:extLst>
          </p:cNvPr>
          <p:cNvPicPr/>
          <p:nvPr/>
        </p:nvPicPr>
        <p:blipFill>
          <a:blip r:embed="rId13"/>
          <a:srcRect/>
          <a:stretch>
            <a:fillRect/>
          </a:stretch>
        </p:blipFill>
        <p:spPr bwMode="auto">
          <a:xfrm>
            <a:off x="7060367" y="114300"/>
            <a:ext cx="3433643" cy="4381500"/>
          </a:xfrm>
          <a:prstGeom prst="rect">
            <a:avLst/>
          </a:prstGeom>
          <a:noFill/>
          <a:ln w="9525">
            <a:noFill/>
            <a:miter lim="800000"/>
            <a:headEnd/>
            <a:tailEnd/>
          </a:ln>
        </p:spPr>
      </p:pic>
      <p:pic>
        <p:nvPicPr>
          <p:cNvPr id="56" name="Picture 55">
            <a:hlinkClick r:id="rId14" action="ppaction://hlinksldjump"/>
            <a:extLst>
              <a:ext uri="{FF2B5EF4-FFF2-40B4-BE49-F238E27FC236}">
                <a16:creationId xmlns:a16="http://schemas.microsoft.com/office/drawing/2014/main" id="{DEBCE694-9C64-4599-9493-64622C40199F}"/>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1443" y="5782310"/>
            <a:ext cx="990025" cy="990025"/>
          </a:xfrm>
          <a:prstGeom prst="rect">
            <a:avLst/>
          </a:prstGeom>
        </p:spPr>
      </p:pic>
      <p:sp>
        <p:nvSpPr>
          <p:cNvPr id="57" name="Pentagon 8">
            <a:hlinkClick r:id="rId16" action="ppaction://hlinksldjump"/>
            <a:extLst>
              <a:ext uri="{FF2B5EF4-FFF2-40B4-BE49-F238E27FC236}">
                <a16:creationId xmlns:a16="http://schemas.microsoft.com/office/drawing/2014/main" id="{03AC88AC-675E-4271-944F-1BD8B21AFB17}"/>
              </a:ext>
            </a:extLst>
          </p:cNvPr>
          <p:cNvSpPr/>
          <p:nvPr/>
        </p:nvSpPr>
        <p:spPr>
          <a:xfrm flipH="1">
            <a:off x="10668000" y="6277322"/>
            <a:ext cx="140561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a:solidFill>
                  <a:schemeClr val="tx1"/>
                </a:solidFill>
                <a:latin typeface="Times New Roman" panose="02020603050405020304" pitchFamily="18" charset="0"/>
                <a:cs typeface="Times New Roman" panose="02020603050405020304" pitchFamily="18" charset="0"/>
                <a:hlinkClick r:id="rId16" action="ppaction://hlinksldjump"/>
              </a:rPr>
              <a:t>BACK</a:t>
            </a:r>
            <a:endParaRPr lang="en-US" sz="1700" dirty="0">
              <a:solidFill>
                <a:schemeClr val="tx1"/>
              </a:solidFill>
              <a:latin typeface="Times New Roman" panose="02020603050405020304" pitchFamily="18" charset="0"/>
              <a:cs typeface="Times New Roman" panose="02020603050405020304" pitchFamily="18" charset="0"/>
            </a:endParaRPr>
          </a:p>
        </p:txBody>
      </p:sp>
      <p:sp>
        <p:nvSpPr>
          <p:cNvPr id="58" name="Rectangle 57">
            <a:extLst>
              <a:ext uri="{FF2B5EF4-FFF2-40B4-BE49-F238E27FC236}">
                <a16:creationId xmlns:a16="http://schemas.microsoft.com/office/drawing/2014/main" id="{46842EBF-A3F4-486C-97D2-862C0A9C296C}"/>
              </a:ext>
            </a:extLst>
          </p:cNvPr>
          <p:cNvSpPr/>
          <p:nvPr/>
        </p:nvSpPr>
        <p:spPr>
          <a:xfrm>
            <a:off x="928582" y="3117696"/>
            <a:ext cx="596646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err="1">
                <a:solidFill>
                  <a:srgbClr val="002060"/>
                </a:solidFill>
                <a:latin typeface="Times New Roman" panose="02020603050405020304" pitchFamily="18" charset="0"/>
                <a:cs typeface="Times New Roman" panose="02020603050405020304" pitchFamily="18" charset="0"/>
              </a:rPr>
              <a:t>Đáp</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án</a:t>
            </a:r>
            <a:r>
              <a:rPr lang="en-US" sz="3200" b="1"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Đầu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vào</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hai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số</a:t>
            </a:r>
            <a:r>
              <a:rPr lang="en-US" sz="3200" dirty="0">
                <a:solidFill>
                  <a:srgbClr val="FF0000"/>
                </a:solidFill>
                <a:latin typeface="Times New Roman" panose="02020603050405020304" pitchFamily="18" charset="0"/>
                <a:cs typeface="Times New Roman" panose="02020603050405020304" pitchFamily="18" charset="0"/>
              </a:rPr>
              <a:t> a, b.</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60" name="Rectangle: Rounded Corners 59">
            <a:extLst>
              <a:ext uri="{FF2B5EF4-FFF2-40B4-BE49-F238E27FC236}">
                <a16:creationId xmlns:a16="http://schemas.microsoft.com/office/drawing/2014/main" id="{4EF07278-E053-4559-B805-B180DC9DD6FB}"/>
              </a:ext>
            </a:extLst>
          </p:cNvPr>
          <p:cNvSpPr/>
          <p:nvPr/>
        </p:nvSpPr>
        <p:spPr>
          <a:xfrm>
            <a:off x="8524459" y="485481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THỜI GIAN</a:t>
            </a:r>
          </a:p>
        </p:txBody>
      </p:sp>
      <p:sp>
        <p:nvSpPr>
          <p:cNvPr id="61" name="Rectangle: Rounded Corners 60">
            <a:extLst>
              <a:ext uri="{FF2B5EF4-FFF2-40B4-BE49-F238E27FC236}">
                <a16:creationId xmlns:a16="http://schemas.microsoft.com/office/drawing/2014/main" id="{B0542E48-5096-466A-8AF8-35531CD38C3E}"/>
              </a:ext>
            </a:extLst>
          </p:cNvPr>
          <p:cNvSpPr/>
          <p:nvPr/>
        </p:nvSpPr>
        <p:spPr>
          <a:xfrm>
            <a:off x="8524459" y="485481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10</a:t>
            </a:r>
          </a:p>
        </p:txBody>
      </p:sp>
      <p:sp>
        <p:nvSpPr>
          <p:cNvPr id="63" name="Rectangle: Rounded Corners 62">
            <a:extLst>
              <a:ext uri="{FF2B5EF4-FFF2-40B4-BE49-F238E27FC236}">
                <a16:creationId xmlns:a16="http://schemas.microsoft.com/office/drawing/2014/main" id="{74229EA6-DF9E-4D79-915E-DC32D402B593}"/>
              </a:ext>
            </a:extLst>
          </p:cNvPr>
          <p:cNvSpPr/>
          <p:nvPr/>
        </p:nvSpPr>
        <p:spPr>
          <a:xfrm>
            <a:off x="8524459" y="485481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09</a:t>
            </a:r>
          </a:p>
        </p:txBody>
      </p:sp>
      <p:sp>
        <p:nvSpPr>
          <p:cNvPr id="66" name="Rectangle: Rounded Corners 65">
            <a:extLst>
              <a:ext uri="{FF2B5EF4-FFF2-40B4-BE49-F238E27FC236}">
                <a16:creationId xmlns:a16="http://schemas.microsoft.com/office/drawing/2014/main" id="{14FE5CF9-D01E-4566-8709-BC2E3687B9A1}"/>
              </a:ext>
            </a:extLst>
          </p:cNvPr>
          <p:cNvSpPr/>
          <p:nvPr/>
        </p:nvSpPr>
        <p:spPr>
          <a:xfrm>
            <a:off x="8524459" y="485481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08</a:t>
            </a:r>
          </a:p>
        </p:txBody>
      </p:sp>
      <p:sp>
        <p:nvSpPr>
          <p:cNvPr id="67" name="Rectangle: Rounded Corners 66">
            <a:extLst>
              <a:ext uri="{FF2B5EF4-FFF2-40B4-BE49-F238E27FC236}">
                <a16:creationId xmlns:a16="http://schemas.microsoft.com/office/drawing/2014/main" id="{1810E1D5-AAF4-492C-B912-B0F47146AFDC}"/>
              </a:ext>
            </a:extLst>
          </p:cNvPr>
          <p:cNvSpPr/>
          <p:nvPr/>
        </p:nvSpPr>
        <p:spPr>
          <a:xfrm>
            <a:off x="8524459" y="485481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07</a:t>
            </a:r>
          </a:p>
        </p:txBody>
      </p:sp>
      <p:sp>
        <p:nvSpPr>
          <p:cNvPr id="68" name="Rectangle: Rounded Corners 67">
            <a:extLst>
              <a:ext uri="{FF2B5EF4-FFF2-40B4-BE49-F238E27FC236}">
                <a16:creationId xmlns:a16="http://schemas.microsoft.com/office/drawing/2014/main" id="{F41AAD5E-3148-4A3B-94FD-75A0786F2C59}"/>
              </a:ext>
            </a:extLst>
          </p:cNvPr>
          <p:cNvSpPr/>
          <p:nvPr/>
        </p:nvSpPr>
        <p:spPr>
          <a:xfrm>
            <a:off x="8524459" y="485481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06</a:t>
            </a:r>
          </a:p>
        </p:txBody>
      </p:sp>
      <p:sp>
        <p:nvSpPr>
          <p:cNvPr id="69" name="Rectangle: Rounded Corners 68">
            <a:extLst>
              <a:ext uri="{FF2B5EF4-FFF2-40B4-BE49-F238E27FC236}">
                <a16:creationId xmlns:a16="http://schemas.microsoft.com/office/drawing/2014/main" id="{37721A07-0568-4796-8E14-357B4DCA9707}"/>
              </a:ext>
            </a:extLst>
          </p:cNvPr>
          <p:cNvSpPr/>
          <p:nvPr/>
        </p:nvSpPr>
        <p:spPr>
          <a:xfrm>
            <a:off x="8524459" y="485481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05</a:t>
            </a:r>
          </a:p>
        </p:txBody>
      </p:sp>
      <p:sp>
        <p:nvSpPr>
          <p:cNvPr id="70" name="Rectangle: Rounded Corners 69">
            <a:extLst>
              <a:ext uri="{FF2B5EF4-FFF2-40B4-BE49-F238E27FC236}">
                <a16:creationId xmlns:a16="http://schemas.microsoft.com/office/drawing/2014/main" id="{D91E8851-1F3A-4F6A-8A7E-CF6C8A57905C}"/>
              </a:ext>
            </a:extLst>
          </p:cNvPr>
          <p:cNvSpPr/>
          <p:nvPr/>
        </p:nvSpPr>
        <p:spPr>
          <a:xfrm>
            <a:off x="8524459" y="485481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04</a:t>
            </a:r>
          </a:p>
        </p:txBody>
      </p:sp>
      <p:sp>
        <p:nvSpPr>
          <p:cNvPr id="71" name="Rectangle: Rounded Corners 70">
            <a:extLst>
              <a:ext uri="{FF2B5EF4-FFF2-40B4-BE49-F238E27FC236}">
                <a16:creationId xmlns:a16="http://schemas.microsoft.com/office/drawing/2014/main" id="{1B6A7993-598A-4160-B0F6-EE6F0086F2D0}"/>
              </a:ext>
            </a:extLst>
          </p:cNvPr>
          <p:cNvSpPr/>
          <p:nvPr/>
        </p:nvSpPr>
        <p:spPr>
          <a:xfrm>
            <a:off x="8524459" y="4854818"/>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03</a:t>
            </a:r>
          </a:p>
        </p:txBody>
      </p:sp>
      <p:sp>
        <p:nvSpPr>
          <p:cNvPr id="72" name="Rectangle: Rounded Corners 71">
            <a:extLst>
              <a:ext uri="{FF2B5EF4-FFF2-40B4-BE49-F238E27FC236}">
                <a16:creationId xmlns:a16="http://schemas.microsoft.com/office/drawing/2014/main" id="{9925737E-624C-46EC-9BBC-AFE6A82E27EA}"/>
              </a:ext>
            </a:extLst>
          </p:cNvPr>
          <p:cNvSpPr/>
          <p:nvPr/>
        </p:nvSpPr>
        <p:spPr>
          <a:xfrm>
            <a:off x="8524459" y="4854818"/>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02</a:t>
            </a:r>
          </a:p>
        </p:txBody>
      </p:sp>
      <p:sp>
        <p:nvSpPr>
          <p:cNvPr id="73" name="Rectangle: Rounded Corners 72">
            <a:extLst>
              <a:ext uri="{FF2B5EF4-FFF2-40B4-BE49-F238E27FC236}">
                <a16:creationId xmlns:a16="http://schemas.microsoft.com/office/drawing/2014/main" id="{2C82429C-AC18-4600-A8B6-BA634236D866}"/>
              </a:ext>
            </a:extLst>
          </p:cNvPr>
          <p:cNvSpPr/>
          <p:nvPr/>
        </p:nvSpPr>
        <p:spPr>
          <a:xfrm>
            <a:off x="8524459" y="4854818"/>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01</a:t>
            </a:r>
          </a:p>
        </p:txBody>
      </p:sp>
      <p:sp>
        <p:nvSpPr>
          <p:cNvPr id="74" name="Rectangle: Rounded Corners 73">
            <a:extLst>
              <a:ext uri="{FF2B5EF4-FFF2-40B4-BE49-F238E27FC236}">
                <a16:creationId xmlns:a16="http://schemas.microsoft.com/office/drawing/2014/main" id="{4100EAA5-AE31-41A6-8042-B7CA49DD1477}"/>
              </a:ext>
            </a:extLst>
          </p:cNvPr>
          <p:cNvSpPr/>
          <p:nvPr/>
        </p:nvSpPr>
        <p:spPr>
          <a:xfrm>
            <a:off x="8524459" y="4854818"/>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00</a:t>
            </a:r>
          </a:p>
        </p:txBody>
      </p:sp>
      <p:sp>
        <p:nvSpPr>
          <p:cNvPr id="75" name="Rectangle: Rounded Corners 74">
            <a:extLst>
              <a:ext uri="{FF2B5EF4-FFF2-40B4-BE49-F238E27FC236}">
                <a16:creationId xmlns:a16="http://schemas.microsoft.com/office/drawing/2014/main" id="{D45159F8-FCB7-4728-8E56-62C7F3E73A1E}"/>
              </a:ext>
            </a:extLst>
          </p:cNvPr>
          <p:cNvSpPr/>
          <p:nvPr/>
        </p:nvSpPr>
        <p:spPr>
          <a:xfrm>
            <a:off x="8524459" y="4854818"/>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HẾT GIỜ</a:t>
            </a:r>
          </a:p>
        </p:txBody>
      </p:sp>
      <p:sp>
        <p:nvSpPr>
          <p:cNvPr id="76" name="Text Box 27">
            <a:extLst>
              <a:ext uri="{FF2B5EF4-FFF2-40B4-BE49-F238E27FC236}">
                <a16:creationId xmlns:a16="http://schemas.microsoft.com/office/drawing/2014/main" id="{48DB48E8-4EAF-459A-ACC5-C35FFF32D6F1}"/>
              </a:ext>
            </a:extLst>
          </p:cNvPr>
          <p:cNvSpPr txBox="1">
            <a:spLocks noChangeArrowheads="1"/>
          </p:cNvSpPr>
          <p:nvPr/>
        </p:nvSpPr>
        <p:spPr bwMode="auto">
          <a:xfrm>
            <a:off x="2651601" y="114300"/>
            <a:ext cx="4091882" cy="796925"/>
          </a:xfrm>
          <a:prstGeom prst="rect">
            <a:avLst/>
          </a:prstGeom>
          <a:gradFill rotWithShape="1">
            <a:gsLst>
              <a:gs pos="0">
                <a:srgbClr val="FF0000"/>
              </a:gs>
              <a:gs pos="50000">
                <a:srgbClr val="BBE0E3"/>
              </a:gs>
              <a:gs pos="100000">
                <a:srgbClr val="FF0000"/>
              </a:gs>
            </a:gsLst>
            <a:lin ang="5400000" scaled="1"/>
          </a:gradFill>
          <a:ln w="9525">
            <a:solidFill>
              <a:srgbClr val="9900CC"/>
            </a:solidFill>
            <a:miter lim="800000"/>
            <a:headEnd/>
            <a:tailEnd/>
          </a:ln>
        </p:spPr>
        <p:txBody>
          <a:bodyPr wrap="square" lIns="100043" tIns="50023" rIns="100043" bIns="50023">
            <a:spAutoFit/>
          </a:bodyPr>
          <a:lstStyle>
            <a:lvl1pPr algn="ctr" defTabSz="1001713" eaLnBrk="0" hangingPunct="0">
              <a:defRPr sz="2700" b="1">
                <a:solidFill>
                  <a:srgbClr val="0000FF"/>
                </a:solidFill>
                <a:latin typeface="Times New Roman" panose="02020603050405020304" pitchFamily="18" charset="0"/>
              </a:defRPr>
            </a:lvl1pPr>
            <a:lvl2pPr marL="741363" indent="-284163" algn="ctr" defTabSz="1001713" eaLnBrk="0" hangingPunct="0">
              <a:defRPr sz="2700" b="1">
                <a:solidFill>
                  <a:srgbClr val="0000FF"/>
                </a:solidFill>
                <a:latin typeface="Times New Roman" panose="02020603050405020304" pitchFamily="18" charset="0"/>
              </a:defRPr>
            </a:lvl2pPr>
            <a:lvl3pPr marL="1143000" indent="-228600" algn="ctr" defTabSz="1001713" eaLnBrk="0" hangingPunct="0">
              <a:defRPr sz="2700" b="1">
                <a:solidFill>
                  <a:srgbClr val="0000FF"/>
                </a:solidFill>
                <a:latin typeface="Times New Roman" panose="02020603050405020304" pitchFamily="18" charset="0"/>
              </a:defRPr>
            </a:lvl3pPr>
            <a:lvl4pPr marL="1600200" indent="-228600" algn="ctr" defTabSz="1001713" eaLnBrk="0" hangingPunct="0">
              <a:defRPr sz="2700" b="1">
                <a:solidFill>
                  <a:srgbClr val="0000FF"/>
                </a:solidFill>
                <a:latin typeface="Times New Roman" panose="02020603050405020304" pitchFamily="18" charset="0"/>
              </a:defRPr>
            </a:lvl4pPr>
            <a:lvl5pPr marL="2057400" indent="-228600" algn="ctr" defTabSz="1001713" eaLnBrk="0" hangingPunct="0">
              <a:defRPr sz="2700" b="1">
                <a:solidFill>
                  <a:srgbClr val="0000FF"/>
                </a:solidFill>
                <a:latin typeface="Times New Roman" panose="02020603050405020304" pitchFamily="18" charset="0"/>
              </a:defRPr>
            </a:lvl5pPr>
            <a:lvl6pPr marL="25146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6pPr>
            <a:lvl7pPr marL="29718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7pPr>
            <a:lvl8pPr marL="34290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8pPr>
            <a:lvl9pPr marL="38862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9pPr>
          </a:lstStyle>
          <a:p>
            <a:pPr eaLnBrk="1" hangingPunct="1">
              <a:spcBef>
                <a:spcPct val="50000"/>
              </a:spcBef>
            </a:pPr>
            <a:r>
              <a:rPr lang="en-US" altLang="en-US" sz="4500" dirty="0">
                <a:solidFill>
                  <a:schemeClr val="tx1"/>
                </a:solidFill>
              </a:rPr>
              <a:t>KHỞI ĐỘNG </a:t>
            </a:r>
          </a:p>
        </p:txBody>
      </p:sp>
    </p:spTree>
    <p:custDataLst>
      <p:tags r:id="rId1"/>
    </p:custDataLst>
    <p:extLst>
      <p:ext uri="{BB962C8B-B14F-4D97-AF65-F5344CB8AC3E}">
        <p14:creationId xmlns:p14="http://schemas.microsoft.com/office/powerpoint/2010/main" val="3346092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8" fill="hold" display="0">
                  <p:stCondLst>
                    <p:cond delay="indefinite"/>
                  </p:stCondLst>
                  <p:endCondLst>
                    <p:cond evt="onNext" delay="0">
                      <p:tgtEl>
                        <p:sldTgt/>
                      </p:tgtEl>
                    </p:cond>
                    <p:cond evt="onPrev" delay="0">
                      <p:tgtEl>
                        <p:sldTgt/>
                      </p:tgtEl>
                    </p:cond>
                    <p:cond evt="onStopAudio" delay="0">
                      <p:tgtEl>
                        <p:sldTgt/>
                      </p:tgtEl>
                    </p:cond>
                  </p:endCondLst>
                </p:cTn>
                <p:tgtEl>
                  <p:spTgt spid="48"/>
                </p:tgtEl>
              </p:cMediaNode>
            </p:audio>
            <p:audio>
              <p:cMediaNode vol="100000">
                <p:cTn id="9" fill="hold" display="0">
                  <p:stCondLst>
                    <p:cond delay="indefinite"/>
                  </p:stCondLst>
                  <p:endCondLst>
                    <p:cond evt="onNext" delay="0">
                      <p:tgtEl>
                        <p:sldTgt/>
                      </p:tgtEl>
                    </p:cond>
                    <p:cond evt="onPrev" delay="0">
                      <p:tgtEl>
                        <p:sldTgt/>
                      </p:tgtEl>
                    </p:cond>
                    <p:cond evt="onStopAudio" delay="0">
                      <p:tgtEl>
                        <p:sldTgt/>
                      </p:tgtEl>
                    </p:cond>
                  </p:endCondLst>
                </p:cTn>
                <p:tgtEl>
                  <p:spTgt spid="62"/>
                </p:tgtEl>
              </p:cMediaNode>
            </p:audio>
            <p:seq concurrent="1" nextAc="seek">
              <p:cTn id="10" restart="whenNotActive" fill="hold" evtFilter="cancelBubble" nodeType="interactiveSeq">
                <p:stCondLst>
                  <p:cond evt="onClick" delay="0">
                    <p:tgtEl>
                      <p:spTgt spid="60"/>
                    </p:tgtEl>
                  </p:cond>
                </p:stCondLst>
                <p:endSync evt="end" delay="0">
                  <p:rtn val="all"/>
                </p:endSync>
                <p:childTnLst>
                  <p:par>
                    <p:cTn id="11" fill="hold">
                      <p:stCondLst>
                        <p:cond delay="0"/>
                      </p:stCondLst>
                      <p:childTnLst>
                        <p:par>
                          <p:cTn id="12" fill="hold">
                            <p:stCondLst>
                              <p:cond delay="0"/>
                            </p:stCondLst>
                            <p:childTnLst>
                              <p:par>
                                <p:cTn id="13" presetID="26" presetClass="emph" presetSubtype="0" fill="hold" grpId="0" nodeType="clickEffect">
                                  <p:stCondLst>
                                    <p:cond delay="0"/>
                                  </p:stCondLst>
                                  <p:childTnLst>
                                    <p:animEffect transition="out" filter="fade">
                                      <p:cBhvr>
                                        <p:cTn id="14" dur="500" tmFilter="0, 0; .2, .5; .8, .5; 1, 0"/>
                                        <p:tgtEl>
                                          <p:spTgt spid="60"/>
                                        </p:tgtEl>
                                      </p:cBhvr>
                                    </p:animEffect>
                                    <p:animScale>
                                      <p:cBhvr>
                                        <p:cTn id="15" dur="250" autoRev="1" fill="hold"/>
                                        <p:tgtEl>
                                          <p:spTgt spid="60"/>
                                        </p:tgtEl>
                                      </p:cBhvr>
                                      <p:by x="105000" y="105000"/>
                                    </p:animScale>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999"/>
                                          </p:stCondLst>
                                        </p:cTn>
                                        <p:tgtEl>
                                          <p:spTgt spid="61"/>
                                        </p:tgtEl>
                                        <p:attrNameLst>
                                          <p:attrName>style.visibility</p:attrName>
                                        </p:attrNameLst>
                                      </p:cBhvr>
                                      <p:to>
                                        <p:strVal val="visible"/>
                                      </p:to>
                                    </p:set>
                                  </p:childTnLst>
                                </p:cTn>
                              </p:par>
                            </p:childTnLst>
                          </p:cTn>
                        </p:par>
                        <p:par>
                          <p:cTn id="19" fill="hold">
                            <p:stCondLst>
                              <p:cond delay="1500"/>
                            </p:stCondLst>
                            <p:childTnLst>
                              <p:par>
                                <p:cTn id="20" presetID="1" presetClass="entr" presetSubtype="0" fill="hold" grpId="0" nodeType="afterEffect">
                                  <p:stCondLst>
                                    <p:cond delay="0"/>
                                  </p:stCondLst>
                                  <p:childTnLst>
                                    <p:set>
                                      <p:cBhvr>
                                        <p:cTn id="21" dur="1" fill="hold">
                                          <p:stCondLst>
                                            <p:cond delay="999"/>
                                          </p:stCondLst>
                                        </p:cTn>
                                        <p:tgtEl>
                                          <p:spTgt spid="63"/>
                                        </p:tgtEl>
                                        <p:attrNameLst>
                                          <p:attrName>style.visibility</p:attrName>
                                        </p:attrNameLst>
                                      </p:cBhvr>
                                      <p:to>
                                        <p:strVal val="visible"/>
                                      </p:to>
                                    </p:set>
                                  </p:childTnLst>
                                </p:cTn>
                              </p:par>
                            </p:childTnLst>
                          </p:cTn>
                        </p:par>
                        <p:par>
                          <p:cTn id="22" fill="hold">
                            <p:stCondLst>
                              <p:cond delay="2500"/>
                            </p:stCondLst>
                            <p:childTnLst>
                              <p:par>
                                <p:cTn id="23" presetID="1" presetClass="entr" presetSubtype="0" fill="hold" grpId="0" nodeType="afterEffect">
                                  <p:stCondLst>
                                    <p:cond delay="0"/>
                                  </p:stCondLst>
                                  <p:childTnLst>
                                    <p:set>
                                      <p:cBhvr>
                                        <p:cTn id="24" dur="1" fill="hold">
                                          <p:stCondLst>
                                            <p:cond delay="999"/>
                                          </p:stCondLst>
                                        </p:cTn>
                                        <p:tgtEl>
                                          <p:spTgt spid="66"/>
                                        </p:tgtEl>
                                        <p:attrNameLst>
                                          <p:attrName>style.visibility</p:attrName>
                                        </p:attrNameLst>
                                      </p:cBhvr>
                                      <p:to>
                                        <p:strVal val="visible"/>
                                      </p:to>
                                    </p:set>
                                  </p:childTnLst>
                                </p:cTn>
                              </p:par>
                            </p:childTnLst>
                          </p:cTn>
                        </p:par>
                        <p:par>
                          <p:cTn id="25" fill="hold">
                            <p:stCondLst>
                              <p:cond delay="3500"/>
                            </p:stCondLst>
                            <p:childTnLst>
                              <p:par>
                                <p:cTn id="26" presetID="1" presetClass="entr" presetSubtype="0" fill="hold" grpId="0" nodeType="afterEffect">
                                  <p:stCondLst>
                                    <p:cond delay="0"/>
                                  </p:stCondLst>
                                  <p:childTnLst>
                                    <p:set>
                                      <p:cBhvr>
                                        <p:cTn id="27" dur="1" fill="hold">
                                          <p:stCondLst>
                                            <p:cond delay="999"/>
                                          </p:stCondLst>
                                        </p:cTn>
                                        <p:tgtEl>
                                          <p:spTgt spid="67"/>
                                        </p:tgtEl>
                                        <p:attrNameLst>
                                          <p:attrName>style.visibility</p:attrName>
                                        </p:attrNameLst>
                                      </p:cBhvr>
                                      <p:to>
                                        <p:strVal val="visible"/>
                                      </p:to>
                                    </p:set>
                                  </p:childTnLst>
                                </p:cTn>
                              </p:par>
                            </p:childTnLst>
                          </p:cTn>
                        </p:par>
                        <p:par>
                          <p:cTn id="28" fill="hold">
                            <p:stCondLst>
                              <p:cond delay="4500"/>
                            </p:stCondLst>
                            <p:childTnLst>
                              <p:par>
                                <p:cTn id="29" presetID="1" presetClass="entr" presetSubtype="0" fill="hold" grpId="0" nodeType="afterEffect">
                                  <p:stCondLst>
                                    <p:cond delay="0"/>
                                  </p:stCondLst>
                                  <p:childTnLst>
                                    <p:set>
                                      <p:cBhvr>
                                        <p:cTn id="30" dur="1" fill="hold">
                                          <p:stCondLst>
                                            <p:cond delay="999"/>
                                          </p:stCondLst>
                                        </p:cTn>
                                        <p:tgtEl>
                                          <p:spTgt spid="68"/>
                                        </p:tgtEl>
                                        <p:attrNameLst>
                                          <p:attrName>style.visibility</p:attrName>
                                        </p:attrNameLst>
                                      </p:cBhvr>
                                      <p:to>
                                        <p:strVal val="visible"/>
                                      </p:to>
                                    </p:set>
                                  </p:childTnLst>
                                </p:cTn>
                              </p:par>
                            </p:childTnLst>
                          </p:cTn>
                        </p:par>
                        <p:par>
                          <p:cTn id="31" fill="hold">
                            <p:stCondLst>
                              <p:cond delay="5500"/>
                            </p:stCondLst>
                            <p:childTnLst>
                              <p:par>
                                <p:cTn id="32" presetID="1" presetClass="entr" presetSubtype="0" fill="hold" grpId="0" nodeType="afterEffect">
                                  <p:stCondLst>
                                    <p:cond delay="0"/>
                                  </p:stCondLst>
                                  <p:childTnLst>
                                    <p:set>
                                      <p:cBhvr>
                                        <p:cTn id="33" dur="1" fill="hold">
                                          <p:stCondLst>
                                            <p:cond delay="999"/>
                                          </p:stCondLst>
                                        </p:cTn>
                                        <p:tgtEl>
                                          <p:spTgt spid="69"/>
                                        </p:tgtEl>
                                        <p:attrNameLst>
                                          <p:attrName>style.visibility</p:attrName>
                                        </p:attrNameLst>
                                      </p:cBhvr>
                                      <p:to>
                                        <p:strVal val="visible"/>
                                      </p:to>
                                    </p:set>
                                  </p:childTnLst>
                                </p:cTn>
                              </p:par>
                            </p:childTnLst>
                          </p:cTn>
                        </p:par>
                        <p:par>
                          <p:cTn id="34" fill="hold">
                            <p:stCondLst>
                              <p:cond delay="6500"/>
                            </p:stCondLst>
                            <p:childTnLst>
                              <p:par>
                                <p:cTn id="35" presetID="1" presetClass="entr" presetSubtype="0" fill="hold" grpId="0" nodeType="afterEffect">
                                  <p:stCondLst>
                                    <p:cond delay="0"/>
                                  </p:stCondLst>
                                  <p:childTnLst>
                                    <p:set>
                                      <p:cBhvr>
                                        <p:cTn id="36" dur="1" fill="hold">
                                          <p:stCondLst>
                                            <p:cond delay="999"/>
                                          </p:stCondLst>
                                        </p:cTn>
                                        <p:tgtEl>
                                          <p:spTgt spid="70"/>
                                        </p:tgtEl>
                                        <p:attrNameLst>
                                          <p:attrName>style.visibility</p:attrName>
                                        </p:attrNameLst>
                                      </p:cBhvr>
                                      <p:to>
                                        <p:strVal val="visible"/>
                                      </p:to>
                                    </p:set>
                                  </p:childTnLst>
                                </p:cTn>
                              </p:par>
                            </p:childTnLst>
                          </p:cTn>
                        </p:par>
                        <p:par>
                          <p:cTn id="37" fill="hold">
                            <p:stCondLst>
                              <p:cond delay="7500"/>
                            </p:stCondLst>
                            <p:childTnLst>
                              <p:par>
                                <p:cTn id="38" presetID="1" presetClass="entr" presetSubtype="0" fill="hold" grpId="0" nodeType="afterEffect">
                                  <p:stCondLst>
                                    <p:cond delay="0"/>
                                  </p:stCondLst>
                                  <p:childTnLst>
                                    <p:set>
                                      <p:cBhvr>
                                        <p:cTn id="39" dur="1" fill="hold">
                                          <p:stCondLst>
                                            <p:cond delay="999"/>
                                          </p:stCondLst>
                                        </p:cTn>
                                        <p:tgtEl>
                                          <p:spTgt spid="71"/>
                                        </p:tgtEl>
                                        <p:attrNameLst>
                                          <p:attrName>style.visibility</p:attrName>
                                        </p:attrNameLst>
                                      </p:cBhvr>
                                      <p:to>
                                        <p:strVal val="visible"/>
                                      </p:to>
                                    </p:set>
                                  </p:childTnLst>
                                </p:cTn>
                              </p:par>
                            </p:childTnLst>
                          </p:cTn>
                        </p:par>
                        <p:par>
                          <p:cTn id="40" fill="hold">
                            <p:stCondLst>
                              <p:cond delay="8500"/>
                            </p:stCondLst>
                            <p:childTnLst>
                              <p:par>
                                <p:cTn id="41" presetID="1" presetClass="entr" presetSubtype="0" fill="hold" grpId="0" nodeType="afterEffect">
                                  <p:stCondLst>
                                    <p:cond delay="0"/>
                                  </p:stCondLst>
                                  <p:childTnLst>
                                    <p:set>
                                      <p:cBhvr>
                                        <p:cTn id="42" dur="1" fill="hold">
                                          <p:stCondLst>
                                            <p:cond delay="999"/>
                                          </p:stCondLst>
                                        </p:cTn>
                                        <p:tgtEl>
                                          <p:spTgt spid="72"/>
                                        </p:tgtEl>
                                        <p:attrNameLst>
                                          <p:attrName>style.visibility</p:attrName>
                                        </p:attrNameLst>
                                      </p:cBhvr>
                                      <p:to>
                                        <p:strVal val="visible"/>
                                      </p:to>
                                    </p:set>
                                  </p:childTnLst>
                                </p:cTn>
                              </p:par>
                            </p:childTnLst>
                          </p:cTn>
                        </p:par>
                        <p:par>
                          <p:cTn id="43" fill="hold">
                            <p:stCondLst>
                              <p:cond delay="9500"/>
                            </p:stCondLst>
                            <p:childTnLst>
                              <p:par>
                                <p:cTn id="44" presetID="1" presetClass="entr" presetSubtype="0" fill="hold" grpId="0" nodeType="afterEffect">
                                  <p:stCondLst>
                                    <p:cond delay="0"/>
                                  </p:stCondLst>
                                  <p:childTnLst>
                                    <p:set>
                                      <p:cBhvr>
                                        <p:cTn id="45" dur="1" fill="hold">
                                          <p:stCondLst>
                                            <p:cond delay="999"/>
                                          </p:stCondLst>
                                        </p:cTn>
                                        <p:tgtEl>
                                          <p:spTgt spid="73"/>
                                        </p:tgtEl>
                                        <p:attrNameLst>
                                          <p:attrName>style.visibility</p:attrName>
                                        </p:attrNameLst>
                                      </p:cBhvr>
                                      <p:to>
                                        <p:strVal val="visible"/>
                                      </p:to>
                                    </p:set>
                                  </p:childTnLst>
                                </p:cTn>
                              </p:par>
                            </p:childTnLst>
                          </p:cTn>
                        </p:par>
                        <p:par>
                          <p:cTn id="46" fill="hold">
                            <p:stCondLst>
                              <p:cond delay="10500"/>
                            </p:stCondLst>
                            <p:childTnLst>
                              <p:par>
                                <p:cTn id="47" presetID="1" presetClass="entr" presetSubtype="0" fill="hold" grpId="0" nodeType="afterEffect">
                                  <p:stCondLst>
                                    <p:cond delay="0"/>
                                  </p:stCondLst>
                                  <p:childTnLst>
                                    <p:set>
                                      <p:cBhvr>
                                        <p:cTn id="48" dur="1" fill="hold">
                                          <p:stCondLst>
                                            <p:cond delay="999"/>
                                          </p:stCondLst>
                                        </p:cTn>
                                        <p:tgtEl>
                                          <p:spTgt spid="74"/>
                                        </p:tgtEl>
                                        <p:attrNameLst>
                                          <p:attrName>style.visibility</p:attrName>
                                        </p:attrNameLst>
                                      </p:cBhvr>
                                      <p:to>
                                        <p:strVal val="visible"/>
                                      </p:to>
                                    </p:set>
                                  </p:childTnLst>
                                </p:cTn>
                              </p:par>
                            </p:childTnLst>
                          </p:cTn>
                        </p:par>
                        <p:par>
                          <p:cTn id="49" fill="hold">
                            <p:stCondLst>
                              <p:cond delay="11500"/>
                            </p:stCondLst>
                            <p:childTnLst>
                              <p:par>
                                <p:cTn id="50" presetID="1" presetClass="entr" presetSubtype="0" fill="hold" grpId="0" nodeType="afterEffect">
                                  <p:stCondLst>
                                    <p:cond delay="0"/>
                                  </p:stCondLst>
                                  <p:childTnLst>
                                    <p:set>
                                      <p:cBhvr>
                                        <p:cTn id="51" dur="1" fill="hold">
                                          <p:stCondLst>
                                            <p:cond delay="999"/>
                                          </p:stCondLst>
                                        </p:cTn>
                                        <p:tgtEl>
                                          <p:spTgt spid="7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8" name="alarm clock.wav"/>
                                        </p:tgtEl>
                                      </p:cMediaNode>
                                    </p:audio>
                                  </p:subTnLst>
                                </p:cTn>
                              </p:par>
                            </p:childTnLst>
                          </p:cTn>
                        </p:par>
                      </p:childTnLst>
                    </p:cTn>
                  </p:par>
                </p:childTnLst>
              </p:cTn>
              <p:nextCondLst>
                <p:cond evt="onClick" delay="0">
                  <p:tgtEl>
                    <p:spTgt spid="60"/>
                  </p:tgtEl>
                </p:cond>
              </p:nextCondLst>
            </p:seq>
          </p:childTnLst>
        </p:cTn>
      </p:par>
    </p:tnLst>
    <p:bldLst>
      <p:bldP spid="58" grpId="0" animBg="1"/>
      <p:bldP spid="60" grpId="0" animBg="1"/>
      <p:bldP spid="61" grpId="0" animBg="1"/>
      <p:bldP spid="63"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ình nền Powerpoint đẹp tạo nên một Slide chuyên nghiệ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547" y="90579"/>
            <a:ext cx="11946881" cy="651326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25230" y="75923"/>
            <a:ext cx="8279595" cy="6209697"/>
          </a:xfrm>
          <a:prstGeom prst="rect">
            <a:avLst/>
          </a:prstGeom>
        </p:spPr>
      </p:pic>
      <p:sp>
        <p:nvSpPr>
          <p:cNvPr id="9" name="Pentagon 8">
            <a:hlinkClick r:id="rId7" action="ppaction://hlinksldjump"/>
          </p:cNvPr>
          <p:cNvSpPr/>
          <p:nvPr/>
        </p:nvSpPr>
        <p:spPr>
          <a:xfrm flipH="1">
            <a:off x="10157849" y="6104305"/>
            <a:ext cx="1873580" cy="65280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3">
              <a:defRPr/>
            </a:pPr>
            <a:r>
              <a:rPr lang="en-US" sz="2266" dirty="0">
                <a:solidFill>
                  <a:prstClr val="black"/>
                </a:solidFill>
              </a:rPr>
              <a:t>BACK</a:t>
            </a:r>
          </a:p>
        </p:txBody>
      </p:sp>
      <p:sp>
        <p:nvSpPr>
          <p:cNvPr id="15" name="Rectangle 14"/>
          <p:cNvSpPr/>
          <p:nvPr/>
        </p:nvSpPr>
        <p:spPr>
          <a:xfrm>
            <a:off x="1625229" y="261626"/>
            <a:ext cx="8302360" cy="1568991"/>
          </a:xfrm>
          <a:prstGeom prst="rect">
            <a:avLst/>
          </a:prstGeom>
          <a:noFill/>
        </p:spPr>
        <p:txBody>
          <a:bodyPr wrap="square" lIns="91412" tIns="45706" rIns="91412" bIns="45706">
            <a:spAutoFit/>
          </a:bodyPr>
          <a:lstStyle/>
          <a:p>
            <a:pPr algn="ctr" defTabSz="914103">
              <a:defRPr/>
            </a:pPr>
            <a:r>
              <a:rPr lang="en-US" sz="4798" b="1" dirty="0" err="1">
                <a:solidFill>
                  <a:srgbClr val="FF0000"/>
                </a:solidFill>
                <a:latin typeface="Times New Roman" panose="02020603050405020304" pitchFamily="18" charset="0"/>
                <a:cs typeface="Times New Roman" panose="02020603050405020304" pitchFamily="18" charset="0"/>
              </a:rPr>
              <a:t>Phần</a:t>
            </a:r>
            <a:r>
              <a:rPr lang="en-US" sz="4798" b="1" dirty="0">
                <a:solidFill>
                  <a:srgbClr val="FF0000"/>
                </a:solidFill>
                <a:latin typeface="Times New Roman" panose="02020603050405020304" pitchFamily="18" charset="0"/>
                <a:cs typeface="Times New Roman" panose="02020603050405020304" pitchFamily="18" charset="0"/>
              </a:rPr>
              <a:t> </a:t>
            </a:r>
            <a:r>
              <a:rPr lang="en-US" sz="4798" b="1" dirty="0" err="1">
                <a:solidFill>
                  <a:srgbClr val="FF0000"/>
                </a:solidFill>
                <a:latin typeface="Times New Roman" panose="02020603050405020304" pitchFamily="18" charset="0"/>
                <a:cs typeface="Times New Roman" panose="02020603050405020304" pitchFamily="18" charset="0"/>
              </a:rPr>
              <a:t>thưởng</a:t>
            </a:r>
            <a:r>
              <a:rPr lang="en-US" sz="4798" b="1" dirty="0">
                <a:solidFill>
                  <a:srgbClr val="FF0000"/>
                </a:solidFill>
                <a:latin typeface="Times New Roman" panose="02020603050405020304" pitchFamily="18" charset="0"/>
                <a:cs typeface="Times New Roman" panose="02020603050405020304" pitchFamily="18" charset="0"/>
              </a:rPr>
              <a:t> </a:t>
            </a:r>
            <a:r>
              <a:rPr lang="en-US" sz="4798" b="1" dirty="0" err="1">
                <a:solidFill>
                  <a:srgbClr val="FF0000"/>
                </a:solidFill>
                <a:latin typeface="Times New Roman" panose="02020603050405020304" pitchFamily="18" charset="0"/>
                <a:cs typeface="Times New Roman" panose="02020603050405020304" pitchFamily="18" charset="0"/>
              </a:rPr>
              <a:t>của</a:t>
            </a:r>
            <a:r>
              <a:rPr lang="en-US" sz="4798" b="1" dirty="0">
                <a:solidFill>
                  <a:srgbClr val="FF0000"/>
                </a:solidFill>
                <a:latin typeface="Times New Roman" panose="02020603050405020304" pitchFamily="18" charset="0"/>
                <a:cs typeface="Times New Roman" panose="02020603050405020304" pitchFamily="18" charset="0"/>
              </a:rPr>
              <a:t> </a:t>
            </a:r>
            <a:r>
              <a:rPr lang="en-US" sz="4798" b="1" dirty="0" err="1">
                <a:solidFill>
                  <a:srgbClr val="FF0000"/>
                </a:solidFill>
                <a:latin typeface="Times New Roman" panose="02020603050405020304" pitchFamily="18" charset="0"/>
                <a:cs typeface="Times New Roman" panose="02020603050405020304" pitchFamily="18" charset="0"/>
              </a:rPr>
              <a:t>bạn</a:t>
            </a:r>
            <a:r>
              <a:rPr lang="en-US" sz="4798" b="1" dirty="0">
                <a:solidFill>
                  <a:srgbClr val="FF0000"/>
                </a:solidFill>
                <a:latin typeface="Times New Roman" panose="02020603050405020304" pitchFamily="18" charset="0"/>
                <a:cs typeface="Times New Roman" panose="02020603050405020304" pitchFamily="18" charset="0"/>
              </a:rPr>
              <a:t> </a:t>
            </a:r>
            <a:r>
              <a:rPr lang="en-US" sz="4798" b="1" dirty="0" err="1">
                <a:solidFill>
                  <a:srgbClr val="FF0000"/>
                </a:solidFill>
                <a:latin typeface="Times New Roman" panose="02020603050405020304" pitchFamily="18" charset="0"/>
                <a:cs typeface="Times New Roman" panose="02020603050405020304" pitchFamily="18" charset="0"/>
              </a:rPr>
              <a:t>là</a:t>
            </a:r>
            <a:r>
              <a:rPr lang="en-US" sz="4798" b="1" dirty="0">
                <a:solidFill>
                  <a:srgbClr val="FF0000"/>
                </a:solidFill>
                <a:latin typeface="Times New Roman" panose="02020603050405020304" pitchFamily="18" charset="0"/>
                <a:cs typeface="Times New Roman" panose="02020603050405020304" pitchFamily="18" charset="0"/>
              </a:rPr>
              <a:t> </a:t>
            </a:r>
            <a:r>
              <a:rPr lang="en-US" sz="4798" b="1" dirty="0" err="1">
                <a:solidFill>
                  <a:srgbClr val="FF0000"/>
                </a:solidFill>
                <a:latin typeface="Times New Roman" panose="02020603050405020304" pitchFamily="18" charset="0"/>
                <a:cs typeface="Times New Roman" panose="02020603050405020304" pitchFamily="18" charset="0"/>
              </a:rPr>
              <a:t>cái</a:t>
            </a:r>
            <a:r>
              <a:rPr lang="en-US" sz="4798" b="1" dirty="0">
                <a:solidFill>
                  <a:srgbClr val="FF0000"/>
                </a:solidFill>
                <a:latin typeface="Times New Roman" panose="02020603050405020304" pitchFamily="18" charset="0"/>
                <a:cs typeface="Times New Roman" panose="02020603050405020304" pitchFamily="18" charset="0"/>
              </a:rPr>
              <a:t> </a:t>
            </a:r>
            <a:r>
              <a:rPr lang="en-US" sz="4798" b="1" dirty="0" err="1">
                <a:solidFill>
                  <a:srgbClr val="FF0000"/>
                </a:solidFill>
                <a:latin typeface="Times New Roman" panose="02020603050405020304" pitchFamily="18" charset="0"/>
                <a:cs typeface="Times New Roman" panose="02020603050405020304" pitchFamily="18" charset="0"/>
              </a:rPr>
              <a:t>bắt</a:t>
            </a:r>
            <a:r>
              <a:rPr lang="en-US" sz="4798" b="1" dirty="0">
                <a:solidFill>
                  <a:srgbClr val="FF0000"/>
                </a:solidFill>
                <a:latin typeface="Times New Roman" panose="02020603050405020304" pitchFamily="18" charset="0"/>
                <a:cs typeface="Times New Roman" panose="02020603050405020304" pitchFamily="18" charset="0"/>
              </a:rPr>
              <a:t> </a:t>
            </a:r>
            <a:r>
              <a:rPr lang="en-US" sz="4798" b="1" dirty="0" err="1">
                <a:solidFill>
                  <a:srgbClr val="FF0000"/>
                </a:solidFill>
                <a:latin typeface="Times New Roman" panose="02020603050405020304" pitchFamily="18" charset="0"/>
                <a:cs typeface="Times New Roman" panose="02020603050405020304" pitchFamily="18" charset="0"/>
              </a:rPr>
              <a:t>tay</a:t>
            </a:r>
            <a:r>
              <a:rPr lang="en-US" sz="4798" b="1" dirty="0">
                <a:solidFill>
                  <a:srgbClr val="FF0000"/>
                </a:solidFill>
                <a:latin typeface="Times New Roman" panose="02020603050405020304" pitchFamily="18" charset="0"/>
                <a:cs typeface="Times New Roman" panose="02020603050405020304" pitchFamily="18" charset="0"/>
              </a:rPr>
              <a:t> </a:t>
            </a:r>
            <a:r>
              <a:rPr lang="en-US" sz="4798" b="1" dirty="0" err="1">
                <a:solidFill>
                  <a:srgbClr val="FF0000"/>
                </a:solidFill>
                <a:latin typeface="Times New Roman" panose="02020603050405020304" pitchFamily="18" charset="0"/>
                <a:cs typeface="Times New Roman" panose="02020603050405020304" pitchFamily="18" charset="0"/>
              </a:rPr>
              <a:t>của</a:t>
            </a:r>
            <a:r>
              <a:rPr lang="en-US" sz="4798" b="1" dirty="0">
                <a:solidFill>
                  <a:srgbClr val="FF0000"/>
                </a:solidFill>
                <a:latin typeface="Times New Roman" panose="02020603050405020304" pitchFamily="18" charset="0"/>
                <a:cs typeface="Times New Roman" panose="02020603050405020304" pitchFamily="18" charset="0"/>
              </a:rPr>
              <a:t> </a:t>
            </a:r>
            <a:r>
              <a:rPr lang="en-US" sz="4798" b="1" dirty="0" err="1">
                <a:solidFill>
                  <a:srgbClr val="FF0000"/>
                </a:solidFill>
                <a:latin typeface="Times New Roman" panose="02020603050405020304" pitchFamily="18" charset="0"/>
                <a:cs typeface="Times New Roman" panose="02020603050405020304" pitchFamily="18" charset="0"/>
              </a:rPr>
              <a:t>bạn</a:t>
            </a:r>
            <a:r>
              <a:rPr lang="en-US" sz="4798" b="1" dirty="0">
                <a:solidFill>
                  <a:srgbClr val="FF0000"/>
                </a:solidFill>
                <a:latin typeface="Times New Roman" panose="02020603050405020304" pitchFamily="18" charset="0"/>
                <a:cs typeface="Times New Roman" panose="02020603050405020304" pitchFamily="18" charset="0"/>
              </a:rPr>
              <a:t> </a:t>
            </a:r>
            <a:r>
              <a:rPr lang="en-US" sz="4798" b="1" dirty="0" err="1">
                <a:solidFill>
                  <a:srgbClr val="FF0000"/>
                </a:solidFill>
                <a:latin typeface="Times New Roman" panose="02020603050405020304" pitchFamily="18" charset="0"/>
                <a:cs typeface="Times New Roman" panose="02020603050405020304" pitchFamily="18" charset="0"/>
              </a:rPr>
              <a:t>bên</a:t>
            </a:r>
            <a:r>
              <a:rPr lang="en-US" sz="4798" b="1" dirty="0">
                <a:solidFill>
                  <a:srgbClr val="FF0000"/>
                </a:solidFill>
                <a:latin typeface="Times New Roman" panose="02020603050405020304" pitchFamily="18" charset="0"/>
                <a:cs typeface="Times New Roman" panose="02020603050405020304" pitchFamily="18" charset="0"/>
              </a:rPr>
              <a:t> </a:t>
            </a:r>
            <a:r>
              <a:rPr lang="en-US" sz="4798" b="1" dirty="0" err="1">
                <a:solidFill>
                  <a:srgbClr val="FF0000"/>
                </a:solidFill>
                <a:latin typeface="Times New Roman" panose="02020603050405020304" pitchFamily="18" charset="0"/>
                <a:cs typeface="Times New Roman" panose="02020603050405020304" pitchFamily="18" charset="0"/>
              </a:rPr>
              <a:t>cạnh</a:t>
            </a:r>
            <a:r>
              <a:rPr lang="en-US" sz="4798" b="1" dirty="0">
                <a:solidFill>
                  <a:srgbClr val="FF0000"/>
                </a:solidFill>
                <a:latin typeface="Times New Roman" panose="02020603050405020304" pitchFamily="18"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1619728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23" presetClass="entr" presetSubtype="32"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strVal val="4*#ppt_w"/>
                                          </p:val>
                                        </p:tav>
                                        <p:tav tm="100000">
                                          <p:val>
                                            <p:strVal val="#ppt_w"/>
                                          </p:val>
                                        </p:tav>
                                      </p:tavLst>
                                    </p:anim>
                                    <p:anim calcmode="lin" valueType="num">
                                      <p:cBhvr>
                                        <p:cTn id="12" dur="500" fill="hold"/>
                                        <p:tgtEl>
                                          <p:spTgt spid="15"/>
                                        </p:tgtEl>
                                        <p:attrNameLst>
                                          <p:attrName>ppt_h</p:attrName>
                                        </p:attrNameLst>
                                      </p:cBhvr>
                                      <p:tavLst>
                                        <p:tav tm="0">
                                          <p:val>
                                            <p:strVal val="4*#ppt_h"/>
                                          </p:val>
                                        </p:tav>
                                        <p:tav tm="100000">
                                          <p:val>
                                            <p:strVal val="#ppt_h"/>
                                          </p:val>
                                        </p:tav>
                                      </p:tavLst>
                                    </p:anim>
                                  </p:childTnLst>
                                </p:cTn>
                              </p:par>
                              <p:par>
                                <p:cTn id="13" presetID="21" presetClass="emph" presetSubtype="0" repeatCount="indefinite" fill="hold" grpId="1" nodeType="withEffect">
                                  <p:stCondLst>
                                    <p:cond delay="0"/>
                                  </p:stCondLst>
                                  <p:childTnLst>
                                    <p:animClr clrSpc="hsl" dir="cw">
                                      <p:cBhvr override="childStyle">
                                        <p:cTn id="14" dur="500" fill="hold"/>
                                        <p:tgtEl>
                                          <p:spTgt spid="15"/>
                                        </p:tgtEl>
                                        <p:attrNameLst>
                                          <p:attrName>style.color</p:attrName>
                                        </p:attrNameLst>
                                      </p:cBhvr>
                                      <p:by>
                                        <p:hsl h="7200000" s="0" l="0"/>
                                      </p:by>
                                    </p:animClr>
                                    <p:animClr clrSpc="hsl" dir="cw">
                                      <p:cBhvr>
                                        <p:cTn id="15" dur="500" fill="hold"/>
                                        <p:tgtEl>
                                          <p:spTgt spid="15"/>
                                        </p:tgtEl>
                                        <p:attrNameLst>
                                          <p:attrName>fillcolor</p:attrName>
                                        </p:attrNameLst>
                                      </p:cBhvr>
                                      <p:by>
                                        <p:hsl h="7200000" s="0" l="0"/>
                                      </p:by>
                                    </p:animClr>
                                    <p:animClr clrSpc="hsl" dir="cw">
                                      <p:cBhvr>
                                        <p:cTn id="16" dur="500" fill="hold"/>
                                        <p:tgtEl>
                                          <p:spTgt spid="15"/>
                                        </p:tgtEl>
                                        <p:attrNameLst>
                                          <p:attrName>stroke.color</p:attrName>
                                        </p:attrNameLst>
                                      </p:cBhvr>
                                      <p:by>
                                        <p:hsl h="7200000" s="0" l="0"/>
                                      </p:by>
                                    </p:animClr>
                                    <p:set>
                                      <p:cBhvr>
                                        <p:cTn id="17" dur="500" fill="hold"/>
                                        <p:tgtEl>
                                          <p:spTgt spid="15"/>
                                        </p:tgtEl>
                                        <p:attrNameLst>
                                          <p:attrName>fill.type</p:attrName>
                                        </p:attrNameLst>
                                      </p:cBhvr>
                                      <p:to>
                                        <p:strVal val="solid"/>
                                      </p:to>
                                    </p:set>
                                  </p:childTnLst>
                                  <p:subTnLst>
                                    <p:audio>
                                      <p:cMediaNode>
                                        <p:cTn display="0" masterRel="sameClick">
                                          <p:stCondLst>
                                            <p:cond evt="begin" delay="0">
                                              <p:tn val="13"/>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ình nền Powerpoint đẹp tạo nên một Slide chuyên nghiệ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547" y="90579"/>
            <a:ext cx="11946881" cy="651326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25230" y="75923"/>
            <a:ext cx="8279595" cy="6209697"/>
          </a:xfrm>
          <a:prstGeom prst="rect">
            <a:avLst/>
          </a:prstGeom>
        </p:spPr>
      </p:pic>
      <p:sp>
        <p:nvSpPr>
          <p:cNvPr id="15" name="Rectangle 14"/>
          <p:cNvSpPr/>
          <p:nvPr/>
        </p:nvSpPr>
        <p:spPr>
          <a:xfrm>
            <a:off x="1625229" y="261626"/>
            <a:ext cx="8302360" cy="1568991"/>
          </a:xfrm>
          <a:prstGeom prst="rect">
            <a:avLst/>
          </a:prstGeom>
          <a:noFill/>
        </p:spPr>
        <p:txBody>
          <a:bodyPr wrap="square" lIns="91412" tIns="45706" rIns="91412" bIns="45706">
            <a:spAutoFit/>
          </a:bodyPr>
          <a:lstStyle/>
          <a:p>
            <a:pPr algn="ctr" defTabSz="914103">
              <a:defRPr/>
            </a:pPr>
            <a:r>
              <a:rPr lang="en-US" sz="4798" b="1" dirty="0" err="1">
                <a:solidFill>
                  <a:srgbClr val="FF0000"/>
                </a:solidFill>
                <a:latin typeface="Times New Roman" panose="02020603050405020304" pitchFamily="18" charset="0"/>
                <a:cs typeface="Times New Roman" panose="02020603050405020304" pitchFamily="18" charset="0"/>
              </a:rPr>
              <a:t>Phần</a:t>
            </a:r>
            <a:r>
              <a:rPr lang="en-US" sz="4798" b="1" dirty="0">
                <a:solidFill>
                  <a:srgbClr val="FF0000"/>
                </a:solidFill>
                <a:latin typeface="Times New Roman" panose="02020603050405020304" pitchFamily="18" charset="0"/>
                <a:cs typeface="Times New Roman" panose="02020603050405020304" pitchFamily="18" charset="0"/>
              </a:rPr>
              <a:t> </a:t>
            </a:r>
            <a:r>
              <a:rPr lang="en-US" sz="4798" b="1" dirty="0" err="1">
                <a:solidFill>
                  <a:srgbClr val="FF0000"/>
                </a:solidFill>
                <a:latin typeface="Times New Roman" panose="02020603050405020304" pitchFamily="18" charset="0"/>
                <a:cs typeface="Times New Roman" panose="02020603050405020304" pitchFamily="18" charset="0"/>
              </a:rPr>
              <a:t>thưởng</a:t>
            </a:r>
            <a:r>
              <a:rPr lang="en-US" sz="4798" b="1" dirty="0">
                <a:solidFill>
                  <a:srgbClr val="FF0000"/>
                </a:solidFill>
                <a:latin typeface="Times New Roman" panose="02020603050405020304" pitchFamily="18" charset="0"/>
                <a:cs typeface="Times New Roman" panose="02020603050405020304" pitchFamily="18" charset="0"/>
              </a:rPr>
              <a:t> </a:t>
            </a:r>
            <a:r>
              <a:rPr lang="en-US" sz="4798" b="1" dirty="0" err="1">
                <a:solidFill>
                  <a:srgbClr val="FF0000"/>
                </a:solidFill>
                <a:latin typeface="Times New Roman" panose="02020603050405020304" pitchFamily="18" charset="0"/>
                <a:cs typeface="Times New Roman" panose="02020603050405020304" pitchFamily="18" charset="0"/>
              </a:rPr>
              <a:t>của</a:t>
            </a:r>
            <a:r>
              <a:rPr lang="en-US" sz="4798" b="1" dirty="0">
                <a:solidFill>
                  <a:srgbClr val="FF0000"/>
                </a:solidFill>
                <a:latin typeface="Times New Roman" panose="02020603050405020304" pitchFamily="18" charset="0"/>
                <a:cs typeface="Times New Roman" panose="02020603050405020304" pitchFamily="18" charset="0"/>
              </a:rPr>
              <a:t> </a:t>
            </a:r>
            <a:r>
              <a:rPr lang="en-US" sz="4798" b="1" dirty="0" err="1">
                <a:solidFill>
                  <a:srgbClr val="FF0000"/>
                </a:solidFill>
                <a:latin typeface="Times New Roman" panose="02020603050405020304" pitchFamily="18" charset="0"/>
                <a:cs typeface="Times New Roman" panose="02020603050405020304" pitchFamily="18" charset="0"/>
              </a:rPr>
              <a:t>bạn</a:t>
            </a:r>
            <a:r>
              <a:rPr lang="en-US" sz="4798" b="1" dirty="0">
                <a:solidFill>
                  <a:srgbClr val="FF0000"/>
                </a:solidFill>
                <a:latin typeface="Times New Roman" panose="02020603050405020304" pitchFamily="18" charset="0"/>
                <a:cs typeface="Times New Roman" panose="02020603050405020304" pitchFamily="18" charset="0"/>
              </a:rPr>
              <a:t> </a:t>
            </a:r>
            <a:r>
              <a:rPr lang="en-US" sz="4798" b="1" dirty="0" err="1">
                <a:solidFill>
                  <a:srgbClr val="FF0000"/>
                </a:solidFill>
                <a:latin typeface="Times New Roman" panose="02020603050405020304" pitchFamily="18" charset="0"/>
                <a:cs typeface="Times New Roman" panose="02020603050405020304" pitchFamily="18" charset="0"/>
              </a:rPr>
              <a:t>là</a:t>
            </a:r>
            <a:r>
              <a:rPr lang="en-US" sz="4798" b="1" dirty="0">
                <a:solidFill>
                  <a:srgbClr val="FF0000"/>
                </a:solidFill>
                <a:latin typeface="Times New Roman" panose="02020603050405020304" pitchFamily="18" charset="0"/>
                <a:cs typeface="Times New Roman" panose="02020603050405020304" pitchFamily="18" charset="0"/>
              </a:rPr>
              <a:t> </a:t>
            </a:r>
            <a:r>
              <a:rPr lang="en-US" sz="4798" b="1" dirty="0" err="1">
                <a:solidFill>
                  <a:srgbClr val="FF0000"/>
                </a:solidFill>
                <a:latin typeface="Times New Roman" panose="02020603050405020304" pitchFamily="18" charset="0"/>
                <a:cs typeface="Times New Roman" panose="02020603050405020304" pitchFamily="18" charset="0"/>
              </a:rPr>
              <a:t>một</a:t>
            </a:r>
            <a:r>
              <a:rPr lang="en-US" sz="4798" b="1" dirty="0">
                <a:solidFill>
                  <a:srgbClr val="FF0000"/>
                </a:solidFill>
                <a:latin typeface="Times New Roman" panose="02020603050405020304" pitchFamily="18" charset="0"/>
                <a:cs typeface="Times New Roman" panose="02020603050405020304" pitchFamily="18" charset="0"/>
              </a:rPr>
              <a:t> </a:t>
            </a:r>
            <a:r>
              <a:rPr lang="en-US" sz="4798" b="1" dirty="0" err="1">
                <a:solidFill>
                  <a:srgbClr val="FF0000"/>
                </a:solidFill>
                <a:latin typeface="Times New Roman" panose="02020603050405020304" pitchFamily="18" charset="0"/>
                <a:cs typeface="Times New Roman" panose="02020603050405020304" pitchFamily="18" charset="0"/>
              </a:rPr>
              <a:t>tràng</a:t>
            </a:r>
            <a:r>
              <a:rPr lang="en-US" sz="4798" b="1" dirty="0">
                <a:solidFill>
                  <a:srgbClr val="FF0000"/>
                </a:solidFill>
                <a:latin typeface="Times New Roman" panose="02020603050405020304" pitchFamily="18" charset="0"/>
                <a:cs typeface="Times New Roman" panose="02020603050405020304" pitchFamily="18" charset="0"/>
              </a:rPr>
              <a:t> </a:t>
            </a:r>
            <a:r>
              <a:rPr lang="en-US" sz="4798" b="1" dirty="0" err="1">
                <a:solidFill>
                  <a:srgbClr val="FF0000"/>
                </a:solidFill>
                <a:latin typeface="Times New Roman" panose="02020603050405020304" pitchFamily="18" charset="0"/>
                <a:cs typeface="Times New Roman" panose="02020603050405020304" pitchFamily="18" charset="0"/>
              </a:rPr>
              <a:t>pháo</a:t>
            </a:r>
            <a:r>
              <a:rPr lang="en-US" sz="4798" b="1" dirty="0">
                <a:solidFill>
                  <a:srgbClr val="FF0000"/>
                </a:solidFill>
                <a:latin typeface="Times New Roman" panose="02020603050405020304" pitchFamily="18" charset="0"/>
                <a:cs typeface="Times New Roman" panose="02020603050405020304" pitchFamily="18" charset="0"/>
              </a:rPr>
              <a:t> </a:t>
            </a:r>
            <a:r>
              <a:rPr lang="en-US" sz="4798" b="1" dirty="0" err="1">
                <a:solidFill>
                  <a:srgbClr val="FF0000"/>
                </a:solidFill>
                <a:latin typeface="Times New Roman" panose="02020603050405020304" pitchFamily="18" charset="0"/>
                <a:cs typeface="Times New Roman" panose="02020603050405020304" pitchFamily="18" charset="0"/>
              </a:rPr>
              <a:t>tay</a:t>
            </a:r>
            <a:r>
              <a:rPr lang="en-US" sz="4798" b="1" dirty="0">
                <a:solidFill>
                  <a:srgbClr val="FF0000"/>
                </a:solidFill>
                <a:latin typeface="Times New Roman" panose="02020603050405020304" pitchFamily="18" charset="0"/>
                <a:cs typeface="Times New Roman" panose="02020603050405020304" pitchFamily="18" charset="0"/>
              </a:rPr>
              <a:t> </a:t>
            </a:r>
            <a:r>
              <a:rPr lang="en-US" sz="4798" b="1" dirty="0" err="1">
                <a:solidFill>
                  <a:srgbClr val="FF0000"/>
                </a:solidFill>
                <a:latin typeface="Times New Roman" panose="02020603050405020304" pitchFamily="18" charset="0"/>
                <a:cs typeface="Times New Roman" panose="02020603050405020304" pitchFamily="18" charset="0"/>
              </a:rPr>
              <a:t>của</a:t>
            </a:r>
            <a:r>
              <a:rPr lang="en-US" sz="4798" b="1" dirty="0">
                <a:solidFill>
                  <a:srgbClr val="FF0000"/>
                </a:solidFill>
                <a:latin typeface="Times New Roman" panose="02020603050405020304" pitchFamily="18" charset="0"/>
                <a:cs typeface="Times New Roman" panose="02020603050405020304" pitchFamily="18" charset="0"/>
              </a:rPr>
              <a:t> </a:t>
            </a:r>
            <a:r>
              <a:rPr lang="en-US" sz="4798" b="1" dirty="0" err="1">
                <a:solidFill>
                  <a:srgbClr val="FF0000"/>
                </a:solidFill>
                <a:latin typeface="Times New Roman" panose="02020603050405020304" pitchFamily="18" charset="0"/>
                <a:cs typeface="Times New Roman" panose="02020603050405020304" pitchFamily="18" charset="0"/>
              </a:rPr>
              <a:t>cả</a:t>
            </a:r>
            <a:r>
              <a:rPr lang="en-US" sz="4798" b="1" dirty="0">
                <a:solidFill>
                  <a:srgbClr val="FF0000"/>
                </a:solidFill>
                <a:latin typeface="Times New Roman" panose="02020603050405020304" pitchFamily="18" charset="0"/>
                <a:cs typeface="Times New Roman" panose="02020603050405020304" pitchFamily="18" charset="0"/>
              </a:rPr>
              <a:t> </a:t>
            </a:r>
            <a:r>
              <a:rPr lang="en-US" sz="4798" b="1" dirty="0" err="1">
                <a:solidFill>
                  <a:srgbClr val="FF0000"/>
                </a:solidFill>
                <a:latin typeface="Times New Roman" panose="02020603050405020304" pitchFamily="18" charset="0"/>
                <a:cs typeface="Times New Roman" panose="02020603050405020304" pitchFamily="18" charset="0"/>
              </a:rPr>
              <a:t>lớp</a:t>
            </a:r>
            <a:r>
              <a:rPr lang="en-US" sz="4798" b="1" dirty="0">
                <a:solidFill>
                  <a:srgbClr val="FF0000"/>
                </a:solidFill>
                <a:latin typeface="Times New Roman" panose="02020603050405020304" pitchFamily="18" charset="0"/>
                <a:cs typeface="Times New Roman" panose="02020603050405020304" pitchFamily="18" charset="0"/>
              </a:rPr>
              <a:t>!</a:t>
            </a:r>
          </a:p>
        </p:txBody>
      </p:sp>
      <p:sp>
        <p:nvSpPr>
          <p:cNvPr id="2" name="Arrow: Left 1">
            <a:hlinkClick r:id="rId7" action="ppaction://hlinksldjump"/>
            <a:extLst>
              <a:ext uri="{FF2B5EF4-FFF2-40B4-BE49-F238E27FC236}">
                <a16:creationId xmlns:a16="http://schemas.microsoft.com/office/drawing/2014/main" id="{7D3D6699-76EC-4590-9B40-CAF90CECF861}"/>
              </a:ext>
            </a:extLst>
          </p:cNvPr>
          <p:cNvSpPr/>
          <p:nvPr/>
        </p:nvSpPr>
        <p:spPr>
          <a:xfrm>
            <a:off x="10986052" y="5936974"/>
            <a:ext cx="702365" cy="55659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727397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23" presetClass="entr" presetSubtype="32"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strVal val="4*#ppt_w"/>
                                          </p:val>
                                        </p:tav>
                                        <p:tav tm="100000">
                                          <p:val>
                                            <p:strVal val="#ppt_w"/>
                                          </p:val>
                                        </p:tav>
                                      </p:tavLst>
                                    </p:anim>
                                    <p:anim calcmode="lin" valueType="num">
                                      <p:cBhvr>
                                        <p:cTn id="12" dur="500" fill="hold"/>
                                        <p:tgtEl>
                                          <p:spTgt spid="15"/>
                                        </p:tgtEl>
                                        <p:attrNameLst>
                                          <p:attrName>ppt_h</p:attrName>
                                        </p:attrNameLst>
                                      </p:cBhvr>
                                      <p:tavLst>
                                        <p:tav tm="0">
                                          <p:val>
                                            <p:strVal val="4*#ppt_h"/>
                                          </p:val>
                                        </p:tav>
                                        <p:tav tm="100000">
                                          <p:val>
                                            <p:strVal val="#ppt_h"/>
                                          </p:val>
                                        </p:tav>
                                      </p:tavLst>
                                    </p:anim>
                                  </p:childTnLst>
                                </p:cTn>
                              </p:par>
                              <p:par>
                                <p:cTn id="13" presetID="21" presetClass="emph" presetSubtype="0" repeatCount="indefinite" fill="hold" grpId="1" nodeType="withEffect">
                                  <p:stCondLst>
                                    <p:cond delay="0"/>
                                  </p:stCondLst>
                                  <p:childTnLst>
                                    <p:animClr clrSpc="hsl" dir="cw">
                                      <p:cBhvr override="childStyle">
                                        <p:cTn id="14" dur="500" fill="hold"/>
                                        <p:tgtEl>
                                          <p:spTgt spid="15"/>
                                        </p:tgtEl>
                                        <p:attrNameLst>
                                          <p:attrName>style.color</p:attrName>
                                        </p:attrNameLst>
                                      </p:cBhvr>
                                      <p:by>
                                        <p:hsl h="7200000" s="0" l="0"/>
                                      </p:by>
                                    </p:animClr>
                                    <p:animClr clrSpc="hsl" dir="cw">
                                      <p:cBhvr>
                                        <p:cTn id="15" dur="500" fill="hold"/>
                                        <p:tgtEl>
                                          <p:spTgt spid="15"/>
                                        </p:tgtEl>
                                        <p:attrNameLst>
                                          <p:attrName>fillcolor</p:attrName>
                                        </p:attrNameLst>
                                      </p:cBhvr>
                                      <p:by>
                                        <p:hsl h="7200000" s="0" l="0"/>
                                      </p:by>
                                    </p:animClr>
                                    <p:animClr clrSpc="hsl" dir="cw">
                                      <p:cBhvr>
                                        <p:cTn id="16" dur="500" fill="hold"/>
                                        <p:tgtEl>
                                          <p:spTgt spid="15"/>
                                        </p:tgtEl>
                                        <p:attrNameLst>
                                          <p:attrName>stroke.color</p:attrName>
                                        </p:attrNameLst>
                                      </p:cBhvr>
                                      <p:by>
                                        <p:hsl h="7200000" s="0" l="0"/>
                                      </p:by>
                                    </p:animClr>
                                    <p:set>
                                      <p:cBhvr>
                                        <p:cTn id="17" dur="500" fill="hold"/>
                                        <p:tgtEl>
                                          <p:spTgt spid="15"/>
                                        </p:tgtEl>
                                        <p:attrNameLst>
                                          <p:attrName>fill.type</p:attrName>
                                        </p:attrNameLst>
                                      </p:cBhvr>
                                      <p:to>
                                        <p:strVal val="solid"/>
                                      </p:to>
                                    </p:set>
                                  </p:childTnLst>
                                  <p:subTnLst>
                                    <p:audio>
                                      <p:cMediaNode>
                                        <p:cTn display="0" masterRel="sameClick">
                                          <p:stCondLst>
                                            <p:cond evt="begin" delay="0">
                                              <p:tn val="13"/>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ền VCNV - Tăng tốc.png"/>
          <p:cNvPicPr>
            <a:picLocks noChangeAspect="1"/>
          </p:cNvPicPr>
          <p:nvPr/>
        </p:nvPicPr>
        <p:blipFill>
          <a:blip r:embed="rId9" cstate="print"/>
          <a:stretch>
            <a:fillRect/>
          </a:stretch>
        </p:blipFill>
        <p:spPr>
          <a:xfrm>
            <a:off x="-104931" y="-13252"/>
            <a:ext cx="12296931" cy="6858000"/>
          </a:xfrm>
          <a:prstGeom prst="rect">
            <a:avLst/>
          </a:prstGeom>
        </p:spPr>
      </p:pic>
      <p:sp>
        <p:nvSpPr>
          <p:cNvPr id="3" name="Oval 2"/>
          <p:cNvSpPr/>
          <p:nvPr/>
        </p:nvSpPr>
        <p:spPr>
          <a:xfrm>
            <a:off x="48718" y="72413"/>
            <a:ext cx="2286000" cy="2209800"/>
          </a:xfrm>
          <a:prstGeom prst="ellipse">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Logo Olympia 2012-2015.png"/>
          <p:cNvPicPr>
            <a:picLocks noChangeAspect="1"/>
          </p:cNvPicPr>
          <p:nvPr/>
        </p:nvPicPr>
        <p:blipFill>
          <a:blip r:embed="rId10" cstate="print"/>
          <a:stretch>
            <a:fillRect/>
          </a:stretch>
        </p:blipFill>
        <p:spPr>
          <a:xfrm>
            <a:off x="-789482" y="145774"/>
            <a:ext cx="3962400" cy="2133600"/>
          </a:xfrm>
          <a:prstGeom prst="rect">
            <a:avLst/>
          </a:prstGeom>
        </p:spPr>
      </p:pic>
      <p:sp>
        <p:nvSpPr>
          <p:cNvPr id="8" name="Rounded Rectangle 7"/>
          <p:cNvSpPr/>
          <p:nvPr/>
        </p:nvSpPr>
        <p:spPr>
          <a:xfrm>
            <a:off x="1524000" y="5181600"/>
            <a:ext cx="9144000" cy="152400"/>
          </a:xfrm>
          <a:prstGeom prst="round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1524000" y="5486400"/>
            <a:ext cx="9144000" cy="152400"/>
          </a:xfrm>
          <a:prstGeom prst="round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StartThinking.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11" cstate="print"/>
          <a:stretch>
            <a:fillRect/>
          </a:stretch>
        </p:blipFill>
        <p:spPr>
          <a:xfrm>
            <a:off x="13106400" y="5029200"/>
            <a:ext cx="304800" cy="304800"/>
          </a:xfrm>
          <a:prstGeom prst="rect">
            <a:avLst/>
          </a:prstGeom>
        </p:spPr>
      </p:pic>
      <p:sp>
        <p:nvSpPr>
          <p:cNvPr id="116" name="Rectangle 115"/>
          <p:cNvSpPr/>
          <p:nvPr/>
        </p:nvSpPr>
        <p:spPr>
          <a:xfrm>
            <a:off x="1981200" y="4572000"/>
            <a:ext cx="6096000" cy="1981200"/>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err="1"/>
              <a:t>Trong</a:t>
            </a:r>
            <a:r>
              <a:rPr lang="en-US" sz="2400" dirty="0"/>
              <a:t> </a:t>
            </a:r>
            <a:r>
              <a:rPr lang="en-US" sz="2400" dirty="0" err="1"/>
              <a:t>bài</a:t>
            </a:r>
            <a:r>
              <a:rPr lang="en-US" sz="2400" dirty="0"/>
              <a:t> </a:t>
            </a:r>
            <a:r>
              <a:rPr lang="en-US" sz="2400" dirty="0" err="1"/>
              <a:t>văn</a:t>
            </a:r>
            <a:r>
              <a:rPr lang="en-US" sz="2400" dirty="0"/>
              <a:t> ‘</a:t>
            </a:r>
            <a:r>
              <a:rPr lang="en-US" sz="2400" dirty="0" err="1"/>
              <a:t>Bức</a:t>
            </a:r>
            <a:r>
              <a:rPr lang="en-US" sz="2400" dirty="0"/>
              <a:t> </a:t>
            </a:r>
            <a:r>
              <a:rPr lang="en-US" sz="2400" dirty="0" err="1"/>
              <a:t>tranh</a:t>
            </a:r>
            <a:r>
              <a:rPr lang="en-US" sz="2400" dirty="0"/>
              <a:t> </a:t>
            </a:r>
            <a:r>
              <a:rPr lang="en-US" sz="2400" dirty="0" err="1"/>
              <a:t>của</a:t>
            </a:r>
            <a:r>
              <a:rPr lang="en-US" sz="2400" dirty="0"/>
              <a:t> </a:t>
            </a:r>
            <a:r>
              <a:rPr lang="en-US" sz="2400" dirty="0" err="1"/>
              <a:t>em</a:t>
            </a:r>
            <a:r>
              <a:rPr lang="en-US" sz="2400" dirty="0"/>
              <a:t> </a:t>
            </a:r>
            <a:r>
              <a:rPr lang="en-US" sz="2400" dirty="0" err="1"/>
              <a:t>gái</a:t>
            </a:r>
            <a:r>
              <a:rPr lang="en-US" sz="2400" dirty="0"/>
              <a:t> </a:t>
            </a:r>
            <a:r>
              <a:rPr lang="en-US" sz="2400" dirty="0" err="1"/>
              <a:t>tôi</a:t>
            </a:r>
            <a:r>
              <a:rPr lang="en-US" sz="2400" dirty="0"/>
              <a:t>”, </a:t>
            </a:r>
            <a:r>
              <a:rPr lang="en-US" sz="2400" dirty="0" err="1"/>
              <a:t>bức</a:t>
            </a:r>
            <a:r>
              <a:rPr lang="en-US" sz="2400" dirty="0"/>
              <a:t> </a:t>
            </a:r>
            <a:r>
              <a:rPr lang="en-US" sz="2400" dirty="0" err="1"/>
              <a:t>tranh</a:t>
            </a:r>
            <a:r>
              <a:rPr lang="en-US" sz="2400" dirty="0"/>
              <a:t> </a:t>
            </a:r>
            <a:r>
              <a:rPr lang="en-US" sz="2400" dirty="0" err="1"/>
              <a:t>đoạt</a:t>
            </a:r>
            <a:r>
              <a:rPr lang="en-US" sz="2400" dirty="0"/>
              <a:t> </a:t>
            </a:r>
            <a:r>
              <a:rPr lang="en-US" sz="2400" dirty="0" err="1"/>
              <a:t>giải</a:t>
            </a:r>
            <a:r>
              <a:rPr lang="en-US" sz="2400" dirty="0"/>
              <a:t> </a:t>
            </a:r>
            <a:r>
              <a:rPr lang="en-US" sz="2400" dirty="0" err="1"/>
              <a:t>nhất</a:t>
            </a:r>
            <a:r>
              <a:rPr lang="en-US" sz="2400" dirty="0"/>
              <a:t> </a:t>
            </a:r>
            <a:r>
              <a:rPr lang="en-US" sz="2400" dirty="0" err="1"/>
              <a:t>của</a:t>
            </a:r>
            <a:r>
              <a:rPr lang="en-US" sz="2400" dirty="0"/>
              <a:t> </a:t>
            </a:r>
            <a:r>
              <a:rPr lang="en-US" sz="2400" dirty="0" err="1"/>
              <a:t>Kiều</a:t>
            </a:r>
            <a:r>
              <a:rPr lang="en-US" sz="2400" dirty="0"/>
              <a:t> </a:t>
            </a:r>
            <a:r>
              <a:rPr lang="en-US" sz="2400" dirty="0" err="1"/>
              <a:t>Phương</a:t>
            </a:r>
            <a:r>
              <a:rPr lang="en-US" sz="2400" dirty="0"/>
              <a:t> </a:t>
            </a:r>
            <a:r>
              <a:rPr lang="en-US" sz="2400" dirty="0" err="1"/>
              <a:t>có</a:t>
            </a:r>
            <a:r>
              <a:rPr lang="en-US" sz="2400" dirty="0"/>
              <a:t> </a:t>
            </a:r>
            <a:r>
              <a:rPr lang="en-US" sz="2400" dirty="0" err="1"/>
              <a:t>tên</a:t>
            </a:r>
            <a:r>
              <a:rPr lang="en-US" sz="2400" dirty="0"/>
              <a:t> </a:t>
            </a:r>
            <a:r>
              <a:rPr lang="en-US" sz="2400" dirty="0" err="1"/>
              <a:t>là</a:t>
            </a:r>
            <a:r>
              <a:rPr lang="en-US" sz="2400" dirty="0"/>
              <a:t> </a:t>
            </a:r>
            <a:r>
              <a:rPr lang="en-US" sz="2400" dirty="0" err="1"/>
              <a:t>gì</a:t>
            </a:r>
            <a:r>
              <a:rPr lang="en-US" sz="2400" dirty="0"/>
              <a:t>?</a:t>
            </a:r>
          </a:p>
        </p:txBody>
      </p:sp>
      <p:sp>
        <p:nvSpPr>
          <p:cNvPr id="117" name="Rectangle 116"/>
          <p:cNvSpPr/>
          <p:nvPr/>
        </p:nvSpPr>
        <p:spPr>
          <a:xfrm>
            <a:off x="1981200" y="4572000"/>
            <a:ext cx="6096000" cy="1981200"/>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err="1"/>
              <a:t>Các</a:t>
            </a:r>
            <a:r>
              <a:rPr lang="en-US" sz="2400" dirty="0"/>
              <a:t> </a:t>
            </a:r>
            <a:r>
              <a:rPr lang="en-US" sz="2400" dirty="0" err="1"/>
              <a:t>cây</a:t>
            </a:r>
            <a:r>
              <a:rPr lang="en-US" sz="2400" dirty="0"/>
              <a:t> </a:t>
            </a:r>
            <a:r>
              <a:rPr lang="en-US" sz="2400" dirty="0" err="1"/>
              <a:t>có</a:t>
            </a:r>
            <a:r>
              <a:rPr lang="en-US" sz="2400" dirty="0"/>
              <a:t> </a:t>
            </a:r>
            <a:r>
              <a:rPr lang="en-US" sz="2400" dirty="0" err="1"/>
              <a:t>rễ</a:t>
            </a:r>
            <a:r>
              <a:rPr lang="en-US" sz="2400" dirty="0"/>
              <a:t> </a:t>
            </a:r>
            <a:r>
              <a:rPr lang="en-US" sz="2400" dirty="0" err="1"/>
              <a:t>củ</a:t>
            </a:r>
            <a:r>
              <a:rPr lang="en-US" sz="2400" dirty="0"/>
              <a:t> </a:t>
            </a:r>
            <a:r>
              <a:rPr lang="en-US" sz="2400" dirty="0" err="1"/>
              <a:t>nên</a:t>
            </a:r>
            <a:r>
              <a:rPr lang="en-US" sz="2400" dirty="0"/>
              <a:t> </a:t>
            </a:r>
            <a:r>
              <a:rPr lang="en-US" sz="2400" dirty="0" err="1"/>
              <a:t>thu</a:t>
            </a:r>
            <a:r>
              <a:rPr lang="en-US" sz="2400" dirty="0"/>
              <a:t> </a:t>
            </a:r>
            <a:r>
              <a:rPr lang="en-US" sz="2400" dirty="0" err="1"/>
              <a:t>hoạch</a:t>
            </a:r>
            <a:r>
              <a:rPr lang="en-US" sz="2400" dirty="0"/>
              <a:t> </a:t>
            </a:r>
            <a:r>
              <a:rPr lang="en-US" sz="2400" dirty="0" err="1"/>
              <a:t>trước</a:t>
            </a:r>
            <a:r>
              <a:rPr lang="en-US" sz="2400" dirty="0"/>
              <a:t> </a:t>
            </a:r>
            <a:r>
              <a:rPr lang="en-US" sz="2400" dirty="0" err="1"/>
              <a:t>khi</a:t>
            </a:r>
            <a:r>
              <a:rPr lang="en-US" sz="2400" dirty="0"/>
              <a:t> </a:t>
            </a:r>
            <a:r>
              <a:rPr lang="en-US" sz="2400" dirty="0" err="1"/>
              <a:t>ra</a:t>
            </a:r>
            <a:r>
              <a:rPr lang="en-US" sz="2400" dirty="0"/>
              <a:t> </a:t>
            </a:r>
            <a:r>
              <a:rPr lang="en-US" sz="2400" dirty="0" err="1"/>
              <a:t>hoa</a:t>
            </a:r>
            <a:r>
              <a:rPr lang="en-US" sz="2400" dirty="0"/>
              <a:t>, </a:t>
            </a:r>
            <a:r>
              <a:rPr lang="en-US" sz="2400" dirty="0" err="1"/>
              <a:t>đúng</a:t>
            </a:r>
            <a:r>
              <a:rPr lang="en-US" sz="2400" dirty="0"/>
              <a:t> hay </a:t>
            </a:r>
            <a:r>
              <a:rPr lang="en-US" sz="2400" dirty="0" err="1"/>
              <a:t>sai</a:t>
            </a:r>
            <a:r>
              <a:rPr lang="en-US" sz="2400" dirty="0"/>
              <a:t>?</a:t>
            </a:r>
          </a:p>
        </p:txBody>
      </p:sp>
      <p:sp>
        <p:nvSpPr>
          <p:cNvPr id="118" name="Rectangle 117"/>
          <p:cNvSpPr/>
          <p:nvPr/>
        </p:nvSpPr>
        <p:spPr>
          <a:xfrm>
            <a:off x="1981200" y="4572000"/>
            <a:ext cx="6096000" cy="1981200"/>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err="1"/>
              <a:t>Sắp</a:t>
            </a:r>
            <a:r>
              <a:rPr lang="en-US" sz="2400" dirty="0"/>
              <a:t> </a:t>
            </a:r>
            <a:r>
              <a:rPr lang="en-US" sz="2400" dirty="0" err="1"/>
              <a:t>xếp</a:t>
            </a:r>
            <a:r>
              <a:rPr lang="en-US" sz="2400" dirty="0"/>
              <a:t> </a:t>
            </a:r>
            <a:r>
              <a:rPr lang="en-US" sz="2400" dirty="0" err="1"/>
              <a:t>các</a:t>
            </a:r>
            <a:r>
              <a:rPr lang="en-US" sz="2400" dirty="0"/>
              <a:t> </a:t>
            </a:r>
            <a:r>
              <a:rPr lang="en-US" sz="2400" dirty="0" err="1"/>
              <a:t>cuộc</a:t>
            </a:r>
            <a:r>
              <a:rPr lang="en-US" sz="2400" dirty="0"/>
              <a:t> </a:t>
            </a:r>
            <a:r>
              <a:rPr lang="en-US" sz="2400" dirty="0" err="1"/>
              <a:t>khởi</a:t>
            </a:r>
            <a:r>
              <a:rPr lang="en-US" sz="2400" dirty="0"/>
              <a:t> </a:t>
            </a:r>
            <a:r>
              <a:rPr lang="en-US" sz="2400" dirty="0" err="1"/>
              <a:t>nghĩa</a:t>
            </a:r>
            <a:r>
              <a:rPr lang="en-US" sz="2400" dirty="0"/>
              <a:t> </a:t>
            </a:r>
            <a:r>
              <a:rPr lang="en-US" sz="2400" dirty="0" err="1"/>
              <a:t>sau</a:t>
            </a:r>
            <a:r>
              <a:rPr lang="en-US" sz="2400" dirty="0"/>
              <a:t> </a:t>
            </a:r>
            <a:r>
              <a:rPr lang="en-US" sz="2400" dirty="0" err="1"/>
              <a:t>theo</a:t>
            </a:r>
            <a:r>
              <a:rPr lang="en-US" sz="2400" dirty="0"/>
              <a:t> </a:t>
            </a:r>
            <a:r>
              <a:rPr lang="en-US" sz="2400" dirty="0" err="1"/>
              <a:t>thứ</a:t>
            </a:r>
            <a:r>
              <a:rPr lang="en-US" sz="2400" dirty="0"/>
              <a:t> </a:t>
            </a:r>
            <a:r>
              <a:rPr lang="en-US" sz="2400" dirty="0" err="1"/>
              <a:t>tự</a:t>
            </a:r>
            <a:r>
              <a:rPr lang="en-US" sz="2400" dirty="0"/>
              <a:t> </a:t>
            </a:r>
            <a:r>
              <a:rPr lang="en-US" sz="2400" dirty="0" err="1"/>
              <a:t>từ</a:t>
            </a:r>
            <a:r>
              <a:rPr lang="en-US" sz="2400" dirty="0"/>
              <a:t> </a:t>
            </a:r>
            <a:r>
              <a:rPr lang="en-US" sz="2400" dirty="0" err="1"/>
              <a:t>sớm</a:t>
            </a:r>
            <a:r>
              <a:rPr lang="en-US" sz="2400" dirty="0"/>
              <a:t> </a:t>
            </a:r>
            <a:r>
              <a:rPr lang="en-US" sz="2400" dirty="0" err="1"/>
              <a:t>nhất</a:t>
            </a:r>
            <a:r>
              <a:rPr lang="en-US" sz="2400" dirty="0"/>
              <a:t> </a:t>
            </a:r>
            <a:r>
              <a:rPr lang="en-US" sz="2400" dirty="0" err="1"/>
              <a:t>đến</a:t>
            </a:r>
            <a:r>
              <a:rPr lang="en-US" sz="2400" dirty="0"/>
              <a:t> </a:t>
            </a:r>
            <a:r>
              <a:rPr lang="en-US" sz="2400" dirty="0" err="1"/>
              <a:t>muộn</a:t>
            </a:r>
            <a:r>
              <a:rPr lang="en-US" sz="2400" dirty="0"/>
              <a:t> </a:t>
            </a:r>
            <a:r>
              <a:rPr lang="en-US" sz="2400" dirty="0" err="1"/>
              <a:t>nhất</a:t>
            </a:r>
            <a:r>
              <a:rPr lang="en-US" sz="2400" dirty="0"/>
              <a:t>: </a:t>
            </a:r>
            <a:r>
              <a:rPr lang="en-US" sz="2400" dirty="0" err="1"/>
              <a:t>Hai</a:t>
            </a:r>
            <a:r>
              <a:rPr lang="en-US" sz="2400" dirty="0"/>
              <a:t> </a:t>
            </a:r>
            <a:r>
              <a:rPr lang="en-US" sz="2400" dirty="0" err="1"/>
              <a:t>Bà</a:t>
            </a:r>
            <a:r>
              <a:rPr lang="en-US" sz="2400" dirty="0"/>
              <a:t> </a:t>
            </a:r>
            <a:r>
              <a:rPr lang="en-US" sz="2400" dirty="0" err="1"/>
              <a:t>Trưng</a:t>
            </a:r>
            <a:r>
              <a:rPr lang="en-US" sz="2400" dirty="0"/>
              <a:t>, Mai </a:t>
            </a:r>
            <a:r>
              <a:rPr lang="en-US" sz="2400" dirty="0" err="1"/>
              <a:t>Thúc</a:t>
            </a:r>
            <a:r>
              <a:rPr lang="en-US" sz="2400" dirty="0"/>
              <a:t> Loan, </a:t>
            </a:r>
            <a:r>
              <a:rPr lang="en-US" sz="2400" dirty="0" err="1"/>
              <a:t>Phùng</a:t>
            </a:r>
            <a:r>
              <a:rPr lang="en-US" sz="2400" dirty="0"/>
              <a:t> </a:t>
            </a:r>
            <a:r>
              <a:rPr lang="en-US" sz="2400" dirty="0" err="1"/>
              <a:t>Hưng</a:t>
            </a:r>
            <a:r>
              <a:rPr lang="en-US" sz="2400" dirty="0"/>
              <a:t>, </a:t>
            </a:r>
            <a:r>
              <a:rPr lang="en-US" sz="2400" dirty="0" err="1"/>
              <a:t>Bà</a:t>
            </a:r>
            <a:r>
              <a:rPr lang="en-US" sz="2400" dirty="0"/>
              <a:t> </a:t>
            </a:r>
            <a:r>
              <a:rPr lang="en-US" sz="2400" dirty="0" err="1"/>
              <a:t>Triệu</a:t>
            </a:r>
            <a:r>
              <a:rPr lang="en-US" sz="2400" dirty="0"/>
              <a:t>. </a:t>
            </a:r>
          </a:p>
        </p:txBody>
      </p:sp>
      <p:sp>
        <p:nvSpPr>
          <p:cNvPr id="119" name="Rectangle 118"/>
          <p:cNvSpPr/>
          <p:nvPr/>
        </p:nvSpPr>
        <p:spPr>
          <a:xfrm>
            <a:off x="1981200" y="4572000"/>
            <a:ext cx="6096000" cy="1981200"/>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a:t>In which school they study students from grade 1 to grade 5?</a:t>
            </a:r>
          </a:p>
        </p:txBody>
      </p:sp>
      <p:sp>
        <p:nvSpPr>
          <p:cNvPr id="120" name="Rectangle 119"/>
          <p:cNvSpPr/>
          <p:nvPr/>
        </p:nvSpPr>
        <p:spPr>
          <a:xfrm>
            <a:off x="1981200" y="4572000"/>
            <a:ext cx="6096000" cy="1981200"/>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err="1"/>
              <a:t>Hồ</a:t>
            </a:r>
            <a:r>
              <a:rPr lang="en-US" sz="2400" dirty="0"/>
              <a:t> </a:t>
            </a:r>
            <a:r>
              <a:rPr lang="en-US" sz="2400" dirty="0" err="1"/>
              <a:t>được</a:t>
            </a:r>
            <a:r>
              <a:rPr lang="en-US" sz="2400" dirty="0"/>
              <a:t> </a:t>
            </a:r>
            <a:r>
              <a:rPr lang="en-US" sz="2400" dirty="0" err="1"/>
              <a:t>cấu</a:t>
            </a:r>
            <a:r>
              <a:rPr lang="en-US" sz="2400" dirty="0"/>
              <a:t> </a:t>
            </a:r>
            <a:r>
              <a:rPr lang="en-US" sz="2400" dirty="0" err="1"/>
              <a:t>tạo</a:t>
            </a:r>
            <a:r>
              <a:rPr lang="en-US" sz="2400" dirty="0"/>
              <a:t> </a:t>
            </a:r>
            <a:r>
              <a:rPr lang="en-US" sz="2400" dirty="0" err="1"/>
              <a:t>bởi</a:t>
            </a:r>
            <a:r>
              <a:rPr lang="en-US" sz="2400" dirty="0"/>
              <a:t>?</a:t>
            </a:r>
          </a:p>
        </p:txBody>
      </p:sp>
      <p:sp>
        <p:nvSpPr>
          <p:cNvPr id="121" name="Rectangle 120"/>
          <p:cNvSpPr/>
          <p:nvPr/>
        </p:nvSpPr>
        <p:spPr>
          <a:xfrm>
            <a:off x="1981200" y="4572000"/>
            <a:ext cx="6096000" cy="1981200"/>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err="1"/>
              <a:t>Đội</a:t>
            </a:r>
            <a:r>
              <a:rPr lang="en-US" sz="2400" dirty="0"/>
              <a:t> </a:t>
            </a:r>
            <a:r>
              <a:rPr lang="en-US" sz="2400" dirty="0" err="1"/>
              <a:t>tuyển</a:t>
            </a:r>
            <a:r>
              <a:rPr lang="en-US" sz="2400" dirty="0"/>
              <a:t> </a:t>
            </a:r>
            <a:r>
              <a:rPr lang="en-US" sz="2400" dirty="0" err="1"/>
              <a:t>Việt</a:t>
            </a:r>
            <a:r>
              <a:rPr lang="en-US" sz="2400" dirty="0"/>
              <a:t> Nam </a:t>
            </a:r>
            <a:r>
              <a:rPr lang="en-US" sz="2400" dirty="0" err="1"/>
              <a:t>chưa</a:t>
            </a:r>
            <a:r>
              <a:rPr lang="en-US" sz="2400" dirty="0"/>
              <a:t> </a:t>
            </a:r>
            <a:r>
              <a:rPr lang="en-US" sz="2400" dirty="0" err="1"/>
              <a:t>bao</a:t>
            </a:r>
            <a:r>
              <a:rPr lang="en-US" sz="2400" dirty="0"/>
              <a:t> </a:t>
            </a:r>
            <a:r>
              <a:rPr lang="en-US" sz="2400" dirty="0" err="1"/>
              <a:t>giờ</a:t>
            </a:r>
            <a:r>
              <a:rPr lang="en-US" sz="2400" dirty="0"/>
              <a:t> </a:t>
            </a:r>
            <a:r>
              <a:rPr lang="en-US" sz="2400" dirty="0" err="1"/>
              <a:t>tham</a:t>
            </a:r>
            <a:r>
              <a:rPr lang="en-US" sz="2400" dirty="0"/>
              <a:t> </a:t>
            </a:r>
            <a:r>
              <a:rPr lang="en-US" sz="2400" dirty="0" err="1"/>
              <a:t>gia</a:t>
            </a:r>
            <a:r>
              <a:rPr lang="en-US" sz="2400" dirty="0"/>
              <a:t> </a:t>
            </a:r>
            <a:r>
              <a:rPr lang="en-US" sz="2400" dirty="0" err="1"/>
              <a:t>một</a:t>
            </a:r>
            <a:r>
              <a:rPr lang="en-US" sz="2400" dirty="0"/>
              <a:t> </a:t>
            </a:r>
            <a:r>
              <a:rPr lang="en-US" sz="2400" dirty="0" err="1"/>
              <a:t>kỳ</a:t>
            </a:r>
            <a:r>
              <a:rPr lang="en-US" sz="2400" dirty="0"/>
              <a:t> World Cup, </a:t>
            </a:r>
            <a:r>
              <a:rPr lang="en-US" sz="2400" dirty="0" err="1"/>
              <a:t>đúng</a:t>
            </a:r>
            <a:r>
              <a:rPr lang="en-US" sz="2400" dirty="0"/>
              <a:t> hay </a:t>
            </a:r>
            <a:r>
              <a:rPr lang="en-US" sz="2400" dirty="0" err="1"/>
              <a:t>sai</a:t>
            </a:r>
            <a:r>
              <a:rPr lang="en-US" sz="2400" dirty="0"/>
              <a:t>?</a:t>
            </a:r>
          </a:p>
        </p:txBody>
      </p:sp>
      <p:sp>
        <p:nvSpPr>
          <p:cNvPr id="122" name="Rectangle 121"/>
          <p:cNvSpPr/>
          <p:nvPr/>
        </p:nvSpPr>
        <p:spPr>
          <a:xfrm>
            <a:off x="1981200" y="4572000"/>
            <a:ext cx="6096000" cy="1981200"/>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err="1"/>
              <a:t>Tác</a:t>
            </a:r>
            <a:r>
              <a:rPr lang="en-US" sz="2400" dirty="0"/>
              <a:t> </a:t>
            </a:r>
            <a:r>
              <a:rPr lang="en-US" sz="2400" dirty="0" err="1"/>
              <a:t>giả</a:t>
            </a:r>
            <a:r>
              <a:rPr lang="en-US" sz="2400" dirty="0"/>
              <a:t> </a:t>
            </a:r>
            <a:r>
              <a:rPr lang="en-US" sz="2400" dirty="0" err="1"/>
              <a:t>của</a:t>
            </a:r>
            <a:r>
              <a:rPr lang="en-US" sz="2400" dirty="0"/>
              <a:t> </a:t>
            </a:r>
            <a:r>
              <a:rPr lang="en-US" sz="2400" dirty="0" err="1"/>
              <a:t>bài</a:t>
            </a:r>
            <a:r>
              <a:rPr lang="en-US" sz="2400" dirty="0"/>
              <a:t> </a:t>
            </a:r>
            <a:r>
              <a:rPr lang="en-US" sz="2400" dirty="0" err="1"/>
              <a:t>hát</a:t>
            </a:r>
            <a:r>
              <a:rPr lang="en-US" sz="2400" dirty="0"/>
              <a:t> “</a:t>
            </a:r>
            <a:r>
              <a:rPr lang="en-US" sz="2400" dirty="0" err="1"/>
              <a:t>Bài</a:t>
            </a:r>
            <a:r>
              <a:rPr lang="en-US" sz="2400" dirty="0"/>
              <a:t> ca </a:t>
            </a:r>
            <a:r>
              <a:rPr lang="en-US" sz="2400" dirty="0" err="1"/>
              <a:t>đi</a:t>
            </a:r>
            <a:r>
              <a:rPr lang="en-US" sz="2400" dirty="0"/>
              <a:t> </a:t>
            </a:r>
            <a:r>
              <a:rPr lang="en-US" sz="2400" dirty="0" err="1"/>
              <a:t>học</a:t>
            </a:r>
            <a:r>
              <a:rPr lang="en-US" sz="2400" dirty="0"/>
              <a:t>” </a:t>
            </a:r>
            <a:r>
              <a:rPr lang="en-US" sz="2400" dirty="0" err="1"/>
              <a:t>là</a:t>
            </a:r>
            <a:r>
              <a:rPr lang="en-US" sz="2400" dirty="0"/>
              <a:t> </a:t>
            </a:r>
            <a:r>
              <a:rPr lang="en-US" sz="2400" dirty="0" err="1"/>
              <a:t>ai</a:t>
            </a:r>
            <a:r>
              <a:rPr lang="en-US" sz="2400" dirty="0"/>
              <a:t>?</a:t>
            </a:r>
          </a:p>
        </p:txBody>
      </p:sp>
      <p:sp>
        <p:nvSpPr>
          <p:cNvPr id="123" name="Rectangle 122"/>
          <p:cNvSpPr/>
          <p:nvPr/>
        </p:nvSpPr>
        <p:spPr>
          <a:xfrm>
            <a:off x="1981200" y="4572000"/>
            <a:ext cx="6096000" cy="1981200"/>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err="1"/>
              <a:t>Khi</a:t>
            </a:r>
            <a:r>
              <a:rPr lang="en-US" sz="2400" dirty="0"/>
              <a:t> </a:t>
            </a:r>
            <a:r>
              <a:rPr lang="en-US" sz="2400" dirty="0" err="1"/>
              <a:t>nhấn</a:t>
            </a:r>
            <a:r>
              <a:rPr lang="en-US" sz="2400" dirty="0"/>
              <a:t> </a:t>
            </a:r>
            <a:r>
              <a:rPr lang="en-US" sz="2400" dirty="0" err="1"/>
              <a:t>tổ</a:t>
            </a:r>
            <a:r>
              <a:rPr lang="en-US" sz="2400" dirty="0"/>
              <a:t> </a:t>
            </a:r>
            <a:r>
              <a:rPr lang="en-US" sz="2400" dirty="0" err="1"/>
              <a:t>hợp</a:t>
            </a:r>
            <a:r>
              <a:rPr lang="en-US" sz="2400" dirty="0"/>
              <a:t> </a:t>
            </a:r>
            <a:r>
              <a:rPr lang="en-US" sz="2400" dirty="0" err="1"/>
              <a:t>phím</a:t>
            </a:r>
            <a:r>
              <a:rPr lang="en-US" sz="2400" dirty="0"/>
              <a:t> </a:t>
            </a:r>
            <a:r>
              <a:rPr lang="en-US" sz="2400" dirty="0" err="1"/>
              <a:t>Shift+S</a:t>
            </a:r>
            <a:r>
              <a:rPr lang="en-US" sz="2400" dirty="0"/>
              <a:t> </a:t>
            </a:r>
            <a:r>
              <a:rPr lang="en-US" sz="2400" dirty="0" err="1"/>
              <a:t>trong</a:t>
            </a:r>
            <a:r>
              <a:rPr lang="en-US" sz="2400" dirty="0"/>
              <a:t> Word, </a:t>
            </a:r>
            <a:r>
              <a:rPr lang="en-US" sz="2400" dirty="0" err="1"/>
              <a:t>ta</a:t>
            </a:r>
            <a:r>
              <a:rPr lang="en-US" sz="2400" dirty="0"/>
              <a:t> </a:t>
            </a:r>
            <a:r>
              <a:rPr lang="en-US" sz="2400" dirty="0" err="1"/>
              <a:t>được</a:t>
            </a:r>
            <a:r>
              <a:rPr lang="en-US" sz="2400" dirty="0"/>
              <a:t>?</a:t>
            </a:r>
          </a:p>
        </p:txBody>
      </p:sp>
      <p:sp>
        <p:nvSpPr>
          <p:cNvPr id="115" name="Rectangle 114"/>
          <p:cNvSpPr/>
          <p:nvPr/>
        </p:nvSpPr>
        <p:spPr>
          <a:xfrm>
            <a:off x="1981200" y="4572000"/>
            <a:ext cx="6096000" cy="1981200"/>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err="1"/>
              <a:t>Quốc</a:t>
            </a:r>
            <a:r>
              <a:rPr lang="en-US" sz="2400" dirty="0"/>
              <a:t> </a:t>
            </a:r>
            <a:r>
              <a:rPr lang="en-US" sz="2400" dirty="0" err="1"/>
              <a:t>gia</a:t>
            </a:r>
            <a:r>
              <a:rPr lang="en-US" sz="2400" dirty="0"/>
              <a:t> </a:t>
            </a:r>
            <a:r>
              <a:rPr lang="en-US" sz="2400" dirty="0" err="1"/>
              <a:t>nào</a:t>
            </a:r>
            <a:r>
              <a:rPr lang="en-US" sz="2400" dirty="0"/>
              <a:t> </a:t>
            </a:r>
            <a:r>
              <a:rPr lang="en-US" sz="2400" dirty="0" err="1"/>
              <a:t>sẽ</a:t>
            </a:r>
            <a:r>
              <a:rPr lang="en-US" sz="2400" dirty="0"/>
              <a:t> </a:t>
            </a:r>
            <a:r>
              <a:rPr lang="en-US" sz="2400" dirty="0" err="1"/>
              <a:t>đăng</a:t>
            </a:r>
            <a:r>
              <a:rPr lang="en-US" sz="2400" dirty="0"/>
              <a:t> </a:t>
            </a:r>
            <a:r>
              <a:rPr lang="en-US" sz="2400" dirty="0" err="1"/>
              <a:t>cai</a:t>
            </a:r>
            <a:r>
              <a:rPr lang="en-US" sz="2400" dirty="0"/>
              <a:t> World Cup 2022?</a:t>
            </a:r>
          </a:p>
        </p:txBody>
      </p:sp>
      <p:sp>
        <p:nvSpPr>
          <p:cNvPr id="114" name="Rectangle 113"/>
          <p:cNvSpPr/>
          <p:nvPr/>
        </p:nvSpPr>
        <p:spPr>
          <a:xfrm>
            <a:off x="1981200" y="4572000"/>
            <a:ext cx="6096000" cy="1981200"/>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err="1"/>
              <a:t>Số</a:t>
            </a:r>
            <a:r>
              <a:rPr lang="en-US" sz="2400" dirty="0"/>
              <a:t> </a:t>
            </a:r>
            <a:r>
              <a:rPr lang="en-US" sz="2400" dirty="0" err="1"/>
              <a:t>nguyên</a:t>
            </a:r>
            <a:r>
              <a:rPr lang="en-US" sz="2400" dirty="0"/>
              <a:t> </a:t>
            </a:r>
            <a:r>
              <a:rPr lang="en-US" sz="2400" dirty="0" err="1"/>
              <a:t>tố</a:t>
            </a:r>
            <a:r>
              <a:rPr lang="en-US" sz="2400" dirty="0"/>
              <a:t> </a:t>
            </a:r>
            <a:r>
              <a:rPr lang="en-US" sz="2400" dirty="0" err="1"/>
              <a:t>chẵn</a:t>
            </a:r>
            <a:r>
              <a:rPr lang="en-US" sz="2400" dirty="0"/>
              <a:t> </a:t>
            </a:r>
            <a:r>
              <a:rPr lang="en-US" sz="2400" dirty="0" err="1"/>
              <a:t>duy</a:t>
            </a:r>
            <a:r>
              <a:rPr lang="en-US" sz="2400" dirty="0"/>
              <a:t> </a:t>
            </a:r>
            <a:r>
              <a:rPr lang="en-US" sz="2400" dirty="0" err="1"/>
              <a:t>nhất</a:t>
            </a:r>
            <a:r>
              <a:rPr lang="en-US" sz="2400" dirty="0"/>
              <a:t> </a:t>
            </a:r>
            <a:r>
              <a:rPr lang="en-US" sz="2400" dirty="0" err="1"/>
              <a:t>là</a:t>
            </a:r>
            <a:r>
              <a:rPr lang="en-US" sz="2400" dirty="0"/>
              <a:t> </a:t>
            </a:r>
            <a:r>
              <a:rPr lang="en-US" sz="2400" dirty="0" err="1"/>
              <a:t>số</a:t>
            </a:r>
            <a:r>
              <a:rPr lang="en-US" sz="2400" dirty="0"/>
              <a:t> </a:t>
            </a:r>
            <a:r>
              <a:rPr lang="en-US" sz="2400" dirty="0" err="1"/>
              <a:t>nào</a:t>
            </a:r>
            <a:r>
              <a:rPr lang="en-US" sz="2400" dirty="0"/>
              <a:t>?</a:t>
            </a:r>
          </a:p>
        </p:txBody>
      </p:sp>
      <p:sp>
        <p:nvSpPr>
          <p:cNvPr id="109" name="Rectangle 108"/>
          <p:cNvSpPr/>
          <p:nvPr/>
        </p:nvSpPr>
        <p:spPr>
          <a:xfrm>
            <a:off x="1981200" y="4572000"/>
            <a:ext cx="6096000" cy="198120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rgbClr val="FF0000"/>
                </a:solidFill>
                <a:effectLst/>
                <a:latin typeface="Times New Roman" panose="02020603050405020304" pitchFamily="18" charset="0"/>
                <a:ea typeface="Calibri" panose="020F0502020204030204" pitchFamily="34" charset="0"/>
              </a:rPr>
              <a:t>3. </a:t>
            </a:r>
            <a:r>
              <a:rPr lang="en-US" sz="3200" dirty="0" err="1">
                <a:solidFill>
                  <a:srgbClr val="0000FF"/>
                </a:solidFill>
                <a:effectLst/>
                <a:latin typeface="Times New Roman" panose="02020603050405020304" pitchFamily="18" charset="0"/>
                <a:ea typeface="Calibri" panose="020F0502020204030204" pitchFamily="34" charset="0"/>
              </a:rPr>
              <a:t>Em</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hãy</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quan</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sát</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sơ</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đô</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khối</a:t>
            </a:r>
            <a:r>
              <a:rPr lang="en-US" sz="3200" dirty="0">
                <a:solidFill>
                  <a:srgbClr val="0000FF"/>
                </a:solidFill>
                <a:effectLst/>
                <a:latin typeface="Times New Roman" panose="02020603050405020304" pitchFamily="18" charset="0"/>
                <a:ea typeface="Calibri" panose="020F0502020204030204" pitchFamily="34" charset="0"/>
              </a:rPr>
              <a:t> ở </a:t>
            </a:r>
            <a:r>
              <a:rPr lang="en-US" sz="3200" dirty="0" err="1">
                <a:solidFill>
                  <a:srgbClr val="0000FF"/>
                </a:solidFill>
                <a:effectLst/>
                <a:latin typeface="Times New Roman" panose="02020603050405020304" pitchFamily="18" charset="0"/>
                <a:ea typeface="Calibri" panose="020F0502020204030204" pitchFamily="34" charset="0"/>
              </a:rPr>
              <a:t>hình</a:t>
            </a:r>
            <a:r>
              <a:rPr lang="en-US" sz="3200" dirty="0">
                <a:solidFill>
                  <a:srgbClr val="0000FF"/>
                </a:solidFill>
                <a:effectLst/>
                <a:latin typeface="Times New Roman" panose="02020603050405020304" pitchFamily="18" charset="0"/>
                <a:ea typeface="Calibri" panose="020F0502020204030204" pitchFamily="34" charset="0"/>
              </a:rPr>
              <a:t> 6.3 </a:t>
            </a:r>
            <a:r>
              <a:rPr lang="en-US" sz="3200" dirty="0" err="1">
                <a:solidFill>
                  <a:srgbClr val="0000FF"/>
                </a:solidFill>
                <a:effectLst/>
                <a:latin typeface="Times New Roman" panose="02020603050405020304" pitchFamily="18" charset="0"/>
                <a:ea typeface="Calibri" panose="020F0502020204030204" pitchFamily="34" charset="0"/>
              </a:rPr>
              <a:t>và</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xác</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định</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đầu</a:t>
            </a:r>
            <a:r>
              <a:rPr lang="en-US" sz="3200" dirty="0">
                <a:solidFill>
                  <a:srgbClr val="0000FF"/>
                </a:solidFill>
                <a:effectLst/>
                <a:latin typeface="Times New Roman" panose="02020603050405020304" pitchFamily="18" charset="0"/>
                <a:ea typeface="Calibri" panose="020F0502020204030204" pitchFamily="34" charset="0"/>
              </a:rPr>
              <a:t> ra </a:t>
            </a:r>
            <a:r>
              <a:rPr lang="en-US" sz="3200" dirty="0" err="1">
                <a:solidFill>
                  <a:srgbClr val="0000FF"/>
                </a:solidFill>
                <a:effectLst/>
                <a:latin typeface="Times New Roman" panose="02020603050405020304" pitchFamily="18" charset="0"/>
                <a:ea typeface="Calibri" panose="020F0502020204030204" pitchFamily="34" charset="0"/>
              </a:rPr>
              <a:t>của</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thuật</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toán</a:t>
            </a:r>
            <a:r>
              <a:rPr lang="en-US" sz="3200" dirty="0">
                <a:solidFill>
                  <a:srgbClr val="0000FF"/>
                </a:solidFill>
                <a:effectLst/>
                <a:latin typeface="Times New Roman" panose="02020603050405020304" pitchFamily="18" charset="0"/>
                <a:ea typeface="Calibri" panose="020F0502020204030204" pitchFamily="34" charset="0"/>
              </a:rPr>
              <a:t>?</a:t>
            </a:r>
            <a:endParaRPr lang="en-US" sz="3200" dirty="0">
              <a:solidFill>
                <a:srgbClr val="0000FF"/>
              </a:solidFill>
              <a:latin typeface="Times New Roman" panose="02020603050405020304" pitchFamily="18" charset="0"/>
              <a:cs typeface="Times New Roman" panose="02020603050405020304" pitchFamily="18" charset="0"/>
            </a:endParaRPr>
          </a:p>
        </p:txBody>
      </p:sp>
      <p:cxnSp>
        <p:nvCxnSpPr>
          <p:cNvPr id="65" name="Straight Connector 64"/>
          <p:cNvCxnSpPr/>
          <p:nvPr/>
        </p:nvCxnSpPr>
        <p:spPr>
          <a:xfrm>
            <a:off x="2133600" y="6324600"/>
            <a:ext cx="5715000" cy="0"/>
          </a:xfrm>
          <a:prstGeom prst="line">
            <a:avLst/>
          </a:prstGeom>
        </p:spPr>
        <p:style>
          <a:lnRef idx="3">
            <a:schemeClr val="accent5"/>
          </a:lnRef>
          <a:fillRef idx="0">
            <a:schemeClr val="accent5"/>
          </a:fillRef>
          <a:effectRef idx="2">
            <a:schemeClr val="accent5"/>
          </a:effectRef>
          <a:fontRef idx="minor">
            <a:schemeClr val="tx1"/>
          </a:fontRef>
        </p:style>
      </p:cxnSp>
      <p:pic>
        <p:nvPicPr>
          <p:cNvPr id="62" name="FinishWrongAnswer.mp3">
            <a:hlinkClick r:id="" action="ppaction://media"/>
          </p:cNvPr>
          <p:cNvPicPr>
            <a:picLocks noChangeAspect="1"/>
          </p:cNvPicPr>
          <p:nvPr>
            <a:audioFile r:link="rId5"/>
            <p:extLst>
              <p:ext uri="{DAA4B4D4-6D71-4841-9C94-3DE7FCFB9230}">
                <p14:media xmlns:p14="http://schemas.microsoft.com/office/powerpoint/2010/main" r:link="rId4"/>
              </p:ext>
            </p:extLst>
          </p:nvPr>
        </p:nvPicPr>
        <p:blipFill>
          <a:blip r:embed="rId12" cstate="print"/>
          <a:stretch>
            <a:fillRect/>
          </a:stretch>
        </p:blipFill>
        <p:spPr>
          <a:xfrm>
            <a:off x="13487400" y="5562600"/>
            <a:ext cx="304800" cy="304800"/>
          </a:xfrm>
          <a:prstGeom prst="rect">
            <a:avLst/>
          </a:prstGeom>
        </p:spPr>
      </p:pic>
      <p:pic>
        <p:nvPicPr>
          <p:cNvPr id="64" name="Picture 63">
            <a:extLst>
              <a:ext uri="{FF2B5EF4-FFF2-40B4-BE49-F238E27FC236}">
                <a16:creationId xmlns:a16="http://schemas.microsoft.com/office/drawing/2014/main" id="{5D7B5795-531A-400F-9842-DCEA306484CB}"/>
              </a:ext>
            </a:extLst>
          </p:cNvPr>
          <p:cNvPicPr/>
          <p:nvPr/>
        </p:nvPicPr>
        <p:blipFill>
          <a:blip r:embed="rId13"/>
          <a:srcRect/>
          <a:stretch>
            <a:fillRect/>
          </a:stretch>
        </p:blipFill>
        <p:spPr bwMode="auto">
          <a:xfrm>
            <a:off x="8639976" y="66642"/>
            <a:ext cx="3433643" cy="4381500"/>
          </a:xfrm>
          <a:prstGeom prst="rect">
            <a:avLst/>
          </a:prstGeom>
          <a:noFill/>
          <a:ln w="9525">
            <a:noFill/>
            <a:miter lim="800000"/>
            <a:headEnd/>
            <a:tailEnd/>
          </a:ln>
        </p:spPr>
      </p:pic>
      <p:pic>
        <p:nvPicPr>
          <p:cNvPr id="56" name="Picture 55">
            <a:hlinkClick r:id="rId14" action="ppaction://hlinksldjump"/>
            <a:extLst>
              <a:ext uri="{FF2B5EF4-FFF2-40B4-BE49-F238E27FC236}">
                <a16:creationId xmlns:a16="http://schemas.microsoft.com/office/drawing/2014/main" id="{DEBCE694-9C64-4599-9493-64622C40199F}"/>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1443" y="5782310"/>
            <a:ext cx="990025" cy="990025"/>
          </a:xfrm>
          <a:prstGeom prst="rect">
            <a:avLst/>
          </a:prstGeom>
        </p:spPr>
      </p:pic>
      <p:sp>
        <p:nvSpPr>
          <p:cNvPr id="58" name="Rectangle 57">
            <a:extLst>
              <a:ext uri="{FF2B5EF4-FFF2-40B4-BE49-F238E27FC236}">
                <a16:creationId xmlns:a16="http://schemas.microsoft.com/office/drawing/2014/main" id="{46842EBF-A3F4-486C-97D2-862C0A9C296C}"/>
              </a:ext>
            </a:extLst>
          </p:cNvPr>
          <p:cNvSpPr/>
          <p:nvPr/>
        </p:nvSpPr>
        <p:spPr>
          <a:xfrm>
            <a:off x="928582" y="3117696"/>
            <a:ext cx="596646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err="1">
                <a:solidFill>
                  <a:srgbClr val="002060"/>
                </a:solidFill>
                <a:latin typeface="Times New Roman" panose="02020603050405020304" pitchFamily="18" charset="0"/>
                <a:cs typeface="Times New Roman" panose="02020603050405020304" pitchFamily="18" charset="0"/>
              </a:rPr>
              <a:t>Đáp</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án</a:t>
            </a:r>
            <a:r>
              <a:rPr lang="en-US" sz="3200" b="1"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Đầu</a:t>
            </a:r>
            <a:r>
              <a:rPr lang="en-US" sz="3200" dirty="0">
                <a:solidFill>
                  <a:srgbClr val="FF0000"/>
                </a:solidFill>
                <a:latin typeface="Times New Roman" panose="02020603050405020304" pitchFamily="18" charset="0"/>
                <a:cs typeface="Times New Roman" panose="02020603050405020304" pitchFamily="18" charset="0"/>
              </a:rPr>
              <a:t> ra: </a:t>
            </a:r>
            <a:r>
              <a:rPr lang="en-US" sz="3200" dirty="0" err="1">
                <a:solidFill>
                  <a:srgbClr val="FF0000"/>
                </a:solidFill>
                <a:latin typeface="Times New Roman" panose="02020603050405020304" pitchFamily="18" charset="0"/>
                <a:cs typeface="Times New Roman" panose="02020603050405020304" pitchFamily="18" charset="0"/>
              </a:rPr>
              <a:t>tổng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hai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số</a:t>
            </a:r>
            <a:r>
              <a:rPr lang="en-US" sz="3200" dirty="0">
                <a:solidFill>
                  <a:srgbClr val="FF0000"/>
                </a:solidFill>
                <a:latin typeface="Times New Roman" panose="02020603050405020304" pitchFamily="18" charset="0"/>
                <a:cs typeface="Times New Roman" panose="02020603050405020304" pitchFamily="18" charset="0"/>
              </a:rPr>
              <a:t> a, b.</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60" name="Rectangle: Rounded Corners 59">
            <a:extLst>
              <a:ext uri="{FF2B5EF4-FFF2-40B4-BE49-F238E27FC236}">
                <a16:creationId xmlns:a16="http://schemas.microsoft.com/office/drawing/2014/main" id="{4EF07278-E053-4559-B805-B180DC9DD6FB}"/>
              </a:ext>
            </a:extLst>
          </p:cNvPr>
          <p:cNvSpPr/>
          <p:nvPr/>
        </p:nvSpPr>
        <p:spPr>
          <a:xfrm>
            <a:off x="8524459" y="485481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THỜI GIAN</a:t>
            </a:r>
          </a:p>
        </p:txBody>
      </p:sp>
      <p:sp>
        <p:nvSpPr>
          <p:cNvPr id="61" name="Rectangle: Rounded Corners 60">
            <a:extLst>
              <a:ext uri="{FF2B5EF4-FFF2-40B4-BE49-F238E27FC236}">
                <a16:creationId xmlns:a16="http://schemas.microsoft.com/office/drawing/2014/main" id="{B0542E48-5096-466A-8AF8-35531CD38C3E}"/>
              </a:ext>
            </a:extLst>
          </p:cNvPr>
          <p:cNvSpPr/>
          <p:nvPr/>
        </p:nvSpPr>
        <p:spPr>
          <a:xfrm>
            <a:off x="8524459" y="485481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10</a:t>
            </a:r>
          </a:p>
        </p:txBody>
      </p:sp>
      <p:sp>
        <p:nvSpPr>
          <p:cNvPr id="63" name="Rectangle: Rounded Corners 62">
            <a:extLst>
              <a:ext uri="{FF2B5EF4-FFF2-40B4-BE49-F238E27FC236}">
                <a16:creationId xmlns:a16="http://schemas.microsoft.com/office/drawing/2014/main" id="{74229EA6-DF9E-4D79-915E-DC32D402B593}"/>
              </a:ext>
            </a:extLst>
          </p:cNvPr>
          <p:cNvSpPr/>
          <p:nvPr/>
        </p:nvSpPr>
        <p:spPr>
          <a:xfrm>
            <a:off x="8524459" y="485481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09</a:t>
            </a:r>
          </a:p>
        </p:txBody>
      </p:sp>
      <p:sp>
        <p:nvSpPr>
          <p:cNvPr id="66" name="Rectangle: Rounded Corners 65">
            <a:extLst>
              <a:ext uri="{FF2B5EF4-FFF2-40B4-BE49-F238E27FC236}">
                <a16:creationId xmlns:a16="http://schemas.microsoft.com/office/drawing/2014/main" id="{14FE5CF9-D01E-4566-8709-BC2E3687B9A1}"/>
              </a:ext>
            </a:extLst>
          </p:cNvPr>
          <p:cNvSpPr/>
          <p:nvPr/>
        </p:nvSpPr>
        <p:spPr>
          <a:xfrm>
            <a:off x="8524459" y="485481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08</a:t>
            </a:r>
          </a:p>
        </p:txBody>
      </p:sp>
      <p:sp>
        <p:nvSpPr>
          <p:cNvPr id="67" name="Rectangle: Rounded Corners 66">
            <a:extLst>
              <a:ext uri="{FF2B5EF4-FFF2-40B4-BE49-F238E27FC236}">
                <a16:creationId xmlns:a16="http://schemas.microsoft.com/office/drawing/2014/main" id="{1810E1D5-AAF4-492C-B912-B0F47146AFDC}"/>
              </a:ext>
            </a:extLst>
          </p:cNvPr>
          <p:cNvSpPr/>
          <p:nvPr/>
        </p:nvSpPr>
        <p:spPr>
          <a:xfrm>
            <a:off x="8524459" y="485481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07</a:t>
            </a:r>
          </a:p>
        </p:txBody>
      </p:sp>
      <p:sp>
        <p:nvSpPr>
          <p:cNvPr id="68" name="Rectangle: Rounded Corners 67">
            <a:extLst>
              <a:ext uri="{FF2B5EF4-FFF2-40B4-BE49-F238E27FC236}">
                <a16:creationId xmlns:a16="http://schemas.microsoft.com/office/drawing/2014/main" id="{F41AAD5E-3148-4A3B-94FD-75A0786F2C59}"/>
              </a:ext>
            </a:extLst>
          </p:cNvPr>
          <p:cNvSpPr/>
          <p:nvPr/>
        </p:nvSpPr>
        <p:spPr>
          <a:xfrm>
            <a:off x="8524459" y="485481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06</a:t>
            </a:r>
          </a:p>
        </p:txBody>
      </p:sp>
      <p:sp>
        <p:nvSpPr>
          <p:cNvPr id="69" name="Rectangle: Rounded Corners 68">
            <a:extLst>
              <a:ext uri="{FF2B5EF4-FFF2-40B4-BE49-F238E27FC236}">
                <a16:creationId xmlns:a16="http://schemas.microsoft.com/office/drawing/2014/main" id="{37721A07-0568-4796-8E14-357B4DCA9707}"/>
              </a:ext>
            </a:extLst>
          </p:cNvPr>
          <p:cNvSpPr/>
          <p:nvPr/>
        </p:nvSpPr>
        <p:spPr>
          <a:xfrm>
            <a:off x="8524459" y="485481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05</a:t>
            </a:r>
          </a:p>
        </p:txBody>
      </p:sp>
      <p:sp>
        <p:nvSpPr>
          <p:cNvPr id="70" name="Rectangle: Rounded Corners 69">
            <a:extLst>
              <a:ext uri="{FF2B5EF4-FFF2-40B4-BE49-F238E27FC236}">
                <a16:creationId xmlns:a16="http://schemas.microsoft.com/office/drawing/2014/main" id="{D91E8851-1F3A-4F6A-8A7E-CF6C8A57905C}"/>
              </a:ext>
            </a:extLst>
          </p:cNvPr>
          <p:cNvSpPr/>
          <p:nvPr/>
        </p:nvSpPr>
        <p:spPr>
          <a:xfrm>
            <a:off x="8524459" y="485481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04</a:t>
            </a:r>
          </a:p>
        </p:txBody>
      </p:sp>
      <p:sp>
        <p:nvSpPr>
          <p:cNvPr id="71" name="Rectangle: Rounded Corners 70">
            <a:extLst>
              <a:ext uri="{FF2B5EF4-FFF2-40B4-BE49-F238E27FC236}">
                <a16:creationId xmlns:a16="http://schemas.microsoft.com/office/drawing/2014/main" id="{1B6A7993-598A-4160-B0F6-EE6F0086F2D0}"/>
              </a:ext>
            </a:extLst>
          </p:cNvPr>
          <p:cNvSpPr/>
          <p:nvPr/>
        </p:nvSpPr>
        <p:spPr>
          <a:xfrm>
            <a:off x="8524459" y="4854818"/>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03</a:t>
            </a:r>
          </a:p>
        </p:txBody>
      </p:sp>
      <p:sp>
        <p:nvSpPr>
          <p:cNvPr id="72" name="Rectangle: Rounded Corners 71">
            <a:extLst>
              <a:ext uri="{FF2B5EF4-FFF2-40B4-BE49-F238E27FC236}">
                <a16:creationId xmlns:a16="http://schemas.microsoft.com/office/drawing/2014/main" id="{9925737E-624C-46EC-9BBC-AFE6A82E27EA}"/>
              </a:ext>
            </a:extLst>
          </p:cNvPr>
          <p:cNvSpPr/>
          <p:nvPr/>
        </p:nvSpPr>
        <p:spPr>
          <a:xfrm>
            <a:off x="8524459" y="4854818"/>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02</a:t>
            </a:r>
          </a:p>
        </p:txBody>
      </p:sp>
      <p:sp>
        <p:nvSpPr>
          <p:cNvPr id="73" name="Rectangle: Rounded Corners 72">
            <a:extLst>
              <a:ext uri="{FF2B5EF4-FFF2-40B4-BE49-F238E27FC236}">
                <a16:creationId xmlns:a16="http://schemas.microsoft.com/office/drawing/2014/main" id="{2C82429C-AC18-4600-A8B6-BA634236D866}"/>
              </a:ext>
            </a:extLst>
          </p:cNvPr>
          <p:cNvSpPr/>
          <p:nvPr/>
        </p:nvSpPr>
        <p:spPr>
          <a:xfrm>
            <a:off x="8524459" y="4854818"/>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01</a:t>
            </a:r>
          </a:p>
        </p:txBody>
      </p:sp>
      <p:sp>
        <p:nvSpPr>
          <p:cNvPr id="74" name="Rectangle: Rounded Corners 73">
            <a:extLst>
              <a:ext uri="{FF2B5EF4-FFF2-40B4-BE49-F238E27FC236}">
                <a16:creationId xmlns:a16="http://schemas.microsoft.com/office/drawing/2014/main" id="{4100EAA5-AE31-41A6-8042-B7CA49DD1477}"/>
              </a:ext>
            </a:extLst>
          </p:cNvPr>
          <p:cNvSpPr/>
          <p:nvPr/>
        </p:nvSpPr>
        <p:spPr>
          <a:xfrm>
            <a:off x="8524459" y="4854818"/>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00</a:t>
            </a:r>
          </a:p>
        </p:txBody>
      </p:sp>
      <p:sp>
        <p:nvSpPr>
          <p:cNvPr id="75" name="Rectangle: Rounded Corners 74">
            <a:extLst>
              <a:ext uri="{FF2B5EF4-FFF2-40B4-BE49-F238E27FC236}">
                <a16:creationId xmlns:a16="http://schemas.microsoft.com/office/drawing/2014/main" id="{D45159F8-FCB7-4728-8E56-62C7F3E73A1E}"/>
              </a:ext>
            </a:extLst>
          </p:cNvPr>
          <p:cNvSpPr/>
          <p:nvPr/>
        </p:nvSpPr>
        <p:spPr>
          <a:xfrm>
            <a:off x="8524459" y="4854818"/>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HẾT GIỜ</a:t>
            </a:r>
          </a:p>
        </p:txBody>
      </p:sp>
      <p:sp>
        <p:nvSpPr>
          <p:cNvPr id="76" name="Text Box 27">
            <a:extLst>
              <a:ext uri="{FF2B5EF4-FFF2-40B4-BE49-F238E27FC236}">
                <a16:creationId xmlns:a16="http://schemas.microsoft.com/office/drawing/2014/main" id="{48DB48E8-4EAF-459A-ACC5-C35FFF32D6F1}"/>
              </a:ext>
            </a:extLst>
          </p:cNvPr>
          <p:cNvSpPr txBox="1">
            <a:spLocks noChangeArrowheads="1"/>
          </p:cNvSpPr>
          <p:nvPr/>
        </p:nvSpPr>
        <p:spPr bwMode="auto">
          <a:xfrm>
            <a:off x="2651600" y="114300"/>
            <a:ext cx="5607980" cy="1486018"/>
          </a:xfrm>
          <a:prstGeom prst="rect">
            <a:avLst/>
          </a:prstGeom>
          <a:gradFill rotWithShape="1">
            <a:gsLst>
              <a:gs pos="0">
                <a:srgbClr val="FF0000"/>
              </a:gs>
              <a:gs pos="50000">
                <a:srgbClr val="BBE0E3"/>
              </a:gs>
              <a:gs pos="100000">
                <a:srgbClr val="FF0000"/>
              </a:gs>
            </a:gsLst>
            <a:lin ang="5400000" scaled="1"/>
          </a:gradFill>
          <a:ln w="9525">
            <a:solidFill>
              <a:srgbClr val="9900CC"/>
            </a:solidFill>
            <a:miter lim="800000"/>
            <a:headEnd/>
            <a:tailEnd/>
          </a:ln>
        </p:spPr>
        <p:txBody>
          <a:bodyPr wrap="square" lIns="100043" tIns="50023" rIns="100043" bIns="50023">
            <a:spAutoFit/>
          </a:bodyPr>
          <a:lstStyle>
            <a:lvl1pPr algn="ctr" defTabSz="1001713" eaLnBrk="0" hangingPunct="0">
              <a:defRPr sz="2700" b="1">
                <a:solidFill>
                  <a:srgbClr val="0000FF"/>
                </a:solidFill>
                <a:latin typeface="Times New Roman" panose="02020603050405020304" pitchFamily="18" charset="0"/>
              </a:defRPr>
            </a:lvl1pPr>
            <a:lvl2pPr marL="741363" indent="-284163" algn="ctr" defTabSz="1001713" eaLnBrk="0" hangingPunct="0">
              <a:defRPr sz="2700" b="1">
                <a:solidFill>
                  <a:srgbClr val="0000FF"/>
                </a:solidFill>
                <a:latin typeface="Times New Roman" panose="02020603050405020304" pitchFamily="18" charset="0"/>
              </a:defRPr>
            </a:lvl2pPr>
            <a:lvl3pPr marL="1143000" indent="-228600" algn="ctr" defTabSz="1001713" eaLnBrk="0" hangingPunct="0">
              <a:defRPr sz="2700" b="1">
                <a:solidFill>
                  <a:srgbClr val="0000FF"/>
                </a:solidFill>
                <a:latin typeface="Times New Roman" panose="02020603050405020304" pitchFamily="18" charset="0"/>
              </a:defRPr>
            </a:lvl3pPr>
            <a:lvl4pPr marL="1600200" indent="-228600" algn="ctr" defTabSz="1001713" eaLnBrk="0" hangingPunct="0">
              <a:defRPr sz="2700" b="1">
                <a:solidFill>
                  <a:srgbClr val="0000FF"/>
                </a:solidFill>
                <a:latin typeface="Times New Roman" panose="02020603050405020304" pitchFamily="18" charset="0"/>
              </a:defRPr>
            </a:lvl4pPr>
            <a:lvl5pPr marL="2057400" indent="-228600" algn="ctr" defTabSz="1001713" eaLnBrk="0" hangingPunct="0">
              <a:defRPr sz="2700" b="1">
                <a:solidFill>
                  <a:srgbClr val="0000FF"/>
                </a:solidFill>
                <a:latin typeface="Times New Roman" panose="02020603050405020304" pitchFamily="18" charset="0"/>
              </a:defRPr>
            </a:lvl5pPr>
            <a:lvl6pPr marL="25146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6pPr>
            <a:lvl7pPr marL="29718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7pPr>
            <a:lvl8pPr marL="34290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8pPr>
            <a:lvl9pPr marL="38862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9pPr>
          </a:lstStyle>
          <a:p>
            <a:pPr eaLnBrk="1" hangingPunct="1">
              <a:spcBef>
                <a:spcPct val="50000"/>
              </a:spcBef>
            </a:pPr>
            <a:r>
              <a:rPr lang="en-US" altLang="en-US" sz="4500" dirty="0">
                <a:solidFill>
                  <a:schemeClr val="tx1"/>
                </a:solidFill>
              </a:rPr>
              <a:t>VƯỢT CHƯỚNG NGẠI VẬT</a:t>
            </a:r>
          </a:p>
        </p:txBody>
      </p:sp>
      <p:sp>
        <p:nvSpPr>
          <p:cNvPr id="39" name="Arrow: Right 38">
            <a:hlinkClick r:id="rId16" action="ppaction://hlinksldjump"/>
            <a:extLst>
              <a:ext uri="{FF2B5EF4-FFF2-40B4-BE49-F238E27FC236}">
                <a16:creationId xmlns:a16="http://schemas.microsoft.com/office/drawing/2014/main" id="{736413CB-B1A9-4F76-A422-91FDF023512D}"/>
              </a:ext>
            </a:extLst>
          </p:cNvPr>
          <p:cNvSpPr/>
          <p:nvPr/>
        </p:nvSpPr>
        <p:spPr>
          <a:xfrm>
            <a:off x="11451861" y="6324600"/>
            <a:ext cx="569626" cy="359764"/>
          </a:xfrm>
          <a:prstGeom prst="rightArrow">
            <a:avLst>
              <a:gd name="adj1" fmla="val 100000"/>
              <a:gd name="adj2" fmla="val 50000"/>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452354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8" fill="hold" display="0">
                  <p:stCondLst>
                    <p:cond delay="indefinite"/>
                  </p:stCondLst>
                  <p:endCondLst>
                    <p:cond evt="onNext" delay="0">
                      <p:tgtEl>
                        <p:sldTgt/>
                      </p:tgtEl>
                    </p:cond>
                    <p:cond evt="onPrev" delay="0">
                      <p:tgtEl>
                        <p:sldTgt/>
                      </p:tgtEl>
                    </p:cond>
                    <p:cond evt="onStopAudio" delay="0">
                      <p:tgtEl>
                        <p:sldTgt/>
                      </p:tgtEl>
                    </p:cond>
                  </p:endCondLst>
                </p:cTn>
                <p:tgtEl>
                  <p:spTgt spid="48"/>
                </p:tgtEl>
              </p:cMediaNode>
            </p:audio>
            <p:audio>
              <p:cMediaNode vol="100000">
                <p:cTn id="9" fill="hold" display="0">
                  <p:stCondLst>
                    <p:cond delay="indefinite"/>
                  </p:stCondLst>
                  <p:endCondLst>
                    <p:cond evt="onNext" delay="0">
                      <p:tgtEl>
                        <p:sldTgt/>
                      </p:tgtEl>
                    </p:cond>
                    <p:cond evt="onPrev" delay="0">
                      <p:tgtEl>
                        <p:sldTgt/>
                      </p:tgtEl>
                    </p:cond>
                    <p:cond evt="onStopAudio" delay="0">
                      <p:tgtEl>
                        <p:sldTgt/>
                      </p:tgtEl>
                    </p:cond>
                  </p:endCondLst>
                </p:cTn>
                <p:tgtEl>
                  <p:spTgt spid="62"/>
                </p:tgtEl>
              </p:cMediaNode>
            </p:audio>
            <p:seq concurrent="1" nextAc="seek">
              <p:cTn id="10" restart="whenNotActive" fill="hold" evtFilter="cancelBubble" nodeType="interactiveSeq">
                <p:stCondLst>
                  <p:cond evt="onClick" delay="0">
                    <p:tgtEl>
                      <p:spTgt spid="60"/>
                    </p:tgtEl>
                  </p:cond>
                </p:stCondLst>
                <p:endSync evt="end" delay="0">
                  <p:rtn val="all"/>
                </p:endSync>
                <p:childTnLst>
                  <p:par>
                    <p:cTn id="11" fill="hold">
                      <p:stCondLst>
                        <p:cond delay="0"/>
                      </p:stCondLst>
                      <p:childTnLst>
                        <p:par>
                          <p:cTn id="12" fill="hold">
                            <p:stCondLst>
                              <p:cond delay="0"/>
                            </p:stCondLst>
                            <p:childTnLst>
                              <p:par>
                                <p:cTn id="13" presetID="26" presetClass="emph" presetSubtype="0" fill="hold" grpId="0" nodeType="clickEffect">
                                  <p:stCondLst>
                                    <p:cond delay="0"/>
                                  </p:stCondLst>
                                  <p:childTnLst>
                                    <p:animEffect transition="out" filter="fade">
                                      <p:cBhvr>
                                        <p:cTn id="14" dur="500" tmFilter="0, 0; .2, .5; .8, .5; 1, 0"/>
                                        <p:tgtEl>
                                          <p:spTgt spid="60"/>
                                        </p:tgtEl>
                                      </p:cBhvr>
                                    </p:animEffect>
                                    <p:animScale>
                                      <p:cBhvr>
                                        <p:cTn id="15" dur="250" autoRev="1" fill="hold"/>
                                        <p:tgtEl>
                                          <p:spTgt spid="60"/>
                                        </p:tgtEl>
                                      </p:cBhvr>
                                      <p:by x="105000" y="105000"/>
                                    </p:animScale>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999"/>
                                          </p:stCondLst>
                                        </p:cTn>
                                        <p:tgtEl>
                                          <p:spTgt spid="61"/>
                                        </p:tgtEl>
                                        <p:attrNameLst>
                                          <p:attrName>style.visibility</p:attrName>
                                        </p:attrNameLst>
                                      </p:cBhvr>
                                      <p:to>
                                        <p:strVal val="visible"/>
                                      </p:to>
                                    </p:set>
                                  </p:childTnLst>
                                </p:cTn>
                              </p:par>
                            </p:childTnLst>
                          </p:cTn>
                        </p:par>
                        <p:par>
                          <p:cTn id="19" fill="hold">
                            <p:stCondLst>
                              <p:cond delay="1500"/>
                            </p:stCondLst>
                            <p:childTnLst>
                              <p:par>
                                <p:cTn id="20" presetID="1" presetClass="entr" presetSubtype="0" fill="hold" grpId="0" nodeType="afterEffect">
                                  <p:stCondLst>
                                    <p:cond delay="0"/>
                                  </p:stCondLst>
                                  <p:childTnLst>
                                    <p:set>
                                      <p:cBhvr>
                                        <p:cTn id="21" dur="1" fill="hold">
                                          <p:stCondLst>
                                            <p:cond delay="999"/>
                                          </p:stCondLst>
                                        </p:cTn>
                                        <p:tgtEl>
                                          <p:spTgt spid="63"/>
                                        </p:tgtEl>
                                        <p:attrNameLst>
                                          <p:attrName>style.visibility</p:attrName>
                                        </p:attrNameLst>
                                      </p:cBhvr>
                                      <p:to>
                                        <p:strVal val="visible"/>
                                      </p:to>
                                    </p:set>
                                  </p:childTnLst>
                                </p:cTn>
                              </p:par>
                            </p:childTnLst>
                          </p:cTn>
                        </p:par>
                        <p:par>
                          <p:cTn id="22" fill="hold">
                            <p:stCondLst>
                              <p:cond delay="2500"/>
                            </p:stCondLst>
                            <p:childTnLst>
                              <p:par>
                                <p:cTn id="23" presetID="1" presetClass="entr" presetSubtype="0" fill="hold" grpId="0" nodeType="afterEffect">
                                  <p:stCondLst>
                                    <p:cond delay="0"/>
                                  </p:stCondLst>
                                  <p:childTnLst>
                                    <p:set>
                                      <p:cBhvr>
                                        <p:cTn id="24" dur="1" fill="hold">
                                          <p:stCondLst>
                                            <p:cond delay="999"/>
                                          </p:stCondLst>
                                        </p:cTn>
                                        <p:tgtEl>
                                          <p:spTgt spid="66"/>
                                        </p:tgtEl>
                                        <p:attrNameLst>
                                          <p:attrName>style.visibility</p:attrName>
                                        </p:attrNameLst>
                                      </p:cBhvr>
                                      <p:to>
                                        <p:strVal val="visible"/>
                                      </p:to>
                                    </p:set>
                                  </p:childTnLst>
                                </p:cTn>
                              </p:par>
                            </p:childTnLst>
                          </p:cTn>
                        </p:par>
                        <p:par>
                          <p:cTn id="25" fill="hold">
                            <p:stCondLst>
                              <p:cond delay="3500"/>
                            </p:stCondLst>
                            <p:childTnLst>
                              <p:par>
                                <p:cTn id="26" presetID="1" presetClass="entr" presetSubtype="0" fill="hold" grpId="0" nodeType="afterEffect">
                                  <p:stCondLst>
                                    <p:cond delay="0"/>
                                  </p:stCondLst>
                                  <p:childTnLst>
                                    <p:set>
                                      <p:cBhvr>
                                        <p:cTn id="27" dur="1" fill="hold">
                                          <p:stCondLst>
                                            <p:cond delay="999"/>
                                          </p:stCondLst>
                                        </p:cTn>
                                        <p:tgtEl>
                                          <p:spTgt spid="67"/>
                                        </p:tgtEl>
                                        <p:attrNameLst>
                                          <p:attrName>style.visibility</p:attrName>
                                        </p:attrNameLst>
                                      </p:cBhvr>
                                      <p:to>
                                        <p:strVal val="visible"/>
                                      </p:to>
                                    </p:set>
                                  </p:childTnLst>
                                </p:cTn>
                              </p:par>
                            </p:childTnLst>
                          </p:cTn>
                        </p:par>
                        <p:par>
                          <p:cTn id="28" fill="hold">
                            <p:stCondLst>
                              <p:cond delay="4500"/>
                            </p:stCondLst>
                            <p:childTnLst>
                              <p:par>
                                <p:cTn id="29" presetID="1" presetClass="entr" presetSubtype="0" fill="hold" grpId="0" nodeType="afterEffect">
                                  <p:stCondLst>
                                    <p:cond delay="0"/>
                                  </p:stCondLst>
                                  <p:childTnLst>
                                    <p:set>
                                      <p:cBhvr>
                                        <p:cTn id="30" dur="1" fill="hold">
                                          <p:stCondLst>
                                            <p:cond delay="999"/>
                                          </p:stCondLst>
                                        </p:cTn>
                                        <p:tgtEl>
                                          <p:spTgt spid="68"/>
                                        </p:tgtEl>
                                        <p:attrNameLst>
                                          <p:attrName>style.visibility</p:attrName>
                                        </p:attrNameLst>
                                      </p:cBhvr>
                                      <p:to>
                                        <p:strVal val="visible"/>
                                      </p:to>
                                    </p:set>
                                  </p:childTnLst>
                                </p:cTn>
                              </p:par>
                            </p:childTnLst>
                          </p:cTn>
                        </p:par>
                        <p:par>
                          <p:cTn id="31" fill="hold">
                            <p:stCondLst>
                              <p:cond delay="5500"/>
                            </p:stCondLst>
                            <p:childTnLst>
                              <p:par>
                                <p:cTn id="32" presetID="1" presetClass="entr" presetSubtype="0" fill="hold" grpId="0" nodeType="afterEffect">
                                  <p:stCondLst>
                                    <p:cond delay="0"/>
                                  </p:stCondLst>
                                  <p:childTnLst>
                                    <p:set>
                                      <p:cBhvr>
                                        <p:cTn id="33" dur="1" fill="hold">
                                          <p:stCondLst>
                                            <p:cond delay="999"/>
                                          </p:stCondLst>
                                        </p:cTn>
                                        <p:tgtEl>
                                          <p:spTgt spid="69"/>
                                        </p:tgtEl>
                                        <p:attrNameLst>
                                          <p:attrName>style.visibility</p:attrName>
                                        </p:attrNameLst>
                                      </p:cBhvr>
                                      <p:to>
                                        <p:strVal val="visible"/>
                                      </p:to>
                                    </p:set>
                                  </p:childTnLst>
                                </p:cTn>
                              </p:par>
                            </p:childTnLst>
                          </p:cTn>
                        </p:par>
                        <p:par>
                          <p:cTn id="34" fill="hold">
                            <p:stCondLst>
                              <p:cond delay="6500"/>
                            </p:stCondLst>
                            <p:childTnLst>
                              <p:par>
                                <p:cTn id="35" presetID="1" presetClass="entr" presetSubtype="0" fill="hold" grpId="0" nodeType="afterEffect">
                                  <p:stCondLst>
                                    <p:cond delay="0"/>
                                  </p:stCondLst>
                                  <p:childTnLst>
                                    <p:set>
                                      <p:cBhvr>
                                        <p:cTn id="36" dur="1" fill="hold">
                                          <p:stCondLst>
                                            <p:cond delay="999"/>
                                          </p:stCondLst>
                                        </p:cTn>
                                        <p:tgtEl>
                                          <p:spTgt spid="70"/>
                                        </p:tgtEl>
                                        <p:attrNameLst>
                                          <p:attrName>style.visibility</p:attrName>
                                        </p:attrNameLst>
                                      </p:cBhvr>
                                      <p:to>
                                        <p:strVal val="visible"/>
                                      </p:to>
                                    </p:set>
                                  </p:childTnLst>
                                </p:cTn>
                              </p:par>
                            </p:childTnLst>
                          </p:cTn>
                        </p:par>
                        <p:par>
                          <p:cTn id="37" fill="hold">
                            <p:stCondLst>
                              <p:cond delay="7500"/>
                            </p:stCondLst>
                            <p:childTnLst>
                              <p:par>
                                <p:cTn id="38" presetID="1" presetClass="entr" presetSubtype="0" fill="hold" grpId="0" nodeType="afterEffect">
                                  <p:stCondLst>
                                    <p:cond delay="0"/>
                                  </p:stCondLst>
                                  <p:childTnLst>
                                    <p:set>
                                      <p:cBhvr>
                                        <p:cTn id="39" dur="1" fill="hold">
                                          <p:stCondLst>
                                            <p:cond delay="999"/>
                                          </p:stCondLst>
                                        </p:cTn>
                                        <p:tgtEl>
                                          <p:spTgt spid="71"/>
                                        </p:tgtEl>
                                        <p:attrNameLst>
                                          <p:attrName>style.visibility</p:attrName>
                                        </p:attrNameLst>
                                      </p:cBhvr>
                                      <p:to>
                                        <p:strVal val="visible"/>
                                      </p:to>
                                    </p:set>
                                  </p:childTnLst>
                                </p:cTn>
                              </p:par>
                            </p:childTnLst>
                          </p:cTn>
                        </p:par>
                        <p:par>
                          <p:cTn id="40" fill="hold">
                            <p:stCondLst>
                              <p:cond delay="8500"/>
                            </p:stCondLst>
                            <p:childTnLst>
                              <p:par>
                                <p:cTn id="41" presetID="1" presetClass="entr" presetSubtype="0" fill="hold" grpId="0" nodeType="afterEffect">
                                  <p:stCondLst>
                                    <p:cond delay="0"/>
                                  </p:stCondLst>
                                  <p:childTnLst>
                                    <p:set>
                                      <p:cBhvr>
                                        <p:cTn id="42" dur="1" fill="hold">
                                          <p:stCondLst>
                                            <p:cond delay="999"/>
                                          </p:stCondLst>
                                        </p:cTn>
                                        <p:tgtEl>
                                          <p:spTgt spid="72"/>
                                        </p:tgtEl>
                                        <p:attrNameLst>
                                          <p:attrName>style.visibility</p:attrName>
                                        </p:attrNameLst>
                                      </p:cBhvr>
                                      <p:to>
                                        <p:strVal val="visible"/>
                                      </p:to>
                                    </p:set>
                                  </p:childTnLst>
                                </p:cTn>
                              </p:par>
                            </p:childTnLst>
                          </p:cTn>
                        </p:par>
                        <p:par>
                          <p:cTn id="43" fill="hold">
                            <p:stCondLst>
                              <p:cond delay="9500"/>
                            </p:stCondLst>
                            <p:childTnLst>
                              <p:par>
                                <p:cTn id="44" presetID="1" presetClass="entr" presetSubtype="0" fill="hold" grpId="0" nodeType="afterEffect">
                                  <p:stCondLst>
                                    <p:cond delay="0"/>
                                  </p:stCondLst>
                                  <p:childTnLst>
                                    <p:set>
                                      <p:cBhvr>
                                        <p:cTn id="45" dur="1" fill="hold">
                                          <p:stCondLst>
                                            <p:cond delay="999"/>
                                          </p:stCondLst>
                                        </p:cTn>
                                        <p:tgtEl>
                                          <p:spTgt spid="73"/>
                                        </p:tgtEl>
                                        <p:attrNameLst>
                                          <p:attrName>style.visibility</p:attrName>
                                        </p:attrNameLst>
                                      </p:cBhvr>
                                      <p:to>
                                        <p:strVal val="visible"/>
                                      </p:to>
                                    </p:set>
                                  </p:childTnLst>
                                </p:cTn>
                              </p:par>
                            </p:childTnLst>
                          </p:cTn>
                        </p:par>
                        <p:par>
                          <p:cTn id="46" fill="hold">
                            <p:stCondLst>
                              <p:cond delay="10500"/>
                            </p:stCondLst>
                            <p:childTnLst>
                              <p:par>
                                <p:cTn id="47" presetID="1" presetClass="entr" presetSubtype="0" fill="hold" grpId="0" nodeType="afterEffect">
                                  <p:stCondLst>
                                    <p:cond delay="0"/>
                                  </p:stCondLst>
                                  <p:childTnLst>
                                    <p:set>
                                      <p:cBhvr>
                                        <p:cTn id="48" dur="1" fill="hold">
                                          <p:stCondLst>
                                            <p:cond delay="999"/>
                                          </p:stCondLst>
                                        </p:cTn>
                                        <p:tgtEl>
                                          <p:spTgt spid="74"/>
                                        </p:tgtEl>
                                        <p:attrNameLst>
                                          <p:attrName>style.visibility</p:attrName>
                                        </p:attrNameLst>
                                      </p:cBhvr>
                                      <p:to>
                                        <p:strVal val="visible"/>
                                      </p:to>
                                    </p:set>
                                  </p:childTnLst>
                                </p:cTn>
                              </p:par>
                            </p:childTnLst>
                          </p:cTn>
                        </p:par>
                        <p:par>
                          <p:cTn id="49" fill="hold">
                            <p:stCondLst>
                              <p:cond delay="11500"/>
                            </p:stCondLst>
                            <p:childTnLst>
                              <p:par>
                                <p:cTn id="50" presetID="1" presetClass="entr" presetSubtype="0" fill="hold" grpId="0" nodeType="afterEffect">
                                  <p:stCondLst>
                                    <p:cond delay="0"/>
                                  </p:stCondLst>
                                  <p:childTnLst>
                                    <p:set>
                                      <p:cBhvr>
                                        <p:cTn id="51" dur="1" fill="hold">
                                          <p:stCondLst>
                                            <p:cond delay="999"/>
                                          </p:stCondLst>
                                        </p:cTn>
                                        <p:tgtEl>
                                          <p:spTgt spid="7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8" name="alarm clock.wav"/>
                                        </p:tgtEl>
                                      </p:cMediaNode>
                                    </p:audio>
                                  </p:subTnLst>
                                </p:cTn>
                              </p:par>
                            </p:childTnLst>
                          </p:cTn>
                        </p:par>
                      </p:childTnLst>
                    </p:cTn>
                  </p:par>
                </p:childTnLst>
              </p:cTn>
              <p:nextCondLst>
                <p:cond evt="onClick" delay="0">
                  <p:tgtEl>
                    <p:spTgt spid="60"/>
                  </p:tgtEl>
                </p:cond>
              </p:nextCondLst>
            </p:seq>
          </p:childTnLst>
        </p:cTn>
      </p:par>
    </p:tnLst>
    <p:bldLst>
      <p:bldP spid="58" grpId="0" animBg="1"/>
      <p:bldP spid="60" grpId="0" animBg="1"/>
      <p:bldP spid="61" grpId="0" animBg="1"/>
      <p:bldP spid="63"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ình nền Powerpoint đẹp tạo nên một Slide chuyên nghiệ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547" y="90579"/>
            <a:ext cx="11946881" cy="651326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25230" y="75923"/>
            <a:ext cx="8279595" cy="6209697"/>
          </a:xfrm>
          <a:prstGeom prst="rect">
            <a:avLst/>
          </a:prstGeom>
        </p:spPr>
      </p:pic>
      <p:sp>
        <p:nvSpPr>
          <p:cNvPr id="15" name="Rectangle 14"/>
          <p:cNvSpPr/>
          <p:nvPr/>
        </p:nvSpPr>
        <p:spPr>
          <a:xfrm>
            <a:off x="1625229" y="261626"/>
            <a:ext cx="8302360" cy="1568991"/>
          </a:xfrm>
          <a:prstGeom prst="rect">
            <a:avLst/>
          </a:prstGeom>
          <a:noFill/>
        </p:spPr>
        <p:txBody>
          <a:bodyPr wrap="square" lIns="91412" tIns="45706" rIns="91412" bIns="45706">
            <a:spAutoFit/>
          </a:bodyPr>
          <a:lstStyle/>
          <a:p>
            <a:pPr algn="ctr" defTabSz="914103">
              <a:defRPr/>
            </a:pPr>
            <a:r>
              <a:rPr lang="en-US" sz="4798" b="1" dirty="0" err="1">
                <a:solidFill>
                  <a:srgbClr val="FF0000"/>
                </a:solidFill>
                <a:latin typeface="Times New Roman" panose="02020603050405020304" pitchFamily="18" charset="0"/>
                <a:cs typeface="Times New Roman" panose="02020603050405020304" pitchFamily="18" charset="0"/>
              </a:rPr>
              <a:t>Phần</a:t>
            </a:r>
            <a:r>
              <a:rPr lang="en-US" sz="4798" b="1" dirty="0">
                <a:solidFill>
                  <a:srgbClr val="FF0000"/>
                </a:solidFill>
                <a:latin typeface="Times New Roman" panose="02020603050405020304" pitchFamily="18" charset="0"/>
                <a:cs typeface="Times New Roman" panose="02020603050405020304" pitchFamily="18" charset="0"/>
              </a:rPr>
              <a:t> </a:t>
            </a:r>
            <a:r>
              <a:rPr lang="en-US" sz="4798" b="1" dirty="0" err="1">
                <a:solidFill>
                  <a:srgbClr val="FF0000"/>
                </a:solidFill>
                <a:latin typeface="Times New Roman" panose="02020603050405020304" pitchFamily="18" charset="0"/>
                <a:cs typeface="Times New Roman" panose="02020603050405020304" pitchFamily="18" charset="0"/>
              </a:rPr>
              <a:t>thưởng</a:t>
            </a:r>
            <a:r>
              <a:rPr lang="en-US" sz="4798" b="1" dirty="0">
                <a:solidFill>
                  <a:srgbClr val="FF0000"/>
                </a:solidFill>
                <a:latin typeface="Times New Roman" panose="02020603050405020304" pitchFamily="18" charset="0"/>
                <a:cs typeface="Times New Roman" panose="02020603050405020304" pitchFamily="18" charset="0"/>
              </a:rPr>
              <a:t> </a:t>
            </a:r>
            <a:r>
              <a:rPr lang="en-US" sz="4798" b="1" dirty="0" err="1">
                <a:solidFill>
                  <a:srgbClr val="FF0000"/>
                </a:solidFill>
                <a:latin typeface="Times New Roman" panose="02020603050405020304" pitchFamily="18" charset="0"/>
                <a:cs typeface="Times New Roman" panose="02020603050405020304" pitchFamily="18" charset="0"/>
              </a:rPr>
              <a:t>của</a:t>
            </a:r>
            <a:r>
              <a:rPr lang="en-US" sz="4798" b="1" dirty="0">
                <a:solidFill>
                  <a:srgbClr val="FF0000"/>
                </a:solidFill>
                <a:latin typeface="Times New Roman" panose="02020603050405020304" pitchFamily="18" charset="0"/>
                <a:cs typeface="Times New Roman" panose="02020603050405020304" pitchFamily="18" charset="0"/>
              </a:rPr>
              <a:t> </a:t>
            </a:r>
            <a:r>
              <a:rPr lang="en-US" sz="4798" b="1" dirty="0" err="1">
                <a:solidFill>
                  <a:srgbClr val="FF0000"/>
                </a:solidFill>
                <a:latin typeface="Times New Roman" panose="02020603050405020304" pitchFamily="18" charset="0"/>
                <a:cs typeface="Times New Roman" panose="02020603050405020304" pitchFamily="18" charset="0"/>
              </a:rPr>
              <a:t>bạn</a:t>
            </a:r>
            <a:r>
              <a:rPr lang="en-US" sz="4798" b="1" dirty="0">
                <a:solidFill>
                  <a:srgbClr val="FF0000"/>
                </a:solidFill>
                <a:latin typeface="Times New Roman" panose="02020603050405020304" pitchFamily="18" charset="0"/>
                <a:cs typeface="Times New Roman" panose="02020603050405020304" pitchFamily="18" charset="0"/>
              </a:rPr>
              <a:t> </a:t>
            </a:r>
            <a:r>
              <a:rPr lang="en-US" sz="4798" b="1" dirty="0" err="1">
                <a:solidFill>
                  <a:srgbClr val="FF0000"/>
                </a:solidFill>
                <a:latin typeface="Times New Roman" panose="02020603050405020304" pitchFamily="18" charset="0"/>
                <a:cs typeface="Times New Roman" panose="02020603050405020304" pitchFamily="18" charset="0"/>
              </a:rPr>
              <a:t>là</a:t>
            </a:r>
            <a:r>
              <a:rPr lang="en-US" sz="4798" b="1" dirty="0">
                <a:solidFill>
                  <a:srgbClr val="FF0000"/>
                </a:solidFill>
                <a:latin typeface="Times New Roman" panose="02020603050405020304" pitchFamily="18" charset="0"/>
                <a:cs typeface="Times New Roman" panose="02020603050405020304" pitchFamily="18" charset="0"/>
              </a:rPr>
              <a:t> </a:t>
            </a:r>
            <a:r>
              <a:rPr lang="en-US" sz="4798" b="1" dirty="0" err="1">
                <a:solidFill>
                  <a:srgbClr val="FF0000"/>
                </a:solidFill>
                <a:latin typeface="Times New Roman" panose="02020603050405020304" pitchFamily="18" charset="0"/>
                <a:cs typeface="Times New Roman" panose="02020603050405020304" pitchFamily="18" charset="0"/>
              </a:rPr>
              <a:t>một</a:t>
            </a:r>
            <a:r>
              <a:rPr lang="en-US" sz="4798" b="1" dirty="0">
                <a:solidFill>
                  <a:srgbClr val="FF0000"/>
                </a:solidFill>
                <a:latin typeface="Times New Roman" panose="02020603050405020304" pitchFamily="18" charset="0"/>
                <a:cs typeface="Times New Roman" panose="02020603050405020304" pitchFamily="18" charset="0"/>
              </a:rPr>
              <a:t> </a:t>
            </a:r>
            <a:r>
              <a:rPr lang="en-US" sz="4798" b="1" dirty="0" err="1">
                <a:solidFill>
                  <a:srgbClr val="FF0000"/>
                </a:solidFill>
                <a:latin typeface="Times New Roman" panose="02020603050405020304" pitchFamily="18" charset="0"/>
                <a:cs typeface="Times New Roman" panose="02020603050405020304" pitchFamily="18" charset="0"/>
              </a:rPr>
              <a:t>cây</a:t>
            </a:r>
            <a:r>
              <a:rPr lang="en-US" sz="4798" b="1" dirty="0">
                <a:solidFill>
                  <a:srgbClr val="FF0000"/>
                </a:solidFill>
                <a:latin typeface="Times New Roman" panose="02020603050405020304" pitchFamily="18" charset="0"/>
                <a:cs typeface="Times New Roman" panose="02020603050405020304" pitchFamily="18" charset="0"/>
              </a:rPr>
              <a:t> </a:t>
            </a:r>
            <a:r>
              <a:rPr lang="en-US" sz="4798" b="1" dirty="0" err="1">
                <a:solidFill>
                  <a:srgbClr val="FF0000"/>
                </a:solidFill>
                <a:latin typeface="Times New Roman" panose="02020603050405020304" pitchFamily="18" charset="0"/>
                <a:cs typeface="Times New Roman" panose="02020603050405020304" pitchFamily="18" charset="0"/>
              </a:rPr>
              <a:t>bút</a:t>
            </a:r>
            <a:r>
              <a:rPr lang="en-US" sz="4798" b="1" dirty="0">
                <a:solidFill>
                  <a:srgbClr val="FF0000"/>
                </a:solidFill>
                <a:latin typeface="Times New Roman" panose="02020603050405020304" pitchFamily="18" charset="0"/>
                <a:cs typeface="Times New Roman" panose="02020603050405020304" pitchFamily="18" charset="0"/>
              </a:rPr>
              <a:t> </a:t>
            </a:r>
            <a:r>
              <a:rPr lang="en-US" sz="4798" b="1" dirty="0" err="1">
                <a:solidFill>
                  <a:srgbClr val="FF0000"/>
                </a:solidFill>
                <a:latin typeface="Times New Roman" panose="02020603050405020304" pitchFamily="18" charset="0"/>
                <a:cs typeface="Times New Roman" panose="02020603050405020304" pitchFamily="18" charset="0"/>
              </a:rPr>
              <a:t>chì</a:t>
            </a:r>
            <a:r>
              <a:rPr lang="en-US" sz="4798" b="1" dirty="0">
                <a:solidFill>
                  <a:srgbClr val="FF0000"/>
                </a:solidFill>
                <a:latin typeface="Times New Roman" panose="02020603050405020304" pitchFamily="18" charset="0"/>
                <a:cs typeface="Times New Roman" panose="02020603050405020304" pitchFamily="18" charset="0"/>
              </a:rPr>
              <a:t> </a:t>
            </a:r>
            <a:r>
              <a:rPr lang="en-US" sz="4798" b="1" dirty="0" err="1">
                <a:solidFill>
                  <a:srgbClr val="FF0000"/>
                </a:solidFill>
                <a:latin typeface="Times New Roman" panose="02020603050405020304" pitchFamily="18" charset="0"/>
                <a:cs typeface="Times New Roman" panose="02020603050405020304" pitchFamily="18" charset="0"/>
              </a:rPr>
              <a:t>rất</a:t>
            </a:r>
            <a:r>
              <a:rPr lang="en-US" sz="4798" b="1" dirty="0">
                <a:solidFill>
                  <a:srgbClr val="FF0000"/>
                </a:solidFill>
                <a:latin typeface="Times New Roman" panose="02020603050405020304" pitchFamily="18" charset="0"/>
                <a:cs typeface="Times New Roman" panose="02020603050405020304" pitchFamily="18" charset="0"/>
              </a:rPr>
              <a:t> </a:t>
            </a:r>
            <a:r>
              <a:rPr lang="en-US" sz="4798" b="1" dirty="0" err="1">
                <a:solidFill>
                  <a:srgbClr val="FF0000"/>
                </a:solidFill>
                <a:latin typeface="Times New Roman" panose="02020603050405020304" pitchFamily="18" charset="0"/>
                <a:cs typeface="Times New Roman" panose="02020603050405020304" pitchFamily="18" charset="0"/>
              </a:rPr>
              <a:t>dễ</a:t>
            </a:r>
            <a:r>
              <a:rPr lang="en-US" sz="4798" b="1" dirty="0">
                <a:solidFill>
                  <a:srgbClr val="FF0000"/>
                </a:solidFill>
                <a:latin typeface="Times New Roman" panose="02020603050405020304" pitchFamily="18" charset="0"/>
                <a:cs typeface="Times New Roman" panose="02020603050405020304" pitchFamily="18" charset="0"/>
              </a:rPr>
              <a:t> </a:t>
            </a:r>
            <a:r>
              <a:rPr lang="en-US" sz="4798" b="1" dirty="0" err="1">
                <a:solidFill>
                  <a:srgbClr val="FF0000"/>
                </a:solidFill>
                <a:latin typeface="Times New Roman" panose="02020603050405020304" pitchFamily="18" charset="0"/>
                <a:cs typeface="Times New Roman" panose="02020603050405020304" pitchFamily="18" charset="0"/>
              </a:rPr>
              <a:t>thương</a:t>
            </a:r>
            <a:r>
              <a:rPr lang="en-US" sz="4798" b="1" dirty="0">
                <a:solidFill>
                  <a:srgbClr val="FF0000"/>
                </a:solidFill>
                <a:latin typeface="Times New Roman" panose="02020603050405020304" pitchFamily="18"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4136093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23" presetClass="entr" presetSubtype="32"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strVal val="4*#ppt_w"/>
                                          </p:val>
                                        </p:tav>
                                        <p:tav tm="100000">
                                          <p:val>
                                            <p:strVal val="#ppt_w"/>
                                          </p:val>
                                        </p:tav>
                                      </p:tavLst>
                                    </p:anim>
                                    <p:anim calcmode="lin" valueType="num">
                                      <p:cBhvr>
                                        <p:cTn id="12" dur="500" fill="hold"/>
                                        <p:tgtEl>
                                          <p:spTgt spid="15"/>
                                        </p:tgtEl>
                                        <p:attrNameLst>
                                          <p:attrName>ppt_h</p:attrName>
                                        </p:attrNameLst>
                                      </p:cBhvr>
                                      <p:tavLst>
                                        <p:tav tm="0">
                                          <p:val>
                                            <p:strVal val="4*#ppt_h"/>
                                          </p:val>
                                        </p:tav>
                                        <p:tav tm="100000">
                                          <p:val>
                                            <p:strVal val="#ppt_h"/>
                                          </p:val>
                                        </p:tav>
                                      </p:tavLst>
                                    </p:anim>
                                  </p:childTnLst>
                                </p:cTn>
                              </p:par>
                              <p:par>
                                <p:cTn id="13" presetID="21" presetClass="emph" presetSubtype="0" repeatCount="indefinite" fill="hold" grpId="1" nodeType="withEffect">
                                  <p:stCondLst>
                                    <p:cond delay="0"/>
                                  </p:stCondLst>
                                  <p:childTnLst>
                                    <p:animClr clrSpc="hsl" dir="cw">
                                      <p:cBhvr override="childStyle">
                                        <p:cTn id="14" dur="500" fill="hold"/>
                                        <p:tgtEl>
                                          <p:spTgt spid="15"/>
                                        </p:tgtEl>
                                        <p:attrNameLst>
                                          <p:attrName>style.color</p:attrName>
                                        </p:attrNameLst>
                                      </p:cBhvr>
                                      <p:by>
                                        <p:hsl h="7200000" s="0" l="0"/>
                                      </p:by>
                                    </p:animClr>
                                    <p:animClr clrSpc="hsl" dir="cw">
                                      <p:cBhvr>
                                        <p:cTn id="15" dur="500" fill="hold"/>
                                        <p:tgtEl>
                                          <p:spTgt spid="15"/>
                                        </p:tgtEl>
                                        <p:attrNameLst>
                                          <p:attrName>fillcolor</p:attrName>
                                        </p:attrNameLst>
                                      </p:cBhvr>
                                      <p:by>
                                        <p:hsl h="7200000" s="0" l="0"/>
                                      </p:by>
                                    </p:animClr>
                                    <p:animClr clrSpc="hsl" dir="cw">
                                      <p:cBhvr>
                                        <p:cTn id="16" dur="500" fill="hold"/>
                                        <p:tgtEl>
                                          <p:spTgt spid="15"/>
                                        </p:tgtEl>
                                        <p:attrNameLst>
                                          <p:attrName>stroke.color</p:attrName>
                                        </p:attrNameLst>
                                      </p:cBhvr>
                                      <p:by>
                                        <p:hsl h="7200000" s="0" l="0"/>
                                      </p:by>
                                    </p:animClr>
                                    <p:set>
                                      <p:cBhvr>
                                        <p:cTn id="17" dur="500" fill="hold"/>
                                        <p:tgtEl>
                                          <p:spTgt spid="15"/>
                                        </p:tgtEl>
                                        <p:attrNameLst>
                                          <p:attrName>fill.type</p:attrName>
                                        </p:attrNameLst>
                                      </p:cBhvr>
                                      <p:to>
                                        <p:strVal val="solid"/>
                                      </p:to>
                                    </p:set>
                                  </p:childTnLst>
                                  <p:subTnLst>
                                    <p:audio>
                                      <p:cMediaNode>
                                        <p:cTn display="0" masterRel="sameClick">
                                          <p:stCondLst>
                                            <p:cond evt="begin" delay="0">
                                              <p:tn val="13"/>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ền VCNV - Tăng tốc.png"/>
          <p:cNvPicPr>
            <a:picLocks noChangeAspect="1"/>
          </p:cNvPicPr>
          <p:nvPr/>
        </p:nvPicPr>
        <p:blipFill>
          <a:blip r:embed="rId9" cstate="print"/>
          <a:stretch>
            <a:fillRect/>
          </a:stretch>
        </p:blipFill>
        <p:spPr>
          <a:xfrm>
            <a:off x="-104931" y="-13252"/>
            <a:ext cx="12296931" cy="6858000"/>
          </a:xfrm>
          <a:prstGeom prst="rect">
            <a:avLst/>
          </a:prstGeom>
        </p:spPr>
      </p:pic>
      <p:sp>
        <p:nvSpPr>
          <p:cNvPr id="3" name="Oval 2"/>
          <p:cNvSpPr/>
          <p:nvPr/>
        </p:nvSpPr>
        <p:spPr>
          <a:xfrm>
            <a:off x="48718" y="72413"/>
            <a:ext cx="1932482" cy="1690679"/>
          </a:xfrm>
          <a:prstGeom prst="ellipse">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Logo Olympia 2012-2015.png"/>
          <p:cNvPicPr>
            <a:picLocks noChangeAspect="1"/>
          </p:cNvPicPr>
          <p:nvPr/>
        </p:nvPicPr>
        <p:blipFill>
          <a:blip r:embed="rId10" cstate="print"/>
          <a:stretch>
            <a:fillRect/>
          </a:stretch>
        </p:blipFill>
        <p:spPr>
          <a:xfrm>
            <a:off x="-604055" y="50144"/>
            <a:ext cx="3322701" cy="1789147"/>
          </a:xfrm>
          <a:prstGeom prst="rect">
            <a:avLst/>
          </a:prstGeom>
        </p:spPr>
      </p:pic>
      <p:sp>
        <p:nvSpPr>
          <p:cNvPr id="8" name="Rounded Rectangle 7"/>
          <p:cNvSpPr/>
          <p:nvPr/>
        </p:nvSpPr>
        <p:spPr>
          <a:xfrm>
            <a:off x="1524000" y="5181600"/>
            <a:ext cx="9144000" cy="152400"/>
          </a:xfrm>
          <a:prstGeom prst="round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1524000" y="5486400"/>
            <a:ext cx="9144000" cy="152400"/>
          </a:xfrm>
          <a:prstGeom prst="round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StartThinking.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11" cstate="print"/>
          <a:stretch>
            <a:fillRect/>
          </a:stretch>
        </p:blipFill>
        <p:spPr>
          <a:xfrm>
            <a:off x="13106400" y="5029200"/>
            <a:ext cx="304800" cy="304800"/>
          </a:xfrm>
          <a:prstGeom prst="rect">
            <a:avLst/>
          </a:prstGeom>
        </p:spPr>
      </p:pic>
      <p:sp>
        <p:nvSpPr>
          <p:cNvPr id="109" name="Rectangle 108"/>
          <p:cNvSpPr/>
          <p:nvPr/>
        </p:nvSpPr>
        <p:spPr>
          <a:xfrm>
            <a:off x="1998689" y="4724400"/>
            <a:ext cx="6096000" cy="198120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rgbClr val="FF0000"/>
                </a:solidFill>
                <a:effectLst/>
                <a:latin typeface="Times New Roman" panose="02020603050405020304" pitchFamily="18" charset="0"/>
                <a:ea typeface="Calibri" panose="020F0502020204030204" pitchFamily="34" charset="0"/>
              </a:rPr>
              <a:t>4. </a:t>
            </a:r>
            <a:r>
              <a:rPr lang="en-US" sz="3200" dirty="0" err="1">
                <a:solidFill>
                  <a:srgbClr val="0000FF"/>
                </a:solidFill>
                <a:effectLst/>
                <a:latin typeface="Times New Roman" panose="02020603050405020304" pitchFamily="18" charset="0"/>
                <a:ea typeface="Calibri" panose="020F0502020204030204" pitchFamily="34" charset="0"/>
              </a:rPr>
              <a:t>Em</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hãy</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quan</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sát</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sơ</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đô</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khối</a:t>
            </a:r>
            <a:r>
              <a:rPr lang="en-US" sz="3200" dirty="0">
                <a:solidFill>
                  <a:srgbClr val="0000FF"/>
                </a:solidFill>
                <a:effectLst/>
                <a:latin typeface="Times New Roman" panose="02020603050405020304" pitchFamily="18" charset="0"/>
                <a:ea typeface="Calibri" panose="020F0502020204030204" pitchFamily="34" charset="0"/>
              </a:rPr>
              <a:t> ở </a:t>
            </a:r>
            <a:r>
              <a:rPr lang="en-US" sz="3200" dirty="0" err="1">
                <a:solidFill>
                  <a:srgbClr val="0000FF"/>
                </a:solidFill>
                <a:effectLst/>
                <a:latin typeface="Times New Roman" panose="02020603050405020304" pitchFamily="18" charset="0"/>
                <a:ea typeface="Calibri" panose="020F0502020204030204" pitchFamily="34" charset="0"/>
              </a:rPr>
              <a:t>hình</a:t>
            </a:r>
            <a:r>
              <a:rPr lang="en-US" sz="3200" dirty="0">
                <a:solidFill>
                  <a:srgbClr val="0000FF"/>
                </a:solidFill>
                <a:effectLst/>
                <a:latin typeface="Times New Roman" panose="02020603050405020304" pitchFamily="18" charset="0"/>
                <a:ea typeface="Calibri" panose="020F0502020204030204" pitchFamily="34" charset="0"/>
              </a:rPr>
              <a:t> 6.3 </a:t>
            </a:r>
            <a:r>
              <a:rPr lang="en-US" sz="3200" dirty="0" err="1">
                <a:solidFill>
                  <a:srgbClr val="0000FF"/>
                </a:solidFill>
                <a:effectLst/>
                <a:latin typeface="Times New Roman" panose="02020603050405020304" pitchFamily="18" charset="0"/>
                <a:ea typeface="Calibri" panose="020F0502020204030204" pitchFamily="34" charset="0"/>
              </a:rPr>
              <a:t>mô</a:t>
            </a:r>
            <a:r>
              <a:rPr lang="en-US" sz="3200" dirty="0">
                <a:solidFill>
                  <a:srgbClr val="0000FF"/>
                </a:solidFill>
                <a:effectLst/>
                <a:latin typeface="Times New Roman" panose="02020603050405020304" pitchFamily="18" charset="0"/>
                <a:ea typeface="Calibri" panose="020F0502020204030204" pitchFamily="34" charset="0"/>
              </a:rPr>
              <a:t> tả </a:t>
            </a:r>
            <a:r>
              <a:rPr lang="en-US" sz="3200" dirty="0" err="1">
                <a:solidFill>
                  <a:srgbClr val="0000FF"/>
                </a:solidFill>
                <a:effectLst/>
                <a:latin typeface="Times New Roman" panose="02020603050405020304" pitchFamily="18" charset="0"/>
                <a:ea typeface="Calibri" panose="020F0502020204030204" pitchFamily="34" charset="0"/>
              </a:rPr>
              <a:t>lại</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thuật</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toán</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dưới</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dạng</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liệt</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kê</a:t>
            </a:r>
            <a:r>
              <a:rPr lang="en-US" sz="3200" dirty="0">
                <a:solidFill>
                  <a:srgbClr val="0000FF"/>
                </a:solidFill>
                <a:effectLst/>
                <a:latin typeface="Times New Roman" panose="02020603050405020304" pitchFamily="18" charset="0"/>
                <a:ea typeface="Calibri" panose="020F0502020204030204" pitchFamily="34" charset="0"/>
              </a:rPr>
              <a:t>.</a:t>
            </a:r>
          </a:p>
          <a:p>
            <a:endParaRPr lang="en-US" sz="3200" dirty="0">
              <a:solidFill>
                <a:srgbClr val="0000FF"/>
              </a:solidFill>
              <a:latin typeface="Times New Roman" panose="02020603050405020304" pitchFamily="18" charset="0"/>
              <a:cs typeface="Times New Roman" panose="02020603050405020304" pitchFamily="18" charset="0"/>
            </a:endParaRPr>
          </a:p>
        </p:txBody>
      </p:sp>
      <p:cxnSp>
        <p:nvCxnSpPr>
          <p:cNvPr id="65" name="Straight Connector 64"/>
          <p:cNvCxnSpPr/>
          <p:nvPr/>
        </p:nvCxnSpPr>
        <p:spPr>
          <a:xfrm>
            <a:off x="2133600" y="6324600"/>
            <a:ext cx="5715000" cy="0"/>
          </a:xfrm>
          <a:prstGeom prst="line">
            <a:avLst/>
          </a:prstGeom>
        </p:spPr>
        <p:style>
          <a:lnRef idx="3">
            <a:schemeClr val="accent5"/>
          </a:lnRef>
          <a:fillRef idx="0">
            <a:schemeClr val="accent5"/>
          </a:fillRef>
          <a:effectRef idx="2">
            <a:schemeClr val="accent5"/>
          </a:effectRef>
          <a:fontRef idx="minor">
            <a:schemeClr val="tx1"/>
          </a:fontRef>
        </p:style>
      </p:cxnSp>
      <p:pic>
        <p:nvPicPr>
          <p:cNvPr id="62" name="FinishWrongAnswer.mp3">
            <a:hlinkClick r:id="" action="ppaction://media"/>
          </p:cNvPr>
          <p:cNvPicPr>
            <a:picLocks noChangeAspect="1"/>
          </p:cNvPicPr>
          <p:nvPr>
            <a:audioFile r:link="rId5"/>
            <p:extLst>
              <p:ext uri="{DAA4B4D4-6D71-4841-9C94-3DE7FCFB9230}">
                <p14:media xmlns:p14="http://schemas.microsoft.com/office/powerpoint/2010/main" r:link="rId4"/>
              </p:ext>
            </p:extLst>
          </p:nvPr>
        </p:nvPicPr>
        <p:blipFill>
          <a:blip r:embed="rId12" cstate="print"/>
          <a:stretch>
            <a:fillRect/>
          </a:stretch>
        </p:blipFill>
        <p:spPr>
          <a:xfrm>
            <a:off x="13487400" y="5562600"/>
            <a:ext cx="304800" cy="304800"/>
          </a:xfrm>
          <a:prstGeom prst="rect">
            <a:avLst/>
          </a:prstGeom>
        </p:spPr>
      </p:pic>
      <p:pic>
        <p:nvPicPr>
          <p:cNvPr id="64" name="Picture 63">
            <a:extLst>
              <a:ext uri="{FF2B5EF4-FFF2-40B4-BE49-F238E27FC236}">
                <a16:creationId xmlns:a16="http://schemas.microsoft.com/office/drawing/2014/main" id="{5D7B5795-531A-400F-9842-DCEA306484CB}"/>
              </a:ext>
            </a:extLst>
          </p:cNvPr>
          <p:cNvPicPr/>
          <p:nvPr/>
        </p:nvPicPr>
        <p:blipFill>
          <a:blip r:embed="rId13"/>
          <a:srcRect/>
          <a:stretch>
            <a:fillRect/>
          </a:stretch>
        </p:blipFill>
        <p:spPr bwMode="auto">
          <a:xfrm>
            <a:off x="8639976" y="66642"/>
            <a:ext cx="3433643" cy="4381500"/>
          </a:xfrm>
          <a:prstGeom prst="rect">
            <a:avLst/>
          </a:prstGeom>
          <a:noFill/>
          <a:ln w="9525">
            <a:noFill/>
            <a:miter lim="800000"/>
            <a:headEnd/>
            <a:tailEnd/>
          </a:ln>
        </p:spPr>
      </p:pic>
      <p:pic>
        <p:nvPicPr>
          <p:cNvPr id="56" name="Picture 55">
            <a:hlinkClick r:id="rId14" action="ppaction://hlinksldjump"/>
            <a:extLst>
              <a:ext uri="{FF2B5EF4-FFF2-40B4-BE49-F238E27FC236}">
                <a16:creationId xmlns:a16="http://schemas.microsoft.com/office/drawing/2014/main" id="{DEBCE694-9C64-4599-9493-64622C40199F}"/>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1443" y="5782310"/>
            <a:ext cx="990025" cy="990025"/>
          </a:xfrm>
          <a:prstGeom prst="rect">
            <a:avLst/>
          </a:prstGeom>
        </p:spPr>
      </p:pic>
      <p:sp>
        <p:nvSpPr>
          <p:cNvPr id="58" name="Rectangle 57">
            <a:extLst>
              <a:ext uri="{FF2B5EF4-FFF2-40B4-BE49-F238E27FC236}">
                <a16:creationId xmlns:a16="http://schemas.microsoft.com/office/drawing/2014/main" id="{46842EBF-A3F4-486C-97D2-862C0A9C296C}"/>
              </a:ext>
            </a:extLst>
          </p:cNvPr>
          <p:cNvSpPr/>
          <p:nvPr/>
        </p:nvSpPr>
        <p:spPr>
          <a:xfrm>
            <a:off x="2045128" y="1258322"/>
            <a:ext cx="6032072" cy="3292681"/>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solidFill>
                  <a:srgbClr val="002060"/>
                </a:solidFill>
                <a:latin typeface="Times New Roman" panose="02020603050405020304" pitchFamily="18" charset="0"/>
                <a:cs typeface="Times New Roman" panose="02020603050405020304" pitchFamily="18" charset="0"/>
              </a:rPr>
              <a:t>Đáp</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án</a:t>
            </a:r>
            <a:r>
              <a:rPr lang="en-US" sz="3200" b="1"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Mô</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tả</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thuật</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toán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theo</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cách</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liệt</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kê</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là</a:t>
            </a:r>
            <a:r>
              <a:rPr lang="en-US" sz="3200" dirty="0">
                <a:solidFill>
                  <a:srgbClr val="0000FF"/>
                </a:solidFill>
                <a:latin typeface="Times New Roman" panose="02020603050405020304" pitchFamily="18" charset="0"/>
                <a:cs typeface="Times New Roman" panose="02020603050405020304" pitchFamily="18" charset="0"/>
              </a:rPr>
              <a:t>:</a:t>
            </a:r>
          </a:p>
          <a:p>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Bước</a:t>
            </a:r>
            <a:r>
              <a:rPr lang="en-US" sz="3200" dirty="0">
                <a:solidFill>
                  <a:srgbClr val="0000FF"/>
                </a:solidFill>
                <a:latin typeface="Times New Roman" panose="02020603050405020304" pitchFamily="18" charset="0"/>
                <a:cs typeface="Times New Roman" panose="02020603050405020304" pitchFamily="18" charset="0"/>
              </a:rPr>
              <a:t> 1:  </a:t>
            </a:r>
            <a:r>
              <a:rPr lang="en-US" sz="3200" dirty="0" err="1">
                <a:solidFill>
                  <a:srgbClr val="0000FF"/>
                </a:solidFill>
                <a:latin typeface="Times New Roman" panose="02020603050405020304" pitchFamily="18" charset="0"/>
                <a:cs typeface="Times New Roman" panose="02020603050405020304" pitchFamily="18" charset="0"/>
              </a:rPr>
              <a:t>Nhập</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giá</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trị</a:t>
            </a:r>
            <a:r>
              <a:rPr lang="en-US" sz="3200" dirty="0">
                <a:solidFill>
                  <a:srgbClr val="0000FF"/>
                </a:solidFill>
                <a:latin typeface="Times New Roman" panose="02020603050405020304" pitchFamily="18" charset="0"/>
                <a:cs typeface="Times New Roman" panose="02020603050405020304" pitchFamily="18" charset="0"/>
              </a:rPr>
              <a:t> a, </a:t>
            </a:r>
            <a:r>
              <a:rPr lang="en-US" sz="3200" dirty="0" err="1">
                <a:solidFill>
                  <a:srgbClr val="0000FF"/>
                </a:solidFill>
                <a:latin typeface="Times New Roman" panose="02020603050405020304" pitchFamily="18" charset="0"/>
                <a:cs typeface="Times New Roman" panose="02020603050405020304" pitchFamily="18" charset="0"/>
              </a:rPr>
              <a:t>giá</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trị</a:t>
            </a:r>
            <a:r>
              <a:rPr lang="en-US" sz="3200" dirty="0">
                <a:solidFill>
                  <a:srgbClr val="0000FF"/>
                </a:solidFill>
                <a:latin typeface="Times New Roman" panose="02020603050405020304" pitchFamily="18" charset="0"/>
                <a:cs typeface="Times New Roman" panose="02020603050405020304" pitchFamily="18" charset="0"/>
              </a:rPr>
              <a:t> b</a:t>
            </a:r>
          </a:p>
          <a:p>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Bước</a:t>
            </a:r>
            <a:r>
              <a:rPr lang="en-US" sz="3200" dirty="0">
                <a:solidFill>
                  <a:srgbClr val="0000FF"/>
                </a:solidFill>
                <a:latin typeface="Times New Roman" panose="02020603050405020304" pitchFamily="18" charset="0"/>
                <a:cs typeface="Times New Roman" panose="02020603050405020304" pitchFamily="18" charset="0"/>
              </a:rPr>
              <a:t> 2: </a:t>
            </a:r>
            <a:r>
              <a:rPr lang="en-US" sz="3200" dirty="0" err="1">
                <a:solidFill>
                  <a:srgbClr val="0000FF"/>
                </a:solidFill>
                <a:latin typeface="Times New Roman" panose="02020603050405020304" pitchFamily="18" charset="0"/>
                <a:cs typeface="Times New Roman" panose="02020603050405020304" pitchFamily="18" charset="0"/>
              </a:rPr>
              <a:t>Tính</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Tổng</a:t>
            </a:r>
            <a:r>
              <a:rPr lang="en-US" sz="3200" dirty="0">
                <a:solidFill>
                  <a:srgbClr val="0000FF"/>
                </a:solidFill>
                <a:latin typeface="Times New Roman" panose="02020603050405020304" pitchFamily="18" charset="0"/>
                <a:cs typeface="Times New Roman" panose="02020603050405020304" pitchFamily="18" charset="0"/>
              </a:rPr>
              <a:t> ← a + b.</a:t>
            </a:r>
          </a:p>
          <a:p>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Bước</a:t>
            </a:r>
            <a:r>
              <a:rPr lang="en-US" sz="3200" dirty="0">
                <a:solidFill>
                  <a:srgbClr val="0000FF"/>
                </a:solidFill>
                <a:latin typeface="Times New Roman" panose="02020603050405020304" pitchFamily="18" charset="0"/>
                <a:cs typeface="Times New Roman" panose="02020603050405020304" pitchFamily="18" charset="0"/>
              </a:rPr>
              <a:t> 3: In ra </a:t>
            </a:r>
            <a:r>
              <a:rPr lang="en-US" sz="3200" dirty="0" err="1">
                <a:solidFill>
                  <a:srgbClr val="0000FF"/>
                </a:solidFill>
                <a:latin typeface="Times New Roman" panose="02020603050405020304" pitchFamily="18" charset="0"/>
                <a:cs typeface="Times New Roman" panose="02020603050405020304" pitchFamily="18" charset="0"/>
              </a:rPr>
              <a:t>màn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hình</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giá</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trị</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Tổng</a:t>
            </a:r>
            <a:r>
              <a:rPr lang="en-US" sz="3200" dirty="0">
                <a:solidFill>
                  <a:srgbClr val="0000FF"/>
                </a:solidFill>
                <a:latin typeface="Times New Roman" panose="02020603050405020304" pitchFamily="18" charset="0"/>
                <a:cs typeface="Times New Roman" panose="02020603050405020304" pitchFamily="18" charset="0"/>
              </a:rPr>
              <a:t>.</a:t>
            </a:r>
          </a:p>
          <a:p>
            <a:pPr lvl="0" algn="ctr">
              <a:defRPr/>
            </a:pP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76" name="Text Box 27">
            <a:extLst>
              <a:ext uri="{FF2B5EF4-FFF2-40B4-BE49-F238E27FC236}">
                <a16:creationId xmlns:a16="http://schemas.microsoft.com/office/drawing/2014/main" id="{48DB48E8-4EAF-459A-ACC5-C35FFF32D6F1}"/>
              </a:ext>
            </a:extLst>
          </p:cNvPr>
          <p:cNvSpPr txBox="1">
            <a:spLocks noChangeArrowheads="1"/>
          </p:cNvSpPr>
          <p:nvPr/>
        </p:nvSpPr>
        <p:spPr bwMode="auto">
          <a:xfrm>
            <a:off x="2651600" y="114300"/>
            <a:ext cx="5607980" cy="793520"/>
          </a:xfrm>
          <a:prstGeom prst="rect">
            <a:avLst/>
          </a:prstGeom>
          <a:gradFill rotWithShape="1">
            <a:gsLst>
              <a:gs pos="0">
                <a:srgbClr val="FF0000"/>
              </a:gs>
              <a:gs pos="50000">
                <a:srgbClr val="BBE0E3"/>
              </a:gs>
              <a:gs pos="100000">
                <a:srgbClr val="FF0000"/>
              </a:gs>
            </a:gsLst>
            <a:lin ang="5400000" scaled="1"/>
          </a:gradFill>
          <a:ln w="9525">
            <a:solidFill>
              <a:srgbClr val="9900CC"/>
            </a:solidFill>
            <a:miter lim="800000"/>
            <a:headEnd/>
            <a:tailEnd/>
          </a:ln>
        </p:spPr>
        <p:txBody>
          <a:bodyPr wrap="square" lIns="100043" tIns="50023" rIns="100043" bIns="50023">
            <a:spAutoFit/>
          </a:bodyPr>
          <a:lstStyle>
            <a:lvl1pPr algn="ctr" defTabSz="1001713" eaLnBrk="0" hangingPunct="0">
              <a:defRPr sz="2700" b="1">
                <a:solidFill>
                  <a:srgbClr val="0000FF"/>
                </a:solidFill>
                <a:latin typeface="Times New Roman" panose="02020603050405020304" pitchFamily="18" charset="0"/>
              </a:defRPr>
            </a:lvl1pPr>
            <a:lvl2pPr marL="741363" indent="-284163" algn="ctr" defTabSz="1001713" eaLnBrk="0" hangingPunct="0">
              <a:defRPr sz="2700" b="1">
                <a:solidFill>
                  <a:srgbClr val="0000FF"/>
                </a:solidFill>
                <a:latin typeface="Times New Roman" panose="02020603050405020304" pitchFamily="18" charset="0"/>
              </a:defRPr>
            </a:lvl2pPr>
            <a:lvl3pPr marL="1143000" indent="-228600" algn="ctr" defTabSz="1001713" eaLnBrk="0" hangingPunct="0">
              <a:defRPr sz="2700" b="1">
                <a:solidFill>
                  <a:srgbClr val="0000FF"/>
                </a:solidFill>
                <a:latin typeface="Times New Roman" panose="02020603050405020304" pitchFamily="18" charset="0"/>
              </a:defRPr>
            </a:lvl3pPr>
            <a:lvl4pPr marL="1600200" indent="-228600" algn="ctr" defTabSz="1001713" eaLnBrk="0" hangingPunct="0">
              <a:defRPr sz="2700" b="1">
                <a:solidFill>
                  <a:srgbClr val="0000FF"/>
                </a:solidFill>
                <a:latin typeface="Times New Roman" panose="02020603050405020304" pitchFamily="18" charset="0"/>
              </a:defRPr>
            </a:lvl4pPr>
            <a:lvl5pPr marL="2057400" indent="-228600" algn="ctr" defTabSz="1001713" eaLnBrk="0" hangingPunct="0">
              <a:defRPr sz="2700" b="1">
                <a:solidFill>
                  <a:srgbClr val="0000FF"/>
                </a:solidFill>
                <a:latin typeface="Times New Roman" panose="02020603050405020304" pitchFamily="18" charset="0"/>
              </a:defRPr>
            </a:lvl5pPr>
            <a:lvl6pPr marL="25146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6pPr>
            <a:lvl7pPr marL="29718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7pPr>
            <a:lvl8pPr marL="34290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8pPr>
            <a:lvl9pPr marL="38862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9pPr>
          </a:lstStyle>
          <a:p>
            <a:pPr eaLnBrk="1" hangingPunct="1">
              <a:spcBef>
                <a:spcPct val="50000"/>
              </a:spcBef>
            </a:pPr>
            <a:r>
              <a:rPr lang="en-US" altLang="en-US" sz="4500" dirty="0">
                <a:solidFill>
                  <a:schemeClr val="tx1"/>
                </a:solidFill>
              </a:rPr>
              <a:t>TĂNG TỐC</a:t>
            </a:r>
          </a:p>
        </p:txBody>
      </p:sp>
      <p:sp>
        <p:nvSpPr>
          <p:cNvPr id="39" name="Rectangle: Rounded Corners 38">
            <a:extLst>
              <a:ext uri="{FF2B5EF4-FFF2-40B4-BE49-F238E27FC236}">
                <a16:creationId xmlns:a16="http://schemas.microsoft.com/office/drawing/2014/main" id="{DDC8C99D-1B3C-4199-9984-F88E920FA5DD}"/>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THỜI GIAN</a:t>
            </a:r>
          </a:p>
        </p:txBody>
      </p:sp>
      <p:sp>
        <p:nvSpPr>
          <p:cNvPr id="40" name="Rectangle: Rounded Corners 39">
            <a:extLst>
              <a:ext uri="{FF2B5EF4-FFF2-40B4-BE49-F238E27FC236}">
                <a16:creationId xmlns:a16="http://schemas.microsoft.com/office/drawing/2014/main" id="{B4F0655F-4977-4E4F-9B77-5E05F42744FE}"/>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00</a:t>
            </a:r>
          </a:p>
        </p:txBody>
      </p:sp>
      <p:sp>
        <p:nvSpPr>
          <p:cNvPr id="41" name="Rectangle: Rounded Corners 40">
            <a:extLst>
              <a:ext uri="{FF2B5EF4-FFF2-40B4-BE49-F238E27FC236}">
                <a16:creationId xmlns:a16="http://schemas.microsoft.com/office/drawing/2014/main" id="{F9426334-3CF6-4F18-88C3-51F99487C49A}"/>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59</a:t>
            </a:r>
          </a:p>
        </p:txBody>
      </p:sp>
      <p:sp>
        <p:nvSpPr>
          <p:cNvPr id="42" name="Rectangle: Rounded Corners 41">
            <a:extLst>
              <a:ext uri="{FF2B5EF4-FFF2-40B4-BE49-F238E27FC236}">
                <a16:creationId xmlns:a16="http://schemas.microsoft.com/office/drawing/2014/main" id="{9A7B0D20-65DC-4570-ABB5-812800AEF815}"/>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58</a:t>
            </a:r>
          </a:p>
        </p:txBody>
      </p:sp>
      <p:sp>
        <p:nvSpPr>
          <p:cNvPr id="43" name="Rectangle: Rounded Corners 42">
            <a:extLst>
              <a:ext uri="{FF2B5EF4-FFF2-40B4-BE49-F238E27FC236}">
                <a16:creationId xmlns:a16="http://schemas.microsoft.com/office/drawing/2014/main" id="{89017A12-438B-473C-AC52-6E2F94F51B3A}"/>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57</a:t>
            </a:r>
          </a:p>
        </p:txBody>
      </p:sp>
      <p:sp>
        <p:nvSpPr>
          <p:cNvPr id="44" name="Rectangle: Rounded Corners 43">
            <a:extLst>
              <a:ext uri="{FF2B5EF4-FFF2-40B4-BE49-F238E27FC236}">
                <a16:creationId xmlns:a16="http://schemas.microsoft.com/office/drawing/2014/main" id="{7D537D27-B181-4F37-96C7-5510B88D1A9B}"/>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56</a:t>
            </a:r>
          </a:p>
        </p:txBody>
      </p:sp>
      <p:sp>
        <p:nvSpPr>
          <p:cNvPr id="45" name="Rectangle: Rounded Corners 44">
            <a:extLst>
              <a:ext uri="{FF2B5EF4-FFF2-40B4-BE49-F238E27FC236}">
                <a16:creationId xmlns:a16="http://schemas.microsoft.com/office/drawing/2014/main" id="{58D24474-C3C4-412E-ADA3-A15C3EAE9314}"/>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55</a:t>
            </a:r>
          </a:p>
        </p:txBody>
      </p:sp>
      <p:sp>
        <p:nvSpPr>
          <p:cNvPr id="46" name="Rectangle: Rounded Corners 45">
            <a:extLst>
              <a:ext uri="{FF2B5EF4-FFF2-40B4-BE49-F238E27FC236}">
                <a16:creationId xmlns:a16="http://schemas.microsoft.com/office/drawing/2014/main" id="{D2C5B98E-9D85-4FB3-86F1-C369FBA23A99}"/>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54</a:t>
            </a:r>
          </a:p>
        </p:txBody>
      </p:sp>
      <p:sp>
        <p:nvSpPr>
          <p:cNvPr id="47" name="Rectangle: Rounded Corners 46">
            <a:extLst>
              <a:ext uri="{FF2B5EF4-FFF2-40B4-BE49-F238E27FC236}">
                <a16:creationId xmlns:a16="http://schemas.microsoft.com/office/drawing/2014/main" id="{2E6173BD-2CD7-4C26-B2DE-62C3F67B7473}"/>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53</a:t>
            </a:r>
          </a:p>
        </p:txBody>
      </p:sp>
      <p:sp>
        <p:nvSpPr>
          <p:cNvPr id="49" name="Rectangle: Rounded Corners 48">
            <a:extLst>
              <a:ext uri="{FF2B5EF4-FFF2-40B4-BE49-F238E27FC236}">
                <a16:creationId xmlns:a16="http://schemas.microsoft.com/office/drawing/2014/main" id="{AFF78DA1-F0F5-4862-A767-01713A31CABF}"/>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52</a:t>
            </a:r>
          </a:p>
        </p:txBody>
      </p:sp>
      <p:sp>
        <p:nvSpPr>
          <p:cNvPr id="50" name="Rectangle: Rounded Corners 49">
            <a:extLst>
              <a:ext uri="{FF2B5EF4-FFF2-40B4-BE49-F238E27FC236}">
                <a16:creationId xmlns:a16="http://schemas.microsoft.com/office/drawing/2014/main" id="{2A6A00B8-DD6A-4099-82A6-F7CCDB82030E}"/>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51</a:t>
            </a:r>
          </a:p>
        </p:txBody>
      </p:sp>
      <p:sp>
        <p:nvSpPr>
          <p:cNvPr id="51" name="Rectangle: Rounded Corners 50">
            <a:extLst>
              <a:ext uri="{FF2B5EF4-FFF2-40B4-BE49-F238E27FC236}">
                <a16:creationId xmlns:a16="http://schemas.microsoft.com/office/drawing/2014/main" id="{85016E62-F4F4-4611-873B-5BF37AD5C64D}"/>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50</a:t>
            </a:r>
          </a:p>
        </p:txBody>
      </p:sp>
      <p:sp>
        <p:nvSpPr>
          <p:cNvPr id="52" name="Rectangle: Rounded Corners 51">
            <a:extLst>
              <a:ext uri="{FF2B5EF4-FFF2-40B4-BE49-F238E27FC236}">
                <a16:creationId xmlns:a16="http://schemas.microsoft.com/office/drawing/2014/main" id="{D9CFF99E-CCEC-464F-97CE-BCCBDE6DDCCC}"/>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49</a:t>
            </a:r>
          </a:p>
        </p:txBody>
      </p:sp>
      <p:sp>
        <p:nvSpPr>
          <p:cNvPr id="53" name="Rectangle: Rounded Corners 52">
            <a:extLst>
              <a:ext uri="{FF2B5EF4-FFF2-40B4-BE49-F238E27FC236}">
                <a16:creationId xmlns:a16="http://schemas.microsoft.com/office/drawing/2014/main" id="{68CD567C-1E2E-4400-92F7-7CBBBBA19F50}"/>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48</a:t>
            </a:r>
          </a:p>
        </p:txBody>
      </p:sp>
      <p:sp>
        <p:nvSpPr>
          <p:cNvPr id="54" name="Rectangle: Rounded Corners 53">
            <a:extLst>
              <a:ext uri="{FF2B5EF4-FFF2-40B4-BE49-F238E27FC236}">
                <a16:creationId xmlns:a16="http://schemas.microsoft.com/office/drawing/2014/main" id="{4431D9D6-0B35-4E93-9DCC-F51A1CEB9CAB}"/>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47</a:t>
            </a:r>
          </a:p>
        </p:txBody>
      </p:sp>
      <p:sp>
        <p:nvSpPr>
          <p:cNvPr id="55" name="Rectangle: Rounded Corners 54">
            <a:extLst>
              <a:ext uri="{FF2B5EF4-FFF2-40B4-BE49-F238E27FC236}">
                <a16:creationId xmlns:a16="http://schemas.microsoft.com/office/drawing/2014/main" id="{50BA29F1-8A39-42DF-B655-9EE094B58A49}"/>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46</a:t>
            </a:r>
          </a:p>
        </p:txBody>
      </p:sp>
      <p:sp>
        <p:nvSpPr>
          <p:cNvPr id="59" name="Rectangle: Rounded Corners 58">
            <a:extLst>
              <a:ext uri="{FF2B5EF4-FFF2-40B4-BE49-F238E27FC236}">
                <a16:creationId xmlns:a16="http://schemas.microsoft.com/office/drawing/2014/main" id="{528D54CE-9A74-4801-80BD-80202A9F0907}"/>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45</a:t>
            </a:r>
          </a:p>
        </p:txBody>
      </p:sp>
      <p:sp>
        <p:nvSpPr>
          <p:cNvPr id="77" name="Rectangle: Rounded Corners 76">
            <a:extLst>
              <a:ext uri="{FF2B5EF4-FFF2-40B4-BE49-F238E27FC236}">
                <a16:creationId xmlns:a16="http://schemas.microsoft.com/office/drawing/2014/main" id="{5A9CA248-8E44-42D1-BC99-C2096825C087}"/>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44</a:t>
            </a:r>
          </a:p>
        </p:txBody>
      </p:sp>
      <p:sp>
        <p:nvSpPr>
          <p:cNvPr id="78" name="Rectangle: Rounded Corners 77">
            <a:extLst>
              <a:ext uri="{FF2B5EF4-FFF2-40B4-BE49-F238E27FC236}">
                <a16:creationId xmlns:a16="http://schemas.microsoft.com/office/drawing/2014/main" id="{A63A6E19-56BD-4A99-B4C8-60EE678D4B6B}"/>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43</a:t>
            </a:r>
          </a:p>
        </p:txBody>
      </p:sp>
      <p:sp>
        <p:nvSpPr>
          <p:cNvPr id="79" name="Rectangle: Rounded Corners 78">
            <a:extLst>
              <a:ext uri="{FF2B5EF4-FFF2-40B4-BE49-F238E27FC236}">
                <a16:creationId xmlns:a16="http://schemas.microsoft.com/office/drawing/2014/main" id="{7039CC4C-D2DD-43AC-B391-3F45B91F9450}"/>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42</a:t>
            </a:r>
          </a:p>
        </p:txBody>
      </p:sp>
      <p:sp>
        <p:nvSpPr>
          <p:cNvPr id="80" name="Rectangle: Rounded Corners 79">
            <a:extLst>
              <a:ext uri="{FF2B5EF4-FFF2-40B4-BE49-F238E27FC236}">
                <a16:creationId xmlns:a16="http://schemas.microsoft.com/office/drawing/2014/main" id="{717B6603-5262-45BF-8973-08BF403DAF47}"/>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41</a:t>
            </a:r>
          </a:p>
        </p:txBody>
      </p:sp>
      <p:sp>
        <p:nvSpPr>
          <p:cNvPr id="81" name="Rectangle: Rounded Corners 80">
            <a:extLst>
              <a:ext uri="{FF2B5EF4-FFF2-40B4-BE49-F238E27FC236}">
                <a16:creationId xmlns:a16="http://schemas.microsoft.com/office/drawing/2014/main" id="{812B7DFA-B8A8-4F6F-B313-84861A9C8061}"/>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40</a:t>
            </a:r>
          </a:p>
        </p:txBody>
      </p:sp>
      <p:sp>
        <p:nvSpPr>
          <p:cNvPr id="82" name="Rectangle: Rounded Corners 81">
            <a:extLst>
              <a:ext uri="{FF2B5EF4-FFF2-40B4-BE49-F238E27FC236}">
                <a16:creationId xmlns:a16="http://schemas.microsoft.com/office/drawing/2014/main" id="{4D4D7343-54AC-4853-8B3C-B5D06DB1F8C9}"/>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39</a:t>
            </a:r>
          </a:p>
        </p:txBody>
      </p:sp>
      <p:sp>
        <p:nvSpPr>
          <p:cNvPr id="83" name="Rectangle: Rounded Corners 82">
            <a:extLst>
              <a:ext uri="{FF2B5EF4-FFF2-40B4-BE49-F238E27FC236}">
                <a16:creationId xmlns:a16="http://schemas.microsoft.com/office/drawing/2014/main" id="{E98D73CE-6E97-492F-A8B4-AB117648B188}"/>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38</a:t>
            </a:r>
          </a:p>
        </p:txBody>
      </p:sp>
      <p:sp>
        <p:nvSpPr>
          <p:cNvPr id="84" name="Rectangle: Rounded Corners 83">
            <a:extLst>
              <a:ext uri="{FF2B5EF4-FFF2-40B4-BE49-F238E27FC236}">
                <a16:creationId xmlns:a16="http://schemas.microsoft.com/office/drawing/2014/main" id="{74D56CB2-E02D-4CB9-ACB0-2F0F5D0312A8}"/>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37</a:t>
            </a:r>
          </a:p>
        </p:txBody>
      </p:sp>
      <p:sp>
        <p:nvSpPr>
          <p:cNvPr id="85" name="Rectangle: Rounded Corners 84">
            <a:extLst>
              <a:ext uri="{FF2B5EF4-FFF2-40B4-BE49-F238E27FC236}">
                <a16:creationId xmlns:a16="http://schemas.microsoft.com/office/drawing/2014/main" id="{72EC6427-DE09-4F97-862B-92A23FAFCEF9}"/>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36</a:t>
            </a:r>
          </a:p>
        </p:txBody>
      </p:sp>
      <p:sp>
        <p:nvSpPr>
          <p:cNvPr id="86" name="Rectangle: Rounded Corners 85">
            <a:extLst>
              <a:ext uri="{FF2B5EF4-FFF2-40B4-BE49-F238E27FC236}">
                <a16:creationId xmlns:a16="http://schemas.microsoft.com/office/drawing/2014/main" id="{84521EBE-1253-418C-A288-7DFF50272FB4}"/>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35</a:t>
            </a:r>
          </a:p>
        </p:txBody>
      </p:sp>
      <p:sp>
        <p:nvSpPr>
          <p:cNvPr id="87" name="Rectangle: Rounded Corners 86">
            <a:extLst>
              <a:ext uri="{FF2B5EF4-FFF2-40B4-BE49-F238E27FC236}">
                <a16:creationId xmlns:a16="http://schemas.microsoft.com/office/drawing/2014/main" id="{15FBDDCB-19B8-4CF7-9BB9-EC3071487294}"/>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34</a:t>
            </a:r>
          </a:p>
        </p:txBody>
      </p:sp>
      <p:sp>
        <p:nvSpPr>
          <p:cNvPr id="88" name="Rectangle: Rounded Corners 87">
            <a:extLst>
              <a:ext uri="{FF2B5EF4-FFF2-40B4-BE49-F238E27FC236}">
                <a16:creationId xmlns:a16="http://schemas.microsoft.com/office/drawing/2014/main" id="{1CB0E7DD-8408-414B-92F1-67EACD1D93BF}"/>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43</a:t>
            </a:r>
          </a:p>
        </p:txBody>
      </p:sp>
      <p:sp>
        <p:nvSpPr>
          <p:cNvPr id="89" name="Rectangle: Rounded Corners 88">
            <a:extLst>
              <a:ext uri="{FF2B5EF4-FFF2-40B4-BE49-F238E27FC236}">
                <a16:creationId xmlns:a16="http://schemas.microsoft.com/office/drawing/2014/main" id="{4EB97DA4-AB5D-4575-9A74-B08126E97A2C}"/>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32</a:t>
            </a:r>
          </a:p>
        </p:txBody>
      </p:sp>
      <p:sp>
        <p:nvSpPr>
          <p:cNvPr id="90" name="Rectangle: Rounded Corners 89">
            <a:extLst>
              <a:ext uri="{FF2B5EF4-FFF2-40B4-BE49-F238E27FC236}">
                <a16:creationId xmlns:a16="http://schemas.microsoft.com/office/drawing/2014/main" id="{8A1484B9-9BCC-4A54-9067-E3595CDC9E01}"/>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31</a:t>
            </a:r>
          </a:p>
        </p:txBody>
      </p:sp>
      <p:sp>
        <p:nvSpPr>
          <p:cNvPr id="91" name="Rectangle: Rounded Corners 90">
            <a:extLst>
              <a:ext uri="{FF2B5EF4-FFF2-40B4-BE49-F238E27FC236}">
                <a16:creationId xmlns:a16="http://schemas.microsoft.com/office/drawing/2014/main" id="{D2948B25-6416-4174-8CF8-CA5DF8DF5D2D}"/>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30</a:t>
            </a:r>
          </a:p>
        </p:txBody>
      </p:sp>
      <p:sp>
        <p:nvSpPr>
          <p:cNvPr id="92" name="Rectangle: Rounded Corners 91">
            <a:extLst>
              <a:ext uri="{FF2B5EF4-FFF2-40B4-BE49-F238E27FC236}">
                <a16:creationId xmlns:a16="http://schemas.microsoft.com/office/drawing/2014/main" id="{E95E7AE5-C9E3-417D-9E10-4748D84DFC4C}"/>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29</a:t>
            </a:r>
          </a:p>
        </p:txBody>
      </p:sp>
      <p:sp>
        <p:nvSpPr>
          <p:cNvPr id="93" name="Rectangle: Rounded Corners 92">
            <a:extLst>
              <a:ext uri="{FF2B5EF4-FFF2-40B4-BE49-F238E27FC236}">
                <a16:creationId xmlns:a16="http://schemas.microsoft.com/office/drawing/2014/main" id="{6F179714-3B7A-4E47-B4FB-C185F5669455}"/>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28</a:t>
            </a:r>
          </a:p>
        </p:txBody>
      </p:sp>
      <p:sp>
        <p:nvSpPr>
          <p:cNvPr id="94" name="Rectangle: Rounded Corners 93">
            <a:extLst>
              <a:ext uri="{FF2B5EF4-FFF2-40B4-BE49-F238E27FC236}">
                <a16:creationId xmlns:a16="http://schemas.microsoft.com/office/drawing/2014/main" id="{8B0117BF-1B63-47BE-A81F-D5B9F338132A}"/>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27</a:t>
            </a:r>
          </a:p>
        </p:txBody>
      </p:sp>
      <p:sp>
        <p:nvSpPr>
          <p:cNvPr id="95" name="Rectangle: Rounded Corners 94">
            <a:extLst>
              <a:ext uri="{FF2B5EF4-FFF2-40B4-BE49-F238E27FC236}">
                <a16:creationId xmlns:a16="http://schemas.microsoft.com/office/drawing/2014/main" id="{098CAF40-C05B-4139-90B8-9CC15C736590}"/>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26</a:t>
            </a:r>
          </a:p>
        </p:txBody>
      </p:sp>
      <p:sp>
        <p:nvSpPr>
          <p:cNvPr id="96" name="Rectangle: Rounded Corners 95">
            <a:extLst>
              <a:ext uri="{FF2B5EF4-FFF2-40B4-BE49-F238E27FC236}">
                <a16:creationId xmlns:a16="http://schemas.microsoft.com/office/drawing/2014/main" id="{E418D333-9BEC-43C7-BA30-F01F2E4BF4CE}"/>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25</a:t>
            </a:r>
          </a:p>
        </p:txBody>
      </p:sp>
      <p:sp>
        <p:nvSpPr>
          <p:cNvPr id="97" name="Rectangle: Rounded Corners 96">
            <a:extLst>
              <a:ext uri="{FF2B5EF4-FFF2-40B4-BE49-F238E27FC236}">
                <a16:creationId xmlns:a16="http://schemas.microsoft.com/office/drawing/2014/main" id="{8CE164F3-C00E-4E1E-B3F7-C3680A087CC2}"/>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24</a:t>
            </a:r>
          </a:p>
        </p:txBody>
      </p:sp>
      <p:sp>
        <p:nvSpPr>
          <p:cNvPr id="98" name="Rectangle: Rounded Corners 97">
            <a:extLst>
              <a:ext uri="{FF2B5EF4-FFF2-40B4-BE49-F238E27FC236}">
                <a16:creationId xmlns:a16="http://schemas.microsoft.com/office/drawing/2014/main" id="{EEB3AD03-2D29-44AF-B98D-556458C20FC6}"/>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23</a:t>
            </a:r>
          </a:p>
        </p:txBody>
      </p:sp>
      <p:sp>
        <p:nvSpPr>
          <p:cNvPr id="99" name="Rectangle: Rounded Corners 98">
            <a:extLst>
              <a:ext uri="{FF2B5EF4-FFF2-40B4-BE49-F238E27FC236}">
                <a16:creationId xmlns:a16="http://schemas.microsoft.com/office/drawing/2014/main" id="{FDFC8FAF-E8A3-4356-9E84-5161FAFE3626}"/>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22</a:t>
            </a:r>
          </a:p>
        </p:txBody>
      </p:sp>
      <p:sp>
        <p:nvSpPr>
          <p:cNvPr id="100" name="Rectangle: Rounded Corners 99">
            <a:extLst>
              <a:ext uri="{FF2B5EF4-FFF2-40B4-BE49-F238E27FC236}">
                <a16:creationId xmlns:a16="http://schemas.microsoft.com/office/drawing/2014/main" id="{52FD03DD-C1D6-4462-92FF-E1B8EA899343}"/>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21</a:t>
            </a:r>
          </a:p>
        </p:txBody>
      </p:sp>
      <p:sp>
        <p:nvSpPr>
          <p:cNvPr id="101" name="Rectangle: Rounded Corners 100">
            <a:extLst>
              <a:ext uri="{FF2B5EF4-FFF2-40B4-BE49-F238E27FC236}">
                <a16:creationId xmlns:a16="http://schemas.microsoft.com/office/drawing/2014/main" id="{0600956F-D01A-409F-83B7-669449324177}"/>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20</a:t>
            </a:r>
          </a:p>
        </p:txBody>
      </p:sp>
      <p:sp>
        <p:nvSpPr>
          <p:cNvPr id="102" name="Rectangle: Rounded Corners 101">
            <a:extLst>
              <a:ext uri="{FF2B5EF4-FFF2-40B4-BE49-F238E27FC236}">
                <a16:creationId xmlns:a16="http://schemas.microsoft.com/office/drawing/2014/main" id="{CAC3680C-86C3-4258-9DB1-BCD46BA1510A}"/>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19</a:t>
            </a:r>
          </a:p>
        </p:txBody>
      </p:sp>
      <p:sp>
        <p:nvSpPr>
          <p:cNvPr id="103" name="Rectangle: Rounded Corners 102">
            <a:extLst>
              <a:ext uri="{FF2B5EF4-FFF2-40B4-BE49-F238E27FC236}">
                <a16:creationId xmlns:a16="http://schemas.microsoft.com/office/drawing/2014/main" id="{62B03BAB-08AF-4FB8-949D-9AF93F484B00}"/>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18</a:t>
            </a:r>
          </a:p>
        </p:txBody>
      </p:sp>
      <p:sp>
        <p:nvSpPr>
          <p:cNvPr id="104" name="Rectangle: Rounded Corners 103">
            <a:extLst>
              <a:ext uri="{FF2B5EF4-FFF2-40B4-BE49-F238E27FC236}">
                <a16:creationId xmlns:a16="http://schemas.microsoft.com/office/drawing/2014/main" id="{ECB89A91-E2C7-4C82-9F2D-C2DAD2C304D4}"/>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17</a:t>
            </a:r>
          </a:p>
        </p:txBody>
      </p:sp>
      <p:sp>
        <p:nvSpPr>
          <p:cNvPr id="105" name="Rectangle: Rounded Corners 104">
            <a:extLst>
              <a:ext uri="{FF2B5EF4-FFF2-40B4-BE49-F238E27FC236}">
                <a16:creationId xmlns:a16="http://schemas.microsoft.com/office/drawing/2014/main" id="{B9BD9818-9C04-4A0E-AAEF-C0D5449786B2}"/>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16</a:t>
            </a:r>
          </a:p>
        </p:txBody>
      </p:sp>
      <p:sp>
        <p:nvSpPr>
          <p:cNvPr id="106" name="Rectangle: Rounded Corners 105">
            <a:extLst>
              <a:ext uri="{FF2B5EF4-FFF2-40B4-BE49-F238E27FC236}">
                <a16:creationId xmlns:a16="http://schemas.microsoft.com/office/drawing/2014/main" id="{71F9E2DB-7BF2-4DE0-8B16-07C46B5DB5F1}"/>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15</a:t>
            </a:r>
          </a:p>
        </p:txBody>
      </p:sp>
      <p:sp>
        <p:nvSpPr>
          <p:cNvPr id="107" name="Rectangle: Rounded Corners 106">
            <a:extLst>
              <a:ext uri="{FF2B5EF4-FFF2-40B4-BE49-F238E27FC236}">
                <a16:creationId xmlns:a16="http://schemas.microsoft.com/office/drawing/2014/main" id="{910FB960-25DD-4F1A-8F1F-1B4DB0100E73}"/>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14</a:t>
            </a:r>
          </a:p>
        </p:txBody>
      </p:sp>
      <p:sp>
        <p:nvSpPr>
          <p:cNvPr id="108" name="Rectangle: Rounded Corners 107">
            <a:extLst>
              <a:ext uri="{FF2B5EF4-FFF2-40B4-BE49-F238E27FC236}">
                <a16:creationId xmlns:a16="http://schemas.microsoft.com/office/drawing/2014/main" id="{652D88E4-2F32-4F21-903F-BCC993FCACFB}"/>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13</a:t>
            </a:r>
          </a:p>
        </p:txBody>
      </p:sp>
      <p:sp>
        <p:nvSpPr>
          <p:cNvPr id="110" name="Rectangle: Rounded Corners 109">
            <a:extLst>
              <a:ext uri="{FF2B5EF4-FFF2-40B4-BE49-F238E27FC236}">
                <a16:creationId xmlns:a16="http://schemas.microsoft.com/office/drawing/2014/main" id="{35CCE765-6EAD-4B75-8C12-1E98BDED24F0}"/>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12</a:t>
            </a:r>
          </a:p>
        </p:txBody>
      </p:sp>
      <p:sp>
        <p:nvSpPr>
          <p:cNvPr id="111" name="Rectangle: Rounded Corners 110">
            <a:extLst>
              <a:ext uri="{FF2B5EF4-FFF2-40B4-BE49-F238E27FC236}">
                <a16:creationId xmlns:a16="http://schemas.microsoft.com/office/drawing/2014/main" id="{363E9A01-CFCD-46F2-843E-350764F94DDF}"/>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11</a:t>
            </a:r>
          </a:p>
        </p:txBody>
      </p:sp>
      <p:sp>
        <p:nvSpPr>
          <p:cNvPr id="112" name="Rectangle: Rounded Corners 111">
            <a:extLst>
              <a:ext uri="{FF2B5EF4-FFF2-40B4-BE49-F238E27FC236}">
                <a16:creationId xmlns:a16="http://schemas.microsoft.com/office/drawing/2014/main" id="{9D355070-EBA3-4CC7-9FFD-6EA0A5E4F05F}"/>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10</a:t>
            </a:r>
          </a:p>
        </p:txBody>
      </p:sp>
      <p:sp>
        <p:nvSpPr>
          <p:cNvPr id="113" name="Rectangle: Rounded Corners 112">
            <a:extLst>
              <a:ext uri="{FF2B5EF4-FFF2-40B4-BE49-F238E27FC236}">
                <a16:creationId xmlns:a16="http://schemas.microsoft.com/office/drawing/2014/main" id="{2C7CEC25-A918-4A45-8036-B3073F117CAA}"/>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09</a:t>
            </a:r>
          </a:p>
        </p:txBody>
      </p:sp>
      <p:sp>
        <p:nvSpPr>
          <p:cNvPr id="124" name="Rectangle: Rounded Corners 123">
            <a:extLst>
              <a:ext uri="{FF2B5EF4-FFF2-40B4-BE49-F238E27FC236}">
                <a16:creationId xmlns:a16="http://schemas.microsoft.com/office/drawing/2014/main" id="{6188C4F4-44F4-4174-A47E-F78842456A29}"/>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08</a:t>
            </a:r>
          </a:p>
        </p:txBody>
      </p:sp>
      <p:sp>
        <p:nvSpPr>
          <p:cNvPr id="125" name="Rectangle: Rounded Corners 124">
            <a:extLst>
              <a:ext uri="{FF2B5EF4-FFF2-40B4-BE49-F238E27FC236}">
                <a16:creationId xmlns:a16="http://schemas.microsoft.com/office/drawing/2014/main" id="{6C3FF755-6C4A-42C4-83C8-7D4D03697A13}"/>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07</a:t>
            </a:r>
          </a:p>
        </p:txBody>
      </p:sp>
      <p:sp>
        <p:nvSpPr>
          <p:cNvPr id="126" name="Rectangle: Rounded Corners 125">
            <a:extLst>
              <a:ext uri="{FF2B5EF4-FFF2-40B4-BE49-F238E27FC236}">
                <a16:creationId xmlns:a16="http://schemas.microsoft.com/office/drawing/2014/main" id="{9C6A43D0-9EE3-4B89-85FE-C5E82C24B642}"/>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06</a:t>
            </a:r>
          </a:p>
        </p:txBody>
      </p:sp>
      <p:sp>
        <p:nvSpPr>
          <p:cNvPr id="127" name="Rectangle: Rounded Corners 126">
            <a:extLst>
              <a:ext uri="{FF2B5EF4-FFF2-40B4-BE49-F238E27FC236}">
                <a16:creationId xmlns:a16="http://schemas.microsoft.com/office/drawing/2014/main" id="{3B22A132-BD6B-4978-87B4-0497CC058831}"/>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05</a:t>
            </a:r>
          </a:p>
        </p:txBody>
      </p:sp>
      <p:sp>
        <p:nvSpPr>
          <p:cNvPr id="128" name="Rectangle: Rounded Corners 127">
            <a:extLst>
              <a:ext uri="{FF2B5EF4-FFF2-40B4-BE49-F238E27FC236}">
                <a16:creationId xmlns:a16="http://schemas.microsoft.com/office/drawing/2014/main" id="{F219CCEC-2F09-4368-AC83-E4CC624004F3}"/>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04</a:t>
            </a:r>
          </a:p>
        </p:txBody>
      </p:sp>
      <p:sp>
        <p:nvSpPr>
          <p:cNvPr id="129" name="Rectangle: Rounded Corners 128">
            <a:extLst>
              <a:ext uri="{FF2B5EF4-FFF2-40B4-BE49-F238E27FC236}">
                <a16:creationId xmlns:a16="http://schemas.microsoft.com/office/drawing/2014/main" id="{40D851C4-F7AF-4029-8F42-A740D9F10921}"/>
              </a:ext>
            </a:extLst>
          </p:cNvPr>
          <p:cNvSpPr/>
          <p:nvPr/>
        </p:nvSpPr>
        <p:spPr>
          <a:xfrm>
            <a:off x="8375373" y="5010978"/>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03</a:t>
            </a:r>
          </a:p>
        </p:txBody>
      </p:sp>
      <p:sp>
        <p:nvSpPr>
          <p:cNvPr id="130" name="Rectangle: Rounded Corners 129">
            <a:extLst>
              <a:ext uri="{FF2B5EF4-FFF2-40B4-BE49-F238E27FC236}">
                <a16:creationId xmlns:a16="http://schemas.microsoft.com/office/drawing/2014/main" id="{FAEC1BDF-CB10-4BDE-90CF-6442A795BB52}"/>
              </a:ext>
            </a:extLst>
          </p:cNvPr>
          <p:cNvSpPr/>
          <p:nvPr/>
        </p:nvSpPr>
        <p:spPr>
          <a:xfrm>
            <a:off x="8375373" y="5010978"/>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02</a:t>
            </a:r>
          </a:p>
        </p:txBody>
      </p:sp>
      <p:sp>
        <p:nvSpPr>
          <p:cNvPr id="131" name="Rectangle: Rounded Corners 130">
            <a:extLst>
              <a:ext uri="{FF2B5EF4-FFF2-40B4-BE49-F238E27FC236}">
                <a16:creationId xmlns:a16="http://schemas.microsoft.com/office/drawing/2014/main" id="{E4F188D7-D12B-47BB-90EB-A9759FA1B0FF}"/>
              </a:ext>
            </a:extLst>
          </p:cNvPr>
          <p:cNvSpPr/>
          <p:nvPr/>
        </p:nvSpPr>
        <p:spPr>
          <a:xfrm>
            <a:off x="8375373" y="5010978"/>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01</a:t>
            </a:r>
          </a:p>
        </p:txBody>
      </p:sp>
      <p:sp>
        <p:nvSpPr>
          <p:cNvPr id="132" name="Rectangle: Rounded Corners 131">
            <a:extLst>
              <a:ext uri="{FF2B5EF4-FFF2-40B4-BE49-F238E27FC236}">
                <a16:creationId xmlns:a16="http://schemas.microsoft.com/office/drawing/2014/main" id="{6BEE5FD9-DDE9-4873-BD59-47821724502A}"/>
              </a:ext>
            </a:extLst>
          </p:cNvPr>
          <p:cNvSpPr/>
          <p:nvPr/>
        </p:nvSpPr>
        <p:spPr>
          <a:xfrm>
            <a:off x="8375373" y="5010978"/>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00</a:t>
            </a:r>
          </a:p>
        </p:txBody>
      </p:sp>
      <p:sp>
        <p:nvSpPr>
          <p:cNvPr id="133" name="Rectangle: Rounded Corners 132">
            <a:extLst>
              <a:ext uri="{FF2B5EF4-FFF2-40B4-BE49-F238E27FC236}">
                <a16:creationId xmlns:a16="http://schemas.microsoft.com/office/drawing/2014/main" id="{3CCE7FEC-1652-4101-8098-4980D3547F54}"/>
              </a:ext>
            </a:extLst>
          </p:cNvPr>
          <p:cNvSpPr/>
          <p:nvPr/>
        </p:nvSpPr>
        <p:spPr>
          <a:xfrm>
            <a:off x="8375373" y="5010978"/>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HẾT GIỜ</a:t>
            </a:r>
          </a:p>
        </p:txBody>
      </p:sp>
      <p:sp>
        <p:nvSpPr>
          <p:cNvPr id="114" name="Arrow: Right 113">
            <a:hlinkClick r:id="rId16" action="ppaction://hlinksldjump"/>
            <a:extLst>
              <a:ext uri="{FF2B5EF4-FFF2-40B4-BE49-F238E27FC236}">
                <a16:creationId xmlns:a16="http://schemas.microsoft.com/office/drawing/2014/main" id="{E199AE5B-1A19-4598-B03E-F74184CF2223}"/>
              </a:ext>
            </a:extLst>
          </p:cNvPr>
          <p:cNvSpPr/>
          <p:nvPr/>
        </p:nvSpPr>
        <p:spPr>
          <a:xfrm>
            <a:off x="11451861" y="6324600"/>
            <a:ext cx="569626" cy="359764"/>
          </a:xfrm>
          <a:prstGeom prst="rightArrow">
            <a:avLst>
              <a:gd name="adj1" fmla="val 100000"/>
              <a:gd name="adj2" fmla="val 50000"/>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775388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8" fill="hold" display="0">
                  <p:stCondLst>
                    <p:cond delay="indefinite"/>
                  </p:stCondLst>
                  <p:endCondLst>
                    <p:cond evt="onNext" delay="0">
                      <p:tgtEl>
                        <p:sldTgt/>
                      </p:tgtEl>
                    </p:cond>
                    <p:cond evt="onPrev" delay="0">
                      <p:tgtEl>
                        <p:sldTgt/>
                      </p:tgtEl>
                    </p:cond>
                    <p:cond evt="onStopAudio" delay="0">
                      <p:tgtEl>
                        <p:sldTgt/>
                      </p:tgtEl>
                    </p:cond>
                  </p:endCondLst>
                </p:cTn>
                <p:tgtEl>
                  <p:spTgt spid="48"/>
                </p:tgtEl>
              </p:cMediaNode>
            </p:audio>
            <p:audio>
              <p:cMediaNode vol="100000">
                <p:cTn id="9" fill="hold" display="0">
                  <p:stCondLst>
                    <p:cond delay="indefinite"/>
                  </p:stCondLst>
                  <p:endCondLst>
                    <p:cond evt="onNext" delay="0">
                      <p:tgtEl>
                        <p:sldTgt/>
                      </p:tgtEl>
                    </p:cond>
                    <p:cond evt="onPrev" delay="0">
                      <p:tgtEl>
                        <p:sldTgt/>
                      </p:tgtEl>
                    </p:cond>
                    <p:cond evt="onStopAudio" delay="0">
                      <p:tgtEl>
                        <p:sldTgt/>
                      </p:tgtEl>
                    </p:cond>
                  </p:endCondLst>
                </p:cTn>
                <p:tgtEl>
                  <p:spTgt spid="62"/>
                </p:tgtEl>
              </p:cMediaNode>
            </p:audio>
            <p:seq concurrent="1" nextAc="seek">
              <p:cTn id="10" restart="whenNotActive" fill="hold" evtFilter="cancelBubble" nodeType="interactiveSeq">
                <p:stCondLst>
                  <p:cond evt="onClick" delay="0">
                    <p:tgtEl>
                      <p:spTgt spid="39"/>
                    </p:tgtEl>
                  </p:cond>
                </p:stCondLst>
                <p:endSync evt="end" delay="0">
                  <p:rtn val="all"/>
                </p:endSync>
                <p:childTnLst>
                  <p:par>
                    <p:cTn id="11" fill="hold">
                      <p:stCondLst>
                        <p:cond delay="0"/>
                      </p:stCondLst>
                      <p:childTnLst>
                        <p:par>
                          <p:cTn id="12" fill="hold">
                            <p:stCondLst>
                              <p:cond delay="0"/>
                            </p:stCondLst>
                            <p:childTnLst>
                              <p:par>
                                <p:cTn id="13" presetID="26" presetClass="emph" presetSubtype="0" fill="hold" grpId="0" nodeType="clickEffect">
                                  <p:stCondLst>
                                    <p:cond delay="0"/>
                                  </p:stCondLst>
                                  <p:childTnLst>
                                    <p:animEffect transition="out" filter="fade">
                                      <p:cBhvr>
                                        <p:cTn id="14" dur="500" tmFilter="0, 0; .2, .5; .8, .5; 1, 0"/>
                                        <p:tgtEl>
                                          <p:spTgt spid="39"/>
                                        </p:tgtEl>
                                      </p:cBhvr>
                                    </p:animEffect>
                                    <p:animScale>
                                      <p:cBhvr>
                                        <p:cTn id="15" dur="250" autoRev="1" fill="hold"/>
                                        <p:tgtEl>
                                          <p:spTgt spid="39"/>
                                        </p:tgtEl>
                                      </p:cBhvr>
                                      <p:by x="105000" y="105000"/>
                                    </p:animScale>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999"/>
                                          </p:stCondLst>
                                        </p:cTn>
                                        <p:tgtEl>
                                          <p:spTgt spid="40"/>
                                        </p:tgtEl>
                                        <p:attrNameLst>
                                          <p:attrName>style.visibility</p:attrName>
                                        </p:attrNameLst>
                                      </p:cBhvr>
                                      <p:to>
                                        <p:strVal val="visible"/>
                                      </p:to>
                                    </p:set>
                                  </p:childTnLst>
                                </p:cTn>
                              </p:par>
                            </p:childTnLst>
                          </p:cTn>
                        </p:par>
                        <p:par>
                          <p:cTn id="19" fill="hold">
                            <p:stCondLst>
                              <p:cond delay="1500"/>
                            </p:stCondLst>
                            <p:childTnLst>
                              <p:par>
                                <p:cTn id="20" presetID="1" presetClass="entr" presetSubtype="0" fill="hold" grpId="0" nodeType="afterEffect">
                                  <p:stCondLst>
                                    <p:cond delay="0"/>
                                  </p:stCondLst>
                                  <p:childTnLst>
                                    <p:set>
                                      <p:cBhvr>
                                        <p:cTn id="21" dur="1" fill="hold">
                                          <p:stCondLst>
                                            <p:cond delay="999"/>
                                          </p:stCondLst>
                                        </p:cTn>
                                        <p:tgtEl>
                                          <p:spTgt spid="41"/>
                                        </p:tgtEl>
                                        <p:attrNameLst>
                                          <p:attrName>style.visibility</p:attrName>
                                        </p:attrNameLst>
                                      </p:cBhvr>
                                      <p:to>
                                        <p:strVal val="visible"/>
                                      </p:to>
                                    </p:set>
                                  </p:childTnLst>
                                </p:cTn>
                              </p:par>
                            </p:childTnLst>
                          </p:cTn>
                        </p:par>
                        <p:par>
                          <p:cTn id="22" fill="hold">
                            <p:stCondLst>
                              <p:cond delay="2500"/>
                            </p:stCondLst>
                            <p:childTnLst>
                              <p:par>
                                <p:cTn id="23" presetID="1" presetClass="entr" presetSubtype="0" fill="hold" grpId="0" nodeType="afterEffect">
                                  <p:stCondLst>
                                    <p:cond delay="0"/>
                                  </p:stCondLst>
                                  <p:childTnLst>
                                    <p:set>
                                      <p:cBhvr>
                                        <p:cTn id="24" dur="1" fill="hold">
                                          <p:stCondLst>
                                            <p:cond delay="999"/>
                                          </p:stCondLst>
                                        </p:cTn>
                                        <p:tgtEl>
                                          <p:spTgt spid="42"/>
                                        </p:tgtEl>
                                        <p:attrNameLst>
                                          <p:attrName>style.visibility</p:attrName>
                                        </p:attrNameLst>
                                      </p:cBhvr>
                                      <p:to>
                                        <p:strVal val="visible"/>
                                      </p:to>
                                    </p:set>
                                  </p:childTnLst>
                                </p:cTn>
                              </p:par>
                            </p:childTnLst>
                          </p:cTn>
                        </p:par>
                        <p:par>
                          <p:cTn id="25" fill="hold">
                            <p:stCondLst>
                              <p:cond delay="3500"/>
                            </p:stCondLst>
                            <p:childTnLst>
                              <p:par>
                                <p:cTn id="26" presetID="1" presetClass="entr" presetSubtype="0" fill="hold" grpId="0" nodeType="afterEffect">
                                  <p:stCondLst>
                                    <p:cond delay="0"/>
                                  </p:stCondLst>
                                  <p:childTnLst>
                                    <p:set>
                                      <p:cBhvr>
                                        <p:cTn id="27" dur="1" fill="hold">
                                          <p:stCondLst>
                                            <p:cond delay="999"/>
                                          </p:stCondLst>
                                        </p:cTn>
                                        <p:tgtEl>
                                          <p:spTgt spid="43"/>
                                        </p:tgtEl>
                                        <p:attrNameLst>
                                          <p:attrName>style.visibility</p:attrName>
                                        </p:attrNameLst>
                                      </p:cBhvr>
                                      <p:to>
                                        <p:strVal val="visible"/>
                                      </p:to>
                                    </p:set>
                                  </p:childTnLst>
                                </p:cTn>
                              </p:par>
                            </p:childTnLst>
                          </p:cTn>
                        </p:par>
                        <p:par>
                          <p:cTn id="28" fill="hold">
                            <p:stCondLst>
                              <p:cond delay="4500"/>
                            </p:stCondLst>
                            <p:childTnLst>
                              <p:par>
                                <p:cTn id="29" presetID="1" presetClass="entr" presetSubtype="0" fill="hold" grpId="0" nodeType="afterEffect">
                                  <p:stCondLst>
                                    <p:cond delay="0"/>
                                  </p:stCondLst>
                                  <p:childTnLst>
                                    <p:set>
                                      <p:cBhvr>
                                        <p:cTn id="30" dur="1" fill="hold">
                                          <p:stCondLst>
                                            <p:cond delay="999"/>
                                          </p:stCondLst>
                                        </p:cTn>
                                        <p:tgtEl>
                                          <p:spTgt spid="44"/>
                                        </p:tgtEl>
                                        <p:attrNameLst>
                                          <p:attrName>style.visibility</p:attrName>
                                        </p:attrNameLst>
                                      </p:cBhvr>
                                      <p:to>
                                        <p:strVal val="visible"/>
                                      </p:to>
                                    </p:set>
                                  </p:childTnLst>
                                </p:cTn>
                              </p:par>
                            </p:childTnLst>
                          </p:cTn>
                        </p:par>
                        <p:par>
                          <p:cTn id="31" fill="hold">
                            <p:stCondLst>
                              <p:cond delay="5500"/>
                            </p:stCondLst>
                            <p:childTnLst>
                              <p:par>
                                <p:cTn id="32" presetID="1" presetClass="entr" presetSubtype="0" fill="hold" grpId="0" nodeType="afterEffect">
                                  <p:stCondLst>
                                    <p:cond delay="0"/>
                                  </p:stCondLst>
                                  <p:childTnLst>
                                    <p:set>
                                      <p:cBhvr>
                                        <p:cTn id="33" dur="1" fill="hold">
                                          <p:stCondLst>
                                            <p:cond delay="999"/>
                                          </p:stCondLst>
                                        </p:cTn>
                                        <p:tgtEl>
                                          <p:spTgt spid="45"/>
                                        </p:tgtEl>
                                        <p:attrNameLst>
                                          <p:attrName>style.visibility</p:attrName>
                                        </p:attrNameLst>
                                      </p:cBhvr>
                                      <p:to>
                                        <p:strVal val="visible"/>
                                      </p:to>
                                    </p:set>
                                  </p:childTnLst>
                                </p:cTn>
                              </p:par>
                            </p:childTnLst>
                          </p:cTn>
                        </p:par>
                        <p:par>
                          <p:cTn id="34" fill="hold">
                            <p:stCondLst>
                              <p:cond delay="6500"/>
                            </p:stCondLst>
                            <p:childTnLst>
                              <p:par>
                                <p:cTn id="35" presetID="1" presetClass="entr" presetSubtype="0" fill="hold" grpId="0" nodeType="afterEffect">
                                  <p:stCondLst>
                                    <p:cond delay="0"/>
                                  </p:stCondLst>
                                  <p:childTnLst>
                                    <p:set>
                                      <p:cBhvr>
                                        <p:cTn id="36" dur="1" fill="hold">
                                          <p:stCondLst>
                                            <p:cond delay="999"/>
                                          </p:stCondLst>
                                        </p:cTn>
                                        <p:tgtEl>
                                          <p:spTgt spid="46"/>
                                        </p:tgtEl>
                                        <p:attrNameLst>
                                          <p:attrName>style.visibility</p:attrName>
                                        </p:attrNameLst>
                                      </p:cBhvr>
                                      <p:to>
                                        <p:strVal val="visible"/>
                                      </p:to>
                                    </p:set>
                                  </p:childTnLst>
                                </p:cTn>
                              </p:par>
                            </p:childTnLst>
                          </p:cTn>
                        </p:par>
                        <p:par>
                          <p:cTn id="37" fill="hold">
                            <p:stCondLst>
                              <p:cond delay="7500"/>
                            </p:stCondLst>
                            <p:childTnLst>
                              <p:par>
                                <p:cTn id="38" presetID="1" presetClass="entr" presetSubtype="0" fill="hold" grpId="0" nodeType="afterEffect">
                                  <p:stCondLst>
                                    <p:cond delay="0"/>
                                  </p:stCondLst>
                                  <p:childTnLst>
                                    <p:set>
                                      <p:cBhvr>
                                        <p:cTn id="39" dur="1" fill="hold">
                                          <p:stCondLst>
                                            <p:cond delay="999"/>
                                          </p:stCondLst>
                                        </p:cTn>
                                        <p:tgtEl>
                                          <p:spTgt spid="47"/>
                                        </p:tgtEl>
                                        <p:attrNameLst>
                                          <p:attrName>style.visibility</p:attrName>
                                        </p:attrNameLst>
                                      </p:cBhvr>
                                      <p:to>
                                        <p:strVal val="visible"/>
                                      </p:to>
                                    </p:set>
                                  </p:childTnLst>
                                </p:cTn>
                              </p:par>
                            </p:childTnLst>
                          </p:cTn>
                        </p:par>
                        <p:par>
                          <p:cTn id="40" fill="hold">
                            <p:stCondLst>
                              <p:cond delay="8500"/>
                            </p:stCondLst>
                            <p:childTnLst>
                              <p:par>
                                <p:cTn id="41" presetID="1" presetClass="entr" presetSubtype="0" fill="hold" grpId="0" nodeType="afterEffect">
                                  <p:stCondLst>
                                    <p:cond delay="0"/>
                                  </p:stCondLst>
                                  <p:childTnLst>
                                    <p:set>
                                      <p:cBhvr>
                                        <p:cTn id="42" dur="1" fill="hold">
                                          <p:stCondLst>
                                            <p:cond delay="999"/>
                                          </p:stCondLst>
                                        </p:cTn>
                                        <p:tgtEl>
                                          <p:spTgt spid="49"/>
                                        </p:tgtEl>
                                        <p:attrNameLst>
                                          <p:attrName>style.visibility</p:attrName>
                                        </p:attrNameLst>
                                      </p:cBhvr>
                                      <p:to>
                                        <p:strVal val="visible"/>
                                      </p:to>
                                    </p:set>
                                  </p:childTnLst>
                                </p:cTn>
                              </p:par>
                            </p:childTnLst>
                          </p:cTn>
                        </p:par>
                        <p:par>
                          <p:cTn id="43" fill="hold">
                            <p:stCondLst>
                              <p:cond delay="9500"/>
                            </p:stCondLst>
                            <p:childTnLst>
                              <p:par>
                                <p:cTn id="44" presetID="1" presetClass="entr" presetSubtype="0" fill="hold" grpId="0" nodeType="afterEffect">
                                  <p:stCondLst>
                                    <p:cond delay="0"/>
                                  </p:stCondLst>
                                  <p:childTnLst>
                                    <p:set>
                                      <p:cBhvr>
                                        <p:cTn id="45" dur="1" fill="hold">
                                          <p:stCondLst>
                                            <p:cond delay="999"/>
                                          </p:stCondLst>
                                        </p:cTn>
                                        <p:tgtEl>
                                          <p:spTgt spid="50"/>
                                        </p:tgtEl>
                                        <p:attrNameLst>
                                          <p:attrName>style.visibility</p:attrName>
                                        </p:attrNameLst>
                                      </p:cBhvr>
                                      <p:to>
                                        <p:strVal val="visible"/>
                                      </p:to>
                                    </p:set>
                                  </p:childTnLst>
                                </p:cTn>
                              </p:par>
                            </p:childTnLst>
                          </p:cTn>
                        </p:par>
                        <p:par>
                          <p:cTn id="46" fill="hold">
                            <p:stCondLst>
                              <p:cond delay="10500"/>
                            </p:stCondLst>
                            <p:childTnLst>
                              <p:par>
                                <p:cTn id="47" presetID="1" presetClass="entr" presetSubtype="0" fill="hold" grpId="0" nodeType="afterEffect">
                                  <p:stCondLst>
                                    <p:cond delay="0"/>
                                  </p:stCondLst>
                                  <p:childTnLst>
                                    <p:set>
                                      <p:cBhvr>
                                        <p:cTn id="48" dur="1" fill="hold">
                                          <p:stCondLst>
                                            <p:cond delay="999"/>
                                          </p:stCondLst>
                                        </p:cTn>
                                        <p:tgtEl>
                                          <p:spTgt spid="51"/>
                                        </p:tgtEl>
                                        <p:attrNameLst>
                                          <p:attrName>style.visibility</p:attrName>
                                        </p:attrNameLst>
                                      </p:cBhvr>
                                      <p:to>
                                        <p:strVal val="visible"/>
                                      </p:to>
                                    </p:set>
                                  </p:childTnLst>
                                </p:cTn>
                              </p:par>
                            </p:childTnLst>
                          </p:cTn>
                        </p:par>
                        <p:par>
                          <p:cTn id="49" fill="hold">
                            <p:stCondLst>
                              <p:cond delay="11500"/>
                            </p:stCondLst>
                            <p:childTnLst>
                              <p:par>
                                <p:cTn id="50" presetID="1" presetClass="entr" presetSubtype="0" fill="hold" grpId="0" nodeType="afterEffect">
                                  <p:stCondLst>
                                    <p:cond delay="0"/>
                                  </p:stCondLst>
                                  <p:childTnLst>
                                    <p:set>
                                      <p:cBhvr>
                                        <p:cTn id="51" dur="1" fill="hold">
                                          <p:stCondLst>
                                            <p:cond delay="999"/>
                                          </p:stCondLst>
                                        </p:cTn>
                                        <p:tgtEl>
                                          <p:spTgt spid="52"/>
                                        </p:tgtEl>
                                        <p:attrNameLst>
                                          <p:attrName>style.visibility</p:attrName>
                                        </p:attrNameLst>
                                      </p:cBhvr>
                                      <p:to>
                                        <p:strVal val="visible"/>
                                      </p:to>
                                    </p:set>
                                  </p:childTnLst>
                                </p:cTn>
                              </p:par>
                            </p:childTnLst>
                          </p:cTn>
                        </p:par>
                        <p:par>
                          <p:cTn id="52" fill="hold">
                            <p:stCondLst>
                              <p:cond delay="12500"/>
                            </p:stCondLst>
                            <p:childTnLst>
                              <p:par>
                                <p:cTn id="53" presetID="1" presetClass="entr" presetSubtype="0" fill="hold" grpId="0" nodeType="afterEffect">
                                  <p:stCondLst>
                                    <p:cond delay="0"/>
                                  </p:stCondLst>
                                  <p:childTnLst>
                                    <p:set>
                                      <p:cBhvr>
                                        <p:cTn id="54" dur="1" fill="hold">
                                          <p:stCondLst>
                                            <p:cond delay="999"/>
                                          </p:stCondLst>
                                        </p:cTn>
                                        <p:tgtEl>
                                          <p:spTgt spid="53"/>
                                        </p:tgtEl>
                                        <p:attrNameLst>
                                          <p:attrName>style.visibility</p:attrName>
                                        </p:attrNameLst>
                                      </p:cBhvr>
                                      <p:to>
                                        <p:strVal val="visible"/>
                                      </p:to>
                                    </p:set>
                                  </p:childTnLst>
                                </p:cTn>
                              </p:par>
                            </p:childTnLst>
                          </p:cTn>
                        </p:par>
                        <p:par>
                          <p:cTn id="55" fill="hold">
                            <p:stCondLst>
                              <p:cond delay="13500"/>
                            </p:stCondLst>
                            <p:childTnLst>
                              <p:par>
                                <p:cTn id="56" presetID="1" presetClass="entr" presetSubtype="0" fill="hold" grpId="0" nodeType="afterEffect">
                                  <p:stCondLst>
                                    <p:cond delay="0"/>
                                  </p:stCondLst>
                                  <p:childTnLst>
                                    <p:set>
                                      <p:cBhvr>
                                        <p:cTn id="57" dur="1" fill="hold">
                                          <p:stCondLst>
                                            <p:cond delay="999"/>
                                          </p:stCondLst>
                                        </p:cTn>
                                        <p:tgtEl>
                                          <p:spTgt spid="54"/>
                                        </p:tgtEl>
                                        <p:attrNameLst>
                                          <p:attrName>style.visibility</p:attrName>
                                        </p:attrNameLst>
                                      </p:cBhvr>
                                      <p:to>
                                        <p:strVal val="visible"/>
                                      </p:to>
                                    </p:set>
                                  </p:childTnLst>
                                </p:cTn>
                              </p:par>
                            </p:childTnLst>
                          </p:cTn>
                        </p:par>
                        <p:par>
                          <p:cTn id="58" fill="hold">
                            <p:stCondLst>
                              <p:cond delay="14500"/>
                            </p:stCondLst>
                            <p:childTnLst>
                              <p:par>
                                <p:cTn id="59" presetID="1" presetClass="entr" presetSubtype="0" fill="hold" grpId="0" nodeType="afterEffect">
                                  <p:stCondLst>
                                    <p:cond delay="0"/>
                                  </p:stCondLst>
                                  <p:childTnLst>
                                    <p:set>
                                      <p:cBhvr>
                                        <p:cTn id="60" dur="1" fill="hold">
                                          <p:stCondLst>
                                            <p:cond delay="999"/>
                                          </p:stCondLst>
                                        </p:cTn>
                                        <p:tgtEl>
                                          <p:spTgt spid="55"/>
                                        </p:tgtEl>
                                        <p:attrNameLst>
                                          <p:attrName>style.visibility</p:attrName>
                                        </p:attrNameLst>
                                      </p:cBhvr>
                                      <p:to>
                                        <p:strVal val="visible"/>
                                      </p:to>
                                    </p:set>
                                  </p:childTnLst>
                                </p:cTn>
                              </p:par>
                            </p:childTnLst>
                          </p:cTn>
                        </p:par>
                        <p:par>
                          <p:cTn id="61" fill="hold">
                            <p:stCondLst>
                              <p:cond delay="15500"/>
                            </p:stCondLst>
                            <p:childTnLst>
                              <p:par>
                                <p:cTn id="62" presetID="1" presetClass="entr" presetSubtype="0" fill="hold" grpId="0" nodeType="afterEffect">
                                  <p:stCondLst>
                                    <p:cond delay="0"/>
                                  </p:stCondLst>
                                  <p:childTnLst>
                                    <p:set>
                                      <p:cBhvr>
                                        <p:cTn id="63" dur="1" fill="hold">
                                          <p:stCondLst>
                                            <p:cond delay="999"/>
                                          </p:stCondLst>
                                        </p:cTn>
                                        <p:tgtEl>
                                          <p:spTgt spid="59"/>
                                        </p:tgtEl>
                                        <p:attrNameLst>
                                          <p:attrName>style.visibility</p:attrName>
                                        </p:attrNameLst>
                                      </p:cBhvr>
                                      <p:to>
                                        <p:strVal val="visible"/>
                                      </p:to>
                                    </p:set>
                                  </p:childTnLst>
                                </p:cTn>
                              </p:par>
                            </p:childTnLst>
                          </p:cTn>
                        </p:par>
                        <p:par>
                          <p:cTn id="64" fill="hold">
                            <p:stCondLst>
                              <p:cond delay="16500"/>
                            </p:stCondLst>
                            <p:childTnLst>
                              <p:par>
                                <p:cTn id="65" presetID="1" presetClass="entr" presetSubtype="0" fill="hold" grpId="0" nodeType="afterEffect">
                                  <p:stCondLst>
                                    <p:cond delay="0"/>
                                  </p:stCondLst>
                                  <p:childTnLst>
                                    <p:set>
                                      <p:cBhvr>
                                        <p:cTn id="66" dur="1" fill="hold">
                                          <p:stCondLst>
                                            <p:cond delay="999"/>
                                          </p:stCondLst>
                                        </p:cTn>
                                        <p:tgtEl>
                                          <p:spTgt spid="77"/>
                                        </p:tgtEl>
                                        <p:attrNameLst>
                                          <p:attrName>style.visibility</p:attrName>
                                        </p:attrNameLst>
                                      </p:cBhvr>
                                      <p:to>
                                        <p:strVal val="visible"/>
                                      </p:to>
                                    </p:set>
                                  </p:childTnLst>
                                </p:cTn>
                              </p:par>
                            </p:childTnLst>
                          </p:cTn>
                        </p:par>
                        <p:par>
                          <p:cTn id="67" fill="hold">
                            <p:stCondLst>
                              <p:cond delay="17500"/>
                            </p:stCondLst>
                            <p:childTnLst>
                              <p:par>
                                <p:cTn id="68" presetID="1" presetClass="entr" presetSubtype="0" fill="hold" grpId="0" nodeType="afterEffect">
                                  <p:stCondLst>
                                    <p:cond delay="0"/>
                                  </p:stCondLst>
                                  <p:childTnLst>
                                    <p:set>
                                      <p:cBhvr>
                                        <p:cTn id="69" dur="1" fill="hold">
                                          <p:stCondLst>
                                            <p:cond delay="999"/>
                                          </p:stCondLst>
                                        </p:cTn>
                                        <p:tgtEl>
                                          <p:spTgt spid="78"/>
                                        </p:tgtEl>
                                        <p:attrNameLst>
                                          <p:attrName>style.visibility</p:attrName>
                                        </p:attrNameLst>
                                      </p:cBhvr>
                                      <p:to>
                                        <p:strVal val="visible"/>
                                      </p:to>
                                    </p:set>
                                  </p:childTnLst>
                                </p:cTn>
                              </p:par>
                            </p:childTnLst>
                          </p:cTn>
                        </p:par>
                        <p:par>
                          <p:cTn id="70" fill="hold">
                            <p:stCondLst>
                              <p:cond delay="18500"/>
                            </p:stCondLst>
                            <p:childTnLst>
                              <p:par>
                                <p:cTn id="71" presetID="1" presetClass="entr" presetSubtype="0" fill="hold" grpId="0" nodeType="afterEffect">
                                  <p:stCondLst>
                                    <p:cond delay="0"/>
                                  </p:stCondLst>
                                  <p:childTnLst>
                                    <p:set>
                                      <p:cBhvr>
                                        <p:cTn id="72" dur="1" fill="hold">
                                          <p:stCondLst>
                                            <p:cond delay="999"/>
                                          </p:stCondLst>
                                        </p:cTn>
                                        <p:tgtEl>
                                          <p:spTgt spid="79"/>
                                        </p:tgtEl>
                                        <p:attrNameLst>
                                          <p:attrName>style.visibility</p:attrName>
                                        </p:attrNameLst>
                                      </p:cBhvr>
                                      <p:to>
                                        <p:strVal val="visible"/>
                                      </p:to>
                                    </p:set>
                                  </p:childTnLst>
                                </p:cTn>
                              </p:par>
                            </p:childTnLst>
                          </p:cTn>
                        </p:par>
                        <p:par>
                          <p:cTn id="73" fill="hold">
                            <p:stCondLst>
                              <p:cond delay="19500"/>
                            </p:stCondLst>
                            <p:childTnLst>
                              <p:par>
                                <p:cTn id="74" presetID="1" presetClass="entr" presetSubtype="0" fill="hold" grpId="0" nodeType="afterEffect">
                                  <p:stCondLst>
                                    <p:cond delay="0"/>
                                  </p:stCondLst>
                                  <p:childTnLst>
                                    <p:set>
                                      <p:cBhvr>
                                        <p:cTn id="75" dur="1" fill="hold">
                                          <p:stCondLst>
                                            <p:cond delay="999"/>
                                          </p:stCondLst>
                                        </p:cTn>
                                        <p:tgtEl>
                                          <p:spTgt spid="80"/>
                                        </p:tgtEl>
                                        <p:attrNameLst>
                                          <p:attrName>style.visibility</p:attrName>
                                        </p:attrNameLst>
                                      </p:cBhvr>
                                      <p:to>
                                        <p:strVal val="visible"/>
                                      </p:to>
                                    </p:set>
                                  </p:childTnLst>
                                </p:cTn>
                              </p:par>
                            </p:childTnLst>
                          </p:cTn>
                        </p:par>
                        <p:par>
                          <p:cTn id="76" fill="hold">
                            <p:stCondLst>
                              <p:cond delay="20500"/>
                            </p:stCondLst>
                            <p:childTnLst>
                              <p:par>
                                <p:cTn id="77" presetID="1" presetClass="entr" presetSubtype="0" fill="hold" grpId="0" nodeType="afterEffect">
                                  <p:stCondLst>
                                    <p:cond delay="0"/>
                                  </p:stCondLst>
                                  <p:childTnLst>
                                    <p:set>
                                      <p:cBhvr>
                                        <p:cTn id="78" dur="1" fill="hold">
                                          <p:stCondLst>
                                            <p:cond delay="999"/>
                                          </p:stCondLst>
                                        </p:cTn>
                                        <p:tgtEl>
                                          <p:spTgt spid="81"/>
                                        </p:tgtEl>
                                        <p:attrNameLst>
                                          <p:attrName>style.visibility</p:attrName>
                                        </p:attrNameLst>
                                      </p:cBhvr>
                                      <p:to>
                                        <p:strVal val="visible"/>
                                      </p:to>
                                    </p:set>
                                  </p:childTnLst>
                                </p:cTn>
                              </p:par>
                            </p:childTnLst>
                          </p:cTn>
                        </p:par>
                        <p:par>
                          <p:cTn id="79" fill="hold">
                            <p:stCondLst>
                              <p:cond delay="21500"/>
                            </p:stCondLst>
                            <p:childTnLst>
                              <p:par>
                                <p:cTn id="80" presetID="1" presetClass="entr" presetSubtype="0" fill="hold" grpId="0" nodeType="afterEffect">
                                  <p:stCondLst>
                                    <p:cond delay="0"/>
                                  </p:stCondLst>
                                  <p:childTnLst>
                                    <p:set>
                                      <p:cBhvr>
                                        <p:cTn id="81" dur="1" fill="hold">
                                          <p:stCondLst>
                                            <p:cond delay="999"/>
                                          </p:stCondLst>
                                        </p:cTn>
                                        <p:tgtEl>
                                          <p:spTgt spid="82"/>
                                        </p:tgtEl>
                                        <p:attrNameLst>
                                          <p:attrName>style.visibility</p:attrName>
                                        </p:attrNameLst>
                                      </p:cBhvr>
                                      <p:to>
                                        <p:strVal val="visible"/>
                                      </p:to>
                                    </p:set>
                                  </p:childTnLst>
                                </p:cTn>
                              </p:par>
                            </p:childTnLst>
                          </p:cTn>
                        </p:par>
                        <p:par>
                          <p:cTn id="82" fill="hold">
                            <p:stCondLst>
                              <p:cond delay="22500"/>
                            </p:stCondLst>
                            <p:childTnLst>
                              <p:par>
                                <p:cTn id="83" presetID="1" presetClass="entr" presetSubtype="0" fill="hold" grpId="0" nodeType="afterEffect">
                                  <p:stCondLst>
                                    <p:cond delay="0"/>
                                  </p:stCondLst>
                                  <p:childTnLst>
                                    <p:set>
                                      <p:cBhvr>
                                        <p:cTn id="84" dur="1" fill="hold">
                                          <p:stCondLst>
                                            <p:cond delay="999"/>
                                          </p:stCondLst>
                                        </p:cTn>
                                        <p:tgtEl>
                                          <p:spTgt spid="83"/>
                                        </p:tgtEl>
                                        <p:attrNameLst>
                                          <p:attrName>style.visibility</p:attrName>
                                        </p:attrNameLst>
                                      </p:cBhvr>
                                      <p:to>
                                        <p:strVal val="visible"/>
                                      </p:to>
                                    </p:set>
                                  </p:childTnLst>
                                </p:cTn>
                              </p:par>
                            </p:childTnLst>
                          </p:cTn>
                        </p:par>
                        <p:par>
                          <p:cTn id="85" fill="hold">
                            <p:stCondLst>
                              <p:cond delay="23500"/>
                            </p:stCondLst>
                            <p:childTnLst>
                              <p:par>
                                <p:cTn id="86" presetID="1" presetClass="entr" presetSubtype="0" fill="hold" grpId="0" nodeType="afterEffect">
                                  <p:stCondLst>
                                    <p:cond delay="0"/>
                                  </p:stCondLst>
                                  <p:childTnLst>
                                    <p:set>
                                      <p:cBhvr>
                                        <p:cTn id="87" dur="1" fill="hold">
                                          <p:stCondLst>
                                            <p:cond delay="999"/>
                                          </p:stCondLst>
                                        </p:cTn>
                                        <p:tgtEl>
                                          <p:spTgt spid="84"/>
                                        </p:tgtEl>
                                        <p:attrNameLst>
                                          <p:attrName>style.visibility</p:attrName>
                                        </p:attrNameLst>
                                      </p:cBhvr>
                                      <p:to>
                                        <p:strVal val="visible"/>
                                      </p:to>
                                    </p:set>
                                  </p:childTnLst>
                                </p:cTn>
                              </p:par>
                            </p:childTnLst>
                          </p:cTn>
                        </p:par>
                        <p:par>
                          <p:cTn id="88" fill="hold">
                            <p:stCondLst>
                              <p:cond delay="24500"/>
                            </p:stCondLst>
                            <p:childTnLst>
                              <p:par>
                                <p:cTn id="89" presetID="1" presetClass="entr" presetSubtype="0" fill="hold" grpId="0" nodeType="afterEffect">
                                  <p:stCondLst>
                                    <p:cond delay="0"/>
                                  </p:stCondLst>
                                  <p:childTnLst>
                                    <p:set>
                                      <p:cBhvr>
                                        <p:cTn id="90" dur="1" fill="hold">
                                          <p:stCondLst>
                                            <p:cond delay="999"/>
                                          </p:stCondLst>
                                        </p:cTn>
                                        <p:tgtEl>
                                          <p:spTgt spid="85"/>
                                        </p:tgtEl>
                                        <p:attrNameLst>
                                          <p:attrName>style.visibility</p:attrName>
                                        </p:attrNameLst>
                                      </p:cBhvr>
                                      <p:to>
                                        <p:strVal val="visible"/>
                                      </p:to>
                                    </p:set>
                                  </p:childTnLst>
                                </p:cTn>
                              </p:par>
                            </p:childTnLst>
                          </p:cTn>
                        </p:par>
                        <p:par>
                          <p:cTn id="91" fill="hold">
                            <p:stCondLst>
                              <p:cond delay="25500"/>
                            </p:stCondLst>
                            <p:childTnLst>
                              <p:par>
                                <p:cTn id="92" presetID="1" presetClass="entr" presetSubtype="0" fill="hold" grpId="0" nodeType="afterEffect">
                                  <p:stCondLst>
                                    <p:cond delay="0"/>
                                  </p:stCondLst>
                                  <p:childTnLst>
                                    <p:set>
                                      <p:cBhvr>
                                        <p:cTn id="93" dur="1" fill="hold">
                                          <p:stCondLst>
                                            <p:cond delay="999"/>
                                          </p:stCondLst>
                                        </p:cTn>
                                        <p:tgtEl>
                                          <p:spTgt spid="86"/>
                                        </p:tgtEl>
                                        <p:attrNameLst>
                                          <p:attrName>style.visibility</p:attrName>
                                        </p:attrNameLst>
                                      </p:cBhvr>
                                      <p:to>
                                        <p:strVal val="visible"/>
                                      </p:to>
                                    </p:set>
                                  </p:childTnLst>
                                </p:cTn>
                              </p:par>
                            </p:childTnLst>
                          </p:cTn>
                        </p:par>
                        <p:par>
                          <p:cTn id="94" fill="hold">
                            <p:stCondLst>
                              <p:cond delay="26500"/>
                            </p:stCondLst>
                            <p:childTnLst>
                              <p:par>
                                <p:cTn id="95" presetID="1" presetClass="entr" presetSubtype="0" fill="hold" grpId="0" nodeType="afterEffect">
                                  <p:stCondLst>
                                    <p:cond delay="0"/>
                                  </p:stCondLst>
                                  <p:childTnLst>
                                    <p:set>
                                      <p:cBhvr>
                                        <p:cTn id="96" dur="1" fill="hold">
                                          <p:stCondLst>
                                            <p:cond delay="999"/>
                                          </p:stCondLst>
                                        </p:cTn>
                                        <p:tgtEl>
                                          <p:spTgt spid="87"/>
                                        </p:tgtEl>
                                        <p:attrNameLst>
                                          <p:attrName>style.visibility</p:attrName>
                                        </p:attrNameLst>
                                      </p:cBhvr>
                                      <p:to>
                                        <p:strVal val="visible"/>
                                      </p:to>
                                    </p:set>
                                  </p:childTnLst>
                                </p:cTn>
                              </p:par>
                            </p:childTnLst>
                          </p:cTn>
                        </p:par>
                        <p:par>
                          <p:cTn id="97" fill="hold">
                            <p:stCondLst>
                              <p:cond delay="27500"/>
                            </p:stCondLst>
                            <p:childTnLst>
                              <p:par>
                                <p:cTn id="98" presetID="1" presetClass="entr" presetSubtype="0" fill="hold" grpId="0" nodeType="afterEffect">
                                  <p:stCondLst>
                                    <p:cond delay="0"/>
                                  </p:stCondLst>
                                  <p:childTnLst>
                                    <p:set>
                                      <p:cBhvr>
                                        <p:cTn id="99" dur="1" fill="hold">
                                          <p:stCondLst>
                                            <p:cond delay="999"/>
                                          </p:stCondLst>
                                        </p:cTn>
                                        <p:tgtEl>
                                          <p:spTgt spid="88"/>
                                        </p:tgtEl>
                                        <p:attrNameLst>
                                          <p:attrName>style.visibility</p:attrName>
                                        </p:attrNameLst>
                                      </p:cBhvr>
                                      <p:to>
                                        <p:strVal val="visible"/>
                                      </p:to>
                                    </p:set>
                                  </p:childTnLst>
                                </p:cTn>
                              </p:par>
                            </p:childTnLst>
                          </p:cTn>
                        </p:par>
                        <p:par>
                          <p:cTn id="100" fill="hold">
                            <p:stCondLst>
                              <p:cond delay="28500"/>
                            </p:stCondLst>
                            <p:childTnLst>
                              <p:par>
                                <p:cTn id="101" presetID="1" presetClass="entr" presetSubtype="0" fill="hold" grpId="0" nodeType="afterEffect">
                                  <p:stCondLst>
                                    <p:cond delay="0"/>
                                  </p:stCondLst>
                                  <p:childTnLst>
                                    <p:set>
                                      <p:cBhvr>
                                        <p:cTn id="102" dur="1" fill="hold">
                                          <p:stCondLst>
                                            <p:cond delay="999"/>
                                          </p:stCondLst>
                                        </p:cTn>
                                        <p:tgtEl>
                                          <p:spTgt spid="89"/>
                                        </p:tgtEl>
                                        <p:attrNameLst>
                                          <p:attrName>style.visibility</p:attrName>
                                        </p:attrNameLst>
                                      </p:cBhvr>
                                      <p:to>
                                        <p:strVal val="visible"/>
                                      </p:to>
                                    </p:set>
                                  </p:childTnLst>
                                </p:cTn>
                              </p:par>
                            </p:childTnLst>
                          </p:cTn>
                        </p:par>
                        <p:par>
                          <p:cTn id="103" fill="hold">
                            <p:stCondLst>
                              <p:cond delay="29500"/>
                            </p:stCondLst>
                            <p:childTnLst>
                              <p:par>
                                <p:cTn id="104" presetID="1" presetClass="entr" presetSubtype="0" fill="hold" grpId="0" nodeType="afterEffect">
                                  <p:stCondLst>
                                    <p:cond delay="0"/>
                                  </p:stCondLst>
                                  <p:childTnLst>
                                    <p:set>
                                      <p:cBhvr>
                                        <p:cTn id="105" dur="1" fill="hold">
                                          <p:stCondLst>
                                            <p:cond delay="999"/>
                                          </p:stCondLst>
                                        </p:cTn>
                                        <p:tgtEl>
                                          <p:spTgt spid="90"/>
                                        </p:tgtEl>
                                        <p:attrNameLst>
                                          <p:attrName>style.visibility</p:attrName>
                                        </p:attrNameLst>
                                      </p:cBhvr>
                                      <p:to>
                                        <p:strVal val="visible"/>
                                      </p:to>
                                    </p:set>
                                  </p:childTnLst>
                                </p:cTn>
                              </p:par>
                            </p:childTnLst>
                          </p:cTn>
                        </p:par>
                        <p:par>
                          <p:cTn id="106" fill="hold">
                            <p:stCondLst>
                              <p:cond delay="30500"/>
                            </p:stCondLst>
                            <p:childTnLst>
                              <p:par>
                                <p:cTn id="107" presetID="1" presetClass="entr" presetSubtype="0" fill="hold" grpId="0" nodeType="afterEffect">
                                  <p:stCondLst>
                                    <p:cond delay="0"/>
                                  </p:stCondLst>
                                  <p:childTnLst>
                                    <p:set>
                                      <p:cBhvr>
                                        <p:cTn id="108" dur="1" fill="hold">
                                          <p:stCondLst>
                                            <p:cond delay="999"/>
                                          </p:stCondLst>
                                        </p:cTn>
                                        <p:tgtEl>
                                          <p:spTgt spid="91"/>
                                        </p:tgtEl>
                                        <p:attrNameLst>
                                          <p:attrName>style.visibility</p:attrName>
                                        </p:attrNameLst>
                                      </p:cBhvr>
                                      <p:to>
                                        <p:strVal val="visible"/>
                                      </p:to>
                                    </p:set>
                                  </p:childTnLst>
                                </p:cTn>
                              </p:par>
                            </p:childTnLst>
                          </p:cTn>
                        </p:par>
                        <p:par>
                          <p:cTn id="109" fill="hold">
                            <p:stCondLst>
                              <p:cond delay="31500"/>
                            </p:stCondLst>
                            <p:childTnLst>
                              <p:par>
                                <p:cTn id="110" presetID="1" presetClass="entr" presetSubtype="0" fill="hold" grpId="0" nodeType="afterEffect">
                                  <p:stCondLst>
                                    <p:cond delay="0"/>
                                  </p:stCondLst>
                                  <p:childTnLst>
                                    <p:set>
                                      <p:cBhvr>
                                        <p:cTn id="111" dur="1" fill="hold">
                                          <p:stCondLst>
                                            <p:cond delay="999"/>
                                          </p:stCondLst>
                                        </p:cTn>
                                        <p:tgtEl>
                                          <p:spTgt spid="92"/>
                                        </p:tgtEl>
                                        <p:attrNameLst>
                                          <p:attrName>style.visibility</p:attrName>
                                        </p:attrNameLst>
                                      </p:cBhvr>
                                      <p:to>
                                        <p:strVal val="visible"/>
                                      </p:to>
                                    </p:set>
                                  </p:childTnLst>
                                </p:cTn>
                              </p:par>
                            </p:childTnLst>
                          </p:cTn>
                        </p:par>
                        <p:par>
                          <p:cTn id="112" fill="hold">
                            <p:stCondLst>
                              <p:cond delay="32500"/>
                            </p:stCondLst>
                            <p:childTnLst>
                              <p:par>
                                <p:cTn id="113" presetID="1" presetClass="entr" presetSubtype="0" fill="hold" grpId="0" nodeType="afterEffect">
                                  <p:stCondLst>
                                    <p:cond delay="0"/>
                                  </p:stCondLst>
                                  <p:childTnLst>
                                    <p:set>
                                      <p:cBhvr>
                                        <p:cTn id="114" dur="1" fill="hold">
                                          <p:stCondLst>
                                            <p:cond delay="999"/>
                                          </p:stCondLst>
                                        </p:cTn>
                                        <p:tgtEl>
                                          <p:spTgt spid="93"/>
                                        </p:tgtEl>
                                        <p:attrNameLst>
                                          <p:attrName>style.visibility</p:attrName>
                                        </p:attrNameLst>
                                      </p:cBhvr>
                                      <p:to>
                                        <p:strVal val="visible"/>
                                      </p:to>
                                    </p:set>
                                  </p:childTnLst>
                                </p:cTn>
                              </p:par>
                            </p:childTnLst>
                          </p:cTn>
                        </p:par>
                        <p:par>
                          <p:cTn id="115" fill="hold">
                            <p:stCondLst>
                              <p:cond delay="33500"/>
                            </p:stCondLst>
                            <p:childTnLst>
                              <p:par>
                                <p:cTn id="116" presetID="1" presetClass="entr" presetSubtype="0" fill="hold" grpId="0" nodeType="afterEffect">
                                  <p:stCondLst>
                                    <p:cond delay="0"/>
                                  </p:stCondLst>
                                  <p:childTnLst>
                                    <p:set>
                                      <p:cBhvr>
                                        <p:cTn id="117" dur="1" fill="hold">
                                          <p:stCondLst>
                                            <p:cond delay="999"/>
                                          </p:stCondLst>
                                        </p:cTn>
                                        <p:tgtEl>
                                          <p:spTgt spid="94"/>
                                        </p:tgtEl>
                                        <p:attrNameLst>
                                          <p:attrName>style.visibility</p:attrName>
                                        </p:attrNameLst>
                                      </p:cBhvr>
                                      <p:to>
                                        <p:strVal val="visible"/>
                                      </p:to>
                                    </p:set>
                                  </p:childTnLst>
                                </p:cTn>
                              </p:par>
                            </p:childTnLst>
                          </p:cTn>
                        </p:par>
                        <p:par>
                          <p:cTn id="118" fill="hold">
                            <p:stCondLst>
                              <p:cond delay="34500"/>
                            </p:stCondLst>
                            <p:childTnLst>
                              <p:par>
                                <p:cTn id="119" presetID="1" presetClass="entr" presetSubtype="0" fill="hold" grpId="0" nodeType="afterEffect">
                                  <p:stCondLst>
                                    <p:cond delay="0"/>
                                  </p:stCondLst>
                                  <p:childTnLst>
                                    <p:set>
                                      <p:cBhvr>
                                        <p:cTn id="120" dur="1" fill="hold">
                                          <p:stCondLst>
                                            <p:cond delay="999"/>
                                          </p:stCondLst>
                                        </p:cTn>
                                        <p:tgtEl>
                                          <p:spTgt spid="95"/>
                                        </p:tgtEl>
                                        <p:attrNameLst>
                                          <p:attrName>style.visibility</p:attrName>
                                        </p:attrNameLst>
                                      </p:cBhvr>
                                      <p:to>
                                        <p:strVal val="visible"/>
                                      </p:to>
                                    </p:set>
                                  </p:childTnLst>
                                </p:cTn>
                              </p:par>
                            </p:childTnLst>
                          </p:cTn>
                        </p:par>
                        <p:par>
                          <p:cTn id="121" fill="hold">
                            <p:stCondLst>
                              <p:cond delay="35500"/>
                            </p:stCondLst>
                            <p:childTnLst>
                              <p:par>
                                <p:cTn id="122" presetID="1" presetClass="entr" presetSubtype="0" fill="hold" grpId="0" nodeType="afterEffect">
                                  <p:stCondLst>
                                    <p:cond delay="0"/>
                                  </p:stCondLst>
                                  <p:childTnLst>
                                    <p:set>
                                      <p:cBhvr>
                                        <p:cTn id="123" dur="1" fill="hold">
                                          <p:stCondLst>
                                            <p:cond delay="999"/>
                                          </p:stCondLst>
                                        </p:cTn>
                                        <p:tgtEl>
                                          <p:spTgt spid="96"/>
                                        </p:tgtEl>
                                        <p:attrNameLst>
                                          <p:attrName>style.visibility</p:attrName>
                                        </p:attrNameLst>
                                      </p:cBhvr>
                                      <p:to>
                                        <p:strVal val="visible"/>
                                      </p:to>
                                    </p:set>
                                  </p:childTnLst>
                                </p:cTn>
                              </p:par>
                            </p:childTnLst>
                          </p:cTn>
                        </p:par>
                        <p:par>
                          <p:cTn id="124" fill="hold">
                            <p:stCondLst>
                              <p:cond delay="36500"/>
                            </p:stCondLst>
                            <p:childTnLst>
                              <p:par>
                                <p:cTn id="125" presetID="1" presetClass="entr" presetSubtype="0" fill="hold" grpId="0" nodeType="afterEffect">
                                  <p:stCondLst>
                                    <p:cond delay="0"/>
                                  </p:stCondLst>
                                  <p:childTnLst>
                                    <p:set>
                                      <p:cBhvr>
                                        <p:cTn id="126" dur="1" fill="hold">
                                          <p:stCondLst>
                                            <p:cond delay="999"/>
                                          </p:stCondLst>
                                        </p:cTn>
                                        <p:tgtEl>
                                          <p:spTgt spid="97"/>
                                        </p:tgtEl>
                                        <p:attrNameLst>
                                          <p:attrName>style.visibility</p:attrName>
                                        </p:attrNameLst>
                                      </p:cBhvr>
                                      <p:to>
                                        <p:strVal val="visible"/>
                                      </p:to>
                                    </p:set>
                                  </p:childTnLst>
                                </p:cTn>
                              </p:par>
                            </p:childTnLst>
                          </p:cTn>
                        </p:par>
                        <p:par>
                          <p:cTn id="127" fill="hold">
                            <p:stCondLst>
                              <p:cond delay="37500"/>
                            </p:stCondLst>
                            <p:childTnLst>
                              <p:par>
                                <p:cTn id="128" presetID="1" presetClass="entr" presetSubtype="0" fill="hold" grpId="0" nodeType="afterEffect">
                                  <p:stCondLst>
                                    <p:cond delay="0"/>
                                  </p:stCondLst>
                                  <p:childTnLst>
                                    <p:set>
                                      <p:cBhvr>
                                        <p:cTn id="129" dur="1" fill="hold">
                                          <p:stCondLst>
                                            <p:cond delay="999"/>
                                          </p:stCondLst>
                                        </p:cTn>
                                        <p:tgtEl>
                                          <p:spTgt spid="98"/>
                                        </p:tgtEl>
                                        <p:attrNameLst>
                                          <p:attrName>style.visibility</p:attrName>
                                        </p:attrNameLst>
                                      </p:cBhvr>
                                      <p:to>
                                        <p:strVal val="visible"/>
                                      </p:to>
                                    </p:set>
                                  </p:childTnLst>
                                </p:cTn>
                              </p:par>
                            </p:childTnLst>
                          </p:cTn>
                        </p:par>
                        <p:par>
                          <p:cTn id="130" fill="hold">
                            <p:stCondLst>
                              <p:cond delay="38500"/>
                            </p:stCondLst>
                            <p:childTnLst>
                              <p:par>
                                <p:cTn id="131" presetID="1" presetClass="entr" presetSubtype="0" fill="hold" grpId="0" nodeType="afterEffect">
                                  <p:stCondLst>
                                    <p:cond delay="0"/>
                                  </p:stCondLst>
                                  <p:childTnLst>
                                    <p:set>
                                      <p:cBhvr>
                                        <p:cTn id="132" dur="1" fill="hold">
                                          <p:stCondLst>
                                            <p:cond delay="999"/>
                                          </p:stCondLst>
                                        </p:cTn>
                                        <p:tgtEl>
                                          <p:spTgt spid="99"/>
                                        </p:tgtEl>
                                        <p:attrNameLst>
                                          <p:attrName>style.visibility</p:attrName>
                                        </p:attrNameLst>
                                      </p:cBhvr>
                                      <p:to>
                                        <p:strVal val="visible"/>
                                      </p:to>
                                    </p:set>
                                  </p:childTnLst>
                                </p:cTn>
                              </p:par>
                            </p:childTnLst>
                          </p:cTn>
                        </p:par>
                        <p:par>
                          <p:cTn id="133" fill="hold">
                            <p:stCondLst>
                              <p:cond delay="39500"/>
                            </p:stCondLst>
                            <p:childTnLst>
                              <p:par>
                                <p:cTn id="134" presetID="1" presetClass="entr" presetSubtype="0" fill="hold" grpId="0" nodeType="afterEffect">
                                  <p:stCondLst>
                                    <p:cond delay="0"/>
                                  </p:stCondLst>
                                  <p:childTnLst>
                                    <p:set>
                                      <p:cBhvr>
                                        <p:cTn id="135" dur="1" fill="hold">
                                          <p:stCondLst>
                                            <p:cond delay="999"/>
                                          </p:stCondLst>
                                        </p:cTn>
                                        <p:tgtEl>
                                          <p:spTgt spid="100"/>
                                        </p:tgtEl>
                                        <p:attrNameLst>
                                          <p:attrName>style.visibility</p:attrName>
                                        </p:attrNameLst>
                                      </p:cBhvr>
                                      <p:to>
                                        <p:strVal val="visible"/>
                                      </p:to>
                                    </p:set>
                                  </p:childTnLst>
                                </p:cTn>
                              </p:par>
                            </p:childTnLst>
                          </p:cTn>
                        </p:par>
                        <p:par>
                          <p:cTn id="136" fill="hold">
                            <p:stCondLst>
                              <p:cond delay="40500"/>
                            </p:stCondLst>
                            <p:childTnLst>
                              <p:par>
                                <p:cTn id="137" presetID="1" presetClass="entr" presetSubtype="0" fill="hold" grpId="0" nodeType="afterEffect">
                                  <p:stCondLst>
                                    <p:cond delay="0"/>
                                  </p:stCondLst>
                                  <p:childTnLst>
                                    <p:set>
                                      <p:cBhvr>
                                        <p:cTn id="138" dur="1" fill="hold">
                                          <p:stCondLst>
                                            <p:cond delay="999"/>
                                          </p:stCondLst>
                                        </p:cTn>
                                        <p:tgtEl>
                                          <p:spTgt spid="101"/>
                                        </p:tgtEl>
                                        <p:attrNameLst>
                                          <p:attrName>style.visibility</p:attrName>
                                        </p:attrNameLst>
                                      </p:cBhvr>
                                      <p:to>
                                        <p:strVal val="visible"/>
                                      </p:to>
                                    </p:set>
                                  </p:childTnLst>
                                </p:cTn>
                              </p:par>
                            </p:childTnLst>
                          </p:cTn>
                        </p:par>
                        <p:par>
                          <p:cTn id="139" fill="hold">
                            <p:stCondLst>
                              <p:cond delay="41500"/>
                            </p:stCondLst>
                            <p:childTnLst>
                              <p:par>
                                <p:cTn id="140" presetID="1" presetClass="entr" presetSubtype="0" fill="hold" grpId="0" nodeType="afterEffect">
                                  <p:stCondLst>
                                    <p:cond delay="0"/>
                                  </p:stCondLst>
                                  <p:childTnLst>
                                    <p:set>
                                      <p:cBhvr>
                                        <p:cTn id="141" dur="1" fill="hold">
                                          <p:stCondLst>
                                            <p:cond delay="999"/>
                                          </p:stCondLst>
                                        </p:cTn>
                                        <p:tgtEl>
                                          <p:spTgt spid="102"/>
                                        </p:tgtEl>
                                        <p:attrNameLst>
                                          <p:attrName>style.visibility</p:attrName>
                                        </p:attrNameLst>
                                      </p:cBhvr>
                                      <p:to>
                                        <p:strVal val="visible"/>
                                      </p:to>
                                    </p:set>
                                  </p:childTnLst>
                                </p:cTn>
                              </p:par>
                            </p:childTnLst>
                          </p:cTn>
                        </p:par>
                        <p:par>
                          <p:cTn id="142" fill="hold">
                            <p:stCondLst>
                              <p:cond delay="42500"/>
                            </p:stCondLst>
                            <p:childTnLst>
                              <p:par>
                                <p:cTn id="143" presetID="1" presetClass="entr" presetSubtype="0" fill="hold" grpId="0" nodeType="afterEffect">
                                  <p:stCondLst>
                                    <p:cond delay="0"/>
                                  </p:stCondLst>
                                  <p:childTnLst>
                                    <p:set>
                                      <p:cBhvr>
                                        <p:cTn id="144" dur="1" fill="hold">
                                          <p:stCondLst>
                                            <p:cond delay="999"/>
                                          </p:stCondLst>
                                        </p:cTn>
                                        <p:tgtEl>
                                          <p:spTgt spid="103"/>
                                        </p:tgtEl>
                                        <p:attrNameLst>
                                          <p:attrName>style.visibility</p:attrName>
                                        </p:attrNameLst>
                                      </p:cBhvr>
                                      <p:to>
                                        <p:strVal val="visible"/>
                                      </p:to>
                                    </p:set>
                                  </p:childTnLst>
                                </p:cTn>
                              </p:par>
                            </p:childTnLst>
                          </p:cTn>
                        </p:par>
                        <p:par>
                          <p:cTn id="145" fill="hold">
                            <p:stCondLst>
                              <p:cond delay="43500"/>
                            </p:stCondLst>
                            <p:childTnLst>
                              <p:par>
                                <p:cTn id="146" presetID="1" presetClass="entr" presetSubtype="0" fill="hold" grpId="0" nodeType="afterEffect">
                                  <p:stCondLst>
                                    <p:cond delay="0"/>
                                  </p:stCondLst>
                                  <p:childTnLst>
                                    <p:set>
                                      <p:cBhvr>
                                        <p:cTn id="147" dur="1" fill="hold">
                                          <p:stCondLst>
                                            <p:cond delay="999"/>
                                          </p:stCondLst>
                                        </p:cTn>
                                        <p:tgtEl>
                                          <p:spTgt spid="104"/>
                                        </p:tgtEl>
                                        <p:attrNameLst>
                                          <p:attrName>style.visibility</p:attrName>
                                        </p:attrNameLst>
                                      </p:cBhvr>
                                      <p:to>
                                        <p:strVal val="visible"/>
                                      </p:to>
                                    </p:set>
                                  </p:childTnLst>
                                </p:cTn>
                              </p:par>
                            </p:childTnLst>
                          </p:cTn>
                        </p:par>
                        <p:par>
                          <p:cTn id="148" fill="hold">
                            <p:stCondLst>
                              <p:cond delay="44500"/>
                            </p:stCondLst>
                            <p:childTnLst>
                              <p:par>
                                <p:cTn id="149" presetID="1" presetClass="entr" presetSubtype="0" fill="hold" grpId="0" nodeType="afterEffect">
                                  <p:stCondLst>
                                    <p:cond delay="0"/>
                                  </p:stCondLst>
                                  <p:childTnLst>
                                    <p:set>
                                      <p:cBhvr>
                                        <p:cTn id="150" dur="1" fill="hold">
                                          <p:stCondLst>
                                            <p:cond delay="999"/>
                                          </p:stCondLst>
                                        </p:cTn>
                                        <p:tgtEl>
                                          <p:spTgt spid="105"/>
                                        </p:tgtEl>
                                        <p:attrNameLst>
                                          <p:attrName>style.visibility</p:attrName>
                                        </p:attrNameLst>
                                      </p:cBhvr>
                                      <p:to>
                                        <p:strVal val="visible"/>
                                      </p:to>
                                    </p:set>
                                  </p:childTnLst>
                                </p:cTn>
                              </p:par>
                            </p:childTnLst>
                          </p:cTn>
                        </p:par>
                        <p:par>
                          <p:cTn id="151" fill="hold">
                            <p:stCondLst>
                              <p:cond delay="45500"/>
                            </p:stCondLst>
                            <p:childTnLst>
                              <p:par>
                                <p:cTn id="152" presetID="1" presetClass="entr" presetSubtype="0" fill="hold" grpId="0" nodeType="afterEffect">
                                  <p:stCondLst>
                                    <p:cond delay="0"/>
                                  </p:stCondLst>
                                  <p:childTnLst>
                                    <p:set>
                                      <p:cBhvr>
                                        <p:cTn id="153" dur="1" fill="hold">
                                          <p:stCondLst>
                                            <p:cond delay="999"/>
                                          </p:stCondLst>
                                        </p:cTn>
                                        <p:tgtEl>
                                          <p:spTgt spid="106"/>
                                        </p:tgtEl>
                                        <p:attrNameLst>
                                          <p:attrName>style.visibility</p:attrName>
                                        </p:attrNameLst>
                                      </p:cBhvr>
                                      <p:to>
                                        <p:strVal val="visible"/>
                                      </p:to>
                                    </p:set>
                                  </p:childTnLst>
                                </p:cTn>
                              </p:par>
                            </p:childTnLst>
                          </p:cTn>
                        </p:par>
                        <p:par>
                          <p:cTn id="154" fill="hold">
                            <p:stCondLst>
                              <p:cond delay="46500"/>
                            </p:stCondLst>
                            <p:childTnLst>
                              <p:par>
                                <p:cTn id="155" presetID="1" presetClass="entr" presetSubtype="0" fill="hold" grpId="0" nodeType="afterEffect">
                                  <p:stCondLst>
                                    <p:cond delay="0"/>
                                  </p:stCondLst>
                                  <p:childTnLst>
                                    <p:set>
                                      <p:cBhvr>
                                        <p:cTn id="156" dur="1" fill="hold">
                                          <p:stCondLst>
                                            <p:cond delay="999"/>
                                          </p:stCondLst>
                                        </p:cTn>
                                        <p:tgtEl>
                                          <p:spTgt spid="107"/>
                                        </p:tgtEl>
                                        <p:attrNameLst>
                                          <p:attrName>style.visibility</p:attrName>
                                        </p:attrNameLst>
                                      </p:cBhvr>
                                      <p:to>
                                        <p:strVal val="visible"/>
                                      </p:to>
                                    </p:set>
                                  </p:childTnLst>
                                </p:cTn>
                              </p:par>
                            </p:childTnLst>
                          </p:cTn>
                        </p:par>
                        <p:par>
                          <p:cTn id="157" fill="hold">
                            <p:stCondLst>
                              <p:cond delay="47500"/>
                            </p:stCondLst>
                            <p:childTnLst>
                              <p:par>
                                <p:cTn id="158" presetID="1" presetClass="entr" presetSubtype="0" fill="hold" grpId="0" nodeType="afterEffect">
                                  <p:stCondLst>
                                    <p:cond delay="0"/>
                                  </p:stCondLst>
                                  <p:childTnLst>
                                    <p:set>
                                      <p:cBhvr>
                                        <p:cTn id="159" dur="1" fill="hold">
                                          <p:stCondLst>
                                            <p:cond delay="999"/>
                                          </p:stCondLst>
                                        </p:cTn>
                                        <p:tgtEl>
                                          <p:spTgt spid="108"/>
                                        </p:tgtEl>
                                        <p:attrNameLst>
                                          <p:attrName>style.visibility</p:attrName>
                                        </p:attrNameLst>
                                      </p:cBhvr>
                                      <p:to>
                                        <p:strVal val="visible"/>
                                      </p:to>
                                    </p:set>
                                  </p:childTnLst>
                                </p:cTn>
                              </p:par>
                            </p:childTnLst>
                          </p:cTn>
                        </p:par>
                        <p:par>
                          <p:cTn id="160" fill="hold">
                            <p:stCondLst>
                              <p:cond delay="48500"/>
                            </p:stCondLst>
                            <p:childTnLst>
                              <p:par>
                                <p:cTn id="161" presetID="1" presetClass="entr" presetSubtype="0" fill="hold" grpId="0" nodeType="afterEffect">
                                  <p:stCondLst>
                                    <p:cond delay="0"/>
                                  </p:stCondLst>
                                  <p:childTnLst>
                                    <p:set>
                                      <p:cBhvr>
                                        <p:cTn id="162" dur="1" fill="hold">
                                          <p:stCondLst>
                                            <p:cond delay="999"/>
                                          </p:stCondLst>
                                        </p:cTn>
                                        <p:tgtEl>
                                          <p:spTgt spid="110"/>
                                        </p:tgtEl>
                                        <p:attrNameLst>
                                          <p:attrName>style.visibility</p:attrName>
                                        </p:attrNameLst>
                                      </p:cBhvr>
                                      <p:to>
                                        <p:strVal val="visible"/>
                                      </p:to>
                                    </p:set>
                                  </p:childTnLst>
                                </p:cTn>
                              </p:par>
                            </p:childTnLst>
                          </p:cTn>
                        </p:par>
                        <p:par>
                          <p:cTn id="163" fill="hold">
                            <p:stCondLst>
                              <p:cond delay="49500"/>
                            </p:stCondLst>
                            <p:childTnLst>
                              <p:par>
                                <p:cTn id="164" presetID="1" presetClass="entr" presetSubtype="0" fill="hold" grpId="0" nodeType="afterEffect">
                                  <p:stCondLst>
                                    <p:cond delay="0"/>
                                  </p:stCondLst>
                                  <p:childTnLst>
                                    <p:set>
                                      <p:cBhvr>
                                        <p:cTn id="165" dur="1" fill="hold">
                                          <p:stCondLst>
                                            <p:cond delay="999"/>
                                          </p:stCondLst>
                                        </p:cTn>
                                        <p:tgtEl>
                                          <p:spTgt spid="111"/>
                                        </p:tgtEl>
                                        <p:attrNameLst>
                                          <p:attrName>style.visibility</p:attrName>
                                        </p:attrNameLst>
                                      </p:cBhvr>
                                      <p:to>
                                        <p:strVal val="visible"/>
                                      </p:to>
                                    </p:set>
                                  </p:childTnLst>
                                </p:cTn>
                              </p:par>
                            </p:childTnLst>
                          </p:cTn>
                        </p:par>
                        <p:par>
                          <p:cTn id="166" fill="hold">
                            <p:stCondLst>
                              <p:cond delay="50500"/>
                            </p:stCondLst>
                            <p:childTnLst>
                              <p:par>
                                <p:cTn id="167" presetID="1" presetClass="entr" presetSubtype="0" fill="hold" grpId="0" nodeType="afterEffect">
                                  <p:stCondLst>
                                    <p:cond delay="0"/>
                                  </p:stCondLst>
                                  <p:childTnLst>
                                    <p:set>
                                      <p:cBhvr>
                                        <p:cTn id="168" dur="1" fill="hold">
                                          <p:stCondLst>
                                            <p:cond delay="999"/>
                                          </p:stCondLst>
                                        </p:cTn>
                                        <p:tgtEl>
                                          <p:spTgt spid="112"/>
                                        </p:tgtEl>
                                        <p:attrNameLst>
                                          <p:attrName>style.visibility</p:attrName>
                                        </p:attrNameLst>
                                      </p:cBhvr>
                                      <p:to>
                                        <p:strVal val="visible"/>
                                      </p:to>
                                    </p:set>
                                  </p:childTnLst>
                                </p:cTn>
                              </p:par>
                            </p:childTnLst>
                          </p:cTn>
                        </p:par>
                        <p:par>
                          <p:cTn id="169" fill="hold">
                            <p:stCondLst>
                              <p:cond delay="51500"/>
                            </p:stCondLst>
                            <p:childTnLst>
                              <p:par>
                                <p:cTn id="170" presetID="1" presetClass="entr" presetSubtype="0" fill="hold" grpId="0" nodeType="afterEffect">
                                  <p:stCondLst>
                                    <p:cond delay="0"/>
                                  </p:stCondLst>
                                  <p:childTnLst>
                                    <p:set>
                                      <p:cBhvr>
                                        <p:cTn id="171" dur="1" fill="hold">
                                          <p:stCondLst>
                                            <p:cond delay="999"/>
                                          </p:stCondLst>
                                        </p:cTn>
                                        <p:tgtEl>
                                          <p:spTgt spid="113"/>
                                        </p:tgtEl>
                                        <p:attrNameLst>
                                          <p:attrName>style.visibility</p:attrName>
                                        </p:attrNameLst>
                                      </p:cBhvr>
                                      <p:to>
                                        <p:strVal val="visible"/>
                                      </p:to>
                                    </p:set>
                                  </p:childTnLst>
                                </p:cTn>
                              </p:par>
                            </p:childTnLst>
                          </p:cTn>
                        </p:par>
                        <p:par>
                          <p:cTn id="172" fill="hold">
                            <p:stCondLst>
                              <p:cond delay="52500"/>
                            </p:stCondLst>
                            <p:childTnLst>
                              <p:par>
                                <p:cTn id="173" presetID="1" presetClass="entr" presetSubtype="0" fill="hold" grpId="0" nodeType="afterEffect">
                                  <p:stCondLst>
                                    <p:cond delay="0"/>
                                  </p:stCondLst>
                                  <p:childTnLst>
                                    <p:set>
                                      <p:cBhvr>
                                        <p:cTn id="174" dur="1" fill="hold">
                                          <p:stCondLst>
                                            <p:cond delay="999"/>
                                          </p:stCondLst>
                                        </p:cTn>
                                        <p:tgtEl>
                                          <p:spTgt spid="124"/>
                                        </p:tgtEl>
                                        <p:attrNameLst>
                                          <p:attrName>style.visibility</p:attrName>
                                        </p:attrNameLst>
                                      </p:cBhvr>
                                      <p:to>
                                        <p:strVal val="visible"/>
                                      </p:to>
                                    </p:set>
                                  </p:childTnLst>
                                </p:cTn>
                              </p:par>
                            </p:childTnLst>
                          </p:cTn>
                        </p:par>
                        <p:par>
                          <p:cTn id="175" fill="hold">
                            <p:stCondLst>
                              <p:cond delay="53500"/>
                            </p:stCondLst>
                            <p:childTnLst>
                              <p:par>
                                <p:cTn id="176" presetID="1" presetClass="entr" presetSubtype="0" fill="hold" grpId="0" nodeType="afterEffect">
                                  <p:stCondLst>
                                    <p:cond delay="0"/>
                                  </p:stCondLst>
                                  <p:childTnLst>
                                    <p:set>
                                      <p:cBhvr>
                                        <p:cTn id="177" dur="1" fill="hold">
                                          <p:stCondLst>
                                            <p:cond delay="999"/>
                                          </p:stCondLst>
                                        </p:cTn>
                                        <p:tgtEl>
                                          <p:spTgt spid="125"/>
                                        </p:tgtEl>
                                        <p:attrNameLst>
                                          <p:attrName>style.visibility</p:attrName>
                                        </p:attrNameLst>
                                      </p:cBhvr>
                                      <p:to>
                                        <p:strVal val="visible"/>
                                      </p:to>
                                    </p:set>
                                  </p:childTnLst>
                                </p:cTn>
                              </p:par>
                            </p:childTnLst>
                          </p:cTn>
                        </p:par>
                        <p:par>
                          <p:cTn id="178" fill="hold">
                            <p:stCondLst>
                              <p:cond delay="54500"/>
                            </p:stCondLst>
                            <p:childTnLst>
                              <p:par>
                                <p:cTn id="179" presetID="1" presetClass="entr" presetSubtype="0" fill="hold" grpId="0" nodeType="afterEffect">
                                  <p:stCondLst>
                                    <p:cond delay="0"/>
                                  </p:stCondLst>
                                  <p:childTnLst>
                                    <p:set>
                                      <p:cBhvr>
                                        <p:cTn id="180" dur="1" fill="hold">
                                          <p:stCondLst>
                                            <p:cond delay="999"/>
                                          </p:stCondLst>
                                        </p:cTn>
                                        <p:tgtEl>
                                          <p:spTgt spid="126"/>
                                        </p:tgtEl>
                                        <p:attrNameLst>
                                          <p:attrName>style.visibility</p:attrName>
                                        </p:attrNameLst>
                                      </p:cBhvr>
                                      <p:to>
                                        <p:strVal val="visible"/>
                                      </p:to>
                                    </p:set>
                                  </p:childTnLst>
                                </p:cTn>
                              </p:par>
                            </p:childTnLst>
                          </p:cTn>
                        </p:par>
                        <p:par>
                          <p:cTn id="181" fill="hold">
                            <p:stCondLst>
                              <p:cond delay="55500"/>
                            </p:stCondLst>
                            <p:childTnLst>
                              <p:par>
                                <p:cTn id="182" presetID="1" presetClass="entr" presetSubtype="0" fill="hold" grpId="0" nodeType="afterEffect">
                                  <p:stCondLst>
                                    <p:cond delay="0"/>
                                  </p:stCondLst>
                                  <p:childTnLst>
                                    <p:set>
                                      <p:cBhvr>
                                        <p:cTn id="183" dur="1" fill="hold">
                                          <p:stCondLst>
                                            <p:cond delay="999"/>
                                          </p:stCondLst>
                                        </p:cTn>
                                        <p:tgtEl>
                                          <p:spTgt spid="127"/>
                                        </p:tgtEl>
                                        <p:attrNameLst>
                                          <p:attrName>style.visibility</p:attrName>
                                        </p:attrNameLst>
                                      </p:cBhvr>
                                      <p:to>
                                        <p:strVal val="visible"/>
                                      </p:to>
                                    </p:set>
                                  </p:childTnLst>
                                </p:cTn>
                              </p:par>
                            </p:childTnLst>
                          </p:cTn>
                        </p:par>
                        <p:par>
                          <p:cTn id="184" fill="hold">
                            <p:stCondLst>
                              <p:cond delay="56500"/>
                            </p:stCondLst>
                            <p:childTnLst>
                              <p:par>
                                <p:cTn id="185" presetID="1" presetClass="entr" presetSubtype="0" fill="hold" grpId="0" nodeType="afterEffect">
                                  <p:stCondLst>
                                    <p:cond delay="0"/>
                                  </p:stCondLst>
                                  <p:childTnLst>
                                    <p:set>
                                      <p:cBhvr>
                                        <p:cTn id="186" dur="1" fill="hold">
                                          <p:stCondLst>
                                            <p:cond delay="999"/>
                                          </p:stCondLst>
                                        </p:cTn>
                                        <p:tgtEl>
                                          <p:spTgt spid="128"/>
                                        </p:tgtEl>
                                        <p:attrNameLst>
                                          <p:attrName>style.visibility</p:attrName>
                                        </p:attrNameLst>
                                      </p:cBhvr>
                                      <p:to>
                                        <p:strVal val="visible"/>
                                      </p:to>
                                    </p:set>
                                  </p:childTnLst>
                                </p:cTn>
                              </p:par>
                            </p:childTnLst>
                          </p:cTn>
                        </p:par>
                        <p:par>
                          <p:cTn id="187" fill="hold">
                            <p:stCondLst>
                              <p:cond delay="57500"/>
                            </p:stCondLst>
                            <p:childTnLst>
                              <p:par>
                                <p:cTn id="188" presetID="1" presetClass="entr" presetSubtype="0" fill="hold" grpId="0" nodeType="afterEffect">
                                  <p:stCondLst>
                                    <p:cond delay="0"/>
                                  </p:stCondLst>
                                  <p:childTnLst>
                                    <p:set>
                                      <p:cBhvr>
                                        <p:cTn id="189" dur="1" fill="hold">
                                          <p:stCondLst>
                                            <p:cond delay="999"/>
                                          </p:stCondLst>
                                        </p:cTn>
                                        <p:tgtEl>
                                          <p:spTgt spid="129"/>
                                        </p:tgtEl>
                                        <p:attrNameLst>
                                          <p:attrName>style.visibility</p:attrName>
                                        </p:attrNameLst>
                                      </p:cBhvr>
                                      <p:to>
                                        <p:strVal val="visible"/>
                                      </p:to>
                                    </p:set>
                                  </p:childTnLst>
                                </p:cTn>
                              </p:par>
                            </p:childTnLst>
                          </p:cTn>
                        </p:par>
                        <p:par>
                          <p:cTn id="190" fill="hold">
                            <p:stCondLst>
                              <p:cond delay="58500"/>
                            </p:stCondLst>
                            <p:childTnLst>
                              <p:par>
                                <p:cTn id="191" presetID="1" presetClass="entr" presetSubtype="0" fill="hold" grpId="0" nodeType="afterEffect">
                                  <p:stCondLst>
                                    <p:cond delay="0"/>
                                  </p:stCondLst>
                                  <p:childTnLst>
                                    <p:set>
                                      <p:cBhvr>
                                        <p:cTn id="192" dur="1" fill="hold">
                                          <p:stCondLst>
                                            <p:cond delay="999"/>
                                          </p:stCondLst>
                                        </p:cTn>
                                        <p:tgtEl>
                                          <p:spTgt spid="130"/>
                                        </p:tgtEl>
                                        <p:attrNameLst>
                                          <p:attrName>style.visibility</p:attrName>
                                        </p:attrNameLst>
                                      </p:cBhvr>
                                      <p:to>
                                        <p:strVal val="visible"/>
                                      </p:to>
                                    </p:set>
                                  </p:childTnLst>
                                </p:cTn>
                              </p:par>
                            </p:childTnLst>
                          </p:cTn>
                        </p:par>
                        <p:par>
                          <p:cTn id="193" fill="hold">
                            <p:stCondLst>
                              <p:cond delay="59500"/>
                            </p:stCondLst>
                            <p:childTnLst>
                              <p:par>
                                <p:cTn id="194" presetID="1" presetClass="entr" presetSubtype="0" fill="hold" grpId="0" nodeType="afterEffect">
                                  <p:stCondLst>
                                    <p:cond delay="0"/>
                                  </p:stCondLst>
                                  <p:childTnLst>
                                    <p:set>
                                      <p:cBhvr>
                                        <p:cTn id="195" dur="1" fill="hold">
                                          <p:stCondLst>
                                            <p:cond delay="999"/>
                                          </p:stCondLst>
                                        </p:cTn>
                                        <p:tgtEl>
                                          <p:spTgt spid="131"/>
                                        </p:tgtEl>
                                        <p:attrNameLst>
                                          <p:attrName>style.visibility</p:attrName>
                                        </p:attrNameLst>
                                      </p:cBhvr>
                                      <p:to>
                                        <p:strVal val="visible"/>
                                      </p:to>
                                    </p:set>
                                  </p:childTnLst>
                                </p:cTn>
                              </p:par>
                            </p:childTnLst>
                          </p:cTn>
                        </p:par>
                        <p:par>
                          <p:cTn id="196" fill="hold">
                            <p:stCondLst>
                              <p:cond delay="60500"/>
                            </p:stCondLst>
                            <p:childTnLst>
                              <p:par>
                                <p:cTn id="197" presetID="1" presetClass="entr" presetSubtype="0" fill="hold" grpId="0" nodeType="afterEffect">
                                  <p:stCondLst>
                                    <p:cond delay="0"/>
                                  </p:stCondLst>
                                  <p:childTnLst>
                                    <p:set>
                                      <p:cBhvr>
                                        <p:cTn id="198" dur="1" fill="hold">
                                          <p:stCondLst>
                                            <p:cond delay="999"/>
                                          </p:stCondLst>
                                        </p:cTn>
                                        <p:tgtEl>
                                          <p:spTgt spid="132"/>
                                        </p:tgtEl>
                                        <p:attrNameLst>
                                          <p:attrName>style.visibility</p:attrName>
                                        </p:attrNameLst>
                                      </p:cBhvr>
                                      <p:to>
                                        <p:strVal val="visible"/>
                                      </p:to>
                                    </p:set>
                                  </p:childTnLst>
                                </p:cTn>
                              </p:par>
                            </p:childTnLst>
                          </p:cTn>
                        </p:par>
                        <p:par>
                          <p:cTn id="199" fill="hold">
                            <p:stCondLst>
                              <p:cond delay="61500"/>
                            </p:stCondLst>
                            <p:childTnLst>
                              <p:par>
                                <p:cTn id="200" presetID="1" presetClass="entr" presetSubtype="0" fill="hold" grpId="0" nodeType="afterEffect">
                                  <p:stCondLst>
                                    <p:cond delay="0"/>
                                  </p:stCondLst>
                                  <p:childTnLst>
                                    <p:set>
                                      <p:cBhvr>
                                        <p:cTn id="201" dur="1" fill="hold">
                                          <p:stCondLst>
                                            <p:cond delay="999"/>
                                          </p:stCondLst>
                                        </p:cTn>
                                        <p:tgtEl>
                                          <p:spTgt spid="133"/>
                                        </p:tgtEl>
                                        <p:attrNameLst>
                                          <p:attrName>style.visibility</p:attrName>
                                        </p:attrNameLst>
                                      </p:cBhvr>
                                      <p:to>
                                        <p:strVal val="visible"/>
                                      </p:to>
                                    </p:set>
                                  </p:childTnLst>
                                  <p:subTnLst>
                                    <p:audio>
                                      <p:cMediaNode>
                                        <p:cTn display="0" masterRel="sameClick">
                                          <p:stCondLst>
                                            <p:cond evt="begin" delay="0">
                                              <p:tn val="200"/>
                                            </p:cond>
                                          </p:stCondLst>
                                          <p:endCondLst>
                                            <p:cond evt="onStopAudio" delay="0">
                                              <p:tgtEl>
                                                <p:sldTgt/>
                                              </p:tgtEl>
                                            </p:cond>
                                          </p:endCondLst>
                                        </p:cTn>
                                        <p:tgtEl>
                                          <p:sndTgt r:embed="rId8" name="alarm clock.wav"/>
                                        </p:tgtEl>
                                      </p:cMediaNode>
                                    </p:audio>
                                  </p:subTnLst>
                                </p:cTn>
                              </p:par>
                            </p:childTnLst>
                          </p:cTn>
                        </p:par>
                      </p:childTnLst>
                    </p:cTn>
                  </p:par>
                </p:childTnLst>
              </p:cTn>
              <p:nextCondLst>
                <p:cond evt="onClick" delay="0">
                  <p:tgtEl>
                    <p:spTgt spid="39"/>
                  </p:tgtEl>
                </p:cond>
              </p:nextCondLst>
            </p:seq>
          </p:childTnLst>
        </p:cTn>
      </p:par>
    </p:tnLst>
    <p:bldLst>
      <p:bldP spid="5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9" grpId="0" animBg="1"/>
      <p:bldP spid="50" grpId="0" animBg="1"/>
      <p:bldP spid="51" grpId="0" animBg="1"/>
      <p:bldP spid="52" grpId="0" animBg="1"/>
      <p:bldP spid="53" grpId="0" animBg="1"/>
      <p:bldP spid="54" grpId="0" animBg="1"/>
      <p:bldP spid="55" grpId="0" animBg="1"/>
      <p:bldP spid="59"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10" grpId="0" animBg="1"/>
      <p:bldP spid="111" grpId="0" animBg="1"/>
      <p:bldP spid="112" grpId="0" animBg="1"/>
      <p:bldP spid="11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ình nền Powerpoint đẹp tạo nên một Slide chuyên nghiệ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547" y="90579"/>
            <a:ext cx="11946881" cy="651326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25230" y="75923"/>
            <a:ext cx="8279595" cy="6209697"/>
          </a:xfrm>
          <a:prstGeom prst="rect">
            <a:avLst/>
          </a:prstGeom>
        </p:spPr>
      </p:pic>
      <p:sp>
        <p:nvSpPr>
          <p:cNvPr id="15" name="Rectangle 14"/>
          <p:cNvSpPr/>
          <p:nvPr/>
        </p:nvSpPr>
        <p:spPr>
          <a:xfrm>
            <a:off x="1625229" y="261626"/>
            <a:ext cx="8302360" cy="1568991"/>
          </a:xfrm>
          <a:prstGeom prst="rect">
            <a:avLst/>
          </a:prstGeom>
          <a:noFill/>
        </p:spPr>
        <p:txBody>
          <a:bodyPr wrap="square" lIns="91412" tIns="45706" rIns="91412" bIns="45706">
            <a:spAutoFit/>
          </a:bodyPr>
          <a:lstStyle/>
          <a:p>
            <a:pPr algn="ctr" defTabSz="914103">
              <a:defRPr/>
            </a:pPr>
            <a:r>
              <a:rPr lang="en-US" sz="4798" b="1" dirty="0" err="1">
                <a:solidFill>
                  <a:srgbClr val="FF0000"/>
                </a:solidFill>
                <a:latin typeface="Times New Roman" panose="02020603050405020304" pitchFamily="18" charset="0"/>
                <a:cs typeface="Times New Roman" panose="02020603050405020304" pitchFamily="18" charset="0"/>
              </a:rPr>
              <a:t>Phần</a:t>
            </a:r>
            <a:r>
              <a:rPr lang="en-US" sz="4798" b="1" dirty="0">
                <a:solidFill>
                  <a:srgbClr val="FF0000"/>
                </a:solidFill>
                <a:latin typeface="Times New Roman" panose="02020603050405020304" pitchFamily="18" charset="0"/>
                <a:cs typeface="Times New Roman" panose="02020603050405020304" pitchFamily="18" charset="0"/>
              </a:rPr>
              <a:t> </a:t>
            </a:r>
            <a:r>
              <a:rPr lang="en-US" sz="4798" b="1" dirty="0" err="1">
                <a:solidFill>
                  <a:srgbClr val="FF0000"/>
                </a:solidFill>
                <a:latin typeface="Times New Roman" panose="02020603050405020304" pitchFamily="18" charset="0"/>
                <a:cs typeface="Times New Roman" panose="02020603050405020304" pitchFamily="18" charset="0"/>
              </a:rPr>
              <a:t>thưởng</a:t>
            </a:r>
            <a:r>
              <a:rPr lang="en-US" sz="4798" b="1" dirty="0">
                <a:solidFill>
                  <a:srgbClr val="FF0000"/>
                </a:solidFill>
                <a:latin typeface="Times New Roman" panose="02020603050405020304" pitchFamily="18" charset="0"/>
                <a:cs typeface="Times New Roman" panose="02020603050405020304" pitchFamily="18" charset="0"/>
              </a:rPr>
              <a:t> </a:t>
            </a:r>
            <a:r>
              <a:rPr lang="en-US" sz="4798" b="1" dirty="0" err="1">
                <a:solidFill>
                  <a:srgbClr val="FF0000"/>
                </a:solidFill>
                <a:latin typeface="Times New Roman" panose="02020603050405020304" pitchFamily="18" charset="0"/>
                <a:cs typeface="Times New Roman" panose="02020603050405020304" pitchFamily="18" charset="0"/>
              </a:rPr>
              <a:t>của</a:t>
            </a:r>
            <a:r>
              <a:rPr lang="en-US" sz="4798" b="1" dirty="0">
                <a:solidFill>
                  <a:srgbClr val="FF0000"/>
                </a:solidFill>
                <a:latin typeface="Times New Roman" panose="02020603050405020304" pitchFamily="18" charset="0"/>
                <a:cs typeface="Times New Roman" panose="02020603050405020304" pitchFamily="18" charset="0"/>
              </a:rPr>
              <a:t> </a:t>
            </a:r>
            <a:r>
              <a:rPr lang="en-US" sz="4798" b="1" dirty="0" err="1">
                <a:solidFill>
                  <a:srgbClr val="FF0000"/>
                </a:solidFill>
                <a:latin typeface="Times New Roman" panose="02020603050405020304" pitchFamily="18" charset="0"/>
                <a:cs typeface="Times New Roman" panose="02020603050405020304" pitchFamily="18" charset="0"/>
              </a:rPr>
              <a:t>bạn</a:t>
            </a:r>
            <a:r>
              <a:rPr lang="en-US" sz="4798" b="1" dirty="0">
                <a:solidFill>
                  <a:srgbClr val="FF0000"/>
                </a:solidFill>
                <a:latin typeface="Times New Roman" panose="02020603050405020304" pitchFamily="18" charset="0"/>
                <a:cs typeface="Times New Roman" panose="02020603050405020304" pitchFamily="18" charset="0"/>
              </a:rPr>
              <a:t> </a:t>
            </a:r>
            <a:r>
              <a:rPr lang="en-US" sz="4798" b="1" dirty="0" err="1">
                <a:solidFill>
                  <a:srgbClr val="FF0000"/>
                </a:solidFill>
                <a:latin typeface="Times New Roman" panose="02020603050405020304" pitchFamily="18" charset="0"/>
                <a:cs typeface="Times New Roman" panose="02020603050405020304" pitchFamily="18" charset="0"/>
              </a:rPr>
              <a:t>là</a:t>
            </a:r>
            <a:r>
              <a:rPr lang="en-US" sz="4798" b="1" dirty="0">
                <a:solidFill>
                  <a:srgbClr val="FF0000"/>
                </a:solidFill>
                <a:latin typeface="Times New Roman" panose="02020603050405020304" pitchFamily="18" charset="0"/>
                <a:cs typeface="Times New Roman" panose="02020603050405020304" pitchFamily="18" charset="0"/>
              </a:rPr>
              <a:t> </a:t>
            </a:r>
            <a:r>
              <a:rPr lang="en-US" sz="4798" b="1" dirty="0" err="1">
                <a:solidFill>
                  <a:srgbClr val="FF0000"/>
                </a:solidFill>
                <a:latin typeface="Times New Roman" panose="02020603050405020304" pitchFamily="18" charset="0"/>
                <a:cs typeface="Times New Roman" panose="02020603050405020304" pitchFamily="18" charset="0"/>
              </a:rPr>
              <a:t>cái</a:t>
            </a:r>
            <a:r>
              <a:rPr lang="en-US" sz="4798" b="1" dirty="0">
                <a:solidFill>
                  <a:srgbClr val="FF0000"/>
                </a:solidFill>
                <a:latin typeface="Times New Roman" panose="02020603050405020304" pitchFamily="18" charset="0"/>
                <a:cs typeface="Times New Roman" panose="02020603050405020304" pitchFamily="18" charset="0"/>
              </a:rPr>
              <a:t> </a:t>
            </a:r>
            <a:r>
              <a:rPr lang="en-US" sz="4798" b="1" dirty="0" err="1">
                <a:solidFill>
                  <a:srgbClr val="FF0000"/>
                </a:solidFill>
                <a:latin typeface="Times New Roman" panose="02020603050405020304" pitchFamily="18" charset="0"/>
                <a:cs typeface="Times New Roman" panose="02020603050405020304" pitchFamily="18" charset="0"/>
              </a:rPr>
              <a:t>bút</a:t>
            </a:r>
            <a:r>
              <a:rPr lang="en-US" sz="4798" b="1" dirty="0">
                <a:solidFill>
                  <a:srgbClr val="FF0000"/>
                </a:solidFill>
                <a:latin typeface="Times New Roman" panose="02020603050405020304" pitchFamily="18" charset="0"/>
                <a:cs typeface="Times New Roman" panose="02020603050405020304" pitchFamily="18" charset="0"/>
              </a:rPr>
              <a:t> </a:t>
            </a:r>
            <a:r>
              <a:rPr lang="en-US" sz="4798" b="1" dirty="0" err="1">
                <a:solidFill>
                  <a:srgbClr val="FF0000"/>
                </a:solidFill>
                <a:latin typeface="Times New Roman" panose="02020603050405020304" pitchFamily="18" charset="0"/>
                <a:cs typeface="Times New Roman" panose="02020603050405020304" pitchFamily="18" charset="0"/>
              </a:rPr>
              <a:t>siêu</a:t>
            </a:r>
            <a:r>
              <a:rPr lang="en-US" sz="4798" b="1" dirty="0">
                <a:solidFill>
                  <a:srgbClr val="FF0000"/>
                </a:solidFill>
                <a:latin typeface="Times New Roman" panose="02020603050405020304" pitchFamily="18" charset="0"/>
                <a:cs typeface="Times New Roman" panose="02020603050405020304" pitchFamily="18" charset="0"/>
              </a:rPr>
              <a:t> </a:t>
            </a:r>
            <a:r>
              <a:rPr lang="en-US" sz="4798" b="1" dirty="0" err="1">
                <a:solidFill>
                  <a:srgbClr val="FF0000"/>
                </a:solidFill>
                <a:latin typeface="Times New Roman" panose="02020603050405020304" pitchFamily="18" charset="0"/>
                <a:cs typeface="Times New Roman" panose="02020603050405020304" pitchFamily="18" charset="0"/>
              </a:rPr>
              <a:t>yêu</a:t>
            </a:r>
            <a:r>
              <a:rPr lang="en-US" sz="4798" b="1" dirty="0">
                <a:solidFill>
                  <a:srgbClr val="FF0000"/>
                </a:solidFill>
                <a:latin typeface="Times New Roman" panose="02020603050405020304" pitchFamily="18"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223914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23" presetClass="entr" presetSubtype="32"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strVal val="4*#ppt_w"/>
                                          </p:val>
                                        </p:tav>
                                        <p:tav tm="100000">
                                          <p:val>
                                            <p:strVal val="#ppt_w"/>
                                          </p:val>
                                        </p:tav>
                                      </p:tavLst>
                                    </p:anim>
                                    <p:anim calcmode="lin" valueType="num">
                                      <p:cBhvr>
                                        <p:cTn id="12" dur="500" fill="hold"/>
                                        <p:tgtEl>
                                          <p:spTgt spid="15"/>
                                        </p:tgtEl>
                                        <p:attrNameLst>
                                          <p:attrName>ppt_h</p:attrName>
                                        </p:attrNameLst>
                                      </p:cBhvr>
                                      <p:tavLst>
                                        <p:tav tm="0">
                                          <p:val>
                                            <p:strVal val="4*#ppt_h"/>
                                          </p:val>
                                        </p:tav>
                                        <p:tav tm="100000">
                                          <p:val>
                                            <p:strVal val="#ppt_h"/>
                                          </p:val>
                                        </p:tav>
                                      </p:tavLst>
                                    </p:anim>
                                  </p:childTnLst>
                                </p:cTn>
                              </p:par>
                              <p:par>
                                <p:cTn id="13" presetID="21" presetClass="emph" presetSubtype="0" repeatCount="indefinite" fill="hold" grpId="1" nodeType="withEffect">
                                  <p:stCondLst>
                                    <p:cond delay="0"/>
                                  </p:stCondLst>
                                  <p:childTnLst>
                                    <p:animClr clrSpc="hsl" dir="cw">
                                      <p:cBhvr override="childStyle">
                                        <p:cTn id="14" dur="500" fill="hold"/>
                                        <p:tgtEl>
                                          <p:spTgt spid="15"/>
                                        </p:tgtEl>
                                        <p:attrNameLst>
                                          <p:attrName>style.color</p:attrName>
                                        </p:attrNameLst>
                                      </p:cBhvr>
                                      <p:by>
                                        <p:hsl h="7200000" s="0" l="0"/>
                                      </p:by>
                                    </p:animClr>
                                    <p:animClr clrSpc="hsl" dir="cw">
                                      <p:cBhvr>
                                        <p:cTn id="15" dur="500" fill="hold"/>
                                        <p:tgtEl>
                                          <p:spTgt spid="15"/>
                                        </p:tgtEl>
                                        <p:attrNameLst>
                                          <p:attrName>fillcolor</p:attrName>
                                        </p:attrNameLst>
                                      </p:cBhvr>
                                      <p:by>
                                        <p:hsl h="7200000" s="0" l="0"/>
                                      </p:by>
                                    </p:animClr>
                                    <p:animClr clrSpc="hsl" dir="cw">
                                      <p:cBhvr>
                                        <p:cTn id="16" dur="500" fill="hold"/>
                                        <p:tgtEl>
                                          <p:spTgt spid="15"/>
                                        </p:tgtEl>
                                        <p:attrNameLst>
                                          <p:attrName>stroke.color</p:attrName>
                                        </p:attrNameLst>
                                      </p:cBhvr>
                                      <p:by>
                                        <p:hsl h="7200000" s="0" l="0"/>
                                      </p:by>
                                    </p:animClr>
                                    <p:set>
                                      <p:cBhvr>
                                        <p:cTn id="17" dur="500" fill="hold"/>
                                        <p:tgtEl>
                                          <p:spTgt spid="15"/>
                                        </p:tgtEl>
                                        <p:attrNameLst>
                                          <p:attrName>fill.type</p:attrName>
                                        </p:attrNameLst>
                                      </p:cBhvr>
                                      <p:to>
                                        <p:strVal val="solid"/>
                                      </p:to>
                                    </p:set>
                                  </p:childTnLst>
                                  <p:subTnLst>
                                    <p:audio>
                                      <p:cMediaNode>
                                        <p:cTn display="0" masterRel="sameClick">
                                          <p:stCondLst>
                                            <p:cond evt="begin" delay="0">
                                              <p:tn val="13"/>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Tai nguyen thiet ke tro choi\Khi con qua song\river-landscape-clipart-1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15956"/>
            <a:ext cx="12192000" cy="70104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C:\Users\ADMIN\Desktop\453552345 (3).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3803655" y="-510921"/>
            <a:ext cx="5791196" cy="276898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962401" y="859552"/>
            <a:ext cx="6584953" cy="913007"/>
          </a:xfrm>
          <a:prstGeom prst="rect">
            <a:avLst/>
          </a:prstGeom>
          <a:noFill/>
        </p:spPr>
        <p:txBody>
          <a:bodyPr wrap="square" rtlCol="0">
            <a:spAutoFit/>
          </a:bodyPr>
          <a:lstStyle/>
          <a:p>
            <a:r>
              <a:rPr lang="en-US" sz="5333" b="1" dirty="0">
                <a:solidFill>
                  <a:srgbClr val="C00000"/>
                </a:solidFill>
                <a:latin typeface="Arial" panose="020B0604020202020204" pitchFamily="34" charset="0"/>
                <a:cs typeface="Arial" panose="020B0604020202020204" pitchFamily="34" charset="0"/>
              </a:rPr>
              <a:t> </a:t>
            </a:r>
            <a:r>
              <a:rPr lang="en-US" sz="5333" b="1" dirty="0">
                <a:solidFill>
                  <a:srgbClr val="C00000"/>
                </a:solidFill>
                <a:latin typeface="Times New Roman" panose="02020603050405020304" pitchFamily="18" charset="0"/>
                <a:cs typeface="Times New Roman" panose="02020603050405020304" pitchFamily="18" charset="0"/>
              </a:rPr>
              <a:t>AI GIỎI HƠN</a:t>
            </a:r>
          </a:p>
        </p:txBody>
      </p:sp>
      <p:pic>
        <p:nvPicPr>
          <p:cNvPr id="13" name="Loonboon.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2338051" y="6151880"/>
            <a:ext cx="812800" cy="731520"/>
          </a:xfrm>
          <a:prstGeom prst="rect">
            <a:avLst/>
          </a:prstGeom>
        </p:spPr>
      </p:pic>
      <p:pic>
        <p:nvPicPr>
          <p:cNvPr id="14" name="Picture 2" descr="Hình ảnh có liên quan"/>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16762" y1="11429" x2="65714" y2="92286"/>
                        <a14:foregroundMark x1="81143" y1="8286" x2="33143" y2="26714"/>
                        <a14:foregroundMark x1="74667" y1="3429" x2="50286" y2="32286"/>
                        <a14:foregroundMark x1="84571" y1="4000" x2="85333" y2="9571"/>
                        <a14:foregroundMark x1="46095" y1="39571" x2="19238" y2="70143"/>
                        <a14:foregroundMark x1="46095" y1="71429" x2="39619" y2="90429"/>
                        <a14:foregroundMark x1="56000" y1="21857" x2="64952" y2="53000"/>
                        <a14:foregroundMark x1="22476" y1="16857" x2="13524" y2="21143"/>
                        <a14:foregroundMark x1="46857" y1="75714" x2="40381" y2="95857"/>
                        <a14:foregroundMark x1="60000" y1="63429" x2="66476" y2="84857"/>
                        <a14:foregroundMark x1="36381" y1="72000" x2="37905" y2="84286"/>
                        <a14:foregroundMark x1="68952" y1="67143" x2="71429" y2="84286"/>
                        <a14:foregroundMark x1="59238" y1="53000" x2="75429" y2="56714"/>
                        <a14:foregroundMark x1="87810" y1="45714" x2="80381" y2="59143"/>
                        <a14:foregroundMark x1="82857" y1="16857" x2="62476" y2="18714"/>
                        <a14:foregroundMark x1="11048" y1="11429" x2="7810" y2="21143"/>
                        <a14:foregroundMark x1="68190" y1="91000" x2="68190" y2="94714"/>
                        <a14:foregroundMark x1="42286" y1="13429" x2="39048" y2="28571"/>
                        <a14:foregroundMark x1="62476" y1="15143" x2="62476" y2="35429"/>
                        <a14:foregroundMark x1="56381" y1="27714" x2="52571" y2="45286"/>
                        <a14:foregroundMark x1="53143" y1="13429" x2="49905" y2="38714"/>
                        <a14:foregroundMark x1="36381" y1="13000" x2="35238" y2="19143"/>
                        <a14:foregroundMark x1="52571" y1="12286" x2="56952" y2="15143"/>
                        <a14:backgroundMark x1="31048" y1="63714" x2="29333" y2="68000"/>
                      </a14:backgroundRemoval>
                    </a14:imgEffect>
                  </a14:imgLayer>
                </a14:imgProps>
              </a:ext>
              <a:ext uri="{28A0092B-C50C-407E-A947-70E740481C1C}">
                <a14:useLocalDpi xmlns:a14="http://schemas.microsoft.com/office/drawing/2010/main" val="0"/>
              </a:ext>
            </a:extLst>
          </a:blip>
          <a:srcRect/>
          <a:stretch>
            <a:fillRect/>
          </a:stretch>
        </p:blipFill>
        <p:spPr bwMode="auto">
          <a:xfrm>
            <a:off x="6242051" y="2850725"/>
            <a:ext cx="2832104" cy="377613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Users\ADMIN\Desktop\512821722.jpg"/>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41684" y1="5882" x2="42505" y2="12745"/>
                        <a14:foregroundMark x1="55236" y1="3922" x2="55647" y2="12745"/>
                        <a14:foregroundMark x1="45380" y1="1634" x2="45380" y2="12418"/>
                        <a14:foregroundMark x1="35113" y1="92647" x2="36756" y2="95425"/>
                        <a14:foregroundMark x1="65914" y1="92320" x2="62218" y2="94608"/>
                      </a14:backgroundRemoval>
                    </a14:imgEffect>
                  </a14:imgLayer>
                </a14:imgProps>
              </a:ext>
              <a:ext uri="{28A0092B-C50C-407E-A947-70E740481C1C}">
                <a14:useLocalDpi xmlns:a14="http://schemas.microsoft.com/office/drawing/2010/main" val="0"/>
              </a:ext>
            </a:extLst>
          </a:blip>
          <a:srcRect/>
          <a:stretch>
            <a:fillRect/>
          </a:stretch>
        </p:blipFill>
        <p:spPr bwMode="auto">
          <a:xfrm>
            <a:off x="3759201" y="3274061"/>
            <a:ext cx="3092449" cy="3497579"/>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m 3" descr="giraffe.gif">
            <a:extLst>
              <a:ext uri="{FF2B5EF4-FFF2-40B4-BE49-F238E27FC236}">
                <a16:creationId xmlns:a16="http://schemas.microsoft.com/office/drawing/2014/main" id="{1805DA35-B203-4554-B449-FFC9CF29A119}"/>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723105" y="2767013"/>
            <a:ext cx="3748088" cy="416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3">
            <a:extLst>
              <a:ext uri="{FF2B5EF4-FFF2-40B4-BE49-F238E27FC236}">
                <a16:creationId xmlns:a16="http://schemas.microsoft.com/office/drawing/2014/main" id="{86A1DC0E-9B08-41C7-8265-2FF91191208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622731" y="3174984"/>
            <a:ext cx="3756626" cy="3311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组合 10">
            <a:extLst>
              <a:ext uri="{FF2B5EF4-FFF2-40B4-BE49-F238E27FC236}">
                <a16:creationId xmlns:a16="http://schemas.microsoft.com/office/drawing/2014/main" id="{B4C4E1DD-F69A-437B-BF59-E2BA9A761C0E}"/>
              </a:ext>
            </a:extLst>
          </p:cNvPr>
          <p:cNvGrpSpPr/>
          <p:nvPr/>
        </p:nvGrpSpPr>
        <p:grpSpPr>
          <a:xfrm>
            <a:off x="299020" y="1617917"/>
            <a:ext cx="2310356" cy="2044708"/>
            <a:chOff x="2067318" y="1810431"/>
            <a:chExt cx="2488836" cy="2293259"/>
          </a:xfrm>
          <a:effectLst>
            <a:outerShdw blurRad="139700" dist="63500" dir="2700000" algn="tl" rotWithShape="0">
              <a:prstClr val="black">
                <a:alpha val="40000"/>
              </a:prstClr>
            </a:outerShdw>
          </a:effectLst>
        </p:grpSpPr>
        <p:sp>
          <p:nvSpPr>
            <p:cNvPr id="18" name="圆角矩形 11">
              <a:extLst>
                <a:ext uri="{FF2B5EF4-FFF2-40B4-BE49-F238E27FC236}">
                  <a16:creationId xmlns:a16="http://schemas.microsoft.com/office/drawing/2014/main" id="{05A323F2-EE2C-4CD2-B935-8D49B1757CDE}"/>
                </a:ext>
              </a:extLst>
            </p:cNvPr>
            <p:cNvSpPr/>
            <p:nvPr/>
          </p:nvSpPr>
          <p:spPr>
            <a:xfrm rot="2700000">
              <a:off x="2262896" y="1810432"/>
              <a:ext cx="2293258" cy="2293258"/>
            </a:xfrm>
            <a:prstGeom prst="roundRect">
              <a:avLst>
                <a:gd name="adj" fmla="val 12083"/>
              </a:avLst>
            </a:prstGeom>
            <a:solidFill>
              <a:schemeClr val="bg1">
                <a:lumMod val="95000"/>
              </a:schemeClr>
            </a:solidFill>
            <a:ln w="22225"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500" b="0" i="0" u="none" strike="noStrike" kern="0" cap="none" spc="0" normalizeH="0" baseline="0" noProof="0" dirty="0">
                <a:ln>
                  <a:noFill/>
                </a:ln>
                <a:solidFill>
                  <a:prstClr val="white"/>
                </a:solidFill>
                <a:effectLst/>
                <a:uLnTx/>
                <a:uFillTx/>
                <a:latin typeface="Arial"/>
                <a:ea typeface="微软雅黑" panose="020B0503020204020204" pitchFamily="34" charset="-122"/>
                <a:cs typeface="+mn-ea"/>
                <a:sym typeface="+mn-lt"/>
              </a:endParaRPr>
            </a:p>
          </p:txBody>
        </p:sp>
        <p:sp>
          <p:nvSpPr>
            <p:cNvPr id="19" name="圆角矩形 12">
              <a:extLst>
                <a:ext uri="{FF2B5EF4-FFF2-40B4-BE49-F238E27FC236}">
                  <a16:creationId xmlns:a16="http://schemas.microsoft.com/office/drawing/2014/main" id="{81F55370-BA90-4DCA-AEA9-6D7183882912}"/>
                </a:ext>
              </a:extLst>
            </p:cNvPr>
            <p:cNvSpPr/>
            <p:nvPr/>
          </p:nvSpPr>
          <p:spPr>
            <a:xfrm rot="2700000">
              <a:off x="2067318" y="1810431"/>
              <a:ext cx="2293258" cy="2293258"/>
            </a:xfrm>
            <a:prstGeom prst="roundRect">
              <a:avLst>
                <a:gd name="adj" fmla="val 12083"/>
              </a:avLst>
            </a:prstGeom>
            <a:solidFill>
              <a:srgbClr val="123E61"/>
            </a:solidFill>
            <a:ln w="22225" cap="flat" cmpd="sng" algn="ctr">
              <a:gradFill>
                <a:gsLst>
                  <a:gs pos="0">
                    <a:sysClr val="window" lastClr="FFFFFF"/>
                  </a:gs>
                  <a:gs pos="100000">
                    <a:sysClr val="window" lastClr="FFFFFF">
                      <a:lumMod val="75000"/>
                    </a:sysClr>
                  </a:gs>
                </a:gsLst>
                <a:lin ang="0" scaled="0"/>
              </a:gradFill>
              <a:prstDash val="solid"/>
              <a:miter lim="800000"/>
            </a:ln>
            <a:effectLst>
              <a:outerShdw blurRad="63500" dist="254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500" b="0" i="0" u="none" strike="noStrike" kern="0" cap="none" spc="0" normalizeH="0" baseline="0" noProof="0">
                  <a:ln>
                    <a:noFill/>
                  </a:ln>
                  <a:solidFill>
                    <a:prstClr val="white"/>
                  </a:solidFill>
                  <a:effectLst/>
                  <a:uLnTx/>
                  <a:uFillTx/>
                  <a:latin typeface="Arial"/>
                  <a:ea typeface="微软雅黑" panose="020B0503020204020204" pitchFamily="34" charset="-122"/>
                  <a:cs typeface="+mn-ea"/>
                  <a:sym typeface="+mn-lt"/>
                </a:rPr>
                <a:t> </a:t>
              </a:r>
              <a:endParaRPr kumimoji="0" lang="zh-CN" altLang="en-US" sz="1500" b="0" i="0" u="none" strike="noStrike" kern="0" cap="none" spc="0" normalizeH="0" baseline="0" noProof="0" dirty="0">
                <a:ln>
                  <a:noFill/>
                </a:ln>
                <a:solidFill>
                  <a:prstClr val="white"/>
                </a:solidFill>
                <a:effectLst/>
                <a:uLnTx/>
                <a:uFillTx/>
                <a:latin typeface="Arial"/>
                <a:ea typeface="微软雅黑" panose="020B0503020204020204" pitchFamily="34" charset="-122"/>
                <a:cs typeface="+mn-ea"/>
                <a:sym typeface="+mn-lt"/>
              </a:endParaRPr>
            </a:p>
          </p:txBody>
        </p:sp>
      </p:grpSp>
      <p:pic>
        <p:nvPicPr>
          <p:cNvPr id="20" name="Picture 19" descr="A picture containing toy, doll&#10;&#10;Description automatically generated">
            <a:extLst>
              <a:ext uri="{FF2B5EF4-FFF2-40B4-BE49-F238E27FC236}">
                <a16:creationId xmlns:a16="http://schemas.microsoft.com/office/drawing/2014/main" id="{F94BA4AB-2557-4447-9D86-D97469951ED5}"/>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70305" y="1462579"/>
            <a:ext cx="1926665" cy="1926665"/>
          </a:xfrm>
          <a:prstGeom prst="rect">
            <a:avLst/>
          </a:prstGeom>
        </p:spPr>
      </p:pic>
      <p:sp>
        <p:nvSpPr>
          <p:cNvPr id="2" name="TextBox 1">
            <a:extLst>
              <a:ext uri="{FF2B5EF4-FFF2-40B4-BE49-F238E27FC236}">
                <a16:creationId xmlns:a16="http://schemas.microsoft.com/office/drawing/2014/main" id="{7D185301-F61E-4322-9980-9034F21AED87}"/>
              </a:ext>
            </a:extLst>
          </p:cNvPr>
          <p:cNvSpPr txBox="1"/>
          <p:nvPr/>
        </p:nvSpPr>
        <p:spPr>
          <a:xfrm>
            <a:off x="2971501" y="2205055"/>
            <a:ext cx="1712311" cy="646331"/>
          </a:xfrm>
          <a:prstGeom prst="rect">
            <a:avLst/>
          </a:prstGeom>
          <a:noFill/>
        </p:spPr>
        <p:txBody>
          <a:bodyPr wrap="square" rtlCol="0">
            <a:spAutoFit/>
          </a:bodyPr>
          <a:lstStyle/>
          <a:p>
            <a:r>
              <a:rPr lang="en-US" sz="3600" dirty="0" err="1">
                <a:solidFill>
                  <a:srgbClr val="FF0000"/>
                </a:solidFill>
                <a:latin typeface="Times New Roman" panose="02020603050405020304" pitchFamily="18" charset="0"/>
                <a:cs typeface="Times New Roman" panose="02020603050405020304" pitchFamily="18" charset="0"/>
              </a:rPr>
              <a:t>Đội</a:t>
            </a:r>
            <a:r>
              <a:rPr lang="en-US" sz="3600" dirty="0">
                <a:solidFill>
                  <a:srgbClr val="FF0000"/>
                </a:solidFill>
                <a:latin typeface="Times New Roman" panose="02020603050405020304" pitchFamily="18" charset="0"/>
                <a:cs typeface="Times New Roman" panose="02020603050405020304" pitchFamily="18" charset="0"/>
              </a:rPr>
              <a:t> 1</a:t>
            </a:r>
          </a:p>
        </p:txBody>
      </p:sp>
      <p:sp>
        <p:nvSpPr>
          <p:cNvPr id="21" name="TextBox 20">
            <a:extLst>
              <a:ext uri="{FF2B5EF4-FFF2-40B4-BE49-F238E27FC236}">
                <a16:creationId xmlns:a16="http://schemas.microsoft.com/office/drawing/2014/main" id="{E1F22F07-D7B4-4157-995A-D36C226724FF}"/>
              </a:ext>
            </a:extLst>
          </p:cNvPr>
          <p:cNvSpPr txBox="1"/>
          <p:nvPr/>
        </p:nvSpPr>
        <p:spPr>
          <a:xfrm>
            <a:off x="4875664" y="2239534"/>
            <a:ext cx="1712311" cy="646331"/>
          </a:xfrm>
          <a:prstGeom prst="rect">
            <a:avLst/>
          </a:prstGeom>
          <a:noFill/>
        </p:spPr>
        <p:txBody>
          <a:bodyPr wrap="square" rtlCol="0">
            <a:spAutoFit/>
          </a:bodyPr>
          <a:lstStyle/>
          <a:p>
            <a:r>
              <a:rPr lang="en-US" sz="3600" dirty="0" err="1">
                <a:solidFill>
                  <a:srgbClr val="FF0000"/>
                </a:solidFill>
                <a:latin typeface="Times New Roman" panose="02020603050405020304" pitchFamily="18" charset="0"/>
                <a:cs typeface="Times New Roman" panose="02020603050405020304" pitchFamily="18" charset="0"/>
              </a:rPr>
              <a:t>Đội</a:t>
            </a:r>
            <a:r>
              <a:rPr lang="en-US" sz="3600" dirty="0">
                <a:solidFill>
                  <a:srgbClr val="FF0000"/>
                </a:solidFill>
                <a:latin typeface="Times New Roman" panose="02020603050405020304" pitchFamily="18" charset="0"/>
                <a:cs typeface="Times New Roman" panose="02020603050405020304" pitchFamily="18" charset="0"/>
              </a:rPr>
              <a:t> 2</a:t>
            </a:r>
          </a:p>
        </p:txBody>
      </p:sp>
      <p:sp>
        <p:nvSpPr>
          <p:cNvPr id="22" name="TextBox 21">
            <a:extLst>
              <a:ext uri="{FF2B5EF4-FFF2-40B4-BE49-F238E27FC236}">
                <a16:creationId xmlns:a16="http://schemas.microsoft.com/office/drawing/2014/main" id="{49E9C8E6-43EE-440C-98BD-AED1A35DC96E}"/>
              </a:ext>
            </a:extLst>
          </p:cNvPr>
          <p:cNvSpPr txBox="1"/>
          <p:nvPr/>
        </p:nvSpPr>
        <p:spPr>
          <a:xfrm>
            <a:off x="7063033" y="2181240"/>
            <a:ext cx="1712311" cy="646331"/>
          </a:xfrm>
          <a:prstGeom prst="rect">
            <a:avLst/>
          </a:prstGeom>
          <a:noFill/>
        </p:spPr>
        <p:txBody>
          <a:bodyPr wrap="square" rtlCol="0">
            <a:spAutoFit/>
          </a:bodyPr>
          <a:lstStyle/>
          <a:p>
            <a:r>
              <a:rPr lang="en-US" sz="3600" dirty="0" err="1">
                <a:solidFill>
                  <a:srgbClr val="FF0000"/>
                </a:solidFill>
                <a:latin typeface="Times New Roman" panose="02020603050405020304" pitchFamily="18" charset="0"/>
                <a:cs typeface="Times New Roman" panose="02020603050405020304" pitchFamily="18" charset="0"/>
              </a:rPr>
              <a:t>Đội</a:t>
            </a:r>
            <a:r>
              <a:rPr lang="en-US" sz="3600" dirty="0">
                <a:solidFill>
                  <a:srgbClr val="FF0000"/>
                </a:solidFill>
                <a:latin typeface="Times New Roman" panose="02020603050405020304" pitchFamily="18" charset="0"/>
                <a:cs typeface="Times New Roman" panose="02020603050405020304" pitchFamily="18" charset="0"/>
              </a:rPr>
              <a:t> 3</a:t>
            </a:r>
          </a:p>
        </p:txBody>
      </p:sp>
      <p:sp>
        <p:nvSpPr>
          <p:cNvPr id="23" name="TextBox 22">
            <a:extLst>
              <a:ext uri="{FF2B5EF4-FFF2-40B4-BE49-F238E27FC236}">
                <a16:creationId xmlns:a16="http://schemas.microsoft.com/office/drawing/2014/main" id="{6E602D9E-DC05-44A6-8E75-D948152EF0A3}"/>
              </a:ext>
            </a:extLst>
          </p:cNvPr>
          <p:cNvSpPr txBox="1"/>
          <p:nvPr/>
        </p:nvSpPr>
        <p:spPr>
          <a:xfrm>
            <a:off x="10423216" y="2247046"/>
            <a:ext cx="1712311" cy="646331"/>
          </a:xfrm>
          <a:prstGeom prst="rect">
            <a:avLst/>
          </a:prstGeom>
          <a:noFill/>
        </p:spPr>
        <p:txBody>
          <a:bodyPr wrap="square" rtlCol="0">
            <a:spAutoFit/>
          </a:bodyPr>
          <a:lstStyle/>
          <a:p>
            <a:r>
              <a:rPr lang="en-US" sz="3600" dirty="0" err="1">
                <a:solidFill>
                  <a:srgbClr val="FF0000"/>
                </a:solidFill>
                <a:latin typeface="Times New Roman" panose="02020603050405020304" pitchFamily="18" charset="0"/>
                <a:cs typeface="Times New Roman" panose="02020603050405020304" pitchFamily="18" charset="0"/>
              </a:rPr>
              <a:t>Đội</a:t>
            </a:r>
            <a:r>
              <a:rPr lang="en-US" sz="3600" dirty="0">
                <a:solidFill>
                  <a:srgbClr val="FF0000"/>
                </a:solidFill>
                <a:latin typeface="Times New Roman" panose="02020603050405020304" pitchFamily="18" charset="0"/>
                <a:cs typeface="Times New Roman" panose="02020603050405020304" pitchFamily="18" charset="0"/>
              </a:rPr>
              <a:t> 4</a:t>
            </a:r>
          </a:p>
        </p:txBody>
      </p:sp>
      <p:pic>
        <p:nvPicPr>
          <p:cNvPr id="4098" name="Picture 2">
            <a:extLst>
              <a:ext uri="{FF2B5EF4-FFF2-40B4-BE49-F238E27FC236}">
                <a16:creationId xmlns:a16="http://schemas.microsoft.com/office/drawing/2014/main" id="{1B761A1F-4FBD-402F-B64D-368E94083902}"/>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64127" y="104115"/>
            <a:ext cx="717955" cy="73599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477035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14"/>
                                        </p:tgtEl>
                                        <p:attrNameLst>
                                          <p:attrName>r</p:attrName>
                                        </p:attrNameLst>
                                      </p:cBhvr>
                                    </p:animRot>
                                    <p:animRot by="-240000">
                                      <p:cBhvr>
                                        <p:cTn id="13" dur="400" fill="hold">
                                          <p:stCondLst>
                                            <p:cond delay="400"/>
                                          </p:stCondLst>
                                        </p:cTn>
                                        <p:tgtEl>
                                          <p:spTgt spid="14"/>
                                        </p:tgtEl>
                                        <p:attrNameLst>
                                          <p:attrName>r</p:attrName>
                                        </p:attrNameLst>
                                      </p:cBhvr>
                                    </p:animRot>
                                    <p:animRot by="240000">
                                      <p:cBhvr>
                                        <p:cTn id="14" dur="400" fill="hold">
                                          <p:stCondLst>
                                            <p:cond delay="800"/>
                                          </p:stCondLst>
                                        </p:cTn>
                                        <p:tgtEl>
                                          <p:spTgt spid="14"/>
                                        </p:tgtEl>
                                        <p:attrNameLst>
                                          <p:attrName>r</p:attrName>
                                        </p:attrNameLst>
                                      </p:cBhvr>
                                    </p:animRot>
                                    <p:animRot by="-240000">
                                      <p:cBhvr>
                                        <p:cTn id="15" dur="400" fill="hold">
                                          <p:stCondLst>
                                            <p:cond delay="1200"/>
                                          </p:stCondLst>
                                        </p:cTn>
                                        <p:tgtEl>
                                          <p:spTgt spid="14"/>
                                        </p:tgtEl>
                                        <p:attrNameLst>
                                          <p:attrName>r</p:attrName>
                                        </p:attrNameLst>
                                      </p:cBhvr>
                                    </p:animRot>
                                    <p:animRot by="120000">
                                      <p:cBhvr>
                                        <p:cTn id="16" dur="400" fill="hold">
                                          <p:stCondLst>
                                            <p:cond delay="1600"/>
                                          </p:stCondLst>
                                        </p:cTn>
                                        <p:tgtEl>
                                          <p:spTgt spid="14"/>
                                        </p:tgtEl>
                                        <p:attrNameLst>
                                          <p:attrName>r</p:attrName>
                                        </p:attrNameLst>
                                      </p:cBhvr>
                                    </p:animRot>
                                  </p:childTnLst>
                                </p:cTn>
                              </p:par>
                              <p:par>
                                <p:cTn id="17" presetID="26"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80">
                                          <p:stCondLst>
                                            <p:cond delay="0"/>
                                          </p:stCondLst>
                                        </p:cTn>
                                        <p:tgtEl>
                                          <p:spTgt spid="9"/>
                                        </p:tgtEl>
                                      </p:cBhvr>
                                    </p:animEffect>
                                    <p:anim calcmode="lin" valueType="num">
                                      <p:cBhvr>
                                        <p:cTn id="20"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5" dur="26">
                                          <p:stCondLst>
                                            <p:cond delay="650"/>
                                          </p:stCondLst>
                                        </p:cTn>
                                        <p:tgtEl>
                                          <p:spTgt spid="9"/>
                                        </p:tgtEl>
                                      </p:cBhvr>
                                      <p:to x="100000" y="60000"/>
                                    </p:animScale>
                                    <p:animScale>
                                      <p:cBhvr>
                                        <p:cTn id="26" dur="166" decel="50000">
                                          <p:stCondLst>
                                            <p:cond delay="676"/>
                                          </p:stCondLst>
                                        </p:cTn>
                                        <p:tgtEl>
                                          <p:spTgt spid="9"/>
                                        </p:tgtEl>
                                      </p:cBhvr>
                                      <p:to x="100000" y="100000"/>
                                    </p:animScale>
                                    <p:animScale>
                                      <p:cBhvr>
                                        <p:cTn id="27" dur="26">
                                          <p:stCondLst>
                                            <p:cond delay="1312"/>
                                          </p:stCondLst>
                                        </p:cTn>
                                        <p:tgtEl>
                                          <p:spTgt spid="9"/>
                                        </p:tgtEl>
                                      </p:cBhvr>
                                      <p:to x="100000" y="80000"/>
                                    </p:animScale>
                                    <p:animScale>
                                      <p:cBhvr>
                                        <p:cTn id="28" dur="166" decel="50000">
                                          <p:stCondLst>
                                            <p:cond delay="1338"/>
                                          </p:stCondLst>
                                        </p:cTn>
                                        <p:tgtEl>
                                          <p:spTgt spid="9"/>
                                        </p:tgtEl>
                                      </p:cBhvr>
                                      <p:to x="100000" y="100000"/>
                                    </p:animScale>
                                    <p:animScale>
                                      <p:cBhvr>
                                        <p:cTn id="29" dur="26">
                                          <p:stCondLst>
                                            <p:cond delay="1642"/>
                                          </p:stCondLst>
                                        </p:cTn>
                                        <p:tgtEl>
                                          <p:spTgt spid="9"/>
                                        </p:tgtEl>
                                      </p:cBhvr>
                                      <p:to x="100000" y="90000"/>
                                    </p:animScale>
                                    <p:animScale>
                                      <p:cBhvr>
                                        <p:cTn id="30" dur="166" decel="50000">
                                          <p:stCondLst>
                                            <p:cond delay="1668"/>
                                          </p:stCondLst>
                                        </p:cTn>
                                        <p:tgtEl>
                                          <p:spTgt spid="9"/>
                                        </p:tgtEl>
                                      </p:cBhvr>
                                      <p:to x="100000" y="100000"/>
                                    </p:animScale>
                                    <p:animScale>
                                      <p:cBhvr>
                                        <p:cTn id="31" dur="26">
                                          <p:stCondLst>
                                            <p:cond delay="1808"/>
                                          </p:stCondLst>
                                        </p:cTn>
                                        <p:tgtEl>
                                          <p:spTgt spid="9"/>
                                        </p:tgtEl>
                                      </p:cBhvr>
                                      <p:to x="100000" y="95000"/>
                                    </p:animScale>
                                    <p:animScale>
                                      <p:cBhvr>
                                        <p:cTn id="32" dur="166" decel="50000">
                                          <p:stCondLst>
                                            <p:cond delay="1834"/>
                                          </p:stCondLst>
                                        </p:cTn>
                                        <p:tgtEl>
                                          <p:spTgt spid="9"/>
                                        </p:tgtEl>
                                      </p:cBhvr>
                                      <p:to x="100000" y="100000"/>
                                    </p:animScale>
                                  </p:childTnLst>
                                </p:cTn>
                              </p:par>
                              <p:par>
                                <p:cTn id="33" presetID="26"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down)">
                                      <p:cBhvr>
                                        <p:cTn id="35" dur="580">
                                          <p:stCondLst>
                                            <p:cond delay="0"/>
                                          </p:stCondLst>
                                        </p:cTn>
                                        <p:tgtEl>
                                          <p:spTgt spid="10"/>
                                        </p:tgtEl>
                                      </p:cBhvr>
                                    </p:animEffect>
                                    <p:anim calcmode="lin" valueType="num">
                                      <p:cBhvr>
                                        <p:cTn id="36"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1" dur="26">
                                          <p:stCondLst>
                                            <p:cond delay="650"/>
                                          </p:stCondLst>
                                        </p:cTn>
                                        <p:tgtEl>
                                          <p:spTgt spid="10"/>
                                        </p:tgtEl>
                                      </p:cBhvr>
                                      <p:to x="100000" y="60000"/>
                                    </p:animScale>
                                    <p:animScale>
                                      <p:cBhvr>
                                        <p:cTn id="42" dur="166" decel="50000">
                                          <p:stCondLst>
                                            <p:cond delay="676"/>
                                          </p:stCondLst>
                                        </p:cTn>
                                        <p:tgtEl>
                                          <p:spTgt spid="10"/>
                                        </p:tgtEl>
                                      </p:cBhvr>
                                      <p:to x="100000" y="100000"/>
                                    </p:animScale>
                                    <p:animScale>
                                      <p:cBhvr>
                                        <p:cTn id="43" dur="26">
                                          <p:stCondLst>
                                            <p:cond delay="1312"/>
                                          </p:stCondLst>
                                        </p:cTn>
                                        <p:tgtEl>
                                          <p:spTgt spid="10"/>
                                        </p:tgtEl>
                                      </p:cBhvr>
                                      <p:to x="100000" y="80000"/>
                                    </p:animScale>
                                    <p:animScale>
                                      <p:cBhvr>
                                        <p:cTn id="44" dur="166" decel="50000">
                                          <p:stCondLst>
                                            <p:cond delay="1338"/>
                                          </p:stCondLst>
                                        </p:cTn>
                                        <p:tgtEl>
                                          <p:spTgt spid="10"/>
                                        </p:tgtEl>
                                      </p:cBhvr>
                                      <p:to x="100000" y="100000"/>
                                    </p:animScale>
                                    <p:animScale>
                                      <p:cBhvr>
                                        <p:cTn id="45" dur="26">
                                          <p:stCondLst>
                                            <p:cond delay="1642"/>
                                          </p:stCondLst>
                                        </p:cTn>
                                        <p:tgtEl>
                                          <p:spTgt spid="10"/>
                                        </p:tgtEl>
                                      </p:cBhvr>
                                      <p:to x="100000" y="90000"/>
                                    </p:animScale>
                                    <p:animScale>
                                      <p:cBhvr>
                                        <p:cTn id="46" dur="166" decel="50000">
                                          <p:stCondLst>
                                            <p:cond delay="1668"/>
                                          </p:stCondLst>
                                        </p:cTn>
                                        <p:tgtEl>
                                          <p:spTgt spid="10"/>
                                        </p:tgtEl>
                                      </p:cBhvr>
                                      <p:to x="100000" y="100000"/>
                                    </p:animScale>
                                    <p:animScale>
                                      <p:cBhvr>
                                        <p:cTn id="47" dur="26">
                                          <p:stCondLst>
                                            <p:cond delay="1808"/>
                                          </p:stCondLst>
                                        </p:cTn>
                                        <p:tgtEl>
                                          <p:spTgt spid="10"/>
                                        </p:tgtEl>
                                      </p:cBhvr>
                                      <p:to x="100000" y="95000"/>
                                    </p:animScale>
                                    <p:animScale>
                                      <p:cBhvr>
                                        <p:cTn id="48" dur="166" decel="50000">
                                          <p:stCondLst>
                                            <p:cond delay="1834"/>
                                          </p:stCondLst>
                                        </p:cTn>
                                        <p:tgtEl>
                                          <p:spTgt spid="10"/>
                                        </p:tgtEl>
                                      </p:cBhvr>
                                      <p:to x="100000" y="100000"/>
                                    </p:animScale>
                                  </p:childTnLst>
                                </p:cTn>
                              </p:par>
                            </p:childTnLst>
                          </p:cTn>
                        </p:par>
                        <p:par>
                          <p:cTn id="49" fill="hold">
                            <p:stCondLst>
                              <p:cond delay="2000"/>
                            </p:stCondLst>
                            <p:childTnLst>
                              <p:par>
                                <p:cTn id="50" presetID="45" presetClass="entr" presetSubtype="0" fill="hold" nodeType="after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2000"/>
                                        <p:tgtEl>
                                          <p:spTgt spid="11"/>
                                        </p:tgtEl>
                                      </p:cBhvr>
                                    </p:animEffect>
                                    <p:anim calcmode="lin" valueType="num">
                                      <p:cBhvr>
                                        <p:cTn id="53" dur="2000" fill="hold"/>
                                        <p:tgtEl>
                                          <p:spTgt spid="11"/>
                                        </p:tgtEl>
                                        <p:attrNameLst>
                                          <p:attrName>ppt_w</p:attrName>
                                        </p:attrNameLst>
                                      </p:cBhvr>
                                      <p:tavLst>
                                        <p:tav tm="0" fmla="#ppt_w*sin(2.5*pi*$)">
                                          <p:val>
                                            <p:fltVal val="0"/>
                                          </p:val>
                                        </p:tav>
                                        <p:tav tm="100000">
                                          <p:val>
                                            <p:fltVal val="1"/>
                                          </p:val>
                                        </p:tav>
                                      </p:tavLst>
                                    </p:anim>
                                    <p:anim calcmode="lin" valueType="num">
                                      <p:cBhvr>
                                        <p:cTn id="54" dur="2000" fill="hold"/>
                                        <p:tgtEl>
                                          <p:spTgt spid="11"/>
                                        </p:tgtEl>
                                        <p:attrNameLst>
                                          <p:attrName>ppt_h</p:attrName>
                                        </p:attrNameLst>
                                      </p:cBhvr>
                                      <p:tavLst>
                                        <p:tav tm="0">
                                          <p:val>
                                            <p:strVal val="#ppt_h"/>
                                          </p:val>
                                        </p:tav>
                                        <p:tav tm="100000">
                                          <p:val>
                                            <p:strVal val="#ppt_h"/>
                                          </p:val>
                                        </p:tav>
                                      </p:tavLst>
                                    </p:anim>
                                  </p:childTnLst>
                                </p:cTn>
                              </p:par>
                              <p:par>
                                <p:cTn id="55" presetID="45" presetClass="entr" presetSubtype="0" fill="hold" nodeType="with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2000"/>
                                        <p:tgtEl>
                                          <p:spTgt spid="20"/>
                                        </p:tgtEl>
                                      </p:cBhvr>
                                    </p:animEffect>
                                    <p:anim calcmode="lin" valueType="num">
                                      <p:cBhvr>
                                        <p:cTn id="58" dur="2000" fill="hold"/>
                                        <p:tgtEl>
                                          <p:spTgt spid="20"/>
                                        </p:tgtEl>
                                        <p:attrNameLst>
                                          <p:attrName>ppt_w</p:attrName>
                                        </p:attrNameLst>
                                      </p:cBhvr>
                                      <p:tavLst>
                                        <p:tav tm="0" fmla="#ppt_w*sin(2.5*pi*$)">
                                          <p:val>
                                            <p:fltVal val="0"/>
                                          </p:val>
                                        </p:tav>
                                        <p:tav tm="100000">
                                          <p:val>
                                            <p:fltVal val="1"/>
                                          </p:val>
                                        </p:tav>
                                      </p:tavLst>
                                    </p:anim>
                                    <p:anim calcmode="lin" valueType="num">
                                      <p:cBhvr>
                                        <p:cTn id="59" dur="2000" fill="hold"/>
                                        <p:tgtEl>
                                          <p:spTgt spid="2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15">
                <p:cTn id="60" fill="hold" display="0">
                  <p:stCondLst>
                    <p:cond delay="indefinite"/>
                  </p:stCondLst>
                  <p:endCondLst>
                    <p:cond evt="onStopAudio" delay="0">
                      <p:tgtEl>
                        <p:sldTgt/>
                      </p:tgtEl>
                    </p:cond>
                  </p:endCondLst>
                </p:cTn>
                <p:tgtEl>
                  <p:spTgt spid="13"/>
                </p:tgtEl>
              </p:cMediaNode>
            </p:audio>
          </p:childTnLst>
        </p:cTn>
      </p:par>
    </p:tnLst>
    <p:bldLst>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ền VCNV - Tăng tốc.png"/>
          <p:cNvPicPr>
            <a:picLocks noChangeAspect="1"/>
          </p:cNvPicPr>
          <p:nvPr/>
        </p:nvPicPr>
        <p:blipFill>
          <a:blip r:embed="rId9" cstate="print"/>
          <a:stretch>
            <a:fillRect/>
          </a:stretch>
        </p:blipFill>
        <p:spPr>
          <a:xfrm>
            <a:off x="-61443" y="0"/>
            <a:ext cx="12296931" cy="6858000"/>
          </a:xfrm>
          <a:prstGeom prst="rect">
            <a:avLst/>
          </a:prstGeom>
        </p:spPr>
      </p:pic>
      <p:sp>
        <p:nvSpPr>
          <p:cNvPr id="8" name="Rounded Rectangle 7"/>
          <p:cNvSpPr/>
          <p:nvPr/>
        </p:nvSpPr>
        <p:spPr>
          <a:xfrm>
            <a:off x="1524000" y="5181600"/>
            <a:ext cx="9144000" cy="152400"/>
          </a:xfrm>
          <a:prstGeom prst="round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1524000" y="5486400"/>
            <a:ext cx="9144000" cy="152400"/>
          </a:xfrm>
          <a:prstGeom prst="round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StartThinking.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10" cstate="print"/>
          <a:stretch>
            <a:fillRect/>
          </a:stretch>
        </p:blipFill>
        <p:spPr>
          <a:xfrm>
            <a:off x="13106400" y="5029200"/>
            <a:ext cx="304800" cy="304800"/>
          </a:xfrm>
          <a:prstGeom prst="rect">
            <a:avLst/>
          </a:prstGeom>
        </p:spPr>
      </p:pic>
      <p:sp>
        <p:nvSpPr>
          <p:cNvPr id="109" name="Rectangle 108"/>
          <p:cNvSpPr/>
          <p:nvPr/>
        </p:nvSpPr>
        <p:spPr>
          <a:xfrm>
            <a:off x="-8978" y="3835879"/>
            <a:ext cx="6096000" cy="2578786"/>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rgbClr val="FF0000"/>
                </a:solidFill>
                <a:effectLst/>
                <a:latin typeface="Times New Roman" panose="02020603050405020304" pitchFamily="18" charset="0"/>
                <a:ea typeface="Calibri" panose="020F0502020204030204" pitchFamily="34" charset="0"/>
              </a:rPr>
              <a:t>5. </a:t>
            </a:r>
            <a:r>
              <a:rPr lang="en-US" sz="3200" dirty="0" err="1">
                <a:solidFill>
                  <a:srgbClr val="0000FF"/>
                </a:solidFill>
                <a:effectLst/>
                <a:latin typeface="Times New Roman" panose="02020603050405020304" pitchFamily="18" charset="0"/>
                <a:ea typeface="Calibri" panose="020F0502020204030204" pitchFamily="34" charset="0"/>
              </a:rPr>
              <a:t>Em</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hãy</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sắp</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xếp</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các</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phần</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được</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đánh</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sô</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trong</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hình</a:t>
            </a:r>
            <a:r>
              <a:rPr lang="en-US" sz="3200" dirty="0">
                <a:solidFill>
                  <a:srgbClr val="0000FF"/>
                </a:solidFill>
                <a:effectLst/>
                <a:latin typeface="Times New Roman" panose="02020603050405020304" pitchFamily="18" charset="0"/>
                <a:ea typeface="Calibri" panose="020F0502020204030204" pitchFamily="34" charset="0"/>
              </a:rPr>
              <a:t> 6.4 </a:t>
            </a:r>
            <a:r>
              <a:rPr lang="en-US" sz="3200" dirty="0" err="1">
                <a:solidFill>
                  <a:srgbClr val="0000FF"/>
                </a:solidFill>
                <a:effectLst/>
                <a:latin typeface="Times New Roman" panose="02020603050405020304" pitchFamily="18" charset="0"/>
                <a:ea typeface="Calibri" panose="020F0502020204030204" pitchFamily="34" charset="0"/>
              </a:rPr>
              <a:t>đê</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được</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thuật</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toán</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tính</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trung</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bình</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cộng</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của</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hai</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sô</a:t>
            </a:r>
            <a:r>
              <a:rPr lang="en-US" sz="3200" dirty="0">
                <a:solidFill>
                  <a:srgbClr val="0000FF"/>
                </a:solidFill>
                <a:effectLst/>
                <a:latin typeface="Times New Roman" panose="02020603050405020304" pitchFamily="18" charset="0"/>
                <a:ea typeface="Calibri" panose="020F0502020204030204" pitchFamily="34" charset="0"/>
              </a:rPr>
              <a:t>́ a </a:t>
            </a:r>
            <a:r>
              <a:rPr lang="en-US" sz="3200" dirty="0" err="1">
                <a:solidFill>
                  <a:srgbClr val="0000FF"/>
                </a:solidFill>
                <a:effectLst/>
                <a:latin typeface="Times New Roman" panose="02020603050405020304" pitchFamily="18" charset="0"/>
                <a:ea typeface="Calibri" panose="020F0502020204030204" pitchFamily="34" charset="0"/>
              </a:rPr>
              <a:t>va</a:t>
            </a:r>
            <a:r>
              <a:rPr lang="en-US" sz="3200" dirty="0">
                <a:solidFill>
                  <a:srgbClr val="0000FF"/>
                </a:solidFill>
                <a:effectLst/>
                <a:latin typeface="Times New Roman" panose="02020603050405020304" pitchFamily="18" charset="0"/>
                <a:ea typeface="Calibri" panose="020F0502020204030204" pitchFamily="34" charset="0"/>
              </a:rPr>
              <a:t>̀ b..</a:t>
            </a:r>
          </a:p>
          <a:p>
            <a:endParaRPr lang="en-US" sz="3200" dirty="0">
              <a:solidFill>
                <a:srgbClr val="0000FF"/>
              </a:solidFill>
              <a:latin typeface="Times New Roman" panose="02020603050405020304" pitchFamily="18" charset="0"/>
              <a:cs typeface="Times New Roman" panose="02020603050405020304" pitchFamily="18" charset="0"/>
            </a:endParaRPr>
          </a:p>
        </p:txBody>
      </p:sp>
      <p:cxnSp>
        <p:nvCxnSpPr>
          <p:cNvPr id="65" name="Straight Connector 64"/>
          <p:cNvCxnSpPr/>
          <p:nvPr/>
        </p:nvCxnSpPr>
        <p:spPr>
          <a:xfrm>
            <a:off x="2133600" y="6324600"/>
            <a:ext cx="5715000" cy="0"/>
          </a:xfrm>
          <a:prstGeom prst="line">
            <a:avLst/>
          </a:prstGeom>
        </p:spPr>
        <p:style>
          <a:lnRef idx="3">
            <a:schemeClr val="accent5"/>
          </a:lnRef>
          <a:fillRef idx="0">
            <a:schemeClr val="accent5"/>
          </a:fillRef>
          <a:effectRef idx="2">
            <a:schemeClr val="accent5"/>
          </a:effectRef>
          <a:fontRef idx="minor">
            <a:schemeClr val="tx1"/>
          </a:fontRef>
        </p:style>
      </p:cxnSp>
      <p:pic>
        <p:nvPicPr>
          <p:cNvPr id="62" name="FinishWrongAnswer.mp3">
            <a:hlinkClick r:id="" action="ppaction://media"/>
          </p:cNvPr>
          <p:cNvPicPr>
            <a:picLocks noChangeAspect="1"/>
          </p:cNvPicPr>
          <p:nvPr>
            <a:audioFile r:link="rId5"/>
            <p:extLst>
              <p:ext uri="{DAA4B4D4-6D71-4841-9C94-3DE7FCFB9230}">
                <p14:media xmlns:p14="http://schemas.microsoft.com/office/powerpoint/2010/main" r:link="rId4"/>
              </p:ext>
            </p:extLst>
          </p:nvPr>
        </p:nvPicPr>
        <p:blipFill>
          <a:blip r:embed="rId11" cstate="print"/>
          <a:stretch>
            <a:fillRect/>
          </a:stretch>
        </p:blipFill>
        <p:spPr>
          <a:xfrm>
            <a:off x="13487400" y="5562600"/>
            <a:ext cx="304800" cy="304800"/>
          </a:xfrm>
          <a:prstGeom prst="rect">
            <a:avLst/>
          </a:prstGeom>
        </p:spPr>
      </p:pic>
      <p:pic>
        <p:nvPicPr>
          <p:cNvPr id="56" name="Picture 55">
            <a:hlinkClick r:id="rId12" action="ppaction://hlinksldjump"/>
            <a:extLst>
              <a:ext uri="{FF2B5EF4-FFF2-40B4-BE49-F238E27FC236}">
                <a16:creationId xmlns:a16="http://schemas.microsoft.com/office/drawing/2014/main" id="{DEBCE694-9C64-4599-9493-64622C40199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043899" y="4655168"/>
            <a:ext cx="990025" cy="990025"/>
          </a:xfrm>
          <a:prstGeom prst="rect">
            <a:avLst/>
          </a:prstGeom>
        </p:spPr>
      </p:pic>
      <p:sp>
        <p:nvSpPr>
          <p:cNvPr id="58" name="Rectangle 57">
            <a:extLst>
              <a:ext uri="{FF2B5EF4-FFF2-40B4-BE49-F238E27FC236}">
                <a16:creationId xmlns:a16="http://schemas.microsoft.com/office/drawing/2014/main" id="{46842EBF-A3F4-486C-97D2-862C0A9C296C}"/>
              </a:ext>
            </a:extLst>
          </p:cNvPr>
          <p:cNvSpPr/>
          <p:nvPr/>
        </p:nvSpPr>
        <p:spPr>
          <a:xfrm>
            <a:off x="6087022" y="5836663"/>
            <a:ext cx="5578840" cy="766654"/>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b="1" dirty="0">
              <a:solidFill>
                <a:srgbClr val="002060"/>
              </a:solidFill>
              <a:latin typeface="Times New Roman" panose="02020603050405020304" pitchFamily="18" charset="0"/>
              <a:cs typeface="Times New Roman" panose="02020603050405020304" pitchFamily="18" charset="0"/>
            </a:endParaRPr>
          </a:p>
          <a:p>
            <a:r>
              <a:rPr lang="en-US" sz="3200" b="1" dirty="0" err="1">
                <a:solidFill>
                  <a:srgbClr val="002060"/>
                </a:solidFill>
                <a:latin typeface="Times New Roman" panose="02020603050405020304" pitchFamily="18" charset="0"/>
                <a:cs typeface="Times New Roman" panose="02020603050405020304" pitchFamily="18" charset="0"/>
              </a:rPr>
              <a:t>Đáp</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án</a:t>
            </a:r>
            <a:r>
              <a:rPr lang="en-US" sz="3200" b="1" dirty="0">
                <a:solidFill>
                  <a:srgbClr val="002060"/>
                </a:solidFill>
                <a:latin typeface="Times New Roman" panose="02020603050405020304" pitchFamily="18" charset="0"/>
                <a:cs typeface="Times New Roman" panose="02020603050405020304" pitchFamily="18" charset="0"/>
              </a:rPr>
              <a:t>: </a:t>
            </a:r>
            <a:r>
              <a:rPr lang="en-US" sz="3200" dirty="0">
                <a:solidFill>
                  <a:srgbClr val="0000FF"/>
                </a:solidFill>
                <a:latin typeface="Times New Roman" panose="02020603050405020304" pitchFamily="18" charset="0"/>
                <a:cs typeface="Times New Roman" panose="02020603050405020304" pitchFamily="18" charset="0"/>
              </a:rPr>
              <a:t>Theo </a:t>
            </a:r>
            <a:r>
              <a:rPr lang="en-US" sz="3200" dirty="0" err="1">
                <a:solidFill>
                  <a:srgbClr val="0000FF"/>
                </a:solidFill>
                <a:latin typeface="Times New Roman" panose="02020603050405020304" pitchFamily="18" charset="0"/>
                <a:cs typeface="Times New Roman" panose="02020603050405020304" pitchFamily="18" charset="0"/>
              </a:rPr>
              <a:t>thứ</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tự</a:t>
            </a:r>
            <a:r>
              <a:rPr lang="en-US" sz="3200" dirty="0">
                <a:solidFill>
                  <a:srgbClr val="0000FF"/>
                </a:solidFill>
                <a:latin typeface="Times New Roman" panose="02020603050405020304" pitchFamily="18" charset="0"/>
                <a:cs typeface="Times New Roman" panose="02020603050405020304" pitchFamily="18" charset="0"/>
              </a:rPr>
              <a:t> 1-3-2-4-6-5</a:t>
            </a:r>
          </a:p>
          <a:p>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76" name="Text Box 27">
            <a:extLst>
              <a:ext uri="{FF2B5EF4-FFF2-40B4-BE49-F238E27FC236}">
                <a16:creationId xmlns:a16="http://schemas.microsoft.com/office/drawing/2014/main" id="{48DB48E8-4EAF-459A-ACC5-C35FFF32D6F1}"/>
              </a:ext>
            </a:extLst>
          </p:cNvPr>
          <p:cNvSpPr txBox="1">
            <a:spLocks noChangeArrowheads="1"/>
          </p:cNvSpPr>
          <p:nvPr/>
        </p:nvSpPr>
        <p:spPr bwMode="auto">
          <a:xfrm>
            <a:off x="48485" y="83871"/>
            <a:ext cx="2085115" cy="1486018"/>
          </a:xfrm>
          <a:prstGeom prst="rect">
            <a:avLst/>
          </a:prstGeom>
          <a:gradFill rotWithShape="1">
            <a:gsLst>
              <a:gs pos="0">
                <a:srgbClr val="FF0000"/>
              </a:gs>
              <a:gs pos="50000">
                <a:srgbClr val="BBE0E3"/>
              </a:gs>
              <a:gs pos="100000">
                <a:srgbClr val="FF0000"/>
              </a:gs>
            </a:gsLst>
            <a:lin ang="5400000" scaled="1"/>
          </a:gradFill>
          <a:ln w="9525">
            <a:solidFill>
              <a:srgbClr val="9900CC"/>
            </a:solidFill>
            <a:miter lim="800000"/>
            <a:headEnd/>
            <a:tailEnd/>
          </a:ln>
        </p:spPr>
        <p:txBody>
          <a:bodyPr wrap="square" lIns="100043" tIns="50023" rIns="100043" bIns="50023">
            <a:spAutoFit/>
          </a:bodyPr>
          <a:lstStyle>
            <a:lvl1pPr algn="ctr" defTabSz="1001713" eaLnBrk="0" hangingPunct="0">
              <a:defRPr sz="2700" b="1">
                <a:solidFill>
                  <a:srgbClr val="0000FF"/>
                </a:solidFill>
                <a:latin typeface="Times New Roman" panose="02020603050405020304" pitchFamily="18" charset="0"/>
              </a:defRPr>
            </a:lvl1pPr>
            <a:lvl2pPr marL="741363" indent="-284163" algn="ctr" defTabSz="1001713" eaLnBrk="0" hangingPunct="0">
              <a:defRPr sz="2700" b="1">
                <a:solidFill>
                  <a:srgbClr val="0000FF"/>
                </a:solidFill>
                <a:latin typeface="Times New Roman" panose="02020603050405020304" pitchFamily="18" charset="0"/>
              </a:defRPr>
            </a:lvl2pPr>
            <a:lvl3pPr marL="1143000" indent="-228600" algn="ctr" defTabSz="1001713" eaLnBrk="0" hangingPunct="0">
              <a:defRPr sz="2700" b="1">
                <a:solidFill>
                  <a:srgbClr val="0000FF"/>
                </a:solidFill>
                <a:latin typeface="Times New Roman" panose="02020603050405020304" pitchFamily="18" charset="0"/>
              </a:defRPr>
            </a:lvl3pPr>
            <a:lvl4pPr marL="1600200" indent="-228600" algn="ctr" defTabSz="1001713" eaLnBrk="0" hangingPunct="0">
              <a:defRPr sz="2700" b="1">
                <a:solidFill>
                  <a:srgbClr val="0000FF"/>
                </a:solidFill>
                <a:latin typeface="Times New Roman" panose="02020603050405020304" pitchFamily="18" charset="0"/>
              </a:defRPr>
            </a:lvl4pPr>
            <a:lvl5pPr marL="2057400" indent="-228600" algn="ctr" defTabSz="1001713" eaLnBrk="0" hangingPunct="0">
              <a:defRPr sz="2700" b="1">
                <a:solidFill>
                  <a:srgbClr val="0000FF"/>
                </a:solidFill>
                <a:latin typeface="Times New Roman" panose="02020603050405020304" pitchFamily="18" charset="0"/>
              </a:defRPr>
            </a:lvl5pPr>
            <a:lvl6pPr marL="25146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6pPr>
            <a:lvl7pPr marL="29718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7pPr>
            <a:lvl8pPr marL="34290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8pPr>
            <a:lvl9pPr marL="38862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9pPr>
          </a:lstStyle>
          <a:p>
            <a:pPr eaLnBrk="1" hangingPunct="1">
              <a:spcBef>
                <a:spcPct val="50000"/>
              </a:spcBef>
            </a:pPr>
            <a:r>
              <a:rPr lang="en-US" altLang="en-US" sz="4500" dirty="0">
                <a:solidFill>
                  <a:schemeClr val="tx1"/>
                </a:solidFill>
              </a:rPr>
              <a:t>VỀ ĐÍCH</a:t>
            </a:r>
          </a:p>
        </p:txBody>
      </p:sp>
      <p:pic>
        <p:nvPicPr>
          <p:cNvPr id="134" name="Picture 133">
            <a:extLst>
              <a:ext uri="{FF2B5EF4-FFF2-40B4-BE49-F238E27FC236}">
                <a16:creationId xmlns:a16="http://schemas.microsoft.com/office/drawing/2014/main" id="{C090BDF7-A766-4F1D-B338-949D34C896EB}"/>
              </a:ext>
            </a:extLst>
          </p:cNvPr>
          <p:cNvPicPr/>
          <p:nvPr/>
        </p:nvPicPr>
        <p:blipFill>
          <a:blip r:embed="rId14">
            <a:extLst>
              <a:ext uri="{28A0092B-C50C-407E-A947-70E740481C1C}">
                <a14:useLocalDpi xmlns:a14="http://schemas.microsoft.com/office/drawing/2010/main" val="0"/>
              </a:ext>
            </a:extLst>
          </a:blip>
          <a:stretch>
            <a:fillRect/>
          </a:stretch>
        </p:blipFill>
        <p:spPr>
          <a:xfrm>
            <a:off x="2243528" y="42155"/>
            <a:ext cx="9244226" cy="3654890"/>
          </a:xfrm>
          <a:prstGeom prst="rect">
            <a:avLst/>
          </a:prstGeom>
        </p:spPr>
      </p:pic>
      <p:sp>
        <p:nvSpPr>
          <p:cNvPr id="135" name="Rectangle: Rounded Corners 134">
            <a:extLst>
              <a:ext uri="{FF2B5EF4-FFF2-40B4-BE49-F238E27FC236}">
                <a16:creationId xmlns:a16="http://schemas.microsoft.com/office/drawing/2014/main" id="{D391D41D-B5F4-41EB-9A84-C91E4BBA1144}"/>
              </a:ext>
            </a:extLst>
          </p:cNvPr>
          <p:cNvSpPr/>
          <p:nvPr/>
        </p:nvSpPr>
        <p:spPr>
          <a:xfrm>
            <a:off x="6702286" y="4629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THỜI GIAN</a:t>
            </a:r>
          </a:p>
        </p:txBody>
      </p:sp>
      <p:sp>
        <p:nvSpPr>
          <p:cNvPr id="136" name="Rectangle: Rounded Corners 135">
            <a:extLst>
              <a:ext uri="{FF2B5EF4-FFF2-40B4-BE49-F238E27FC236}">
                <a16:creationId xmlns:a16="http://schemas.microsoft.com/office/drawing/2014/main" id="{73A35863-B792-4DE2-B6AA-A703D88AE2EC}"/>
              </a:ext>
            </a:extLst>
          </p:cNvPr>
          <p:cNvSpPr/>
          <p:nvPr/>
        </p:nvSpPr>
        <p:spPr>
          <a:xfrm>
            <a:off x="6702286" y="4629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15</a:t>
            </a:r>
          </a:p>
        </p:txBody>
      </p:sp>
      <p:sp>
        <p:nvSpPr>
          <p:cNvPr id="137" name="Rectangle: Rounded Corners 136">
            <a:extLst>
              <a:ext uri="{FF2B5EF4-FFF2-40B4-BE49-F238E27FC236}">
                <a16:creationId xmlns:a16="http://schemas.microsoft.com/office/drawing/2014/main" id="{BC84FBAE-3E42-43EB-ADE0-B351CC0C082E}"/>
              </a:ext>
            </a:extLst>
          </p:cNvPr>
          <p:cNvSpPr/>
          <p:nvPr/>
        </p:nvSpPr>
        <p:spPr>
          <a:xfrm>
            <a:off x="6702286" y="4629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14</a:t>
            </a:r>
          </a:p>
        </p:txBody>
      </p:sp>
      <p:sp>
        <p:nvSpPr>
          <p:cNvPr id="138" name="Rectangle: Rounded Corners 137">
            <a:extLst>
              <a:ext uri="{FF2B5EF4-FFF2-40B4-BE49-F238E27FC236}">
                <a16:creationId xmlns:a16="http://schemas.microsoft.com/office/drawing/2014/main" id="{838B1839-7C4C-490C-90AD-493279BB187E}"/>
              </a:ext>
            </a:extLst>
          </p:cNvPr>
          <p:cNvSpPr/>
          <p:nvPr/>
        </p:nvSpPr>
        <p:spPr>
          <a:xfrm>
            <a:off x="6702286" y="4629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13</a:t>
            </a:r>
          </a:p>
        </p:txBody>
      </p:sp>
      <p:sp>
        <p:nvSpPr>
          <p:cNvPr id="139" name="Rectangle: Rounded Corners 138">
            <a:extLst>
              <a:ext uri="{FF2B5EF4-FFF2-40B4-BE49-F238E27FC236}">
                <a16:creationId xmlns:a16="http://schemas.microsoft.com/office/drawing/2014/main" id="{91301898-04AF-430D-AD46-F32E76BFE5C1}"/>
              </a:ext>
            </a:extLst>
          </p:cNvPr>
          <p:cNvSpPr/>
          <p:nvPr/>
        </p:nvSpPr>
        <p:spPr>
          <a:xfrm>
            <a:off x="6702286" y="4629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12</a:t>
            </a:r>
          </a:p>
        </p:txBody>
      </p:sp>
      <p:sp>
        <p:nvSpPr>
          <p:cNvPr id="140" name="Rectangle: Rounded Corners 139">
            <a:extLst>
              <a:ext uri="{FF2B5EF4-FFF2-40B4-BE49-F238E27FC236}">
                <a16:creationId xmlns:a16="http://schemas.microsoft.com/office/drawing/2014/main" id="{2CEB406A-92EF-4CA6-BF39-D7CF553ACFE3}"/>
              </a:ext>
            </a:extLst>
          </p:cNvPr>
          <p:cNvSpPr/>
          <p:nvPr/>
        </p:nvSpPr>
        <p:spPr>
          <a:xfrm>
            <a:off x="6702286" y="4629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11</a:t>
            </a:r>
          </a:p>
        </p:txBody>
      </p:sp>
      <p:sp>
        <p:nvSpPr>
          <p:cNvPr id="141" name="Rectangle: Rounded Corners 140">
            <a:extLst>
              <a:ext uri="{FF2B5EF4-FFF2-40B4-BE49-F238E27FC236}">
                <a16:creationId xmlns:a16="http://schemas.microsoft.com/office/drawing/2014/main" id="{21C4FDD5-45FF-4714-8124-DCEC1FCFF5B3}"/>
              </a:ext>
            </a:extLst>
          </p:cNvPr>
          <p:cNvSpPr/>
          <p:nvPr/>
        </p:nvSpPr>
        <p:spPr>
          <a:xfrm>
            <a:off x="6702286" y="4629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10</a:t>
            </a:r>
          </a:p>
        </p:txBody>
      </p:sp>
      <p:sp>
        <p:nvSpPr>
          <p:cNvPr id="142" name="Rectangle: Rounded Corners 141">
            <a:extLst>
              <a:ext uri="{FF2B5EF4-FFF2-40B4-BE49-F238E27FC236}">
                <a16:creationId xmlns:a16="http://schemas.microsoft.com/office/drawing/2014/main" id="{4099526D-2F8F-484C-BF3C-0A6E76BC9283}"/>
              </a:ext>
            </a:extLst>
          </p:cNvPr>
          <p:cNvSpPr/>
          <p:nvPr/>
        </p:nvSpPr>
        <p:spPr>
          <a:xfrm>
            <a:off x="6702286" y="4629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09</a:t>
            </a:r>
          </a:p>
        </p:txBody>
      </p:sp>
      <p:sp>
        <p:nvSpPr>
          <p:cNvPr id="143" name="Rectangle: Rounded Corners 142">
            <a:extLst>
              <a:ext uri="{FF2B5EF4-FFF2-40B4-BE49-F238E27FC236}">
                <a16:creationId xmlns:a16="http://schemas.microsoft.com/office/drawing/2014/main" id="{004DD349-DA79-40D0-BADC-55FADFB88F10}"/>
              </a:ext>
            </a:extLst>
          </p:cNvPr>
          <p:cNvSpPr/>
          <p:nvPr/>
        </p:nvSpPr>
        <p:spPr>
          <a:xfrm>
            <a:off x="6702286" y="4629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08</a:t>
            </a:r>
          </a:p>
        </p:txBody>
      </p:sp>
      <p:sp>
        <p:nvSpPr>
          <p:cNvPr id="144" name="Rectangle: Rounded Corners 143">
            <a:extLst>
              <a:ext uri="{FF2B5EF4-FFF2-40B4-BE49-F238E27FC236}">
                <a16:creationId xmlns:a16="http://schemas.microsoft.com/office/drawing/2014/main" id="{F7F22919-AF5F-46DB-B968-4E01355B1179}"/>
              </a:ext>
            </a:extLst>
          </p:cNvPr>
          <p:cNvSpPr/>
          <p:nvPr/>
        </p:nvSpPr>
        <p:spPr>
          <a:xfrm>
            <a:off x="6702286" y="4629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07</a:t>
            </a:r>
          </a:p>
        </p:txBody>
      </p:sp>
      <p:sp>
        <p:nvSpPr>
          <p:cNvPr id="145" name="Rectangle: Rounded Corners 144">
            <a:extLst>
              <a:ext uri="{FF2B5EF4-FFF2-40B4-BE49-F238E27FC236}">
                <a16:creationId xmlns:a16="http://schemas.microsoft.com/office/drawing/2014/main" id="{E19C4DCA-858F-4106-BC57-0F98171A5CDB}"/>
              </a:ext>
            </a:extLst>
          </p:cNvPr>
          <p:cNvSpPr/>
          <p:nvPr/>
        </p:nvSpPr>
        <p:spPr>
          <a:xfrm>
            <a:off x="6702286" y="4629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06</a:t>
            </a:r>
          </a:p>
        </p:txBody>
      </p:sp>
      <p:sp>
        <p:nvSpPr>
          <p:cNvPr id="146" name="Rectangle: Rounded Corners 145">
            <a:extLst>
              <a:ext uri="{FF2B5EF4-FFF2-40B4-BE49-F238E27FC236}">
                <a16:creationId xmlns:a16="http://schemas.microsoft.com/office/drawing/2014/main" id="{5E52ED08-6DA6-4ECB-81D5-08D2EA399B75}"/>
              </a:ext>
            </a:extLst>
          </p:cNvPr>
          <p:cNvSpPr/>
          <p:nvPr/>
        </p:nvSpPr>
        <p:spPr>
          <a:xfrm>
            <a:off x="6702286" y="4629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05</a:t>
            </a:r>
          </a:p>
        </p:txBody>
      </p:sp>
      <p:sp>
        <p:nvSpPr>
          <p:cNvPr id="147" name="Rectangle: Rounded Corners 146">
            <a:extLst>
              <a:ext uri="{FF2B5EF4-FFF2-40B4-BE49-F238E27FC236}">
                <a16:creationId xmlns:a16="http://schemas.microsoft.com/office/drawing/2014/main" id="{A41EC5F1-1E00-4E6C-B5DF-61C75DC8AB1F}"/>
              </a:ext>
            </a:extLst>
          </p:cNvPr>
          <p:cNvSpPr/>
          <p:nvPr/>
        </p:nvSpPr>
        <p:spPr>
          <a:xfrm>
            <a:off x="6702286" y="4629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04</a:t>
            </a:r>
          </a:p>
        </p:txBody>
      </p:sp>
      <p:sp>
        <p:nvSpPr>
          <p:cNvPr id="148" name="Rectangle: Rounded Corners 147">
            <a:extLst>
              <a:ext uri="{FF2B5EF4-FFF2-40B4-BE49-F238E27FC236}">
                <a16:creationId xmlns:a16="http://schemas.microsoft.com/office/drawing/2014/main" id="{3AE2B70B-DF2F-477E-BFB1-CD260B74B4DC}"/>
              </a:ext>
            </a:extLst>
          </p:cNvPr>
          <p:cNvSpPr/>
          <p:nvPr/>
        </p:nvSpPr>
        <p:spPr>
          <a:xfrm>
            <a:off x="6702286" y="4629978"/>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03</a:t>
            </a:r>
          </a:p>
        </p:txBody>
      </p:sp>
      <p:sp>
        <p:nvSpPr>
          <p:cNvPr id="149" name="Rectangle: Rounded Corners 148">
            <a:extLst>
              <a:ext uri="{FF2B5EF4-FFF2-40B4-BE49-F238E27FC236}">
                <a16:creationId xmlns:a16="http://schemas.microsoft.com/office/drawing/2014/main" id="{F1355574-D249-4774-BD2A-EDC6213AF406}"/>
              </a:ext>
            </a:extLst>
          </p:cNvPr>
          <p:cNvSpPr/>
          <p:nvPr/>
        </p:nvSpPr>
        <p:spPr>
          <a:xfrm>
            <a:off x="6702286" y="4629978"/>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02</a:t>
            </a:r>
          </a:p>
        </p:txBody>
      </p:sp>
      <p:sp>
        <p:nvSpPr>
          <p:cNvPr id="150" name="Rectangle: Rounded Corners 149">
            <a:extLst>
              <a:ext uri="{FF2B5EF4-FFF2-40B4-BE49-F238E27FC236}">
                <a16:creationId xmlns:a16="http://schemas.microsoft.com/office/drawing/2014/main" id="{794FD61C-53AA-4891-AB68-CD99E1D6C15B}"/>
              </a:ext>
            </a:extLst>
          </p:cNvPr>
          <p:cNvSpPr/>
          <p:nvPr/>
        </p:nvSpPr>
        <p:spPr>
          <a:xfrm>
            <a:off x="6702286" y="4629978"/>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01</a:t>
            </a:r>
          </a:p>
        </p:txBody>
      </p:sp>
      <p:sp>
        <p:nvSpPr>
          <p:cNvPr id="151" name="Rectangle: Rounded Corners 150">
            <a:extLst>
              <a:ext uri="{FF2B5EF4-FFF2-40B4-BE49-F238E27FC236}">
                <a16:creationId xmlns:a16="http://schemas.microsoft.com/office/drawing/2014/main" id="{C843E0C7-CF0A-4A0E-9704-123534DC7470}"/>
              </a:ext>
            </a:extLst>
          </p:cNvPr>
          <p:cNvSpPr/>
          <p:nvPr/>
        </p:nvSpPr>
        <p:spPr>
          <a:xfrm>
            <a:off x="6702286" y="4629978"/>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00</a:t>
            </a:r>
          </a:p>
        </p:txBody>
      </p:sp>
      <p:sp>
        <p:nvSpPr>
          <p:cNvPr id="152" name="Rectangle: Rounded Corners 151">
            <a:extLst>
              <a:ext uri="{FF2B5EF4-FFF2-40B4-BE49-F238E27FC236}">
                <a16:creationId xmlns:a16="http://schemas.microsoft.com/office/drawing/2014/main" id="{F56B362D-D4E3-4622-AA5D-7939F0868529}"/>
              </a:ext>
            </a:extLst>
          </p:cNvPr>
          <p:cNvSpPr/>
          <p:nvPr/>
        </p:nvSpPr>
        <p:spPr>
          <a:xfrm>
            <a:off x="6702286" y="4629978"/>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HẾT GIỜ</a:t>
            </a:r>
          </a:p>
        </p:txBody>
      </p:sp>
      <p:sp>
        <p:nvSpPr>
          <p:cNvPr id="31" name="Arrow: Right 30">
            <a:hlinkClick r:id="rId15" action="ppaction://hlinksldjump"/>
            <a:extLst>
              <a:ext uri="{FF2B5EF4-FFF2-40B4-BE49-F238E27FC236}">
                <a16:creationId xmlns:a16="http://schemas.microsoft.com/office/drawing/2014/main" id="{F88128F2-B4C5-4C55-902E-6A35B8C9BCD3}"/>
              </a:ext>
            </a:extLst>
          </p:cNvPr>
          <p:cNvSpPr/>
          <p:nvPr/>
        </p:nvSpPr>
        <p:spPr>
          <a:xfrm>
            <a:off x="11780419" y="6358947"/>
            <a:ext cx="402603" cy="359764"/>
          </a:xfrm>
          <a:prstGeom prst="rightArrow">
            <a:avLst>
              <a:gd name="adj1" fmla="val 100000"/>
              <a:gd name="adj2" fmla="val 50000"/>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19516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8" fill="hold" display="0">
                  <p:stCondLst>
                    <p:cond delay="indefinite"/>
                  </p:stCondLst>
                  <p:endCondLst>
                    <p:cond evt="onNext" delay="0">
                      <p:tgtEl>
                        <p:sldTgt/>
                      </p:tgtEl>
                    </p:cond>
                    <p:cond evt="onPrev" delay="0">
                      <p:tgtEl>
                        <p:sldTgt/>
                      </p:tgtEl>
                    </p:cond>
                    <p:cond evt="onStopAudio" delay="0">
                      <p:tgtEl>
                        <p:sldTgt/>
                      </p:tgtEl>
                    </p:cond>
                  </p:endCondLst>
                </p:cTn>
                <p:tgtEl>
                  <p:spTgt spid="48"/>
                </p:tgtEl>
              </p:cMediaNode>
            </p:audio>
            <p:audio>
              <p:cMediaNode vol="100000">
                <p:cTn id="9" fill="hold" display="0">
                  <p:stCondLst>
                    <p:cond delay="indefinite"/>
                  </p:stCondLst>
                  <p:endCondLst>
                    <p:cond evt="onNext" delay="0">
                      <p:tgtEl>
                        <p:sldTgt/>
                      </p:tgtEl>
                    </p:cond>
                    <p:cond evt="onPrev" delay="0">
                      <p:tgtEl>
                        <p:sldTgt/>
                      </p:tgtEl>
                    </p:cond>
                    <p:cond evt="onStopAudio" delay="0">
                      <p:tgtEl>
                        <p:sldTgt/>
                      </p:tgtEl>
                    </p:cond>
                  </p:endCondLst>
                </p:cTn>
                <p:tgtEl>
                  <p:spTgt spid="62"/>
                </p:tgtEl>
              </p:cMediaNode>
            </p:audio>
            <p:seq concurrent="1" nextAc="seek">
              <p:cTn id="10" restart="whenNotActive" fill="hold" evtFilter="cancelBubble" nodeType="interactiveSeq">
                <p:stCondLst>
                  <p:cond evt="onClick" delay="0">
                    <p:tgtEl>
                      <p:spTgt spid="135"/>
                    </p:tgtEl>
                  </p:cond>
                </p:stCondLst>
                <p:endSync evt="end" delay="0">
                  <p:rtn val="all"/>
                </p:endSync>
                <p:childTnLst>
                  <p:par>
                    <p:cTn id="11" fill="hold">
                      <p:stCondLst>
                        <p:cond delay="0"/>
                      </p:stCondLst>
                      <p:childTnLst>
                        <p:par>
                          <p:cTn id="12" fill="hold">
                            <p:stCondLst>
                              <p:cond delay="0"/>
                            </p:stCondLst>
                            <p:childTnLst>
                              <p:par>
                                <p:cTn id="13" presetID="26" presetClass="emph" presetSubtype="0" fill="hold" grpId="0" nodeType="clickEffect">
                                  <p:stCondLst>
                                    <p:cond delay="0"/>
                                  </p:stCondLst>
                                  <p:childTnLst>
                                    <p:animEffect transition="out" filter="fade">
                                      <p:cBhvr>
                                        <p:cTn id="14" dur="500" tmFilter="0, 0; .2, .5; .8, .5; 1, 0"/>
                                        <p:tgtEl>
                                          <p:spTgt spid="135"/>
                                        </p:tgtEl>
                                      </p:cBhvr>
                                    </p:animEffect>
                                    <p:animScale>
                                      <p:cBhvr>
                                        <p:cTn id="15" dur="250" autoRev="1" fill="hold"/>
                                        <p:tgtEl>
                                          <p:spTgt spid="135"/>
                                        </p:tgtEl>
                                      </p:cBhvr>
                                      <p:by x="105000" y="105000"/>
                                    </p:animScale>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999"/>
                                          </p:stCondLst>
                                        </p:cTn>
                                        <p:tgtEl>
                                          <p:spTgt spid="136"/>
                                        </p:tgtEl>
                                        <p:attrNameLst>
                                          <p:attrName>style.visibility</p:attrName>
                                        </p:attrNameLst>
                                      </p:cBhvr>
                                      <p:to>
                                        <p:strVal val="visible"/>
                                      </p:to>
                                    </p:set>
                                  </p:childTnLst>
                                </p:cTn>
                              </p:par>
                            </p:childTnLst>
                          </p:cTn>
                        </p:par>
                        <p:par>
                          <p:cTn id="19" fill="hold">
                            <p:stCondLst>
                              <p:cond delay="1500"/>
                            </p:stCondLst>
                            <p:childTnLst>
                              <p:par>
                                <p:cTn id="20" presetID="1" presetClass="entr" presetSubtype="0" fill="hold" grpId="0" nodeType="afterEffect">
                                  <p:stCondLst>
                                    <p:cond delay="0"/>
                                  </p:stCondLst>
                                  <p:childTnLst>
                                    <p:set>
                                      <p:cBhvr>
                                        <p:cTn id="21" dur="1" fill="hold">
                                          <p:stCondLst>
                                            <p:cond delay="999"/>
                                          </p:stCondLst>
                                        </p:cTn>
                                        <p:tgtEl>
                                          <p:spTgt spid="137"/>
                                        </p:tgtEl>
                                        <p:attrNameLst>
                                          <p:attrName>style.visibility</p:attrName>
                                        </p:attrNameLst>
                                      </p:cBhvr>
                                      <p:to>
                                        <p:strVal val="visible"/>
                                      </p:to>
                                    </p:set>
                                  </p:childTnLst>
                                </p:cTn>
                              </p:par>
                            </p:childTnLst>
                          </p:cTn>
                        </p:par>
                        <p:par>
                          <p:cTn id="22" fill="hold">
                            <p:stCondLst>
                              <p:cond delay="2500"/>
                            </p:stCondLst>
                            <p:childTnLst>
                              <p:par>
                                <p:cTn id="23" presetID="1" presetClass="entr" presetSubtype="0" fill="hold" grpId="0" nodeType="afterEffect">
                                  <p:stCondLst>
                                    <p:cond delay="0"/>
                                  </p:stCondLst>
                                  <p:childTnLst>
                                    <p:set>
                                      <p:cBhvr>
                                        <p:cTn id="24" dur="1" fill="hold">
                                          <p:stCondLst>
                                            <p:cond delay="999"/>
                                          </p:stCondLst>
                                        </p:cTn>
                                        <p:tgtEl>
                                          <p:spTgt spid="138"/>
                                        </p:tgtEl>
                                        <p:attrNameLst>
                                          <p:attrName>style.visibility</p:attrName>
                                        </p:attrNameLst>
                                      </p:cBhvr>
                                      <p:to>
                                        <p:strVal val="visible"/>
                                      </p:to>
                                    </p:set>
                                  </p:childTnLst>
                                </p:cTn>
                              </p:par>
                            </p:childTnLst>
                          </p:cTn>
                        </p:par>
                        <p:par>
                          <p:cTn id="25" fill="hold">
                            <p:stCondLst>
                              <p:cond delay="3500"/>
                            </p:stCondLst>
                            <p:childTnLst>
                              <p:par>
                                <p:cTn id="26" presetID="1" presetClass="entr" presetSubtype="0" fill="hold" grpId="0" nodeType="afterEffect">
                                  <p:stCondLst>
                                    <p:cond delay="0"/>
                                  </p:stCondLst>
                                  <p:childTnLst>
                                    <p:set>
                                      <p:cBhvr>
                                        <p:cTn id="27" dur="1" fill="hold">
                                          <p:stCondLst>
                                            <p:cond delay="999"/>
                                          </p:stCondLst>
                                        </p:cTn>
                                        <p:tgtEl>
                                          <p:spTgt spid="139"/>
                                        </p:tgtEl>
                                        <p:attrNameLst>
                                          <p:attrName>style.visibility</p:attrName>
                                        </p:attrNameLst>
                                      </p:cBhvr>
                                      <p:to>
                                        <p:strVal val="visible"/>
                                      </p:to>
                                    </p:set>
                                  </p:childTnLst>
                                </p:cTn>
                              </p:par>
                            </p:childTnLst>
                          </p:cTn>
                        </p:par>
                        <p:par>
                          <p:cTn id="28" fill="hold">
                            <p:stCondLst>
                              <p:cond delay="4500"/>
                            </p:stCondLst>
                            <p:childTnLst>
                              <p:par>
                                <p:cTn id="29" presetID="1" presetClass="entr" presetSubtype="0" fill="hold" grpId="0" nodeType="afterEffect">
                                  <p:stCondLst>
                                    <p:cond delay="0"/>
                                  </p:stCondLst>
                                  <p:childTnLst>
                                    <p:set>
                                      <p:cBhvr>
                                        <p:cTn id="30" dur="1" fill="hold">
                                          <p:stCondLst>
                                            <p:cond delay="999"/>
                                          </p:stCondLst>
                                        </p:cTn>
                                        <p:tgtEl>
                                          <p:spTgt spid="140"/>
                                        </p:tgtEl>
                                        <p:attrNameLst>
                                          <p:attrName>style.visibility</p:attrName>
                                        </p:attrNameLst>
                                      </p:cBhvr>
                                      <p:to>
                                        <p:strVal val="visible"/>
                                      </p:to>
                                    </p:set>
                                  </p:childTnLst>
                                </p:cTn>
                              </p:par>
                            </p:childTnLst>
                          </p:cTn>
                        </p:par>
                        <p:par>
                          <p:cTn id="31" fill="hold">
                            <p:stCondLst>
                              <p:cond delay="5500"/>
                            </p:stCondLst>
                            <p:childTnLst>
                              <p:par>
                                <p:cTn id="32" presetID="1" presetClass="entr" presetSubtype="0" fill="hold" grpId="0" nodeType="afterEffect">
                                  <p:stCondLst>
                                    <p:cond delay="0"/>
                                  </p:stCondLst>
                                  <p:childTnLst>
                                    <p:set>
                                      <p:cBhvr>
                                        <p:cTn id="33" dur="1" fill="hold">
                                          <p:stCondLst>
                                            <p:cond delay="999"/>
                                          </p:stCondLst>
                                        </p:cTn>
                                        <p:tgtEl>
                                          <p:spTgt spid="141"/>
                                        </p:tgtEl>
                                        <p:attrNameLst>
                                          <p:attrName>style.visibility</p:attrName>
                                        </p:attrNameLst>
                                      </p:cBhvr>
                                      <p:to>
                                        <p:strVal val="visible"/>
                                      </p:to>
                                    </p:set>
                                  </p:childTnLst>
                                </p:cTn>
                              </p:par>
                            </p:childTnLst>
                          </p:cTn>
                        </p:par>
                        <p:par>
                          <p:cTn id="34" fill="hold">
                            <p:stCondLst>
                              <p:cond delay="6500"/>
                            </p:stCondLst>
                            <p:childTnLst>
                              <p:par>
                                <p:cTn id="35" presetID="1" presetClass="entr" presetSubtype="0" fill="hold" grpId="0" nodeType="afterEffect">
                                  <p:stCondLst>
                                    <p:cond delay="0"/>
                                  </p:stCondLst>
                                  <p:childTnLst>
                                    <p:set>
                                      <p:cBhvr>
                                        <p:cTn id="36" dur="1" fill="hold">
                                          <p:stCondLst>
                                            <p:cond delay="999"/>
                                          </p:stCondLst>
                                        </p:cTn>
                                        <p:tgtEl>
                                          <p:spTgt spid="142"/>
                                        </p:tgtEl>
                                        <p:attrNameLst>
                                          <p:attrName>style.visibility</p:attrName>
                                        </p:attrNameLst>
                                      </p:cBhvr>
                                      <p:to>
                                        <p:strVal val="visible"/>
                                      </p:to>
                                    </p:set>
                                  </p:childTnLst>
                                </p:cTn>
                              </p:par>
                            </p:childTnLst>
                          </p:cTn>
                        </p:par>
                        <p:par>
                          <p:cTn id="37" fill="hold">
                            <p:stCondLst>
                              <p:cond delay="7500"/>
                            </p:stCondLst>
                            <p:childTnLst>
                              <p:par>
                                <p:cTn id="38" presetID="1" presetClass="entr" presetSubtype="0" fill="hold" grpId="0" nodeType="afterEffect">
                                  <p:stCondLst>
                                    <p:cond delay="0"/>
                                  </p:stCondLst>
                                  <p:childTnLst>
                                    <p:set>
                                      <p:cBhvr>
                                        <p:cTn id="39" dur="1" fill="hold">
                                          <p:stCondLst>
                                            <p:cond delay="999"/>
                                          </p:stCondLst>
                                        </p:cTn>
                                        <p:tgtEl>
                                          <p:spTgt spid="143"/>
                                        </p:tgtEl>
                                        <p:attrNameLst>
                                          <p:attrName>style.visibility</p:attrName>
                                        </p:attrNameLst>
                                      </p:cBhvr>
                                      <p:to>
                                        <p:strVal val="visible"/>
                                      </p:to>
                                    </p:set>
                                  </p:childTnLst>
                                </p:cTn>
                              </p:par>
                            </p:childTnLst>
                          </p:cTn>
                        </p:par>
                        <p:par>
                          <p:cTn id="40" fill="hold">
                            <p:stCondLst>
                              <p:cond delay="8500"/>
                            </p:stCondLst>
                            <p:childTnLst>
                              <p:par>
                                <p:cTn id="41" presetID="1" presetClass="entr" presetSubtype="0" fill="hold" grpId="0" nodeType="afterEffect">
                                  <p:stCondLst>
                                    <p:cond delay="0"/>
                                  </p:stCondLst>
                                  <p:childTnLst>
                                    <p:set>
                                      <p:cBhvr>
                                        <p:cTn id="42" dur="1" fill="hold">
                                          <p:stCondLst>
                                            <p:cond delay="999"/>
                                          </p:stCondLst>
                                        </p:cTn>
                                        <p:tgtEl>
                                          <p:spTgt spid="144"/>
                                        </p:tgtEl>
                                        <p:attrNameLst>
                                          <p:attrName>style.visibility</p:attrName>
                                        </p:attrNameLst>
                                      </p:cBhvr>
                                      <p:to>
                                        <p:strVal val="visible"/>
                                      </p:to>
                                    </p:set>
                                  </p:childTnLst>
                                </p:cTn>
                              </p:par>
                            </p:childTnLst>
                          </p:cTn>
                        </p:par>
                        <p:par>
                          <p:cTn id="43" fill="hold">
                            <p:stCondLst>
                              <p:cond delay="9500"/>
                            </p:stCondLst>
                            <p:childTnLst>
                              <p:par>
                                <p:cTn id="44" presetID="1" presetClass="entr" presetSubtype="0" fill="hold" grpId="0" nodeType="afterEffect">
                                  <p:stCondLst>
                                    <p:cond delay="0"/>
                                  </p:stCondLst>
                                  <p:childTnLst>
                                    <p:set>
                                      <p:cBhvr>
                                        <p:cTn id="45" dur="1" fill="hold">
                                          <p:stCondLst>
                                            <p:cond delay="999"/>
                                          </p:stCondLst>
                                        </p:cTn>
                                        <p:tgtEl>
                                          <p:spTgt spid="145"/>
                                        </p:tgtEl>
                                        <p:attrNameLst>
                                          <p:attrName>style.visibility</p:attrName>
                                        </p:attrNameLst>
                                      </p:cBhvr>
                                      <p:to>
                                        <p:strVal val="visible"/>
                                      </p:to>
                                    </p:set>
                                  </p:childTnLst>
                                </p:cTn>
                              </p:par>
                            </p:childTnLst>
                          </p:cTn>
                        </p:par>
                        <p:par>
                          <p:cTn id="46" fill="hold">
                            <p:stCondLst>
                              <p:cond delay="10500"/>
                            </p:stCondLst>
                            <p:childTnLst>
                              <p:par>
                                <p:cTn id="47" presetID="1" presetClass="entr" presetSubtype="0" fill="hold" grpId="0" nodeType="afterEffect">
                                  <p:stCondLst>
                                    <p:cond delay="0"/>
                                  </p:stCondLst>
                                  <p:childTnLst>
                                    <p:set>
                                      <p:cBhvr>
                                        <p:cTn id="48" dur="1" fill="hold">
                                          <p:stCondLst>
                                            <p:cond delay="999"/>
                                          </p:stCondLst>
                                        </p:cTn>
                                        <p:tgtEl>
                                          <p:spTgt spid="146"/>
                                        </p:tgtEl>
                                        <p:attrNameLst>
                                          <p:attrName>style.visibility</p:attrName>
                                        </p:attrNameLst>
                                      </p:cBhvr>
                                      <p:to>
                                        <p:strVal val="visible"/>
                                      </p:to>
                                    </p:set>
                                  </p:childTnLst>
                                </p:cTn>
                              </p:par>
                            </p:childTnLst>
                          </p:cTn>
                        </p:par>
                        <p:par>
                          <p:cTn id="49" fill="hold">
                            <p:stCondLst>
                              <p:cond delay="11500"/>
                            </p:stCondLst>
                            <p:childTnLst>
                              <p:par>
                                <p:cTn id="50" presetID="1" presetClass="entr" presetSubtype="0" fill="hold" grpId="0" nodeType="afterEffect">
                                  <p:stCondLst>
                                    <p:cond delay="0"/>
                                  </p:stCondLst>
                                  <p:childTnLst>
                                    <p:set>
                                      <p:cBhvr>
                                        <p:cTn id="51" dur="1" fill="hold">
                                          <p:stCondLst>
                                            <p:cond delay="999"/>
                                          </p:stCondLst>
                                        </p:cTn>
                                        <p:tgtEl>
                                          <p:spTgt spid="147"/>
                                        </p:tgtEl>
                                        <p:attrNameLst>
                                          <p:attrName>style.visibility</p:attrName>
                                        </p:attrNameLst>
                                      </p:cBhvr>
                                      <p:to>
                                        <p:strVal val="visible"/>
                                      </p:to>
                                    </p:set>
                                  </p:childTnLst>
                                </p:cTn>
                              </p:par>
                            </p:childTnLst>
                          </p:cTn>
                        </p:par>
                        <p:par>
                          <p:cTn id="52" fill="hold">
                            <p:stCondLst>
                              <p:cond delay="12500"/>
                            </p:stCondLst>
                            <p:childTnLst>
                              <p:par>
                                <p:cTn id="53" presetID="1" presetClass="entr" presetSubtype="0" fill="hold" grpId="0" nodeType="afterEffect">
                                  <p:stCondLst>
                                    <p:cond delay="0"/>
                                  </p:stCondLst>
                                  <p:childTnLst>
                                    <p:set>
                                      <p:cBhvr>
                                        <p:cTn id="54" dur="1" fill="hold">
                                          <p:stCondLst>
                                            <p:cond delay="999"/>
                                          </p:stCondLst>
                                        </p:cTn>
                                        <p:tgtEl>
                                          <p:spTgt spid="148"/>
                                        </p:tgtEl>
                                        <p:attrNameLst>
                                          <p:attrName>style.visibility</p:attrName>
                                        </p:attrNameLst>
                                      </p:cBhvr>
                                      <p:to>
                                        <p:strVal val="visible"/>
                                      </p:to>
                                    </p:set>
                                  </p:childTnLst>
                                </p:cTn>
                              </p:par>
                            </p:childTnLst>
                          </p:cTn>
                        </p:par>
                        <p:par>
                          <p:cTn id="55" fill="hold">
                            <p:stCondLst>
                              <p:cond delay="13500"/>
                            </p:stCondLst>
                            <p:childTnLst>
                              <p:par>
                                <p:cTn id="56" presetID="1" presetClass="entr" presetSubtype="0" fill="hold" grpId="0" nodeType="afterEffect">
                                  <p:stCondLst>
                                    <p:cond delay="0"/>
                                  </p:stCondLst>
                                  <p:childTnLst>
                                    <p:set>
                                      <p:cBhvr>
                                        <p:cTn id="57" dur="1" fill="hold">
                                          <p:stCondLst>
                                            <p:cond delay="999"/>
                                          </p:stCondLst>
                                        </p:cTn>
                                        <p:tgtEl>
                                          <p:spTgt spid="149"/>
                                        </p:tgtEl>
                                        <p:attrNameLst>
                                          <p:attrName>style.visibility</p:attrName>
                                        </p:attrNameLst>
                                      </p:cBhvr>
                                      <p:to>
                                        <p:strVal val="visible"/>
                                      </p:to>
                                    </p:set>
                                  </p:childTnLst>
                                </p:cTn>
                              </p:par>
                            </p:childTnLst>
                          </p:cTn>
                        </p:par>
                        <p:par>
                          <p:cTn id="58" fill="hold">
                            <p:stCondLst>
                              <p:cond delay="14500"/>
                            </p:stCondLst>
                            <p:childTnLst>
                              <p:par>
                                <p:cTn id="59" presetID="1" presetClass="entr" presetSubtype="0" fill="hold" grpId="0" nodeType="afterEffect">
                                  <p:stCondLst>
                                    <p:cond delay="0"/>
                                  </p:stCondLst>
                                  <p:childTnLst>
                                    <p:set>
                                      <p:cBhvr>
                                        <p:cTn id="60" dur="1" fill="hold">
                                          <p:stCondLst>
                                            <p:cond delay="999"/>
                                          </p:stCondLst>
                                        </p:cTn>
                                        <p:tgtEl>
                                          <p:spTgt spid="150"/>
                                        </p:tgtEl>
                                        <p:attrNameLst>
                                          <p:attrName>style.visibility</p:attrName>
                                        </p:attrNameLst>
                                      </p:cBhvr>
                                      <p:to>
                                        <p:strVal val="visible"/>
                                      </p:to>
                                    </p:set>
                                  </p:childTnLst>
                                </p:cTn>
                              </p:par>
                            </p:childTnLst>
                          </p:cTn>
                        </p:par>
                        <p:par>
                          <p:cTn id="61" fill="hold">
                            <p:stCondLst>
                              <p:cond delay="15500"/>
                            </p:stCondLst>
                            <p:childTnLst>
                              <p:par>
                                <p:cTn id="62" presetID="1" presetClass="entr" presetSubtype="0" fill="hold" grpId="0" nodeType="afterEffect">
                                  <p:stCondLst>
                                    <p:cond delay="0"/>
                                  </p:stCondLst>
                                  <p:childTnLst>
                                    <p:set>
                                      <p:cBhvr>
                                        <p:cTn id="63" dur="1" fill="hold">
                                          <p:stCondLst>
                                            <p:cond delay="999"/>
                                          </p:stCondLst>
                                        </p:cTn>
                                        <p:tgtEl>
                                          <p:spTgt spid="151"/>
                                        </p:tgtEl>
                                        <p:attrNameLst>
                                          <p:attrName>style.visibility</p:attrName>
                                        </p:attrNameLst>
                                      </p:cBhvr>
                                      <p:to>
                                        <p:strVal val="visible"/>
                                      </p:to>
                                    </p:set>
                                  </p:childTnLst>
                                </p:cTn>
                              </p:par>
                            </p:childTnLst>
                          </p:cTn>
                        </p:par>
                        <p:par>
                          <p:cTn id="64" fill="hold">
                            <p:stCondLst>
                              <p:cond delay="16500"/>
                            </p:stCondLst>
                            <p:childTnLst>
                              <p:par>
                                <p:cTn id="65" presetID="1" presetClass="entr" presetSubtype="0" fill="hold" grpId="0" nodeType="afterEffect">
                                  <p:stCondLst>
                                    <p:cond delay="0"/>
                                  </p:stCondLst>
                                  <p:childTnLst>
                                    <p:set>
                                      <p:cBhvr>
                                        <p:cTn id="66" dur="1" fill="hold">
                                          <p:stCondLst>
                                            <p:cond delay="999"/>
                                          </p:stCondLst>
                                        </p:cTn>
                                        <p:tgtEl>
                                          <p:spTgt spid="152"/>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8" name="alarm clock.wav"/>
                                        </p:tgtEl>
                                      </p:cMediaNode>
                                    </p:audio>
                                  </p:subTnLst>
                                </p:cTn>
                              </p:par>
                            </p:childTnLst>
                          </p:cTn>
                        </p:par>
                      </p:childTnLst>
                    </p:cTn>
                  </p:par>
                </p:childTnLst>
              </p:cTn>
              <p:nextCondLst>
                <p:cond evt="onClick" delay="0">
                  <p:tgtEl>
                    <p:spTgt spid="135"/>
                  </p:tgtEl>
                </p:cond>
              </p:nextCondLst>
            </p:seq>
          </p:childTnLst>
        </p:cTn>
      </p:par>
    </p:tnLst>
    <p:bldLst>
      <p:bldP spid="58" grpId="0" animBg="1"/>
      <p:bldP spid="135" grpId="0" animBg="1"/>
      <p:bldP spid="136" grpId="0" animBg="1"/>
      <p:bldP spid="137" grpId="0" animBg="1"/>
      <p:bldP spid="138" grpId="0" animBg="1"/>
      <p:bldP spid="139" grpId="0" animBg="1"/>
      <p:bldP spid="140" grpId="0" animBg="1"/>
      <p:bldP spid="141" grpId="0" animBg="1"/>
      <p:bldP spid="142" grpId="0" animBg="1"/>
      <p:bldP spid="143" grpId="0" animBg="1"/>
      <p:bldP spid="144" grpId="0" animBg="1"/>
      <p:bldP spid="145" grpId="0" animBg="1"/>
      <p:bldP spid="146" grpId="0" animBg="1"/>
      <p:bldP spid="147" grpId="0" animBg="1"/>
      <p:bldP spid="148" grpId="0" animBg="1"/>
      <p:bldP spid="149" grpId="0" animBg="1"/>
      <p:bldP spid="150" grpId="0" animBg="1"/>
      <p:bldP spid="151" grpId="0" animBg="1"/>
      <p:bldP spid="15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ình nền Powerpoint đẹp tạo nên một Slide chuyên nghiệ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547" y="90579"/>
            <a:ext cx="11946881" cy="651326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25230" y="75923"/>
            <a:ext cx="8279595" cy="6209697"/>
          </a:xfrm>
          <a:prstGeom prst="rect">
            <a:avLst/>
          </a:prstGeom>
        </p:spPr>
      </p:pic>
      <p:sp>
        <p:nvSpPr>
          <p:cNvPr id="15" name="Rectangle 14"/>
          <p:cNvSpPr/>
          <p:nvPr/>
        </p:nvSpPr>
        <p:spPr>
          <a:xfrm>
            <a:off x="1625229" y="261626"/>
            <a:ext cx="8302360" cy="1568991"/>
          </a:xfrm>
          <a:prstGeom prst="rect">
            <a:avLst/>
          </a:prstGeom>
          <a:noFill/>
        </p:spPr>
        <p:txBody>
          <a:bodyPr wrap="square" lIns="91412" tIns="45706" rIns="91412" bIns="45706">
            <a:spAutoFit/>
          </a:bodyPr>
          <a:lstStyle/>
          <a:p>
            <a:pPr algn="ctr" defTabSz="914103">
              <a:defRPr/>
            </a:pPr>
            <a:r>
              <a:rPr lang="en-US" sz="4798" b="1" dirty="0" err="1">
                <a:solidFill>
                  <a:srgbClr val="FF0000"/>
                </a:solidFill>
                <a:latin typeface="Times New Roman" panose="02020603050405020304" pitchFamily="18" charset="0"/>
                <a:cs typeface="Times New Roman" panose="02020603050405020304" pitchFamily="18" charset="0"/>
              </a:rPr>
              <a:t>Phần</a:t>
            </a:r>
            <a:r>
              <a:rPr lang="en-US" sz="4798" b="1" dirty="0">
                <a:solidFill>
                  <a:srgbClr val="FF0000"/>
                </a:solidFill>
                <a:latin typeface="Times New Roman" panose="02020603050405020304" pitchFamily="18" charset="0"/>
                <a:cs typeface="Times New Roman" panose="02020603050405020304" pitchFamily="18" charset="0"/>
              </a:rPr>
              <a:t> </a:t>
            </a:r>
            <a:r>
              <a:rPr lang="en-US" sz="4798" b="1" dirty="0" err="1">
                <a:solidFill>
                  <a:srgbClr val="FF0000"/>
                </a:solidFill>
                <a:latin typeface="Times New Roman" panose="02020603050405020304" pitchFamily="18" charset="0"/>
                <a:cs typeface="Times New Roman" panose="02020603050405020304" pitchFamily="18" charset="0"/>
              </a:rPr>
              <a:t>thưởng</a:t>
            </a:r>
            <a:r>
              <a:rPr lang="en-US" sz="4798" b="1" dirty="0">
                <a:solidFill>
                  <a:srgbClr val="FF0000"/>
                </a:solidFill>
                <a:latin typeface="Times New Roman" panose="02020603050405020304" pitchFamily="18" charset="0"/>
                <a:cs typeface="Times New Roman" panose="02020603050405020304" pitchFamily="18" charset="0"/>
              </a:rPr>
              <a:t> </a:t>
            </a:r>
            <a:r>
              <a:rPr lang="en-US" sz="4798" b="1" dirty="0" err="1">
                <a:solidFill>
                  <a:srgbClr val="FF0000"/>
                </a:solidFill>
                <a:latin typeface="Times New Roman" panose="02020603050405020304" pitchFamily="18" charset="0"/>
                <a:cs typeface="Times New Roman" panose="02020603050405020304" pitchFamily="18" charset="0"/>
              </a:rPr>
              <a:t>của</a:t>
            </a:r>
            <a:r>
              <a:rPr lang="en-US" sz="4798" b="1" dirty="0">
                <a:solidFill>
                  <a:srgbClr val="FF0000"/>
                </a:solidFill>
                <a:latin typeface="Times New Roman" panose="02020603050405020304" pitchFamily="18" charset="0"/>
                <a:cs typeface="Times New Roman" panose="02020603050405020304" pitchFamily="18" charset="0"/>
              </a:rPr>
              <a:t> </a:t>
            </a:r>
            <a:r>
              <a:rPr lang="en-US" sz="4798" b="1" dirty="0" err="1">
                <a:solidFill>
                  <a:srgbClr val="FF0000"/>
                </a:solidFill>
                <a:latin typeface="Times New Roman" panose="02020603050405020304" pitchFamily="18" charset="0"/>
                <a:cs typeface="Times New Roman" panose="02020603050405020304" pitchFamily="18" charset="0"/>
              </a:rPr>
              <a:t>bạn</a:t>
            </a:r>
            <a:r>
              <a:rPr lang="en-US" sz="4798" b="1" dirty="0">
                <a:solidFill>
                  <a:srgbClr val="FF0000"/>
                </a:solidFill>
                <a:latin typeface="Times New Roman" panose="02020603050405020304" pitchFamily="18" charset="0"/>
                <a:cs typeface="Times New Roman" panose="02020603050405020304" pitchFamily="18" charset="0"/>
              </a:rPr>
              <a:t> </a:t>
            </a:r>
            <a:r>
              <a:rPr lang="en-US" sz="4798" b="1" dirty="0" err="1">
                <a:solidFill>
                  <a:srgbClr val="FF0000"/>
                </a:solidFill>
                <a:latin typeface="Times New Roman" panose="02020603050405020304" pitchFamily="18" charset="0"/>
                <a:cs typeface="Times New Roman" panose="02020603050405020304" pitchFamily="18" charset="0"/>
              </a:rPr>
              <a:t>là</a:t>
            </a:r>
            <a:r>
              <a:rPr lang="en-US" sz="4798" b="1" dirty="0">
                <a:solidFill>
                  <a:srgbClr val="FF0000"/>
                </a:solidFill>
                <a:latin typeface="Times New Roman" panose="02020603050405020304" pitchFamily="18" charset="0"/>
                <a:cs typeface="Times New Roman" panose="02020603050405020304" pitchFamily="18" charset="0"/>
              </a:rPr>
              <a:t> </a:t>
            </a:r>
            <a:r>
              <a:rPr lang="en-US" sz="4798" b="1" dirty="0" err="1">
                <a:solidFill>
                  <a:srgbClr val="FF0000"/>
                </a:solidFill>
                <a:latin typeface="Times New Roman" panose="02020603050405020304" pitchFamily="18" charset="0"/>
                <a:cs typeface="Times New Roman" panose="02020603050405020304" pitchFamily="18" charset="0"/>
              </a:rPr>
              <a:t>một</a:t>
            </a:r>
            <a:r>
              <a:rPr lang="en-US" sz="4798" b="1" dirty="0">
                <a:solidFill>
                  <a:srgbClr val="FF0000"/>
                </a:solidFill>
                <a:latin typeface="Times New Roman" panose="02020603050405020304" pitchFamily="18" charset="0"/>
                <a:cs typeface="Times New Roman" panose="02020603050405020304" pitchFamily="18" charset="0"/>
              </a:rPr>
              <a:t> </a:t>
            </a:r>
            <a:r>
              <a:rPr lang="en-US" sz="4798" b="1" dirty="0" err="1">
                <a:solidFill>
                  <a:srgbClr val="FF0000"/>
                </a:solidFill>
                <a:latin typeface="Times New Roman" panose="02020603050405020304" pitchFamily="18" charset="0"/>
                <a:cs typeface="Times New Roman" panose="02020603050405020304" pitchFamily="18" charset="0"/>
              </a:rPr>
              <a:t>cục</a:t>
            </a:r>
            <a:r>
              <a:rPr lang="en-US" sz="4798" b="1" dirty="0">
                <a:solidFill>
                  <a:srgbClr val="FF0000"/>
                </a:solidFill>
                <a:latin typeface="Times New Roman" panose="02020603050405020304" pitchFamily="18" charset="0"/>
                <a:cs typeface="Times New Roman" panose="02020603050405020304" pitchFamily="18" charset="0"/>
              </a:rPr>
              <a:t> </a:t>
            </a:r>
            <a:r>
              <a:rPr lang="en-US" sz="4798" b="1" dirty="0" err="1">
                <a:solidFill>
                  <a:srgbClr val="FF0000"/>
                </a:solidFill>
                <a:latin typeface="Times New Roman" panose="02020603050405020304" pitchFamily="18" charset="0"/>
                <a:cs typeface="Times New Roman" panose="02020603050405020304" pitchFamily="18" charset="0"/>
              </a:rPr>
              <a:t>tẩy</a:t>
            </a:r>
            <a:r>
              <a:rPr lang="en-US" sz="4798" b="1" dirty="0">
                <a:solidFill>
                  <a:srgbClr val="FF0000"/>
                </a:solidFill>
                <a:latin typeface="Times New Roman" panose="02020603050405020304" pitchFamily="18" charset="0"/>
                <a:cs typeface="Times New Roman" panose="02020603050405020304" pitchFamily="18" charset="0"/>
              </a:rPr>
              <a:t> </a:t>
            </a:r>
            <a:r>
              <a:rPr lang="en-US" sz="4798" b="1" dirty="0" err="1">
                <a:solidFill>
                  <a:srgbClr val="FF0000"/>
                </a:solidFill>
                <a:latin typeface="Times New Roman" panose="02020603050405020304" pitchFamily="18" charset="0"/>
                <a:cs typeface="Times New Roman" panose="02020603050405020304" pitchFamily="18" charset="0"/>
              </a:rPr>
              <a:t>thần</a:t>
            </a:r>
            <a:r>
              <a:rPr lang="en-US" sz="4798" b="1" dirty="0">
                <a:solidFill>
                  <a:srgbClr val="FF0000"/>
                </a:solidFill>
                <a:latin typeface="Times New Roman" panose="02020603050405020304" pitchFamily="18" charset="0"/>
                <a:cs typeface="Times New Roman" panose="02020603050405020304" pitchFamily="18" charset="0"/>
              </a:rPr>
              <a:t> </a:t>
            </a:r>
            <a:r>
              <a:rPr lang="en-US" sz="4798" b="1" dirty="0" err="1">
                <a:solidFill>
                  <a:srgbClr val="FF0000"/>
                </a:solidFill>
                <a:latin typeface="Times New Roman" panose="02020603050405020304" pitchFamily="18" charset="0"/>
                <a:cs typeface="Times New Roman" panose="02020603050405020304" pitchFamily="18" charset="0"/>
              </a:rPr>
              <a:t>thánh</a:t>
            </a:r>
            <a:r>
              <a:rPr lang="en-US" sz="4798" b="1" dirty="0">
                <a:solidFill>
                  <a:srgbClr val="FF0000"/>
                </a:solidFill>
                <a:latin typeface="Times New Roman" panose="02020603050405020304" pitchFamily="18"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1866192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23" presetClass="entr" presetSubtype="32"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strVal val="4*#ppt_w"/>
                                          </p:val>
                                        </p:tav>
                                        <p:tav tm="100000">
                                          <p:val>
                                            <p:strVal val="#ppt_w"/>
                                          </p:val>
                                        </p:tav>
                                      </p:tavLst>
                                    </p:anim>
                                    <p:anim calcmode="lin" valueType="num">
                                      <p:cBhvr>
                                        <p:cTn id="12" dur="500" fill="hold"/>
                                        <p:tgtEl>
                                          <p:spTgt spid="15"/>
                                        </p:tgtEl>
                                        <p:attrNameLst>
                                          <p:attrName>ppt_h</p:attrName>
                                        </p:attrNameLst>
                                      </p:cBhvr>
                                      <p:tavLst>
                                        <p:tav tm="0">
                                          <p:val>
                                            <p:strVal val="4*#ppt_h"/>
                                          </p:val>
                                        </p:tav>
                                        <p:tav tm="100000">
                                          <p:val>
                                            <p:strVal val="#ppt_h"/>
                                          </p:val>
                                        </p:tav>
                                      </p:tavLst>
                                    </p:anim>
                                  </p:childTnLst>
                                </p:cTn>
                              </p:par>
                              <p:par>
                                <p:cTn id="13" presetID="21" presetClass="emph" presetSubtype="0" repeatCount="indefinite" fill="hold" grpId="1" nodeType="withEffect">
                                  <p:stCondLst>
                                    <p:cond delay="0"/>
                                  </p:stCondLst>
                                  <p:childTnLst>
                                    <p:animClr clrSpc="hsl" dir="cw">
                                      <p:cBhvr override="childStyle">
                                        <p:cTn id="14" dur="500" fill="hold"/>
                                        <p:tgtEl>
                                          <p:spTgt spid="15"/>
                                        </p:tgtEl>
                                        <p:attrNameLst>
                                          <p:attrName>style.color</p:attrName>
                                        </p:attrNameLst>
                                      </p:cBhvr>
                                      <p:by>
                                        <p:hsl h="7200000" s="0" l="0"/>
                                      </p:by>
                                    </p:animClr>
                                    <p:animClr clrSpc="hsl" dir="cw">
                                      <p:cBhvr>
                                        <p:cTn id="15" dur="500" fill="hold"/>
                                        <p:tgtEl>
                                          <p:spTgt spid="15"/>
                                        </p:tgtEl>
                                        <p:attrNameLst>
                                          <p:attrName>fillcolor</p:attrName>
                                        </p:attrNameLst>
                                      </p:cBhvr>
                                      <p:by>
                                        <p:hsl h="7200000" s="0" l="0"/>
                                      </p:by>
                                    </p:animClr>
                                    <p:animClr clrSpc="hsl" dir="cw">
                                      <p:cBhvr>
                                        <p:cTn id="16" dur="500" fill="hold"/>
                                        <p:tgtEl>
                                          <p:spTgt spid="15"/>
                                        </p:tgtEl>
                                        <p:attrNameLst>
                                          <p:attrName>stroke.color</p:attrName>
                                        </p:attrNameLst>
                                      </p:cBhvr>
                                      <p:by>
                                        <p:hsl h="7200000" s="0" l="0"/>
                                      </p:by>
                                    </p:animClr>
                                    <p:set>
                                      <p:cBhvr>
                                        <p:cTn id="17" dur="500" fill="hold"/>
                                        <p:tgtEl>
                                          <p:spTgt spid="15"/>
                                        </p:tgtEl>
                                        <p:attrNameLst>
                                          <p:attrName>fill.type</p:attrName>
                                        </p:attrNameLst>
                                      </p:cBhvr>
                                      <p:to>
                                        <p:strVal val="solid"/>
                                      </p:to>
                                    </p:set>
                                  </p:childTnLst>
                                  <p:subTnLst>
                                    <p:audio>
                                      <p:cMediaNode>
                                        <p:cTn display="0" masterRel="sameClick">
                                          <p:stCondLst>
                                            <p:cond evt="begin" delay="0">
                                              <p:tn val="13"/>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24" descr="100+ Hình nền Slide đẹp 20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30576"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组合 20"/>
          <p:cNvGrpSpPr/>
          <p:nvPr/>
        </p:nvGrpSpPr>
        <p:grpSpPr>
          <a:xfrm>
            <a:off x="5210547" y="7241915"/>
            <a:ext cx="5267013" cy="1129913"/>
            <a:chOff x="5210272" y="5432319"/>
            <a:chExt cx="5268637" cy="847696"/>
          </a:xfrm>
        </p:grpSpPr>
        <p:sp>
          <p:nvSpPr>
            <p:cNvPr id="25" name="Rectangle 5"/>
            <p:cNvSpPr/>
            <p:nvPr/>
          </p:nvSpPr>
          <p:spPr bwMode="auto">
            <a:xfrm>
              <a:off x="5442041" y="5467507"/>
              <a:ext cx="5036868" cy="812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defTabSz="1218804" fontAlgn="base">
                <a:lnSpc>
                  <a:spcPct val="150000"/>
                </a:lnSpc>
                <a:spcBef>
                  <a:spcPct val="0"/>
                </a:spcBef>
                <a:spcAft>
                  <a:spcPct val="0"/>
                </a:spcAft>
                <a:defRPr/>
              </a:pPr>
              <a:r>
                <a:rPr lang="zh-CN" altLang="en-US" sz="1333" kern="0" dirty="0">
                  <a:solidFill>
                    <a:sysClr val="windowText" lastClr="000000">
                      <a:lumMod val="50000"/>
                      <a:lumOff val="50000"/>
                    </a:sysClr>
                  </a:solidFill>
                  <a:latin typeface="微软雅黑" panose="020B0503020204020204" pitchFamily="34" charset="-122"/>
                  <a:ea typeface="微软雅黑" panose="020B0503020204020204" pitchFamily="34" charset="-122"/>
                  <a:cs typeface="+mn-ea"/>
                  <a:sym typeface="+mn-lt"/>
                </a:rPr>
                <a:t>此处添加详细文本描述，建议与标题相关并符合整体语言风格，语言描述尽量简洁生动。尽量将每页幻灯片的字数控制在 </a:t>
              </a:r>
              <a:r>
                <a:rPr lang="en-US" altLang="zh-CN" sz="1333" kern="0" dirty="0">
                  <a:solidFill>
                    <a:sysClr val="windowText" lastClr="000000">
                      <a:lumMod val="50000"/>
                      <a:lumOff val="50000"/>
                    </a:sysClr>
                  </a:solidFill>
                  <a:latin typeface="微软雅黑" panose="020B0503020204020204" pitchFamily="34" charset="-122"/>
                  <a:ea typeface="微软雅黑" panose="020B0503020204020204" pitchFamily="34" charset="-122"/>
                  <a:cs typeface="+mn-ea"/>
                  <a:sym typeface="+mn-lt"/>
                </a:rPr>
                <a:t>200</a:t>
              </a:r>
              <a:r>
                <a:rPr lang="zh-CN" altLang="en-US" sz="1333" kern="0" dirty="0">
                  <a:solidFill>
                    <a:sysClr val="windowText" lastClr="000000">
                      <a:lumMod val="50000"/>
                      <a:lumOff val="50000"/>
                    </a:sysClr>
                  </a:solidFill>
                  <a:latin typeface="微软雅黑" panose="020B0503020204020204" pitchFamily="34" charset="-122"/>
                  <a:ea typeface="微软雅黑" panose="020B0503020204020204" pitchFamily="34" charset="-122"/>
                  <a:cs typeface="+mn-ea"/>
                  <a:sym typeface="+mn-lt"/>
                </a:rPr>
                <a:t>字以内。</a:t>
              </a:r>
              <a:endParaRPr lang="en-US" altLang="zh-CN" sz="1333" kern="0" dirty="0">
                <a:solidFill>
                  <a:sysClr val="windowText" lastClr="000000">
                    <a:lumMod val="50000"/>
                    <a:lumOff val="50000"/>
                  </a:sysClr>
                </a:solidFill>
                <a:latin typeface="微软雅黑" panose="020B0503020204020204" pitchFamily="34" charset="-122"/>
                <a:ea typeface="微软雅黑" panose="020B0503020204020204" pitchFamily="34" charset="-122"/>
                <a:cs typeface="+mn-ea"/>
                <a:sym typeface="+mn-lt"/>
              </a:endParaRPr>
            </a:p>
          </p:txBody>
        </p:sp>
        <p:cxnSp>
          <p:nvCxnSpPr>
            <p:cNvPr id="23" name="直接连接符 22"/>
            <p:cNvCxnSpPr/>
            <p:nvPr/>
          </p:nvCxnSpPr>
          <p:spPr>
            <a:xfrm>
              <a:off x="5210272" y="5432319"/>
              <a:ext cx="2966458" cy="0"/>
            </a:xfrm>
            <a:prstGeom prst="line">
              <a:avLst/>
            </a:prstGeom>
            <a:noFill/>
            <a:ln w="19050" cap="flat" cmpd="sng" algn="ctr">
              <a:solidFill>
                <a:srgbClr val="E7E6E6">
                  <a:lumMod val="50000"/>
                </a:srgbClr>
              </a:solidFill>
              <a:prstDash val="sysDot"/>
              <a:miter lim="800000"/>
              <a:tailEnd type="oval"/>
            </a:ln>
            <a:effectLst/>
          </p:spPr>
        </p:cxnSp>
      </p:grpSp>
      <p:sp>
        <p:nvSpPr>
          <p:cNvPr id="37" name="圆角矩形 12"/>
          <p:cNvSpPr/>
          <p:nvPr/>
        </p:nvSpPr>
        <p:spPr>
          <a:xfrm rot="2700000">
            <a:off x="3368758" y="233323"/>
            <a:ext cx="951230" cy="947941"/>
          </a:xfrm>
          <a:prstGeom prst="roundRect">
            <a:avLst>
              <a:gd name="adj" fmla="val 12083"/>
            </a:avLst>
          </a:prstGeom>
          <a:solidFill>
            <a:srgbClr val="123E61"/>
          </a:solidFill>
          <a:ln w="22225" cap="flat" cmpd="sng" algn="ctr">
            <a:gradFill>
              <a:gsLst>
                <a:gs pos="0">
                  <a:sysClr val="window" lastClr="FFFFFF"/>
                </a:gs>
                <a:gs pos="100000">
                  <a:sysClr val="window" lastClr="FFFFFF">
                    <a:lumMod val="75000"/>
                  </a:sysClr>
                </a:gs>
              </a:gsLst>
              <a:lin ang="0" scaled="0"/>
            </a:gradFill>
            <a:prstDash val="solid"/>
            <a:miter lim="800000"/>
          </a:ln>
          <a:effectLst>
            <a:outerShdw blurRad="63500" dist="25400" dir="2700000" algn="tl" rotWithShape="0">
              <a:prstClr val="black">
                <a:alpha val="40000"/>
              </a:prstClr>
            </a:outerShdw>
          </a:effectLst>
        </p:spPr>
        <p:txBody>
          <a:bodyPr rtlCol="0" anchor="ctr"/>
          <a:lstStyle/>
          <a:p>
            <a:pPr algn="ctr" defTabSz="1218804">
              <a:defRPr/>
            </a:pPr>
            <a:r>
              <a:rPr lang="en-US" altLang="zh-CN" sz="1999" kern="0">
                <a:solidFill>
                  <a:prstClr val="white"/>
                </a:solidFill>
                <a:latin typeface="Arial"/>
                <a:ea typeface="微软雅黑" panose="020B0503020204020204" pitchFamily="34" charset="-122"/>
                <a:cs typeface="+mn-ea"/>
                <a:sym typeface="+mn-lt"/>
              </a:rPr>
              <a:t> </a:t>
            </a:r>
            <a:endParaRPr lang="zh-CN" altLang="en-US" sz="1999" kern="0" dirty="0">
              <a:solidFill>
                <a:prstClr val="white"/>
              </a:solidFill>
              <a:latin typeface="Arial"/>
              <a:ea typeface="微软雅黑" panose="020B0503020204020204" pitchFamily="34" charset="-122"/>
              <a:cs typeface="+mn-ea"/>
              <a:sym typeface="+mn-lt"/>
            </a:endParaRPr>
          </a:p>
        </p:txBody>
      </p:sp>
      <p:pic>
        <p:nvPicPr>
          <p:cNvPr id="13" name="Picture 12" descr="A picture containing toy, doll&#10;&#10;Description automatically generated">
            <a:extLst>
              <a:ext uri="{FF2B5EF4-FFF2-40B4-BE49-F238E27FC236}">
                <a16:creationId xmlns:a16="http://schemas.microsoft.com/office/drawing/2014/main" id="{7BFEE031-360F-4D5F-904A-32B86E7ACC2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276093" y="92526"/>
            <a:ext cx="1016901" cy="894639"/>
          </a:xfrm>
          <a:prstGeom prst="rect">
            <a:avLst/>
          </a:prstGeom>
        </p:spPr>
      </p:pic>
      <p:grpSp>
        <p:nvGrpSpPr>
          <p:cNvPr id="5" name="Group 4"/>
          <p:cNvGrpSpPr/>
          <p:nvPr/>
        </p:nvGrpSpPr>
        <p:grpSpPr>
          <a:xfrm>
            <a:off x="4447491" y="160555"/>
            <a:ext cx="7113075" cy="6697443"/>
            <a:chOff x="3335236" y="844351"/>
            <a:chExt cx="5336453" cy="4265648"/>
          </a:xfrm>
        </p:grpSpPr>
        <p:pic>
          <p:nvPicPr>
            <p:cNvPr id="5122" name="Picture 2" descr="Tổng hợp hình nền powerpoint đẹp mê ly cho máy tín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35236" y="844351"/>
              <a:ext cx="5336453" cy="426564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618324" y="1105516"/>
              <a:ext cx="4704066" cy="3622094"/>
            </a:xfrm>
            <a:prstGeom prst="rect">
              <a:avLst/>
            </a:prstGeom>
          </p:spPr>
          <p:txBody>
            <a:bodyPr wrap="square">
              <a:spAutoFit/>
            </a:bodyPr>
            <a:lstStyle/>
            <a:p>
              <a:pPr algn="just">
                <a:lnSpc>
                  <a:spcPct val="120000"/>
                </a:lnSpc>
                <a:spcBef>
                  <a:spcPts val="600"/>
                </a:spcBef>
                <a:spcAft>
                  <a:spcPts val="600"/>
                </a:spcAft>
              </a:pPr>
              <a:r>
                <a:rPr lang="en-US" sz="2400" b="1" dirty="0" err="1">
                  <a:solidFill>
                    <a:srgbClr val="FF0000"/>
                  </a:solidFill>
                  <a:effectLst/>
                  <a:latin typeface="Times New Roman" panose="02020603050405020304" pitchFamily="18" charset="0"/>
                  <a:cs typeface="Times New Roman" panose="02020603050405020304" pitchFamily="18" charset="0"/>
                </a:rPr>
                <a:t>Câu</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hỏi</a:t>
              </a:r>
              <a:r>
                <a:rPr lang="en-US" sz="2400" b="1" dirty="0">
                  <a:solidFill>
                    <a:srgbClr val="FF0000"/>
                  </a:solidFill>
                  <a:effectLst/>
                  <a:latin typeface="Times New Roman" panose="02020603050405020304" pitchFamily="18" charset="0"/>
                  <a:cs typeface="Times New Roman" panose="02020603050405020304" pitchFamily="18" charset="0"/>
                </a:rPr>
                <a:t> 1: </a:t>
              </a:r>
              <a:r>
                <a:rPr lang="en-US" sz="2400" dirty="0" err="1">
                  <a:effectLst/>
                  <a:latin typeface="Times New Roman" panose="02020603050405020304" pitchFamily="18" charset="0"/>
                  <a:cs typeface="Times New Roman" panose="02020603050405020304" pitchFamily="18" charset="0"/>
                </a:rPr>
                <a:t>Bạn</a:t>
              </a:r>
              <a:r>
                <a:rPr lang="en-US" sz="2400" dirty="0">
                  <a:effectLst/>
                  <a:latin typeface="Times New Roman" panose="02020603050405020304" pitchFamily="18" charset="0"/>
                  <a:cs typeface="Times New Roman" panose="02020603050405020304" pitchFamily="18" charset="0"/>
                </a:rPr>
                <a:t> An </a:t>
              </a:r>
              <a:r>
                <a:rPr lang="en-US" sz="2400" dirty="0" err="1">
                  <a:effectLst/>
                  <a:latin typeface="Times New Roman" panose="02020603050405020304" pitchFamily="18" charset="0"/>
                  <a:cs typeface="Times New Roman" panose="02020603050405020304" pitchFamily="18" charset="0"/>
                </a:rPr>
                <a:t>đã</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sửa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công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thức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làm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kem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sữa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chua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dưa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hấu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thành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kem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sữa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chua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xoài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như</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hình</a:t>
              </a:r>
              <a:r>
                <a:rPr lang="en-US" sz="2400" dirty="0">
                  <a:effectLst/>
                  <a:latin typeface="Times New Roman" panose="02020603050405020304" pitchFamily="18" charset="0"/>
                  <a:cs typeface="Times New Roman" panose="02020603050405020304" pitchFamily="18" charset="0"/>
                </a:rPr>
                <a:t> 6.5. </a:t>
              </a:r>
              <a:r>
                <a:rPr lang="en-US" sz="2400" dirty="0" err="1">
                  <a:effectLst/>
                  <a:latin typeface="Times New Roman" panose="02020603050405020304" pitchFamily="18" charset="0"/>
                  <a:cs typeface="Times New Roman" panose="02020603050405020304" pitchFamily="18" charset="0"/>
                </a:rPr>
                <a:t>Phần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hướng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dẫn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làm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kem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sữa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chua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xoài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gồm</a:t>
              </a:r>
              <a:r>
                <a:rPr lang="en-US" sz="2400" dirty="0">
                  <a:effectLst/>
                  <a:latin typeface="Times New Roman" panose="02020603050405020304" pitchFamily="18" charset="0"/>
                  <a:cs typeface="Times New Roman" panose="02020603050405020304" pitchFamily="18" charset="0"/>
                </a:rPr>
                <a:t> 7 </a:t>
              </a:r>
              <a:r>
                <a:rPr lang="en-US" sz="2400" dirty="0" err="1">
                  <a:effectLst/>
                  <a:latin typeface="Times New Roman" panose="02020603050405020304" pitchFamily="18" charset="0"/>
                  <a:cs typeface="Times New Roman" panose="02020603050405020304" pitchFamily="18" charset="0"/>
                </a:rPr>
                <a:t>bước</a:t>
              </a:r>
              <a:r>
                <a:rPr lang="en-US" sz="2400" dirty="0">
                  <a:effectLst/>
                  <a:latin typeface="Times New Roman" panose="02020603050405020304" pitchFamily="18" charset="0"/>
                  <a:cs typeface="Times New Roman" panose="02020603050405020304" pitchFamily="18" charset="0"/>
                </a:rPr>
                <a:t> là </a:t>
              </a:r>
              <a:r>
                <a:rPr lang="en-US" sz="2400" dirty="0" err="1">
                  <a:effectLst/>
                  <a:latin typeface="Times New Roman" panose="02020603050405020304" pitchFamily="18" charset="0"/>
                  <a:cs typeface="Times New Roman" panose="02020603050405020304" pitchFamily="18" charset="0"/>
                </a:rPr>
                <a:t>một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thuật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toán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Em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hãy</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xác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định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đầu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vào</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và</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đầu</a:t>
              </a:r>
              <a:r>
                <a:rPr lang="en-US" sz="2400" dirty="0">
                  <a:effectLst/>
                  <a:latin typeface="Times New Roman" panose="02020603050405020304" pitchFamily="18" charset="0"/>
                  <a:cs typeface="Times New Roman" panose="02020603050405020304" pitchFamily="18" charset="0"/>
                </a:rPr>
                <a:t> ra </a:t>
              </a:r>
              <a:r>
                <a:rPr lang="en-US" sz="2400" dirty="0" err="1">
                  <a:effectLst/>
                  <a:latin typeface="Times New Roman" panose="02020603050405020304" pitchFamily="18" charset="0"/>
                  <a:cs typeface="Times New Roman" panose="02020603050405020304" pitchFamily="18" charset="0"/>
                </a:rPr>
                <a:t>của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thuật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toán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làm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kem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sữa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chua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xoài</a:t>
              </a:r>
              <a:r>
                <a:rPr lang="en-US" sz="2400" dirty="0">
                  <a:effectLst/>
                  <a:latin typeface="Times New Roman" panose="02020603050405020304" pitchFamily="18" charset="0"/>
                  <a:cs typeface="Times New Roman" panose="02020603050405020304" pitchFamily="18" charset="0"/>
                </a:rPr>
                <a:t>. </a:t>
              </a:r>
            </a:p>
            <a:p>
              <a:pPr algn="just">
                <a:lnSpc>
                  <a:spcPct val="120000"/>
                </a:lnSpc>
                <a:spcBef>
                  <a:spcPts val="600"/>
                </a:spcBef>
                <a:spcAft>
                  <a:spcPts val="600"/>
                </a:spcAft>
              </a:pPr>
              <a:r>
                <a:rPr lang="en-US" sz="2400" b="1" dirty="0" err="1">
                  <a:solidFill>
                    <a:srgbClr val="FF0000"/>
                  </a:solidFill>
                  <a:effectLst/>
                  <a:latin typeface="Times New Roman" panose="02020603050405020304" pitchFamily="18" charset="0"/>
                  <a:cs typeface="Times New Roman" panose="02020603050405020304" pitchFamily="18" charset="0"/>
                </a:rPr>
                <a:t>Câu</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hỏi</a:t>
              </a:r>
              <a:r>
                <a:rPr lang="en-US" sz="2400" b="1" dirty="0">
                  <a:solidFill>
                    <a:srgbClr val="FF0000"/>
                  </a:solidFill>
                  <a:effectLst/>
                  <a:latin typeface="Times New Roman" panose="02020603050405020304" pitchFamily="18" charset="0"/>
                  <a:cs typeface="Times New Roman" panose="02020603050405020304" pitchFamily="18" charset="0"/>
                </a:rPr>
                <a:t> 2: </a:t>
              </a:r>
              <a:r>
                <a:rPr lang="en-US" sz="2400" dirty="0" err="1">
                  <a:effectLst/>
                  <a:latin typeface="Times New Roman" panose="02020603050405020304" pitchFamily="18" charset="0"/>
                  <a:cs typeface="Times New Roman" panose="02020603050405020304" pitchFamily="18" charset="0"/>
                </a:rPr>
                <a:t>Bạn</a:t>
              </a:r>
              <a:r>
                <a:rPr lang="en-US" sz="2400" dirty="0">
                  <a:effectLst/>
                  <a:latin typeface="Times New Roman" panose="02020603050405020304" pitchFamily="18" charset="0"/>
                  <a:cs typeface="Times New Roman" panose="02020603050405020304" pitchFamily="18" charset="0"/>
                </a:rPr>
                <a:t> An </a:t>
              </a:r>
              <a:r>
                <a:rPr lang="en-US" sz="2400" dirty="0" err="1">
                  <a:effectLst/>
                  <a:latin typeface="Times New Roman" panose="02020603050405020304" pitchFamily="18" charset="0"/>
                  <a:cs typeface="Times New Roman" panose="02020603050405020304" pitchFamily="18" charset="0"/>
                </a:rPr>
                <a:t>đã</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sửa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công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thức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làm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kem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sữa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chua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dưa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hấu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thành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kem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sữa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chua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xoài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như</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hình</a:t>
              </a:r>
              <a:r>
                <a:rPr lang="en-US" sz="2400" dirty="0">
                  <a:effectLst/>
                  <a:latin typeface="Times New Roman" panose="02020603050405020304" pitchFamily="18" charset="0"/>
                  <a:cs typeface="Times New Roman" panose="02020603050405020304" pitchFamily="18" charset="0"/>
                </a:rPr>
                <a:t> 6.5 </a:t>
              </a:r>
              <a:r>
                <a:rPr lang="en-US" sz="2400" dirty="0" err="1">
                  <a:effectLst/>
                  <a:latin typeface="Times New Roman" panose="02020603050405020304" pitchFamily="18" charset="0"/>
                  <a:cs typeface="Times New Roman" panose="02020603050405020304" pitchFamily="18" charset="0"/>
                </a:rPr>
                <a:t>Em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hãy</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dùng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sơ</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đô</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khối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đê</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thê</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hiện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thuật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toán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đó</a:t>
              </a:r>
              <a:r>
                <a:rPr lang="en-US" sz="2400" dirty="0">
                  <a:effectLst/>
                  <a:latin typeface="Times New Roman" panose="02020603050405020304" pitchFamily="18" charset="0"/>
                  <a:cs typeface="Times New Roman" panose="02020603050405020304" pitchFamily="18" charset="0"/>
                </a:rPr>
                <a:t>.</a:t>
              </a:r>
            </a:p>
            <a:p>
              <a:pPr algn="just">
                <a:lnSpc>
                  <a:spcPct val="120000"/>
                </a:lnSpc>
                <a:spcBef>
                  <a:spcPts val="600"/>
                </a:spcBef>
                <a:spcAft>
                  <a:spcPts val="600"/>
                </a:spcAft>
              </a:pPr>
              <a:r>
                <a:rPr lang="en-US" sz="2400" dirty="0" err="1">
                  <a:effectLst/>
                  <a:latin typeface="Times New Roman" panose="02020603050405020304" pitchFamily="18" charset="0"/>
                  <a:cs typeface="Times New Roman" panose="02020603050405020304" pitchFamily="18" charset="0"/>
                </a:rPr>
                <a:t>Nhóm</a:t>
              </a:r>
              <a:r>
                <a:rPr lang="en-US" sz="2400" dirty="0">
                  <a:effectLst/>
                  <a:latin typeface="Times New Roman" panose="02020603050405020304" pitchFamily="18" charset="0"/>
                  <a:cs typeface="Times New Roman" panose="02020603050405020304" pitchFamily="18" charset="0"/>
                </a:rPr>
                <a:t> 1 </a:t>
              </a:r>
              <a:r>
                <a:rPr lang="en-US" sz="2400" dirty="0" err="1">
                  <a:effectLst/>
                  <a:latin typeface="Times New Roman" panose="02020603050405020304" pitchFamily="18" charset="0"/>
                  <a:cs typeface="Times New Roman" panose="02020603050405020304" pitchFamily="18" charset="0"/>
                </a:rPr>
                <a:t>và</a:t>
              </a:r>
              <a:r>
                <a:rPr lang="en-US" sz="2400" dirty="0">
                  <a:effectLst/>
                  <a:latin typeface="Times New Roman" panose="02020603050405020304" pitchFamily="18" charset="0"/>
                  <a:cs typeface="Times New Roman" panose="02020603050405020304" pitchFamily="18" charset="0"/>
                </a:rPr>
                <a:t> 3 sẽ </a:t>
              </a:r>
              <a:r>
                <a:rPr lang="en-US" sz="2400" dirty="0" err="1">
                  <a:effectLst/>
                  <a:latin typeface="Times New Roman" panose="02020603050405020304" pitchFamily="18" charset="0"/>
                  <a:cs typeface="Times New Roman" panose="02020603050405020304" pitchFamily="18" charset="0"/>
                </a:rPr>
                <a:t>trả</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lời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câu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hỏi</a:t>
              </a:r>
              <a:r>
                <a:rPr lang="en-US" sz="2400" dirty="0">
                  <a:effectLst/>
                  <a:latin typeface="Times New Roman" panose="02020603050405020304" pitchFamily="18" charset="0"/>
                  <a:cs typeface="Times New Roman" panose="02020603050405020304" pitchFamily="18" charset="0"/>
                </a:rPr>
                <a:t> 1. </a:t>
              </a:r>
              <a:r>
                <a:rPr lang="en-US" sz="2400" dirty="0" err="1">
                  <a:latin typeface="Times New Roman" panose="02020603050405020304" pitchFamily="18" charset="0"/>
                  <a:cs typeface="Times New Roman" panose="02020603050405020304" pitchFamily="18" charset="0"/>
                </a:rPr>
                <a:t>N</a:t>
              </a:r>
              <a:r>
                <a:rPr lang="en-US" sz="2400" dirty="0" err="1">
                  <a:effectLst/>
                  <a:latin typeface="Times New Roman" panose="02020603050405020304" pitchFamily="18" charset="0"/>
                  <a:cs typeface="Times New Roman" panose="02020603050405020304" pitchFamily="18" charset="0"/>
                </a:rPr>
                <a:t>hóm</a:t>
              </a:r>
              <a:r>
                <a:rPr lang="en-US" sz="2400" dirty="0">
                  <a:effectLst/>
                  <a:latin typeface="Times New Roman" panose="02020603050405020304" pitchFamily="18" charset="0"/>
                  <a:cs typeface="Times New Roman" panose="02020603050405020304" pitchFamily="18" charset="0"/>
                </a:rPr>
                <a:t> 2 </a:t>
              </a:r>
              <a:r>
                <a:rPr lang="en-US" sz="2400" dirty="0" err="1">
                  <a:effectLst/>
                  <a:latin typeface="Times New Roman" panose="02020603050405020304" pitchFamily="18" charset="0"/>
                  <a:cs typeface="Times New Roman" panose="02020603050405020304" pitchFamily="18" charset="0"/>
                </a:rPr>
                <a:t>và</a:t>
              </a:r>
              <a:r>
                <a:rPr lang="en-US" sz="2400" dirty="0">
                  <a:effectLst/>
                  <a:latin typeface="Times New Roman" panose="02020603050405020304" pitchFamily="18" charset="0"/>
                  <a:cs typeface="Times New Roman" panose="02020603050405020304" pitchFamily="18" charset="0"/>
                </a:rPr>
                <a:t> 4 sẽ </a:t>
              </a:r>
              <a:r>
                <a:rPr lang="en-US" sz="2400" dirty="0" err="1">
                  <a:effectLst/>
                  <a:latin typeface="Times New Roman" panose="02020603050405020304" pitchFamily="18" charset="0"/>
                  <a:cs typeface="Times New Roman" panose="02020603050405020304" pitchFamily="18" charset="0"/>
                </a:rPr>
                <a:t>trả</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lời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câu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hỏi</a:t>
              </a:r>
              <a:r>
                <a:rPr lang="en-US" sz="2400" dirty="0">
                  <a:effectLst/>
                  <a:latin typeface="Times New Roman" panose="02020603050405020304" pitchFamily="18" charset="0"/>
                  <a:cs typeface="Times New Roman" panose="02020603050405020304" pitchFamily="18" charset="0"/>
                </a:rPr>
                <a:t> 2.</a:t>
              </a:r>
              <a:endPar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p:pic>
        <p:nvPicPr>
          <p:cNvPr id="14" name="Picture 13" descr="Graphical user interface, text, application, chat or text message&#10;&#10;Description automatically generated">
            <a:extLst>
              <a:ext uri="{FF2B5EF4-FFF2-40B4-BE49-F238E27FC236}">
                <a16:creationId xmlns:a16="http://schemas.microsoft.com/office/drawing/2014/main" id="{5BEFFD1C-04FC-4116-A40B-2C494C6F930D}"/>
              </a:ext>
            </a:extLst>
          </p:cNvPr>
          <p:cNvPicPr/>
          <p:nvPr/>
        </p:nvPicPr>
        <p:blipFill>
          <a:blip r:embed="rId7">
            <a:extLst>
              <a:ext uri="{28A0092B-C50C-407E-A947-70E740481C1C}">
                <a14:useLocalDpi xmlns:a14="http://schemas.microsoft.com/office/drawing/2010/main" val="0"/>
              </a:ext>
            </a:extLst>
          </a:blip>
          <a:stretch>
            <a:fillRect/>
          </a:stretch>
        </p:blipFill>
        <p:spPr>
          <a:xfrm>
            <a:off x="393037" y="1301564"/>
            <a:ext cx="4054454" cy="4842071"/>
          </a:xfrm>
          <a:prstGeom prst="rect">
            <a:avLst/>
          </a:prstGeom>
        </p:spPr>
      </p:pic>
      <p:pic>
        <p:nvPicPr>
          <p:cNvPr id="2" name="Picture 2">
            <a:extLst>
              <a:ext uri="{FF2B5EF4-FFF2-40B4-BE49-F238E27FC236}">
                <a16:creationId xmlns:a16="http://schemas.microsoft.com/office/drawing/2014/main" id="{00395198-5340-4279-9D59-97321048196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5874" y="160555"/>
            <a:ext cx="710496" cy="710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a:extLst>
              <a:ext uri="{FF2B5EF4-FFF2-40B4-BE49-F238E27FC236}">
                <a16:creationId xmlns:a16="http://schemas.microsoft.com/office/drawing/2014/main" id="{8E7D8E9B-F2CB-4BA6-B597-0F0A7F1DA494}"/>
              </a:ext>
            </a:extLst>
          </p:cNvPr>
          <p:cNvSpPr/>
          <p:nvPr/>
        </p:nvSpPr>
        <p:spPr>
          <a:xfrm>
            <a:off x="1014710" y="160555"/>
            <a:ext cx="2315057" cy="584647"/>
          </a:xfrm>
          <a:prstGeom prst="rect">
            <a:avLst/>
          </a:prstGeom>
        </p:spPr>
        <p:txBody>
          <a:bodyPr wrap="none">
            <a:spAutoFit/>
          </a:bodyPr>
          <a:lstStyle/>
          <a:p>
            <a:r>
              <a:rPr lang="en-US" sz="3199" b="1" dirty="0">
                <a:solidFill>
                  <a:srgbClr val="FF0000"/>
                </a:solidFill>
                <a:latin typeface="Times New Roman" panose="02020603050405020304" pitchFamily="18" charset="0"/>
                <a:ea typeface="Calibri" panose="020F0502020204030204" pitchFamily="34" charset="0"/>
              </a:rPr>
              <a:t>4. </a:t>
            </a:r>
            <a:r>
              <a:rPr lang="en-US" sz="3199" b="1" u="sng" dirty="0" err="1">
                <a:solidFill>
                  <a:srgbClr val="FF0000"/>
                </a:solidFill>
                <a:latin typeface="Times New Roman" panose="02020603050405020304" pitchFamily="18" charset="0"/>
                <a:ea typeface="Calibri" panose="020F0502020204030204" pitchFamily="34" charset="0"/>
              </a:rPr>
              <a:t>Vận</a:t>
            </a:r>
            <a:r>
              <a:rPr lang="en-US" sz="3199" b="1" u="sng" dirty="0">
                <a:solidFill>
                  <a:srgbClr val="FF0000"/>
                </a:solidFill>
                <a:latin typeface="Times New Roman" panose="02020603050405020304" pitchFamily="18" charset="0"/>
                <a:ea typeface="Calibri" panose="020F0502020204030204" pitchFamily="34" charset="0"/>
              </a:rPr>
              <a:t> </a:t>
            </a:r>
            <a:r>
              <a:rPr lang="en-US" sz="3199" b="1" u="sng" dirty="0" err="1">
                <a:solidFill>
                  <a:srgbClr val="FF0000"/>
                </a:solidFill>
                <a:latin typeface="Times New Roman" panose="02020603050405020304" pitchFamily="18" charset="0"/>
                <a:ea typeface="Calibri" panose="020F0502020204030204" pitchFamily="34" charset="0"/>
              </a:rPr>
              <a:t>dụng</a:t>
            </a:r>
            <a:endParaRPr lang="en-US" sz="3199" u="sng" dirty="0">
              <a:solidFill>
                <a:srgbClr val="FF0000"/>
              </a:solidFill>
            </a:endParaRPr>
          </a:p>
        </p:txBody>
      </p:sp>
    </p:spTree>
    <p:custDataLst>
      <p:tags r:id="rId1"/>
    </p:custDataLst>
    <p:extLst>
      <p:ext uri="{BB962C8B-B14F-4D97-AF65-F5344CB8AC3E}">
        <p14:creationId xmlns:p14="http://schemas.microsoft.com/office/powerpoint/2010/main" val="255999626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arn(inVertical)">
                                      <p:cBhvr>
                                        <p:cTn id="20" dur="500"/>
                                        <p:tgtEl>
                                          <p:spTgt spid="37"/>
                                        </p:tgtEl>
                                      </p:cBhvr>
                                    </p:animEffect>
                                  </p:childTnLst>
                                </p:cTn>
                              </p:par>
                              <p:par>
                                <p:cTn id="21" presetID="16" presetClass="entr" presetSubtype="21"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1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123" name="直接连接符 75"/>
          <p:cNvCxnSpPr>
            <a:cxnSpLocks noChangeShapeType="1"/>
          </p:cNvCxnSpPr>
          <p:nvPr/>
        </p:nvCxnSpPr>
        <p:spPr bwMode="auto">
          <a:xfrm flipH="1">
            <a:off x="3178175" y="2652713"/>
            <a:ext cx="25400" cy="185737"/>
          </a:xfrm>
          <a:prstGeom prst="line">
            <a:avLst/>
          </a:prstGeom>
          <a:noFill/>
          <a:ln w="63500" algn="ctr">
            <a:solidFill>
              <a:schemeClr val="bg2">
                <a:lumMod val="50000"/>
              </a:schemeClr>
            </a:solidFill>
            <a:miter lim="800000"/>
            <a:headEnd/>
            <a:tailEnd/>
          </a:ln>
          <a:extLst>
            <a:ext uri="{909E8E84-426E-40DD-AFC4-6F175D3DCCD1}">
              <a14:hiddenFill xmlns:a14="http://schemas.microsoft.com/office/drawing/2010/main">
                <a:noFill/>
              </a14:hiddenFill>
            </a:ext>
          </a:extLst>
        </p:spPr>
      </p:cxnSp>
      <p:pic>
        <p:nvPicPr>
          <p:cNvPr id="24" name="Picture 2">
            <a:extLst>
              <a:ext uri="{FF2B5EF4-FFF2-40B4-BE49-F238E27FC236}">
                <a16:creationId xmlns:a16="http://schemas.microsoft.com/office/drawing/2014/main" id="{226CDB27-6BE7-43F1-84F5-6BB1591533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87820" y="104931"/>
            <a:ext cx="4104308" cy="669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C98822F0-97A9-469F-A536-BCE3D09F6C1B}"/>
              </a:ext>
            </a:extLst>
          </p:cNvPr>
          <p:cNvSpPr/>
          <p:nvPr/>
        </p:nvSpPr>
        <p:spPr>
          <a:xfrm>
            <a:off x="175026" y="1940025"/>
            <a:ext cx="4600135" cy="4473526"/>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solidFill>
                  <a:srgbClr val="FF0000"/>
                </a:solidFill>
                <a:latin typeface="Times New Roman" panose="02020603050405020304" pitchFamily="18" charset="0"/>
                <a:cs typeface="Times New Roman" panose="02020603050405020304" pitchFamily="18" charset="0"/>
              </a:rPr>
              <a:t>Câu</a:t>
            </a:r>
            <a:r>
              <a:rPr lang="en-US" sz="3200" b="1" dirty="0">
                <a:solidFill>
                  <a:srgbClr val="FF0000"/>
                </a:solidFill>
                <a:latin typeface="Times New Roman" panose="02020603050405020304" pitchFamily="18" charset="0"/>
                <a:cs typeface="Times New Roman" panose="02020603050405020304" pitchFamily="18" charset="0"/>
              </a:rPr>
              <a:t> 1: </a:t>
            </a:r>
            <a:r>
              <a:rPr lang="en-US" sz="3200" dirty="0" err="1">
                <a:solidFill>
                  <a:schemeClr val="tx1"/>
                </a:solidFill>
                <a:latin typeface="Times New Roman" panose="02020603050405020304" pitchFamily="18" charset="0"/>
                <a:cs typeface="Times New Roman" panose="02020603050405020304" pitchFamily="18" charset="0"/>
              </a:rPr>
              <a:t>Công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thức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làm</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kem</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sữa</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chua</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xoài</a:t>
            </a:r>
            <a:endParaRPr lang="en-US" sz="3200" dirty="0">
              <a:solidFill>
                <a:schemeClr val="tx1"/>
              </a:solidFill>
              <a:latin typeface="Times New Roman" panose="02020603050405020304" pitchFamily="18" charset="0"/>
              <a:cs typeface="Times New Roman" panose="02020603050405020304" pitchFamily="18" charset="0"/>
            </a:endParaRPr>
          </a:p>
          <a:p>
            <a:pPr marL="285750" indent="-285750">
              <a:buFontTx/>
              <a:buChar char="-"/>
            </a:pPr>
            <a:r>
              <a:rPr lang="en-US" sz="3200" dirty="0" err="1">
                <a:solidFill>
                  <a:schemeClr val="tx1"/>
                </a:solidFill>
                <a:latin typeface="Times New Roman" panose="02020603050405020304" pitchFamily="18" charset="0"/>
                <a:cs typeface="Times New Roman" panose="02020603050405020304" pitchFamily="18" charset="0"/>
              </a:rPr>
              <a:t>Đầu</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vào</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xoài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sữa</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chua</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mật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ong</a:t>
            </a:r>
            <a:r>
              <a:rPr lang="en-US" sz="3200" dirty="0">
                <a:solidFill>
                  <a:schemeClr val="tx1"/>
                </a:solidFill>
                <a:latin typeface="Times New Roman" panose="02020603050405020304" pitchFamily="18" charset="0"/>
                <a:cs typeface="Times New Roman" panose="02020603050405020304" pitchFamily="18" charset="0"/>
              </a:rPr>
              <a:t>.</a:t>
            </a:r>
          </a:p>
          <a:p>
            <a:pPr marL="285750" indent="-285750">
              <a:buFontTx/>
              <a:buChar char="-"/>
            </a:pPr>
            <a:r>
              <a:rPr lang="en-US" sz="3200" dirty="0" err="1">
                <a:solidFill>
                  <a:schemeClr val="tx1"/>
                </a:solidFill>
                <a:latin typeface="Times New Roman" panose="02020603050405020304" pitchFamily="18" charset="0"/>
                <a:cs typeface="Times New Roman" panose="02020603050405020304" pitchFamily="18" charset="0"/>
              </a:rPr>
              <a:t>Đầu</a:t>
            </a:r>
            <a:r>
              <a:rPr lang="en-US" sz="3200" dirty="0">
                <a:solidFill>
                  <a:schemeClr val="tx1"/>
                </a:solidFill>
                <a:latin typeface="Times New Roman" panose="02020603050405020304" pitchFamily="18" charset="0"/>
                <a:cs typeface="Times New Roman" panose="02020603050405020304" pitchFamily="18" charset="0"/>
              </a:rPr>
              <a:t> ra: Kem </a:t>
            </a:r>
            <a:r>
              <a:rPr lang="en-US" sz="3200" dirty="0" err="1">
                <a:solidFill>
                  <a:schemeClr val="tx1"/>
                </a:solidFill>
                <a:latin typeface="Times New Roman" panose="02020603050405020304" pitchFamily="18" charset="0"/>
                <a:cs typeface="Times New Roman" panose="02020603050405020304" pitchFamily="18" charset="0"/>
              </a:rPr>
              <a:t>sữa</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chua</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xoài</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5C663516-CC5B-40D9-8846-496DB6A689D1}"/>
              </a:ext>
            </a:extLst>
          </p:cNvPr>
          <p:cNvSpPr txBox="1"/>
          <p:nvPr/>
        </p:nvSpPr>
        <p:spPr>
          <a:xfrm>
            <a:off x="3978429" y="104931"/>
            <a:ext cx="3909391" cy="1569660"/>
          </a:xfrm>
          <a:prstGeom prst="rect">
            <a:avLst/>
          </a:prstGeom>
          <a:noFill/>
        </p:spPr>
        <p:txBody>
          <a:bodyPr wrap="square" rtlCol="0">
            <a:spAutoFit/>
          </a:bodyPr>
          <a:lstStyle/>
          <a:p>
            <a:r>
              <a:rPr lang="en-US" sz="3200" b="1" dirty="0" err="1">
                <a:solidFill>
                  <a:srgbClr val="FF0000"/>
                </a:solidFill>
                <a:latin typeface="Times New Roman" panose="02020603050405020304" pitchFamily="18" charset="0"/>
                <a:cs typeface="Times New Roman" panose="02020603050405020304" pitchFamily="18" charset="0"/>
              </a:rPr>
              <a:t>Câu</a:t>
            </a:r>
            <a:r>
              <a:rPr lang="en-US" sz="3200" b="1" dirty="0">
                <a:solidFill>
                  <a:srgbClr val="FF0000"/>
                </a:solidFill>
                <a:latin typeface="Times New Roman" panose="02020603050405020304" pitchFamily="18" charset="0"/>
                <a:cs typeface="Times New Roman" panose="02020603050405020304" pitchFamily="18" charset="0"/>
              </a:rPr>
              <a:t> 2: </a:t>
            </a:r>
            <a:r>
              <a:rPr lang="en-US" sz="3200" dirty="0" err="1">
                <a:latin typeface="Times New Roman" panose="02020603050405020304" pitchFamily="18" charset="0"/>
                <a:cs typeface="Times New Roman" panose="02020603050405020304" pitchFamily="18" charset="0"/>
              </a:rPr>
              <a:t>Sơ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đồ</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thuật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toán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sữa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chua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xoài</a:t>
            </a:r>
            <a:r>
              <a:rPr lang="en-US" sz="3200" dirty="0">
                <a:latin typeface="Times New Roman" panose="02020603050405020304" pitchFamily="18" charset="0"/>
                <a:cs typeface="Times New Roman" panose="02020603050405020304" pitchFamily="18" charset="0"/>
              </a:rPr>
              <a:t>:</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par>
                                <p:cTn id="17" presetID="53" presetClass="entr" presetSubtype="16"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p:cTn id="19" dur="500" fill="hold"/>
                                        <p:tgtEl>
                                          <p:spTgt spid="24"/>
                                        </p:tgtEl>
                                        <p:attrNameLst>
                                          <p:attrName>ppt_w</p:attrName>
                                        </p:attrNameLst>
                                      </p:cBhvr>
                                      <p:tavLst>
                                        <p:tav tm="0">
                                          <p:val>
                                            <p:fltVal val="0"/>
                                          </p:val>
                                        </p:tav>
                                        <p:tav tm="100000">
                                          <p:val>
                                            <p:strVal val="#ppt_w"/>
                                          </p:val>
                                        </p:tav>
                                      </p:tavLst>
                                    </p:anim>
                                    <p:anim calcmode="lin" valueType="num">
                                      <p:cBhvr>
                                        <p:cTn id="20" dur="500" fill="hold"/>
                                        <p:tgtEl>
                                          <p:spTgt spid="24"/>
                                        </p:tgtEl>
                                        <p:attrNameLst>
                                          <p:attrName>ppt_h</p:attrName>
                                        </p:attrNameLst>
                                      </p:cBhvr>
                                      <p:tavLst>
                                        <p:tav tm="0">
                                          <p:val>
                                            <p:fltVal val="0"/>
                                          </p:val>
                                        </p:tav>
                                        <p:tav tm="100000">
                                          <p:val>
                                            <p:strVal val="#ppt_h"/>
                                          </p:val>
                                        </p:tav>
                                      </p:tavLst>
                                    </p:anim>
                                    <p:animEffect transition="in" filter="fade">
                                      <p:cBhvr>
                                        <p:cTn id="2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823456" cy="6858000"/>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34712"/>
          <a:stretch>
            <a:fillRect/>
          </a:stretch>
        </p:blipFill>
        <p:spPr>
          <a:xfrm>
            <a:off x="5778500" y="0"/>
            <a:ext cx="6413500" cy="6858000"/>
          </a:xfrm>
          <a:prstGeom prst="rect">
            <a:avLst/>
          </a:prstGeom>
        </p:spPr>
      </p:pic>
      <p:sp>
        <p:nvSpPr>
          <p:cNvPr id="5" name="Title 2">
            <a:extLst>
              <a:ext uri="{FF2B5EF4-FFF2-40B4-BE49-F238E27FC236}">
                <a16:creationId xmlns:a16="http://schemas.microsoft.com/office/drawing/2014/main" id="{CB385080-06F5-411C-B8D8-D90A8980B05C}"/>
              </a:ext>
            </a:extLst>
          </p:cNvPr>
          <p:cNvSpPr txBox="1">
            <a:spLocks/>
          </p:cNvSpPr>
          <p:nvPr/>
        </p:nvSpPr>
        <p:spPr>
          <a:xfrm>
            <a:off x="2955234" y="130790"/>
            <a:ext cx="5950226" cy="646331"/>
          </a:xfrm>
          <a:prstGeom prst="rect">
            <a:avLst/>
          </a:prstGeom>
          <a:noFill/>
        </p:spPr>
        <p:txBody>
          <a:bodyPr vert="horz" wrap="squar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spcBef>
                <a:spcPts val="0"/>
              </a:spcBef>
              <a:defRPr/>
            </a:pPr>
            <a:r>
              <a:rPr lang="en-US" sz="3600" b="1" dirty="0">
                <a:solidFill>
                  <a:srgbClr val="FF0000"/>
                </a:solidFill>
                <a:latin typeface="Times New Roman"/>
                <a:ea typeface="+mn-ea"/>
                <a:cs typeface="+mn-cs"/>
              </a:rPr>
              <a:t>TỔNG KẾT BÀI HỌC</a:t>
            </a:r>
          </a:p>
        </p:txBody>
      </p:sp>
      <p:pic>
        <p:nvPicPr>
          <p:cNvPr id="6" name="Picture 5">
            <a:extLst>
              <a:ext uri="{FF2B5EF4-FFF2-40B4-BE49-F238E27FC236}">
                <a16:creationId xmlns:a16="http://schemas.microsoft.com/office/drawing/2014/main" id="{5D5BB043-58FC-4542-91E4-016D0CD14749}"/>
              </a:ext>
            </a:extLst>
          </p:cNvPr>
          <p:cNvPicPr>
            <a:picLocks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1558978" y="777122"/>
            <a:ext cx="8380152" cy="6080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7637148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4">
            <a:extLst>
              <a:ext uri="{28A0092B-C50C-407E-A947-70E740481C1C}">
                <a14:useLocalDpi xmlns:a14="http://schemas.microsoft.com/office/drawing/2010/main" val="0"/>
              </a:ext>
            </a:extLst>
          </a:blip>
          <a:srcRect l="20097" t="71127" r="33954" b="9795"/>
          <a:stretch>
            <a:fillRect/>
          </a:stretch>
        </p:blipFill>
        <p:spPr bwMode="auto">
          <a:xfrm>
            <a:off x="1" y="-134911"/>
            <a:ext cx="12667394" cy="7480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
            <a:extLst>
              <a:ext uri="{FF2B5EF4-FFF2-40B4-BE49-F238E27FC236}">
                <a16:creationId xmlns:a16="http://schemas.microsoft.com/office/drawing/2014/main" id="{963D4459-85DD-4928-B584-4E6E2F1A4994}"/>
              </a:ext>
            </a:extLst>
          </p:cNvPr>
          <p:cNvSpPr>
            <a:spLocks noChangeArrowheads="1"/>
          </p:cNvSpPr>
          <p:nvPr/>
        </p:nvSpPr>
        <p:spPr bwMode="auto">
          <a:xfrm>
            <a:off x="2184778" y="808328"/>
            <a:ext cx="7391400" cy="613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914347" fontAlgn="base">
              <a:lnSpc>
                <a:spcPct val="115000"/>
              </a:lnSpc>
              <a:spcBef>
                <a:spcPct val="0"/>
              </a:spcBef>
              <a:spcAft>
                <a:spcPct val="0"/>
              </a:spcAft>
            </a:pPr>
            <a:r>
              <a:rPr lang="nl-NL" sz="3200" b="1" dirty="0">
                <a:solidFill>
                  <a:srgbClr val="FF0000"/>
                </a:solidFill>
                <a:latin typeface="Times New Roman" pitchFamily="18" charset="0"/>
                <a:ea typeface="Calibri" pitchFamily="34" charset="0"/>
                <a:cs typeface="Times New Roman" pitchFamily="18" charset="0"/>
              </a:rPr>
              <a:t>HƯỚNG DẪN HỌC Ở NHÀ</a:t>
            </a:r>
            <a:endParaRPr lang="en-US" sz="3200" dirty="0">
              <a:solidFill>
                <a:srgbClr val="FF0000"/>
              </a:solidFill>
              <a:latin typeface="Times New Roman" pitchFamily="18" charset="0"/>
              <a:ea typeface="Calibri" pitchFamily="34" charset="0"/>
              <a:cs typeface="Times New Roman" pitchFamily="18" charset="0"/>
            </a:endParaRPr>
          </a:p>
        </p:txBody>
      </p:sp>
      <p:sp>
        <p:nvSpPr>
          <p:cNvPr id="6" name="TextBox 5">
            <a:extLst>
              <a:ext uri="{FF2B5EF4-FFF2-40B4-BE49-F238E27FC236}">
                <a16:creationId xmlns:a16="http://schemas.microsoft.com/office/drawing/2014/main" id="{458DD7E9-393C-4829-9F9C-76F896D54093}"/>
              </a:ext>
            </a:extLst>
          </p:cNvPr>
          <p:cNvSpPr txBox="1"/>
          <p:nvPr/>
        </p:nvSpPr>
        <p:spPr>
          <a:xfrm>
            <a:off x="2585841" y="1476348"/>
            <a:ext cx="6294620" cy="3457357"/>
          </a:xfrm>
          <a:prstGeom prst="rect">
            <a:avLst/>
          </a:prstGeom>
          <a:noFill/>
        </p:spPr>
        <p:txBody>
          <a:bodyPr wrap="square">
            <a:spAutoFit/>
          </a:bodyPr>
          <a:lstStyle/>
          <a:p>
            <a:pPr marL="285750" indent="-285750" algn="just">
              <a:lnSpc>
                <a:spcPct val="120000"/>
              </a:lnSpc>
              <a:spcBef>
                <a:spcPts val="600"/>
              </a:spcBef>
              <a:spcAft>
                <a:spcPts val="600"/>
              </a:spcAft>
              <a:buFontTx/>
              <a:buChar char="-"/>
            </a:pPr>
            <a:r>
              <a:rPr lang="en-US" sz="2800" dirty="0" err="1">
                <a:solidFill>
                  <a:srgbClr val="0000FF"/>
                </a:solidFill>
                <a:latin typeface="Times New Roman" panose="02020603050405020304" pitchFamily="18" charset="0"/>
                <a:ea typeface="Calibri" panose="020F0502020204030204" pitchFamily="34" charset="0"/>
              </a:rPr>
              <a:t>Học</a:t>
            </a:r>
            <a:r>
              <a:rPr lang="en-US" sz="2800" dirty="0">
                <a:solidFill>
                  <a:srgbClr val="0000FF"/>
                </a:solidFill>
                <a:latin typeface="Times New Roman" panose="02020603050405020304" pitchFamily="18" charset="0"/>
                <a:ea typeface="Calibri" panose="020F0502020204030204" pitchFamily="34" charset="0"/>
              </a:rPr>
              <a:t> </a:t>
            </a:r>
            <a:r>
              <a:rPr lang="en-US" sz="2800" dirty="0" err="1">
                <a:solidFill>
                  <a:srgbClr val="0000FF"/>
                </a:solidFill>
                <a:latin typeface="Times New Roman" panose="02020603050405020304" pitchFamily="18" charset="0"/>
                <a:ea typeface="Calibri" panose="020F0502020204030204" pitchFamily="34" charset="0"/>
              </a:rPr>
              <a:t>bài</a:t>
            </a:r>
            <a:r>
              <a:rPr lang="en-US" sz="2800" dirty="0">
                <a:solidFill>
                  <a:srgbClr val="0000FF"/>
                </a:solidFill>
                <a:latin typeface="Times New Roman" panose="02020603050405020304" pitchFamily="18" charset="0"/>
                <a:ea typeface="Calibri" panose="020F0502020204030204" pitchFamily="34" charset="0"/>
              </a:rPr>
              <a:t> </a:t>
            </a:r>
            <a:r>
              <a:rPr lang="en-US" sz="2800" dirty="0" err="1">
                <a:solidFill>
                  <a:srgbClr val="0000FF"/>
                </a:solidFill>
                <a:latin typeface="Times New Roman" panose="02020603050405020304" pitchFamily="18" charset="0"/>
                <a:ea typeface="Calibri" panose="020F0502020204030204" pitchFamily="34" charset="0"/>
              </a:rPr>
              <a:t>cũ</a:t>
            </a:r>
            <a:r>
              <a:rPr lang="en-US" sz="2800" dirty="0">
                <a:solidFill>
                  <a:srgbClr val="0000FF"/>
                </a:solidFill>
                <a:latin typeface="Times New Roman" panose="02020603050405020304" pitchFamily="18" charset="0"/>
                <a:ea typeface="Calibri" panose="020F0502020204030204" pitchFamily="34" charset="0"/>
              </a:rPr>
              <a:t> </a:t>
            </a:r>
            <a:r>
              <a:rPr lang="en-US" sz="2800" dirty="0" err="1">
                <a:solidFill>
                  <a:srgbClr val="0000FF"/>
                </a:solidFill>
                <a:latin typeface="Times New Roman" panose="02020603050405020304" pitchFamily="18" charset="0"/>
                <a:ea typeface="Calibri" panose="020F0502020204030204" pitchFamily="34" charset="0"/>
              </a:rPr>
              <a:t>nội</a:t>
            </a:r>
            <a:r>
              <a:rPr lang="en-US" sz="2800" dirty="0">
                <a:solidFill>
                  <a:srgbClr val="0000FF"/>
                </a:solidFill>
                <a:latin typeface="Times New Roman" panose="02020603050405020304" pitchFamily="18" charset="0"/>
                <a:ea typeface="Calibri" panose="020F0502020204030204" pitchFamily="34" charset="0"/>
              </a:rPr>
              <a:t> dung </a:t>
            </a:r>
            <a:r>
              <a:rPr lang="en-US" sz="2800" dirty="0" err="1">
                <a:solidFill>
                  <a:srgbClr val="0000FF"/>
                </a:solidFill>
                <a:latin typeface="Times New Roman" panose="02020603050405020304" pitchFamily="18" charset="0"/>
                <a:ea typeface="Calibri" panose="020F0502020204030204" pitchFamily="34" charset="0"/>
              </a:rPr>
              <a:t>hộp</a:t>
            </a:r>
            <a:r>
              <a:rPr lang="en-US" sz="2800" dirty="0">
                <a:solidFill>
                  <a:srgbClr val="0000FF"/>
                </a:solidFill>
                <a:latin typeface="Times New Roman" panose="02020603050405020304" pitchFamily="18" charset="0"/>
                <a:ea typeface="Calibri" panose="020F0502020204030204" pitchFamily="34" charset="0"/>
              </a:rPr>
              <a:t> </a:t>
            </a:r>
            <a:r>
              <a:rPr lang="en-US" sz="2800" dirty="0" err="1">
                <a:solidFill>
                  <a:srgbClr val="0000FF"/>
                </a:solidFill>
                <a:latin typeface="Times New Roman" panose="02020603050405020304" pitchFamily="18" charset="0"/>
                <a:ea typeface="Calibri" panose="020F0502020204030204" pitchFamily="34" charset="0"/>
              </a:rPr>
              <a:t>kiến</a:t>
            </a:r>
            <a:r>
              <a:rPr lang="en-US" sz="2800" dirty="0">
                <a:solidFill>
                  <a:srgbClr val="0000FF"/>
                </a:solidFill>
                <a:latin typeface="Times New Roman" panose="02020603050405020304" pitchFamily="18" charset="0"/>
                <a:ea typeface="Calibri" panose="020F0502020204030204" pitchFamily="34" charset="0"/>
              </a:rPr>
              <a:t> </a:t>
            </a:r>
            <a:r>
              <a:rPr lang="en-US" sz="2800" dirty="0" err="1">
                <a:solidFill>
                  <a:srgbClr val="0000FF"/>
                </a:solidFill>
                <a:latin typeface="Times New Roman" panose="02020603050405020304" pitchFamily="18" charset="0"/>
                <a:ea typeface="Calibri" panose="020F0502020204030204" pitchFamily="34" charset="0"/>
              </a:rPr>
              <a:t>thức</a:t>
            </a:r>
            <a:r>
              <a:rPr lang="en-US" sz="2800" dirty="0">
                <a:solidFill>
                  <a:srgbClr val="0000FF"/>
                </a:solidFill>
                <a:latin typeface="Times New Roman" panose="02020603050405020304" pitchFamily="18" charset="0"/>
                <a:ea typeface="Calibri" panose="020F0502020204030204" pitchFamily="34" charset="0"/>
              </a:rPr>
              <a:t> 1,2 (SGK/64, 65).</a:t>
            </a:r>
          </a:p>
          <a:p>
            <a:pPr marL="285750" indent="-285750" algn="just">
              <a:lnSpc>
                <a:spcPct val="120000"/>
              </a:lnSpc>
              <a:spcBef>
                <a:spcPts val="600"/>
              </a:spcBef>
              <a:spcAft>
                <a:spcPts val="600"/>
              </a:spcAft>
              <a:buFontTx/>
              <a:buChar char="-"/>
            </a:pPr>
            <a:r>
              <a:rPr lang="en-US" sz="2800" dirty="0" err="1">
                <a:solidFill>
                  <a:srgbClr val="0000FF"/>
                </a:solidFill>
                <a:effectLst/>
                <a:latin typeface="Times New Roman" panose="02020603050405020304" pitchFamily="18" charset="0"/>
                <a:ea typeface="Calibri" panose="020F0502020204030204" pitchFamily="34" charset="0"/>
              </a:rPr>
              <a:t>Học</a:t>
            </a:r>
            <a:r>
              <a:rPr lang="en-US" sz="2800" dirty="0">
                <a:solidFill>
                  <a:srgbClr val="0000FF"/>
                </a:solidFill>
                <a:effectLst/>
                <a:latin typeface="Times New Roman" panose="02020603050405020304" pitchFamily="18" charset="0"/>
                <a:ea typeface="Calibri" panose="020F0502020204030204" pitchFamily="34" charset="0"/>
              </a:rPr>
              <a:t> </a:t>
            </a:r>
            <a:r>
              <a:rPr lang="en-US" sz="2800" dirty="0" err="1">
                <a:solidFill>
                  <a:srgbClr val="0000FF"/>
                </a:solidFill>
                <a:effectLst/>
                <a:latin typeface="Times New Roman" panose="02020603050405020304" pitchFamily="18" charset="0"/>
                <a:ea typeface="Calibri" panose="020F0502020204030204" pitchFamily="34" charset="0"/>
              </a:rPr>
              <a:t>sinh</a:t>
            </a:r>
            <a:r>
              <a:rPr lang="en-US" sz="2800" dirty="0">
                <a:solidFill>
                  <a:srgbClr val="0000FF"/>
                </a:solidFill>
                <a:effectLst/>
                <a:latin typeface="Times New Roman" panose="02020603050405020304" pitchFamily="18" charset="0"/>
                <a:ea typeface="Calibri" panose="020F0502020204030204" pitchFamily="34" charset="0"/>
              </a:rPr>
              <a:t> </a:t>
            </a:r>
            <a:r>
              <a:rPr lang="en-US" sz="2800" dirty="0" err="1">
                <a:solidFill>
                  <a:srgbClr val="0000FF"/>
                </a:solidFill>
                <a:effectLst/>
                <a:latin typeface="Times New Roman" panose="02020603050405020304" pitchFamily="18" charset="0"/>
                <a:ea typeface="Calibri" panose="020F0502020204030204" pitchFamily="34" charset="0"/>
              </a:rPr>
              <a:t>thực</a:t>
            </a:r>
            <a:r>
              <a:rPr lang="en-US" sz="2800" dirty="0">
                <a:solidFill>
                  <a:srgbClr val="0000FF"/>
                </a:solidFill>
                <a:effectLst/>
                <a:latin typeface="Times New Roman" panose="02020603050405020304" pitchFamily="18" charset="0"/>
                <a:ea typeface="Calibri" panose="020F0502020204030204" pitchFamily="34" charset="0"/>
              </a:rPr>
              <a:t> </a:t>
            </a:r>
            <a:r>
              <a:rPr lang="en-US" sz="2800" dirty="0" err="1">
                <a:solidFill>
                  <a:srgbClr val="0000FF"/>
                </a:solidFill>
                <a:effectLst/>
                <a:latin typeface="Times New Roman" panose="02020603050405020304" pitchFamily="18" charset="0"/>
                <a:ea typeface="Calibri" panose="020F0502020204030204" pitchFamily="34" charset="0"/>
              </a:rPr>
              <a:t>hiện</a:t>
            </a:r>
            <a:r>
              <a:rPr lang="en-US" sz="2800" dirty="0">
                <a:solidFill>
                  <a:srgbClr val="0000FF"/>
                </a:solidFill>
                <a:effectLst/>
                <a:latin typeface="Times New Roman" panose="02020603050405020304" pitchFamily="18" charset="0"/>
                <a:ea typeface="Calibri" panose="020F0502020204030204" pitchFamily="34" charset="0"/>
              </a:rPr>
              <a:t> </a:t>
            </a:r>
            <a:r>
              <a:rPr lang="en-US" sz="2800" dirty="0" err="1">
                <a:solidFill>
                  <a:srgbClr val="0000FF"/>
                </a:solidFill>
                <a:effectLst/>
                <a:latin typeface="Times New Roman" panose="02020603050405020304" pitchFamily="18" charset="0"/>
                <a:ea typeface="Calibri" panose="020F0502020204030204" pitchFamily="34" charset="0"/>
              </a:rPr>
              <a:t>những</a:t>
            </a:r>
            <a:r>
              <a:rPr lang="en-US" sz="2800" dirty="0">
                <a:solidFill>
                  <a:srgbClr val="0000FF"/>
                </a:solidFill>
                <a:effectLst/>
                <a:latin typeface="Times New Roman" panose="02020603050405020304" pitchFamily="18" charset="0"/>
                <a:ea typeface="Calibri" panose="020F0502020204030204" pitchFamily="34" charset="0"/>
              </a:rPr>
              <a:t> </a:t>
            </a:r>
            <a:r>
              <a:rPr lang="en-US" sz="2800" dirty="0" err="1">
                <a:solidFill>
                  <a:srgbClr val="0000FF"/>
                </a:solidFill>
                <a:effectLst/>
                <a:latin typeface="Times New Roman" panose="02020603050405020304" pitchFamily="18" charset="0"/>
                <a:ea typeface="Calibri" panose="020F0502020204030204" pitchFamily="34" charset="0"/>
              </a:rPr>
              <a:t>bài</a:t>
            </a:r>
            <a:r>
              <a:rPr lang="en-US" sz="2800" dirty="0">
                <a:solidFill>
                  <a:srgbClr val="0000FF"/>
                </a:solidFill>
                <a:effectLst/>
                <a:latin typeface="Times New Roman" panose="02020603050405020304" pitchFamily="18" charset="0"/>
                <a:ea typeface="Calibri" panose="020F0502020204030204" pitchFamily="34" charset="0"/>
              </a:rPr>
              <a:t> </a:t>
            </a:r>
            <a:r>
              <a:rPr lang="en-US" sz="2800" dirty="0" err="1">
                <a:solidFill>
                  <a:srgbClr val="0000FF"/>
                </a:solidFill>
                <a:effectLst/>
                <a:latin typeface="Times New Roman" panose="02020603050405020304" pitchFamily="18" charset="0"/>
                <a:ea typeface="Calibri" panose="020F0502020204030204" pitchFamily="34" charset="0"/>
              </a:rPr>
              <a:t>tập</a:t>
            </a:r>
            <a:r>
              <a:rPr lang="en-US" sz="2800" dirty="0">
                <a:solidFill>
                  <a:srgbClr val="0000FF"/>
                </a:solidFill>
                <a:effectLst/>
                <a:latin typeface="Times New Roman" panose="02020603050405020304" pitchFamily="18" charset="0"/>
                <a:ea typeface="Calibri" panose="020F0502020204030204" pitchFamily="34" charset="0"/>
              </a:rPr>
              <a:t> </a:t>
            </a:r>
            <a:r>
              <a:rPr lang="en-US" sz="2800" dirty="0" err="1">
                <a:solidFill>
                  <a:srgbClr val="0000FF"/>
                </a:solidFill>
                <a:effectLst/>
                <a:latin typeface="Times New Roman" panose="02020603050405020304" pitchFamily="18" charset="0"/>
                <a:ea typeface="Calibri" panose="020F0502020204030204" pitchFamily="34" charset="0"/>
              </a:rPr>
              <a:t>còn</a:t>
            </a:r>
            <a:r>
              <a:rPr lang="en-US" sz="2800" dirty="0">
                <a:solidFill>
                  <a:srgbClr val="0000FF"/>
                </a:solidFill>
                <a:effectLst/>
                <a:latin typeface="Times New Roman" panose="02020603050405020304" pitchFamily="18" charset="0"/>
                <a:ea typeface="Calibri" panose="020F0502020204030204" pitchFamily="34" charset="0"/>
              </a:rPr>
              <a:t> </a:t>
            </a:r>
            <a:r>
              <a:rPr lang="en-US" sz="2800" dirty="0" err="1">
                <a:solidFill>
                  <a:srgbClr val="0000FF"/>
                </a:solidFill>
                <a:effectLst/>
                <a:latin typeface="Times New Roman" panose="02020603050405020304" pitchFamily="18" charset="0"/>
                <a:ea typeface="Calibri" panose="020F0502020204030204" pitchFamily="34" charset="0"/>
              </a:rPr>
              <a:t>lại</a:t>
            </a:r>
            <a:r>
              <a:rPr lang="en-US" sz="2800" dirty="0">
                <a:solidFill>
                  <a:srgbClr val="0000FF"/>
                </a:solidFill>
                <a:effectLst/>
                <a:latin typeface="Times New Roman" panose="02020603050405020304" pitchFamily="18" charset="0"/>
                <a:ea typeface="Calibri" panose="020F0502020204030204" pitchFamily="34" charset="0"/>
              </a:rPr>
              <a:t> </a:t>
            </a:r>
            <a:r>
              <a:rPr lang="en-US" sz="2800" dirty="0" err="1">
                <a:solidFill>
                  <a:srgbClr val="0000FF"/>
                </a:solidFill>
                <a:effectLst/>
                <a:latin typeface="Times New Roman" panose="02020603050405020304" pitchFamily="18" charset="0"/>
                <a:ea typeface="Calibri" panose="020F0502020204030204" pitchFamily="34" charset="0"/>
              </a:rPr>
              <a:t>trong</a:t>
            </a:r>
            <a:r>
              <a:rPr lang="en-US" sz="2800" dirty="0">
                <a:solidFill>
                  <a:srgbClr val="0000FF"/>
                </a:solidFill>
                <a:effectLst/>
                <a:latin typeface="Times New Roman" panose="02020603050405020304" pitchFamily="18" charset="0"/>
                <a:ea typeface="Calibri" panose="020F0502020204030204" pitchFamily="34" charset="0"/>
              </a:rPr>
              <a:t> </a:t>
            </a:r>
            <a:r>
              <a:rPr lang="en-US" sz="2800" dirty="0" err="1">
                <a:solidFill>
                  <a:srgbClr val="0000FF"/>
                </a:solidFill>
                <a:effectLst/>
                <a:latin typeface="Times New Roman" panose="02020603050405020304" pitchFamily="18" charset="0"/>
                <a:ea typeface="Calibri" panose="020F0502020204030204" pitchFamily="34" charset="0"/>
              </a:rPr>
              <a:t>phần</a:t>
            </a:r>
            <a:r>
              <a:rPr lang="en-US" sz="2800" dirty="0">
                <a:solidFill>
                  <a:srgbClr val="0000FF"/>
                </a:solidFill>
                <a:effectLst/>
                <a:latin typeface="Times New Roman" panose="02020603050405020304" pitchFamily="18" charset="0"/>
                <a:ea typeface="Calibri" panose="020F0502020204030204" pitchFamily="34" charset="0"/>
              </a:rPr>
              <a:t> </a:t>
            </a:r>
            <a:r>
              <a:rPr lang="en-US" sz="2800" dirty="0" err="1">
                <a:solidFill>
                  <a:srgbClr val="0000FF"/>
                </a:solidFill>
                <a:effectLst/>
                <a:latin typeface="Times New Roman" panose="02020603050405020304" pitchFamily="18" charset="0"/>
                <a:ea typeface="Calibri" panose="020F0502020204030204" pitchFamily="34" charset="0"/>
              </a:rPr>
              <a:t>luyện</a:t>
            </a:r>
            <a:r>
              <a:rPr lang="en-US" sz="2800" dirty="0">
                <a:solidFill>
                  <a:srgbClr val="0000FF"/>
                </a:solidFill>
                <a:effectLst/>
                <a:latin typeface="Times New Roman" panose="02020603050405020304" pitchFamily="18" charset="0"/>
                <a:ea typeface="Calibri" panose="020F0502020204030204" pitchFamily="34" charset="0"/>
              </a:rPr>
              <a:t> </a:t>
            </a:r>
            <a:r>
              <a:rPr lang="en-US" sz="2800" dirty="0" err="1">
                <a:solidFill>
                  <a:srgbClr val="0000FF"/>
                </a:solidFill>
                <a:effectLst/>
                <a:latin typeface="Times New Roman" panose="02020603050405020304" pitchFamily="18" charset="0"/>
                <a:ea typeface="Calibri" panose="020F0502020204030204" pitchFamily="34" charset="0"/>
              </a:rPr>
              <a:t>tập</a:t>
            </a:r>
            <a:r>
              <a:rPr lang="en-US" sz="2800" dirty="0">
                <a:solidFill>
                  <a:srgbClr val="0000FF"/>
                </a:solidFill>
                <a:effectLst/>
                <a:latin typeface="Times New Roman" panose="02020603050405020304" pitchFamily="18" charset="0"/>
                <a:ea typeface="Calibri" panose="020F0502020204030204" pitchFamily="34" charset="0"/>
              </a:rPr>
              <a:t> </a:t>
            </a:r>
            <a:r>
              <a:rPr lang="en-US" sz="2800" dirty="0" err="1">
                <a:solidFill>
                  <a:srgbClr val="0000FF"/>
                </a:solidFill>
                <a:effectLst/>
                <a:latin typeface="Times New Roman" panose="02020603050405020304" pitchFamily="18" charset="0"/>
                <a:ea typeface="Calibri" panose="020F0502020204030204" pitchFamily="34" charset="0"/>
              </a:rPr>
              <a:t>và</a:t>
            </a:r>
            <a:r>
              <a:rPr lang="en-US" sz="2800" dirty="0">
                <a:solidFill>
                  <a:srgbClr val="0000FF"/>
                </a:solidFill>
                <a:effectLst/>
                <a:latin typeface="Times New Roman" panose="02020603050405020304" pitchFamily="18" charset="0"/>
                <a:ea typeface="Calibri" panose="020F0502020204030204" pitchFamily="34" charset="0"/>
              </a:rPr>
              <a:t> </a:t>
            </a:r>
            <a:r>
              <a:rPr lang="en-US" sz="2800" dirty="0" err="1">
                <a:solidFill>
                  <a:srgbClr val="0000FF"/>
                </a:solidFill>
                <a:effectLst/>
                <a:latin typeface="Times New Roman" panose="02020603050405020304" pitchFamily="18" charset="0"/>
                <a:ea typeface="Calibri" panose="020F0502020204030204" pitchFamily="34" charset="0"/>
              </a:rPr>
              <a:t>vận</a:t>
            </a:r>
            <a:r>
              <a:rPr lang="en-US" sz="2800" dirty="0">
                <a:solidFill>
                  <a:srgbClr val="0000FF"/>
                </a:solidFill>
                <a:effectLst/>
                <a:latin typeface="Times New Roman" panose="02020603050405020304" pitchFamily="18" charset="0"/>
                <a:ea typeface="Calibri" panose="020F0502020204030204" pitchFamily="34" charset="0"/>
              </a:rPr>
              <a:t> </a:t>
            </a:r>
            <a:r>
              <a:rPr lang="en-US" sz="2800" dirty="0" err="1">
                <a:solidFill>
                  <a:srgbClr val="0000FF"/>
                </a:solidFill>
                <a:effectLst/>
                <a:latin typeface="Times New Roman" panose="02020603050405020304" pitchFamily="18" charset="0"/>
                <a:ea typeface="Calibri" panose="020F0502020204030204" pitchFamily="34" charset="0"/>
              </a:rPr>
              <a:t>dụng</a:t>
            </a:r>
            <a:r>
              <a:rPr lang="en-US" sz="2800" dirty="0">
                <a:solidFill>
                  <a:srgbClr val="0000FF"/>
                </a:solidFill>
                <a:effectLst/>
                <a:latin typeface="Times New Roman" panose="02020603050405020304" pitchFamily="18" charset="0"/>
                <a:ea typeface="Calibri" panose="020F0502020204030204" pitchFamily="34" charset="0"/>
              </a:rPr>
              <a:t>.</a:t>
            </a:r>
          </a:p>
          <a:p>
            <a:pPr algn="just">
              <a:lnSpc>
                <a:spcPct val="120000"/>
              </a:lnSpc>
              <a:spcBef>
                <a:spcPts val="600"/>
              </a:spcBef>
              <a:spcAft>
                <a:spcPts val="600"/>
              </a:spcAft>
            </a:pPr>
            <a:r>
              <a:rPr lang="en-US" sz="2800" dirty="0">
                <a:solidFill>
                  <a:srgbClr val="0000FF"/>
                </a:solidFill>
                <a:effectLst/>
                <a:latin typeface="Times New Roman" panose="02020603050405020304" pitchFamily="18" charset="0"/>
                <a:ea typeface="Calibri" panose="020F0502020204030204" pitchFamily="34" charset="0"/>
              </a:rPr>
              <a:t>- </a:t>
            </a:r>
            <a:r>
              <a:rPr lang="en-US" sz="2800" dirty="0" err="1">
                <a:solidFill>
                  <a:srgbClr val="0000FF"/>
                </a:solidFill>
                <a:effectLst/>
                <a:latin typeface="Times New Roman" panose="02020603050405020304" pitchFamily="18" charset="0"/>
                <a:ea typeface="Calibri" panose="020F0502020204030204" pitchFamily="34" charset="0"/>
              </a:rPr>
              <a:t>Chuẩn</a:t>
            </a:r>
            <a:r>
              <a:rPr lang="en-US" sz="2800" dirty="0">
                <a:solidFill>
                  <a:srgbClr val="0000FF"/>
                </a:solidFill>
                <a:effectLst/>
                <a:latin typeface="Times New Roman" panose="02020603050405020304" pitchFamily="18" charset="0"/>
                <a:ea typeface="Calibri" panose="020F0502020204030204" pitchFamily="34" charset="0"/>
              </a:rPr>
              <a:t> </a:t>
            </a:r>
            <a:r>
              <a:rPr lang="en-US" sz="2800" dirty="0" err="1">
                <a:solidFill>
                  <a:srgbClr val="0000FF"/>
                </a:solidFill>
                <a:effectLst/>
                <a:latin typeface="Times New Roman" panose="02020603050405020304" pitchFamily="18" charset="0"/>
                <a:ea typeface="Calibri" panose="020F0502020204030204" pitchFamily="34" charset="0"/>
              </a:rPr>
              <a:t>bị</a:t>
            </a:r>
            <a:r>
              <a:rPr lang="en-US" sz="2800" dirty="0">
                <a:solidFill>
                  <a:srgbClr val="0000FF"/>
                </a:solidFill>
                <a:effectLst/>
                <a:latin typeface="Times New Roman" panose="02020603050405020304" pitchFamily="18" charset="0"/>
                <a:ea typeface="Calibri" panose="020F0502020204030204" pitchFamily="34" charset="0"/>
              </a:rPr>
              <a:t> </a:t>
            </a:r>
            <a:r>
              <a:rPr lang="en-US" sz="2800" dirty="0" err="1">
                <a:solidFill>
                  <a:srgbClr val="0000FF"/>
                </a:solidFill>
                <a:effectLst/>
                <a:latin typeface="Times New Roman" panose="02020603050405020304" pitchFamily="18" charset="0"/>
                <a:ea typeface="Calibri" panose="020F0502020204030204" pitchFamily="34" charset="0"/>
              </a:rPr>
              <a:t>trước</a:t>
            </a:r>
            <a:r>
              <a:rPr lang="en-US" sz="2800" dirty="0">
                <a:solidFill>
                  <a:srgbClr val="0000FF"/>
                </a:solidFill>
                <a:effectLst/>
                <a:latin typeface="Times New Roman" panose="02020603050405020304" pitchFamily="18" charset="0"/>
                <a:ea typeface="Calibri" panose="020F0502020204030204" pitchFamily="34" charset="0"/>
              </a:rPr>
              <a:t> </a:t>
            </a:r>
            <a:r>
              <a:rPr lang="en-US" sz="2800" dirty="0" err="1">
                <a:solidFill>
                  <a:srgbClr val="0000FF"/>
                </a:solidFill>
                <a:effectLst/>
                <a:latin typeface="Times New Roman" panose="02020603050405020304" pitchFamily="18" charset="0"/>
                <a:ea typeface="Calibri" panose="020F0502020204030204" pitchFamily="34" charset="0"/>
              </a:rPr>
              <a:t>bài</a:t>
            </a:r>
            <a:r>
              <a:rPr lang="en-US" sz="2800" dirty="0">
                <a:solidFill>
                  <a:srgbClr val="0000FF"/>
                </a:solidFill>
                <a:effectLst/>
                <a:latin typeface="Times New Roman" panose="02020603050405020304" pitchFamily="18" charset="0"/>
                <a:ea typeface="Calibri" panose="020F0502020204030204" pitchFamily="34" charset="0"/>
              </a:rPr>
              <a:t> 16: </a:t>
            </a:r>
            <a:r>
              <a:rPr lang="en-US" sz="2800" dirty="0" err="1">
                <a:solidFill>
                  <a:srgbClr val="0000FF"/>
                </a:solidFill>
                <a:effectLst/>
                <a:latin typeface="Times New Roman" panose="02020603050405020304" pitchFamily="18" charset="0"/>
                <a:ea typeface="Calibri" panose="020F0502020204030204" pitchFamily="34" charset="0"/>
              </a:rPr>
              <a:t>Cấu</a:t>
            </a:r>
            <a:r>
              <a:rPr lang="en-US" sz="2800" dirty="0">
                <a:solidFill>
                  <a:srgbClr val="0000FF"/>
                </a:solidFill>
                <a:effectLst/>
                <a:latin typeface="Times New Roman" panose="02020603050405020304" pitchFamily="18" charset="0"/>
                <a:ea typeface="Calibri" panose="020F0502020204030204" pitchFamily="34" charset="0"/>
              </a:rPr>
              <a:t> </a:t>
            </a:r>
            <a:r>
              <a:rPr lang="en-US" sz="2800" dirty="0" err="1">
                <a:solidFill>
                  <a:srgbClr val="0000FF"/>
                </a:solidFill>
                <a:effectLst/>
                <a:latin typeface="Times New Roman" panose="02020603050405020304" pitchFamily="18" charset="0"/>
                <a:ea typeface="Calibri" panose="020F0502020204030204" pitchFamily="34" charset="0"/>
              </a:rPr>
              <a:t>trúc</a:t>
            </a:r>
            <a:r>
              <a:rPr lang="en-US" sz="2800" dirty="0">
                <a:solidFill>
                  <a:srgbClr val="0000FF"/>
                </a:solidFill>
                <a:effectLst/>
                <a:latin typeface="Times New Roman" panose="02020603050405020304" pitchFamily="18" charset="0"/>
                <a:ea typeface="Calibri" panose="020F0502020204030204" pitchFamily="34" charset="0"/>
              </a:rPr>
              <a:t> </a:t>
            </a:r>
            <a:r>
              <a:rPr lang="en-US" sz="2800" dirty="0" err="1">
                <a:solidFill>
                  <a:srgbClr val="0000FF"/>
                </a:solidFill>
                <a:effectLst/>
                <a:latin typeface="Times New Roman" panose="02020603050405020304" pitchFamily="18" charset="0"/>
                <a:ea typeface="Calibri" panose="020F0502020204030204" pitchFamily="34" charset="0"/>
              </a:rPr>
              <a:t>rẽ</a:t>
            </a:r>
            <a:r>
              <a:rPr lang="en-US" sz="2800" dirty="0">
                <a:solidFill>
                  <a:srgbClr val="0000FF"/>
                </a:solidFill>
                <a:effectLst/>
                <a:latin typeface="Times New Roman" panose="02020603050405020304" pitchFamily="18" charset="0"/>
                <a:ea typeface="Calibri" panose="020F0502020204030204" pitchFamily="34" charset="0"/>
              </a:rPr>
              <a:t> </a:t>
            </a:r>
            <a:r>
              <a:rPr lang="en-US" sz="2800" dirty="0" err="1">
                <a:solidFill>
                  <a:srgbClr val="0000FF"/>
                </a:solidFill>
                <a:effectLst/>
                <a:latin typeface="Times New Roman" panose="02020603050405020304" pitchFamily="18" charset="0"/>
                <a:ea typeface="Calibri" panose="020F0502020204030204" pitchFamily="34" charset="0"/>
              </a:rPr>
              <a:t>nhánh</a:t>
            </a:r>
            <a:r>
              <a:rPr lang="en-US" sz="2800" dirty="0">
                <a:solidFill>
                  <a:srgbClr val="0000FF"/>
                </a:solidFill>
                <a:effectLst/>
                <a:latin typeface="Times New Roman" panose="02020603050405020304" pitchFamily="18" charset="0"/>
                <a:ea typeface="Calibri" panose="020F0502020204030204" pitchFamily="34" charset="0"/>
              </a:rPr>
              <a:t>.</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450975" y="76200"/>
            <a:ext cx="9353550" cy="6858000"/>
            <a:chOff x="204" y="0"/>
            <a:chExt cx="2457" cy="2087"/>
          </a:xfrm>
        </p:grpSpPr>
        <p:grpSp>
          <p:nvGrpSpPr>
            <p:cNvPr id="3" name="Group 3"/>
            <p:cNvGrpSpPr>
              <a:grpSpLocks/>
            </p:cNvGrpSpPr>
            <p:nvPr/>
          </p:nvGrpSpPr>
          <p:grpSpPr bwMode="auto">
            <a:xfrm>
              <a:off x="247" y="0"/>
              <a:ext cx="2414" cy="2073"/>
              <a:chOff x="1644" y="2382"/>
              <a:chExt cx="2346" cy="1774"/>
            </a:xfrm>
          </p:grpSpPr>
          <p:pic>
            <p:nvPicPr>
              <p:cNvPr id="44038" name="Picture 4" descr="BIRTHD~3"/>
              <p:cNvPicPr>
                <a:picLocks noChangeAspect="1" noChangeArrowheads="1" noCrop="1"/>
              </p:cNvPicPr>
              <p:nvPr/>
            </p:nvPicPr>
            <p:blipFill>
              <a:blip r:embed="rId4"/>
              <a:srcRect/>
              <a:stretch>
                <a:fillRect/>
              </a:stretch>
            </p:blipFill>
            <p:spPr bwMode="auto">
              <a:xfrm>
                <a:off x="1647" y="2476"/>
                <a:ext cx="2322" cy="1680"/>
              </a:xfrm>
              <a:prstGeom prst="rect">
                <a:avLst/>
              </a:prstGeom>
              <a:noFill/>
              <a:ln w="9525">
                <a:noFill/>
                <a:miter lim="800000"/>
                <a:headEnd/>
                <a:tailEnd/>
              </a:ln>
            </p:spPr>
          </p:pic>
          <p:grpSp>
            <p:nvGrpSpPr>
              <p:cNvPr id="4" name="Group 5"/>
              <p:cNvGrpSpPr>
                <a:grpSpLocks/>
              </p:cNvGrpSpPr>
              <p:nvPr/>
            </p:nvGrpSpPr>
            <p:grpSpPr bwMode="auto">
              <a:xfrm>
                <a:off x="1644" y="2382"/>
                <a:ext cx="2346" cy="504"/>
                <a:chOff x="1644" y="2406"/>
                <a:chExt cx="2346" cy="504"/>
              </a:xfrm>
            </p:grpSpPr>
            <p:sp>
              <p:nvSpPr>
                <p:cNvPr id="44040" name="AutoShape 6"/>
                <p:cNvSpPr>
                  <a:spLocks noChangeArrowheads="1"/>
                </p:cNvSpPr>
                <p:nvPr/>
              </p:nvSpPr>
              <p:spPr bwMode="auto">
                <a:xfrm>
                  <a:off x="1668" y="2475"/>
                  <a:ext cx="2322" cy="435"/>
                </a:xfrm>
                <a:prstGeom prst="flowChartTerminator">
                  <a:avLst/>
                </a:prstGeom>
                <a:solidFill>
                  <a:srgbClr val="FFFF99"/>
                </a:solidFill>
                <a:ln w="9525" algn="ctr">
                  <a:noFill/>
                  <a:miter lim="800000"/>
                  <a:headEnd/>
                  <a:tailEnd/>
                </a:ln>
              </p:spPr>
              <p:txBody>
                <a:bodyPr wrap="none" anchor="ctr"/>
                <a:lstStyle/>
                <a:p>
                  <a:pPr algn="ctr"/>
                  <a:endParaRPr lang="en-US" altLang="en-US">
                    <a:solidFill>
                      <a:schemeClr val="accent2"/>
                    </a:solidFill>
                    <a:cs typeface="Arial" pitchFamily="34" charset="0"/>
                  </a:endParaRPr>
                </a:p>
              </p:txBody>
            </p:sp>
            <p:sp>
              <p:nvSpPr>
                <p:cNvPr id="44041" name="Freeform 7"/>
                <p:cNvSpPr>
                  <a:spLocks/>
                </p:cNvSpPr>
                <p:nvPr/>
              </p:nvSpPr>
              <p:spPr bwMode="auto">
                <a:xfrm>
                  <a:off x="1644" y="2406"/>
                  <a:ext cx="2340" cy="492"/>
                </a:xfrm>
                <a:custGeom>
                  <a:avLst/>
                  <a:gdLst>
                    <a:gd name="T0" fmla="*/ 192 w 2340"/>
                    <a:gd name="T1" fmla="*/ 492 h 492"/>
                    <a:gd name="T2" fmla="*/ 156 w 2340"/>
                    <a:gd name="T3" fmla="*/ 456 h 492"/>
                    <a:gd name="T4" fmla="*/ 84 w 2340"/>
                    <a:gd name="T5" fmla="*/ 432 h 492"/>
                    <a:gd name="T6" fmla="*/ 48 w 2340"/>
                    <a:gd name="T7" fmla="*/ 408 h 492"/>
                    <a:gd name="T8" fmla="*/ 24 w 2340"/>
                    <a:gd name="T9" fmla="*/ 372 h 492"/>
                    <a:gd name="T10" fmla="*/ 0 w 2340"/>
                    <a:gd name="T11" fmla="*/ 300 h 492"/>
                    <a:gd name="T12" fmla="*/ 12 w 2340"/>
                    <a:gd name="T13" fmla="*/ 240 h 492"/>
                    <a:gd name="T14" fmla="*/ 144 w 2340"/>
                    <a:gd name="T15" fmla="*/ 132 h 492"/>
                    <a:gd name="T16" fmla="*/ 936 w 2340"/>
                    <a:gd name="T17" fmla="*/ 72 h 492"/>
                    <a:gd name="T18" fmla="*/ 1248 w 2340"/>
                    <a:gd name="T19" fmla="*/ 84 h 492"/>
                    <a:gd name="T20" fmla="*/ 1944 w 2340"/>
                    <a:gd name="T21" fmla="*/ 96 h 492"/>
                    <a:gd name="T22" fmla="*/ 2292 w 2340"/>
                    <a:gd name="T23" fmla="*/ 168 h 492"/>
                    <a:gd name="T24" fmla="*/ 2316 w 2340"/>
                    <a:gd name="T25" fmla="*/ 204 h 492"/>
                    <a:gd name="T26" fmla="*/ 2340 w 2340"/>
                    <a:gd name="T27" fmla="*/ 276 h 492"/>
                    <a:gd name="T28" fmla="*/ 2316 w 2340"/>
                    <a:gd name="T29" fmla="*/ 372 h 492"/>
                    <a:gd name="T30" fmla="*/ 2208 w 2340"/>
                    <a:gd name="T31" fmla="*/ 432 h 492"/>
                    <a:gd name="T32" fmla="*/ 2160 w 2340"/>
                    <a:gd name="T33" fmla="*/ 492 h 49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340"/>
                    <a:gd name="T52" fmla="*/ 0 h 492"/>
                    <a:gd name="T53" fmla="*/ 2340 w 2340"/>
                    <a:gd name="T54" fmla="*/ 492 h 49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340" h="492">
                      <a:moveTo>
                        <a:pt x="192" y="492"/>
                      </a:moveTo>
                      <a:cubicBezTo>
                        <a:pt x="180" y="480"/>
                        <a:pt x="171" y="464"/>
                        <a:pt x="156" y="456"/>
                      </a:cubicBezTo>
                      <a:cubicBezTo>
                        <a:pt x="134" y="444"/>
                        <a:pt x="105" y="446"/>
                        <a:pt x="84" y="432"/>
                      </a:cubicBezTo>
                      <a:cubicBezTo>
                        <a:pt x="72" y="424"/>
                        <a:pt x="60" y="416"/>
                        <a:pt x="48" y="408"/>
                      </a:cubicBezTo>
                      <a:cubicBezTo>
                        <a:pt x="40" y="396"/>
                        <a:pt x="30" y="385"/>
                        <a:pt x="24" y="372"/>
                      </a:cubicBezTo>
                      <a:cubicBezTo>
                        <a:pt x="14" y="349"/>
                        <a:pt x="0" y="300"/>
                        <a:pt x="0" y="300"/>
                      </a:cubicBezTo>
                      <a:cubicBezTo>
                        <a:pt x="4" y="280"/>
                        <a:pt x="7" y="260"/>
                        <a:pt x="12" y="240"/>
                      </a:cubicBezTo>
                      <a:cubicBezTo>
                        <a:pt x="39" y="142"/>
                        <a:pt x="40" y="149"/>
                        <a:pt x="144" y="132"/>
                      </a:cubicBezTo>
                      <a:cubicBezTo>
                        <a:pt x="343" y="0"/>
                        <a:pt x="893" y="73"/>
                        <a:pt x="936" y="72"/>
                      </a:cubicBezTo>
                      <a:cubicBezTo>
                        <a:pt x="1041" y="51"/>
                        <a:pt x="1146" y="81"/>
                        <a:pt x="1248" y="84"/>
                      </a:cubicBezTo>
                      <a:cubicBezTo>
                        <a:pt x="1480" y="92"/>
                        <a:pt x="1712" y="92"/>
                        <a:pt x="1944" y="96"/>
                      </a:cubicBezTo>
                      <a:cubicBezTo>
                        <a:pt x="2062" y="106"/>
                        <a:pt x="2190" y="100"/>
                        <a:pt x="2292" y="168"/>
                      </a:cubicBezTo>
                      <a:cubicBezTo>
                        <a:pt x="2300" y="180"/>
                        <a:pt x="2310" y="191"/>
                        <a:pt x="2316" y="204"/>
                      </a:cubicBezTo>
                      <a:cubicBezTo>
                        <a:pt x="2326" y="227"/>
                        <a:pt x="2340" y="276"/>
                        <a:pt x="2340" y="276"/>
                      </a:cubicBezTo>
                      <a:cubicBezTo>
                        <a:pt x="2339" y="279"/>
                        <a:pt x="2326" y="360"/>
                        <a:pt x="2316" y="372"/>
                      </a:cubicBezTo>
                      <a:cubicBezTo>
                        <a:pt x="2293" y="400"/>
                        <a:pt x="2238" y="412"/>
                        <a:pt x="2208" y="432"/>
                      </a:cubicBezTo>
                      <a:cubicBezTo>
                        <a:pt x="2178" y="477"/>
                        <a:pt x="2194" y="458"/>
                        <a:pt x="2160" y="492"/>
                      </a:cubicBezTo>
                    </a:path>
                  </a:pathLst>
                </a:custGeom>
                <a:noFill/>
                <a:ln w="28575">
                  <a:solidFill>
                    <a:schemeClr val="bg2"/>
                  </a:solidFill>
                  <a:round/>
                  <a:headEnd/>
                  <a:tailEnd/>
                </a:ln>
              </p:spPr>
              <p:txBody>
                <a:bodyPr/>
                <a:lstStyle/>
                <a:p>
                  <a:endParaRPr lang="en-US"/>
                </a:p>
              </p:txBody>
            </p:sp>
          </p:grpSp>
        </p:grpSp>
        <p:sp>
          <p:nvSpPr>
            <p:cNvPr id="44037" name="Rectangle 8"/>
            <p:cNvSpPr>
              <a:spLocks noChangeArrowheads="1"/>
            </p:cNvSpPr>
            <p:nvPr/>
          </p:nvSpPr>
          <p:spPr bwMode="auto">
            <a:xfrm>
              <a:off x="204" y="1762"/>
              <a:ext cx="2449" cy="325"/>
            </a:xfrm>
            <a:prstGeom prst="rect">
              <a:avLst/>
            </a:prstGeom>
            <a:solidFill>
              <a:schemeClr val="bg1"/>
            </a:solidFill>
            <a:ln w="9525" algn="ctr">
              <a:noFill/>
              <a:miter lim="800000"/>
              <a:headEnd/>
              <a:tailEnd/>
            </a:ln>
          </p:spPr>
          <p:txBody>
            <a:bodyPr wrap="none" anchor="ctr"/>
            <a:lstStyle/>
            <a:p>
              <a:endParaRPr lang="en-US" altLang="en-US"/>
            </a:p>
          </p:txBody>
        </p:sp>
      </p:grpSp>
      <p:sp>
        <p:nvSpPr>
          <p:cNvPr id="35849" name="Text Box 9"/>
          <p:cNvSpPr txBox="1">
            <a:spLocks noChangeArrowheads="1"/>
          </p:cNvSpPr>
          <p:nvPr/>
        </p:nvSpPr>
        <p:spPr bwMode="auto">
          <a:xfrm>
            <a:off x="2895600" y="609601"/>
            <a:ext cx="7086600" cy="1323975"/>
          </a:xfrm>
          <a:prstGeom prst="rect">
            <a:avLst/>
          </a:prstGeom>
          <a:noFill/>
          <a:ln>
            <a:noFill/>
          </a:ln>
          <a:effectLst/>
        </p:spPr>
        <p:txBody>
          <a:bodyPr>
            <a:spAutoFit/>
          </a:bodyPr>
          <a:lstStyle/>
          <a:p>
            <a:pPr algn="ctr">
              <a:spcBef>
                <a:spcPct val="50000"/>
              </a:spcBef>
              <a:defRPr/>
            </a:pPr>
            <a:r>
              <a:rPr lang="en-US" altLang="en-US" sz="3200" i="1">
                <a:solidFill>
                  <a:srgbClr val="0000FF"/>
                </a:solidFill>
                <a:effectLst>
                  <a:outerShdw blurRad="38100" dist="38100" dir="2700000" algn="tl">
                    <a:srgbClr val="C0C0C0"/>
                  </a:outerShdw>
                </a:effectLst>
              </a:rPr>
              <a:t>Tiết học đến đây là kết thúc</a:t>
            </a:r>
          </a:p>
          <a:p>
            <a:pPr algn="ctr">
              <a:spcBef>
                <a:spcPct val="50000"/>
              </a:spcBef>
              <a:defRPr/>
            </a:pPr>
            <a:r>
              <a:rPr lang="en-US" altLang="en-US" sz="3200" i="1">
                <a:solidFill>
                  <a:srgbClr val="0000FF"/>
                </a:solidFill>
                <a:effectLst>
                  <a:outerShdw blurRad="38100" dist="38100" dir="2700000" algn="tl">
                    <a:srgbClr val="C0C0C0"/>
                  </a:outerShdw>
                </a:effectLst>
              </a:rPr>
              <a:t>Cám ơn thầy cô và các em đã tham dự!</a:t>
            </a:r>
          </a:p>
        </p:txBody>
      </p:sp>
    </p:spTree>
    <p:custDataLst>
      <p:tags r:id="rId1"/>
    </p:custData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p:cNvPicPr>
            <a:picLocks noChangeAspect="1"/>
          </p:cNvPicPr>
          <p:nvPr/>
        </p:nvPicPr>
        <p:blipFill rotWithShape="1">
          <a:blip r:embed="rId4">
            <a:extLst>
              <a:ext uri="{28A0092B-C50C-407E-A947-70E740481C1C}">
                <a14:useLocalDpi xmlns:a14="http://schemas.microsoft.com/office/drawing/2010/main" val="0"/>
              </a:ext>
            </a:extLst>
          </a:blip>
          <a:srcRect l="3466" r="34400" b="5897"/>
          <a:stretch/>
        </p:blipFill>
        <p:spPr>
          <a:xfrm>
            <a:off x="1" y="-112643"/>
            <a:ext cx="10296938" cy="6970643"/>
          </a:xfrm>
          <a:prstGeom prst="rect">
            <a:avLst/>
          </a:prstGeom>
        </p:spPr>
      </p:pic>
      <p:sp>
        <p:nvSpPr>
          <p:cNvPr id="5" name="TextBox 4"/>
          <p:cNvSpPr txBox="1"/>
          <p:nvPr/>
        </p:nvSpPr>
        <p:spPr>
          <a:xfrm>
            <a:off x="1646356" y="1570382"/>
            <a:ext cx="7630166" cy="3970318"/>
          </a:xfrm>
          <a:prstGeom prst="rect">
            <a:avLst/>
          </a:prstGeom>
          <a:noFill/>
          <a:ln>
            <a:noFill/>
          </a:ln>
        </p:spPr>
        <p:txBody>
          <a:bodyPr wrap="square" rtlCol="0">
            <a:spAutoFit/>
          </a:bodyPr>
          <a:lstStyle/>
          <a:p>
            <a:pPr algn="just"/>
            <a:r>
              <a:rPr lang="en-US" sz="2800" dirty="0">
                <a:solidFill>
                  <a:srgbClr val="0000FF"/>
                </a:solidFill>
                <a:latin typeface="Times New Roman" panose="02020603050405020304" pitchFamily="18" charset="0"/>
                <a:cs typeface="Times New Roman" panose="02020603050405020304" pitchFamily="18" charset="0"/>
              </a:rPr>
              <a:t>4 </a:t>
            </a:r>
            <a:r>
              <a:rPr lang="en-US" sz="2800" dirty="0" err="1">
                <a:solidFill>
                  <a:srgbClr val="0000FF"/>
                </a:solidFill>
                <a:latin typeface="Times New Roman" panose="02020603050405020304" pitchFamily="18" charset="0"/>
                <a:cs typeface="Times New Roman" panose="02020603050405020304" pitchFamily="18" charset="0"/>
              </a:rPr>
              <a:t>đội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chơi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tương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ứng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với</a:t>
            </a:r>
            <a:r>
              <a:rPr lang="en-US" sz="2800" dirty="0">
                <a:solidFill>
                  <a:srgbClr val="0000FF"/>
                </a:solidFill>
                <a:latin typeface="Times New Roman" panose="02020603050405020304" pitchFamily="18" charset="0"/>
                <a:cs typeface="Times New Roman" panose="02020603050405020304" pitchFamily="18" charset="0"/>
              </a:rPr>
              <a:t> 4 </a:t>
            </a:r>
            <a:r>
              <a:rPr lang="en-US" sz="2800" dirty="0" err="1">
                <a:solidFill>
                  <a:srgbClr val="0000FF"/>
                </a:solidFill>
                <a:latin typeface="Times New Roman" panose="02020603050405020304" pitchFamily="18" charset="0"/>
                <a:cs typeface="Times New Roman" panose="02020603050405020304" pitchFamily="18" charset="0"/>
              </a:rPr>
              <a:t>tổ</a:t>
            </a:r>
            <a:r>
              <a:rPr lang="en-US" sz="2800" dirty="0">
                <a:solidFill>
                  <a:srgbClr val="0000FF"/>
                </a:solidFill>
                <a:latin typeface="Times New Roman" panose="02020603050405020304" pitchFamily="18" charset="0"/>
                <a:cs typeface="Times New Roman" panose="02020603050405020304" pitchFamily="18" charset="0"/>
              </a:rPr>
              <a:t>, 4 </a:t>
            </a:r>
            <a:r>
              <a:rPr lang="en-US" sz="2800" dirty="0" err="1">
                <a:solidFill>
                  <a:srgbClr val="0000FF"/>
                </a:solidFill>
                <a:latin typeface="Times New Roman" panose="02020603050405020304" pitchFamily="18" charset="0"/>
                <a:cs typeface="Times New Roman" panose="02020603050405020304" pitchFamily="18" charset="0"/>
              </a:rPr>
              <a:t>tổ</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trưởng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làm</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trọng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tài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và</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theo</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dõi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chéo</a:t>
            </a:r>
            <a:r>
              <a:rPr lang="en-US" sz="2800" dirty="0">
                <a:solidFill>
                  <a:srgbClr val="0000FF"/>
                </a:solidFill>
                <a:latin typeface="Times New Roman" panose="02020603050405020304" pitchFamily="18" charset="0"/>
                <a:cs typeface="Times New Roman" panose="02020603050405020304" pitchFamily="18" charset="0"/>
              </a:rPr>
              <a:t>, 1 </a:t>
            </a:r>
            <a:r>
              <a:rPr lang="en-US" sz="2800" dirty="0" err="1">
                <a:solidFill>
                  <a:srgbClr val="0000FF"/>
                </a:solidFill>
                <a:latin typeface="Times New Roman" panose="02020603050405020304" pitchFamily="18" charset="0"/>
                <a:cs typeface="Times New Roman" panose="02020603050405020304" pitchFamily="18" charset="0"/>
              </a:rPr>
              <a:t>thư</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ký</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ghi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kết</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quả</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Mỗi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đội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cử</a:t>
            </a:r>
            <a:r>
              <a:rPr lang="en-US" sz="2800" dirty="0">
                <a:solidFill>
                  <a:srgbClr val="0000FF"/>
                </a:solidFill>
                <a:latin typeface="Times New Roman" panose="02020603050405020304" pitchFamily="18" charset="0"/>
                <a:cs typeface="Times New Roman" panose="02020603050405020304" pitchFamily="18" charset="0"/>
              </a:rPr>
              <a:t> 1 </a:t>
            </a:r>
            <a:r>
              <a:rPr lang="en-US" sz="2800" dirty="0" err="1">
                <a:solidFill>
                  <a:srgbClr val="0000FF"/>
                </a:solidFill>
                <a:latin typeface="Times New Roman" panose="02020603050405020304" pitchFamily="18" charset="0"/>
                <a:cs typeface="Times New Roman" panose="02020603050405020304" pitchFamily="18" charset="0"/>
              </a:rPr>
              <a:t>bạn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thực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hiện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nhiệm</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vụ</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giơ</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thẻ</a:t>
            </a:r>
            <a:r>
              <a:rPr lang="en-US" sz="2800" dirty="0">
                <a:solidFill>
                  <a:srgbClr val="0000FF"/>
                </a:solidFill>
                <a:latin typeface="Times New Roman" panose="02020603050405020304" pitchFamily="18" charset="0"/>
                <a:cs typeface="Times New Roman" panose="02020603050405020304" pitchFamily="18" charset="0"/>
              </a:rPr>
              <a:t>.</a:t>
            </a:r>
          </a:p>
          <a:p>
            <a:pPr algn="just"/>
            <a:r>
              <a:rPr lang="vi-VN" sz="2800" dirty="0">
                <a:solidFill>
                  <a:srgbClr val="C00000"/>
                </a:solidFill>
                <a:latin typeface="Times New Roman" panose="02020603050405020304" pitchFamily="18" charset="0"/>
                <a:cs typeface="Times New Roman" panose="02020603050405020304" pitchFamily="18" charset="0"/>
              </a:rPr>
              <a:t>Cách chơi: </a:t>
            </a:r>
            <a:r>
              <a:rPr lang="en-US" sz="2800" dirty="0">
                <a:solidFill>
                  <a:srgbClr val="0000FF"/>
                </a:solidFill>
                <a:latin typeface="Times New Roman" panose="02020603050405020304" pitchFamily="18" charset="0"/>
                <a:cs typeface="Times New Roman" panose="02020603050405020304" pitchFamily="18" charset="0"/>
              </a:rPr>
              <a:t>Sau </a:t>
            </a:r>
            <a:r>
              <a:rPr lang="en-US" sz="2800" dirty="0" err="1">
                <a:solidFill>
                  <a:srgbClr val="0000FF"/>
                </a:solidFill>
                <a:latin typeface="Times New Roman" panose="02020603050405020304" pitchFamily="18" charset="0"/>
                <a:cs typeface="Times New Roman" panose="02020603050405020304" pitchFamily="18" charset="0"/>
              </a:rPr>
              <a:t>khi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giáo</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viên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đọc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xong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câu</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hỏi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cả</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đội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suy</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nghĩ</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đưa</a:t>
            </a:r>
            <a:r>
              <a:rPr lang="en-US" sz="2800" dirty="0">
                <a:solidFill>
                  <a:srgbClr val="0000FF"/>
                </a:solidFill>
                <a:latin typeface="Times New Roman" panose="02020603050405020304" pitchFamily="18" charset="0"/>
                <a:cs typeface="Times New Roman" panose="02020603050405020304" pitchFamily="18" charset="0"/>
              </a:rPr>
              <a:t> ra </a:t>
            </a:r>
            <a:r>
              <a:rPr lang="en-US" sz="2800" dirty="0" err="1">
                <a:solidFill>
                  <a:srgbClr val="0000FF"/>
                </a:solidFill>
                <a:latin typeface="Times New Roman" panose="02020603050405020304" pitchFamily="18" charset="0"/>
                <a:cs typeface="Times New Roman" panose="02020603050405020304" pitchFamily="18" charset="0"/>
              </a:rPr>
              <a:t>đáp</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án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bằng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cách</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giơ</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thẻ</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đúng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hoặc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sai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trong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thời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gian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tối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đa</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là</a:t>
            </a:r>
            <a:r>
              <a:rPr lang="en-US" sz="2800" dirty="0">
                <a:solidFill>
                  <a:srgbClr val="0000FF"/>
                </a:solidFill>
                <a:latin typeface="Times New Roman" panose="02020603050405020304" pitchFamily="18" charset="0"/>
                <a:cs typeface="Times New Roman" panose="02020603050405020304" pitchFamily="18" charset="0"/>
              </a:rPr>
              <a:t> 3 </a:t>
            </a:r>
            <a:r>
              <a:rPr lang="en-US" sz="2800" dirty="0" err="1">
                <a:solidFill>
                  <a:srgbClr val="0000FF"/>
                </a:solidFill>
                <a:latin typeface="Times New Roman" panose="02020603050405020304" pitchFamily="18" charset="0"/>
                <a:cs typeface="Times New Roman" panose="02020603050405020304" pitchFamily="18" charset="0"/>
              </a:rPr>
              <a:t>giây</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Đội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nào</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phạm</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luật</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là</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bị</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hủy</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kết</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quả</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câu</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đó</a:t>
            </a:r>
            <a:r>
              <a:rPr lang="en-US" sz="2800" dirty="0">
                <a:solidFill>
                  <a:srgbClr val="0000FF"/>
                </a:solidFill>
                <a:latin typeface="Times New Roman" panose="02020603050405020304" pitchFamily="18" charset="0"/>
                <a:cs typeface="Times New Roman" panose="02020603050405020304" pitchFamily="18" charset="0"/>
              </a:rPr>
              <a:t>. </a:t>
            </a:r>
          </a:p>
          <a:p>
            <a:pPr algn="just"/>
            <a:r>
              <a:rPr lang="vi-VN" sz="2800" dirty="0">
                <a:solidFill>
                  <a:srgbClr val="0000FF"/>
                </a:solidFill>
                <a:latin typeface="Times New Roman" panose="02020603050405020304" pitchFamily="18" charset="0"/>
                <a:cs typeface="Times New Roman" panose="02020603050405020304" pitchFamily="18" charset="0"/>
              </a:rPr>
              <a:t>- G</a:t>
            </a:r>
            <a:r>
              <a:rPr lang="en-US" sz="2800" dirty="0">
                <a:solidFill>
                  <a:srgbClr val="0000FF"/>
                </a:solidFill>
                <a:latin typeface="Times New Roman" panose="02020603050405020304" pitchFamily="18" charset="0"/>
                <a:cs typeface="Times New Roman" panose="02020603050405020304" pitchFamily="18" charset="0"/>
              </a:rPr>
              <a:t>V</a:t>
            </a:r>
            <a:r>
              <a:rPr lang="vi-VN" sz="2800" dirty="0">
                <a:solidFill>
                  <a:srgbClr val="0000FF"/>
                </a:solidFill>
                <a:latin typeface="Times New Roman" panose="02020603050405020304" pitchFamily="18" charset="0"/>
                <a:cs typeface="Times New Roman" panose="02020603050405020304" pitchFamily="18" charset="0"/>
              </a:rPr>
              <a:t> đọc đáp án, thư kí ghi lại kết quả mỗi câu</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thứ</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tự</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thời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gian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các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nhóm</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đưa</a:t>
            </a:r>
            <a:r>
              <a:rPr lang="en-US" sz="2800" dirty="0">
                <a:solidFill>
                  <a:srgbClr val="0000FF"/>
                </a:solidFill>
                <a:latin typeface="Times New Roman" panose="02020603050405020304" pitchFamily="18" charset="0"/>
                <a:cs typeface="Times New Roman" panose="02020603050405020304" pitchFamily="18" charset="0"/>
              </a:rPr>
              <a:t> ra </a:t>
            </a:r>
            <a:r>
              <a:rPr lang="en-US" sz="2800" dirty="0" err="1">
                <a:solidFill>
                  <a:srgbClr val="0000FF"/>
                </a:solidFill>
                <a:latin typeface="Times New Roman" panose="02020603050405020304" pitchFamily="18" charset="0"/>
                <a:cs typeface="Times New Roman" panose="02020603050405020304" pitchFamily="18" charset="0"/>
              </a:rPr>
              <a:t>đáp</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án</a:t>
            </a:r>
            <a:r>
              <a:rPr lang="en-US" sz="2800" dirty="0">
                <a:solidFill>
                  <a:srgbClr val="0000FF"/>
                </a:solidFill>
                <a:latin typeface="Times New Roman" panose="02020603050405020304" pitchFamily="18" charset="0"/>
                <a:cs typeface="Times New Roman" panose="02020603050405020304" pitchFamily="18" charset="0"/>
              </a:rPr>
              <a:t>.</a:t>
            </a:r>
          </a:p>
        </p:txBody>
      </p:sp>
      <p:pic>
        <p:nvPicPr>
          <p:cNvPr id="6" name="5"/>
          <p:cNvPicPr>
            <a:picLocks noChangeAspect="1"/>
          </p:cNvPicPr>
          <p:nvPr/>
        </p:nvPicPr>
        <p:blipFill rotWithShape="1">
          <a:blip r:embed="rId5">
            <a:extLst>
              <a:ext uri="{28A0092B-C50C-407E-A947-70E740481C1C}">
                <a14:useLocalDpi xmlns:a14="http://schemas.microsoft.com/office/drawing/2010/main" val="0"/>
              </a:ext>
            </a:extLst>
          </a:blip>
          <a:srcRect l="48667" t="52385" r="7734" b="5896"/>
          <a:stretch/>
        </p:blipFill>
        <p:spPr>
          <a:xfrm>
            <a:off x="9457420" y="3770983"/>
            <a:ext cx="2833195" cy="2200603"/>
          </a:xfrm>
          <a:prstGeom prst="rect">
            <a:avLst/>
          </a:prstGeom>
        </p:spPr>
      </p:pic>
      <p:pic>
        <p:nvPicPr>
          <p:cNvPr id="7" name="6"/>
          <p:cNvPicPr>
            <a:picLocks noChangeAspect="1"/>
          </p:cNvPicPr>
          <p:nvPr/>
        </p:nvPicPr>
        <p:blipFill rotWithShape="1">
          <a:blip r:embed="rId6">
            <a:extLst>
              <a:ext uri="{28A0092B-C50C-407E-A947-70E740481C1C}">
                <a14:useLocalDpi xmlns:a14="http://schemas.microsoft.com/office/drawing/2010/main" val="0"/>
              </a:ext>
            </a:extLst>
          </a:blip>
          <a:srcRect l="48933" t="41480" r="29200" b="9927"/>
          <a:stretch/>
        </p:blipFill>
        <p:spPr>
          <a:xfrm>
            <a:off x="9276522" y="3372678"/>
            <a:ext cx="1847399" cy="2309249"/>
          </a:xfrm>
          <a:prstGeom prst="rect">
            <a:avLst/>
          </a:prstGeom>
        </p:spPr>
      </p:pic>
      <p:pic>
        <p:nvPicPr>
          <p:cNvPr id="8" name="7"/>
          <p:cNvPicPr>
            <a:picLocks noChangeAspect="1"/>
          </p:cNvPicPr>
          <p:nvPr/>
        </p:nvPicPr>
        <p:blipFill rotWithShape="1">
          <a:blip r:embed="rId7">
            <a:extLst>
              <a:ext uri="{28A0092B-C50C-407E-A947-70E740481C1C}">
                <a14:useLocalDpi xmlns:a14="http://schemas.microsoft.com/office/drawing/2010/main" val="0"/>
              </a:ext>
            </a:extLst>
          </a:blip>
          <a:srcRect l="70000" t="40532" r="10666" b="10638"/>
          <a:stretch/>
        </p:blipFill>
        <p:spPr>
          <a:xfrm>
            <a:off x="10641181" y="3478695"/>
            <a:ext cx="1550819" cy="2203232"/>
          </a:xfrm>
          <a:prstGeom prst="rect">
            <a:avLst/>
          </a:prstGeom>
        </p:spPr>
      </p:pic>
      <p:sp>
        <p:nvSpPr>
          <p:cNvPr id="9" name="Rectangle 8">
            <a:extLst>
              <a:ext uri="{FF2B5EF4-FFF2-40B4-BE49-F238E27FC236}">
                <a16:creationId xmlns:a16="http://schemas.microsoft.com/office/drawing/2014/main" id="{A1FD7A54-DEFE-489F-854B-DA80917DF034}"/>
              </a:ext>
            </a:extLst>
          </p:cNvPr>
          <p:cNvSpPr/>
          <p:nvPr/>
        </p:nvSpPr>
        <p:spPr>
          <a:xfrm>
            <a:off x="4054643" y="97598"/>
            <a:ext cx="2813591" cy="646331"/>
          </a:xfrm>
          <a:prstGeom prst="rect">
            <a:avLst/>
          </a:prstGeom>
        </p:spPr>
        <p:txBody>
          <a:bodyPr wrap="none">
            <a:spAutoFit/>
          </a:bodyPr>
          <a:lstStyle/>
          <a:p>
            <a:pPr defTabSz="1218804">
              <a:defRPr/>
            </a:pPr>
            <a:r>
              <a:rPr lang="en-US" sz="3600" b="1" dirty="0">
                <a:solidFill>
                  <a:srgbClr val="FF0000"/>
                </a:solidFill>
                <a:latin typeface="Times New Roman" panose="02020603050405020304" pitchFamily="18" charset="0"/>
              </a:rPr>
              <a:t>LUẬT CHƠI</a:t>
            </a:r>
            <a:endParaRPr lang="en-US" sz="3600" dirty="0">
              <a:solidFill>
                <a:srgbClr val="FF0000"/>
              </a:solidFill>
              <a:latin typeface="Times New Roman"/>
            </a:endParaRPr>
          </a:p>
        </p:txBody>
      </p:sp>
    </p:spTree>
    <p:custDataLst>
      <p:tags r:id="rId1"/>
    </p:custDataLst>
    <p:extLst>
      <p:ext uri="{BB962C8B-B14F-4D97-AF65-F5344CB8AC3E}">
        <p14:creationId xmlns:p14="http://schemas.microsoft.com/office/powerpoint/2010/main" val="85939789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2861"/>
            <a:ext cx="12192000" cy="68351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ADMIN\Desktop\cau hoi.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019" y="2545080"/>
            <a:ext cx="13090819" cy="47244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3977985" y="-604905"/>
            <a:ext cx="4818209" cy="337858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720737" y="4141737"/>
            <a:ext cx="6282936" cy="2308324"/>
          </a:xfrm>
          <a:prstGeom prst="rect">
            <a:avLst/>
          </a:prstGeom>
          <a:noFill/>
        </p:spPr>
        <p:txBody>
          <a:bodyPr wrap="square" rtlCol="0">
            <a:spAutoFit/>
          </a:bodyPr>
          <a:lstStyle/>
          <a:p>
            <a:r>
              <a:rPr lang="vi-VN" sz="3600" b="1" u="sng" dirty="0">
                <a:solidFill>
                  <a:srgbClr val="0070C0"/>
                </a:solidFill>
                <a:latin typeface="+mj-lt"/>
              </a:rPr>
              <a:t>Câu </a:t>
            </a:r>
            <a:r>
              <a:rPr lang="en-US" sz="3600" b="1" u="sng" dirty="0">
                <a:solidFill>
                  <a:srgbClr val="0070C0"/>
                </a:solidFill>
                <a:latin typeface="Times New Roman" panose="02020603050405020304" pitchFamily="18" charset="0"/>
                <a:cs typeface="Times New Roman" panose="02020603050405020304" pitchFamily="18" charset="0"/>
              </a:rPr>
              <a:t>1</a:t>
            </a:r>
            <a:r>
              <a:rPr lang="vi-VN" sz="3600" b="1" dirty="0">
                <a:solidFill>
                  <a:srgbClr val="0070C0"/>
                </a:solidFill>
                <a:latin typeface="Times New Roman" panose="02020603050405020304" pitchFamily="18" charset="0"/>
                <a:cs typeface="Times New Roman" panose="02020603050405020304" pitchFamily="18" charset="0"/>
              </a:rPr>
              <a:t>:</a:t>
            </a:r>
            <a:r>
              <a:rPr lang="vi-VN" sz="3600" b="1" dirty="0">
                <a:solidFill>
                  <a:srgbClr val="0070C0"/>
                </a:solidFill>
                <a:latin typeface="+mj-lt"/>
              </a:rPr>
              <a:t> </a:t>
            </a:r>
            <a:r>
              <a:rPr lang="vi-VN" sz="3600" dirty="0">
                <a:latin typeface="+mj-lt"/>
              </a:rPr>
              <a:t>Thuật toán có đầu vào là kết quả nhận được sau khi thực hiện các bước của thuật toán đúng hay sai?</a:t>
            </a:r>
            <a:endParaRPr lang="en-US" sz="3600" dirty="0">
              <a:latin typeface="+mj-lt"/>
            </a:endParaRPr>
          </a:p>
        </p:txBody>
      </p:sp>
      <p:sp>
        <p:nvSpPr>
          <p:cNvPr id="11" name="TextBox 10"/>
          <p:cNvSpPr txBox="1"/>
          <p:nvPr/>
        </p:nvSpPr>
        <p:spPr>
          <a:xfrm>
            <a:off x="4301254" y="991733"/>
            <a:ext cx="4165600" cy="707886"/>
          </a:xfrm>
          <a:prstGeom prst="rect">
            <a:avLst/>
          </a:prstGeom>
          <a:noFill/>
        </p:spPr>
        <p:txBody>
          <a:bodyPr wrap="square" rtlCol="0">
            <a:spAutoFit/>
          </a:bodyPr>
          <a:lstStyle/>
          <a:p>
            <a:pPr algn="ctr"/>
            <a:r>
              <a:rPr lang="vi-VN" sz="4000" dirty="0">
                <a:solidFill>
                  <a:srgbClr val="0000FF"/>
                </a:solidFill>
                <a:latin typeface="+mj-lt"/>
              </a:rPr>
              <a:t>Đáp án: </a:t>
            </a:r>
            <a:r>
              <a:rPr lang="vi-VN" sz="4000" dirty="0">
                <a:solidFill>
                  <a:srgbClr val="FF0000"/>
                </a:solidFill>
                <a:latin typeface="+mj-lt"/>
              </a:rPr>
              <a:t>Sai</a:t>
            </a:r>
            <a:endParaRPr lang="en-US" sz="4000" dirty="0">
              <a:solidFill>
                <a:srgbClr val="FF0000"/>
              </a:solidFill>
              <a:latin typeface="+mj-lt"/>
            </a:endParaRPr>
          </a:p>
        </p:txBody>
      </p:sp>
      <p:sp>
        <p:nvSpPr>
          <p:cNvPr id="7" name="Rectangle: Rounded Corners 6">
            <a:extLst>
              <a:ext uri="{FF2B5EF4-FFF2-40B4-BE49-F238E27FC236}">
                <a16:creationId xmlns:a16="http://schemas.microsoft.com/office/drawing/2014/main" id="{E761C71F-24F6-43E0-A796-4A5832ED9D83}"/>
              </a:ext>
            </a:extLst>
          </p:cNvPr>
          <p:cNvSpPr/>
          <p:nvPr/>
        </p:nvSpPr>
        <p:spPr>
          <a:xfrm>
            <a:off x="9733721" y="18072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THỜI GIAN</a:t>
            </a:r>
          </a:p>
        </p:txBody>
      </p:sp>
      <p:sp>
        <p:nvSpPr>
          <p:cNvPr id="12" name="Rectangle: Rounded Corners 11">
            <a:extLst>
              <a:ext uri="{FF2B5EF4-FFF2-40B4-BE49-F238E27FC236}">
                <a16:creationId xmlns:a16="http://schemas.microsoft.com/office/drawing/2014/main" id="{62E6C499-6FDE-4E91-BE00-33757764F226}"/>
              </a:ext>
            </a:extLst>
          </p:cNvPr>
          <p:cNvSpPr/>
          <p:nvPr/>
        </p:nvSpPr>
        <p:spPr>
          <a:xfrm>
            <a:off x="9733721" y="180727"/>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03</a:t>
            </a:r>
          </a:p>
        </p:txBody>
      </p:sp>
      <p:sp>
        <p:nvSpPr>
          <p:cNvPr id="13" name="Rectangle: Rounded Corners 12">
            <a:extLst>
              <a:ext uri="{FF2B5EF4-FFF2-40B4-BE49-F238E27FC236}">
                <a16:creationId xmlns:a16="http://schemas.microsoft.com/office/drawing/2014/main" id="{3E4FEA63-7197-411F-9237-A2EA5012C5E9}"/>
              </a:ext>
            </a:extLst>
          </p:cNvPr>
          <p:cNvSpPr/>
          <p:nvPr/>
        </p:nvSpPr>
        <p:spPr>
          <a:xfrm>
            <a:off x="9733721" y="180727"/>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02</a:t>
            </a:r>
          </a:p>
        </p:txBody>
      </p:sp>
      <p:sp>
        <p:nvSpPr>
          <p:cNvPr id="14" name="Rectangle: Rounded Corners 13">
            <a:extLst>
              <a:ext uri="{FF2B5EF4-FFF2-40B4-BE49-F238E27FC236}">
                <a16:creationId xmlns:a16="http://schemas.microsoft.com/office/drawing/2014/main" id="{18DF8F6D-1C3D-46B7-8260-4B948147293F}"/>
              </a:ext>
            </a:extLst>
          </p:cNvPr>
          <p:cNvSpPr/>
          <p:nvPr/>
        </p:nvSpPr>
        <p:spPr>
          <a:xfrm>
            <a:off x="9733721" y="180727"/>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01</a:t>
            </a:r>
          </a:p>
        </p:txBody>
      </p:sp>
      <p:sp>
        <p:nvSpPr>
          <p:cNvPr id="15" name="Rectangle: Rounded Corners 14">
            <a:extLst>
              <a:ext uri="{FF2B5EF4-FFF2-40B4-BE49-F238E27FC236}">
                <a16:creationId xmlns:a16="http://schemas.microsoft.com/office/drawing/2014/main" id="{300FD7B2-E330-417B-88F1-5314C9701C9D}"/>
              </a:ext>
            </a:extLst>
          </p:cNvPr>
          <p:cNvSpPr/>
          <p:nvPr/>
        </p:nvSpPr>
        <p:spPr>
          <a:xfrm>
            <a:off x="9733721" y="180727"/>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00</a:t>
            </a:r>
          </a:p>
        </p:txBody>
      </p:sp>
      <p:sp>
        <p:nvSpPr>
          <p:cNvPr id="16" name="Rectangle: Rounded Corners 15">
            <a:extLst>
              <a:ext uri="{FF2B5EF4-FFF2-40B4-BE49-F238E27FC236}">
                <a16:creationId xmlns:a16="http://schemas.microsoft.com/office/drawing/2014/main" id="{CF1C5478-9B43-47AF-8194-11D01CA96A9F}"/>
              </a:ext>
            </a:extLst>
          </p:cNvPr>
          <p:cNvSpPr/>
          <p:nvPr/>
        </p:nvSpPr>
        <p:spPr>
          <a:xfrm>
            <a:off x="9733721" y="180727"/>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HẾT GIỜ</a:t>
            </a:r>
          </a:p>
        </p:txBody>
      </p:sp>
    </p:spTree>
    <p:custDataLst>
      <p:tags r:id="rId1"/>
    </p:custDataLst>
    <p:extLst>
      <p:ext uri="{BB962C8B-B14F-4D97-AF65-F5344CB8AC3E}">
        <p14:creationId xmlns:p14="http://schemas.microsoft.com/office/powerpoint/2010/main" val="3547512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dissolv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80">
                                          <p:stCondLst>
                                            <p:cond delay="0"/>
                                          </p:stCondLst>
                                        </p:cTn>
                                        <p:tgtEl>
                                          <p:spTgt spid="11"/>
                                        </p:tgtEl>
                                      </p:cBhvr>
                                    </p:animEffect>
                                    <p:anim calcmode="lin" valueType="num">
                                      <p:cBhvr>
                                        <p:cTn id="29"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4" dur="26">
                                          <p:stCondLst>
                                            <p:cond delay="650"/>
                                          </p:stCondLst>
                                        </p:cTn>
                                        <p:tgtEl>
                                          <p:spTgt spid="11"/>
                                        </p:tgtEl>
                                      </p:cBhvr>
                                      <p:to x="100000" y="60000"/>
                                    </p:animScale>
                                    <p:animScale>
                                      <p:cBhvr>
                                        <p:cTn id="35" dur="166" decel="50000">
                                          <p:stCondLst>
                                            <p:cond delay="676"/>
                                          </p:stCondLst>
                                        </p:cTn>
                                        <p:tgtEl>
                                          <p:spTgt spid="11"/>
                                        </p:tgtEl>
                                      </p:cBhvr>
                                      <p:to x="100000" y="100000"/>
                                    </p:animScale>
                                    <p:animScale>
                                      <p:cBhvr>
                                        <p:cTn id="36" dur="26">
                                          <p:stCondLst>
                                            <p:cond delay="1312"/>
                                          </p:stCondLst>
                                        </p:cTn>
                                        <p:tgtEl>
                                          <p:spTgt spid="11"/>
                                        </p:tgtEl>
                                      </p:cBhvr>
                                      <p:to x="100000" y="80000"/>
                                    </p:animScale>
                                    <p:animScale>
                                      <p:cBhvr>
                                        <p:cTn id="37" dur="166" decel="50000">
                                          <p:stCondLst>
                                            <p:cond delay="1338"/>
                                          </p:stCondLst>
                                        </p:cTn>
                                        <p:tgtEl>
                                          <p:spTgt spid="11"/>
                                        </p:tgtEl>
                                      </p:cBhvr>
                                      <p:to x="100000" y="100000"/>
                                    </p:animScale>
                                    <p:animScale>
                                      <p:cBhvr>
                                        <p:cTn id="38" dur="26">
                                          <p:stCondLst>
                                            <p:cond delay="1642"/>
                                          </p:stCondLst>
                                        </p:cTn>
                                        <p:tgtEl>
                                          <p:spTgt spid="11"/>
                                        </p:tgtEl>
                                      </p:cBhvr>
                                      <p:to x="100000" y="90000"/>
                                    </p:animScale>
                                    <p:animScale>
                                      <p:cBhvr>
                                        <p:cTn id="39" dur="166" decel="50000">
                                          <p:stCondLst>
                                            <p:cond delay="1668"/>
                                          </p:stCondLst>
                                        </p:cTn>
                                        <p:tgtEl>
                                          <p:spTgt spid="11"/>
                                        </p:tgtEl>
                                      </p:cBhvr>
                                      <p:to x="100000" y="100000"/>
                                    </p:animScale>
                                    <p:animScale>
                                      <p:cBhvr>
                                        <p:cTn id="40" dur="26">
                                          <p:stCondLst>
                                            <p:cond delay="1808"/>
                                          </p:stCondLst>
                                        </p:cTn>
                                        <p:tgtEl>
                                          <p:spTgt spid="11"/>
                                        </p:tgtEl>
                                      </p:cBhvr>
                                      <p:to x="100000" y="95000"/>
                                    </p:animScale>
                                    <p:animScale>
                                      <p:cBhvr>
                                        <p:cTn id="41"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7"/>
                    </p:tgtEl>
                  </p:cond>
                </p:stCondLst>
                <p:endSync evt="end" delay="0">
                  <p:rtn val="all"/>
                </p:endSync>
                <p:childTnLst>
                  <p:par>
                    <p:cTn id="43" fill="hold">
                      <p:stCondLst>
                        <p:cond delay="0"/>
                      </p:stCondLst>
                      <p:childTnLst>
                        <p:par>
                          <p:cTn id="44" fill="hold">
                            <p:stCondLst>
                              <p:cond delay="0"/>
                            </p:stCondLst>
                            <p:childTnLst>
                              <p:par>
                                <p:cTn id="45" presetID="26" presetClass="emph" presetSubtype="0" fill="hold" grpId="0" nodeType="clickEffect">
                                  <p:stCondLst>
                                    <p:cond delay="0"/>
                                  </p:stCondLst>
                                  <p:childTnLst>
                                    <p:animEffect transition="out" filter="fade">
                                      <p:cBhvr>
                                        <p:cTn id="46" dur="500" tmFilter="0, 0; .2, .5; .8, .5; 1, 0"/>
                                        <p:tgtEl>
                                          <p:spTgt spid="7"/>
                                        </p:tgtEl>
                                      </p:cBhvr>
                                    </p:animEffect>
                                    <p:animScale>
                                      <p:cBhvr>
                                        <p:cTn id="47" dur="250" autoRev="1" fill="hold"/>
                                        <p:tgtEl>
                                          <p:spTgt spid="7"/>
                                        </p:tgtEl>
                                      </p:cBhvr>
                                      <p:by x="105000" y="105000"/>
                                    </p:animScale>
                                  </p:childTnLst>
                                </p:cTn>
                              </p:par>
                            </p:childTnLst>
                          </p:cTn>
                        </p:par>
                        <p:par>
                          <p:cTn id="48" fill="hold">
                            <p:stCondLst>
                              <p:cond delay="500"/>
                            </p:stCondLst>
                            <p:childTnLst>
                              <p:par>
                                <p:cTn id="49" presetID="1" presetClass="entr" presetSubtype="0" fill="hold" grpId="0" nodeType="afterEffect">
                                  <p:stCondLst>
                                    <p:cond delay="0"/>
                                  </p:stCondLst>
                                  <p:childTnLst>
                                    <p:set>
                                      <p:cBhvr>
                                        <p:cTn id="50" dur="1" fill="hold">
                                          <p:stCondLst>
                                            <p:cond delay="999"/>
                                          </p:stCondLst>
                                        </p:cTn>
                                        <p:tgtEl>
                                          <p:spTgt spid="12"/>
                                        </p:tgtEl>
                                        <p:attrNameLst>
                                          <p:attrName>style.visibility</p:attrName>
                                        </p:attrNameLst>
                                      </p:cBhvr>
                                      <p:to>
                                        <p:strVal val="visible"/>
                                      </p:to>
                                    </p:set>
                                  </p:childTnLst>
                                </p:cTn>
                              </p:par>
                            </p:childTnLst>
                          </p:cTn>
                        </p:par>
                        <p:par>
                          <p:cTn id="51" fill="hold">
                            <p:stCondLst>
                              <p:cond delay="1500"/>
                            </p:stCondLst>
                            <p:childTnLst>
                              <p:par>
                                <p:cTn id="52" presetID="1" presetClass="entr" presetSubtype="0" fill="hold" grpId="0" nodeType="afterEffect">
                                  <p:stCondLst>
                                    <p:cond delay="0"/>
                                  </p:stCondLst>
                                  <p:childTnLst>
                                    <p:set>
                                      <p:cBhvr>
                                        <p:cTn id="53" dur="1" fill="hold">
                                          <p:stCondLst>
                                            <p:cond delay="999"/>
                                          </p:stCondLst>
                                        </p:cTn>
                                        <p:tgtEl>
                                          <p:spTgt spid="13"/>
                                        </p:tgtEl>
                                        <p:attrNameLst>
                                          <p:attrName>style.visibility</p:attrName>
                                        </p:attrNameLst>
                                      </p:cBhvr>
                                      <p:to>
                                        <p:strVal val="visible"/>
                                      </p:to>
                                    </p:set>
                                  </p:childTnLst>
                                </p:cTn>
                              </p:par>
                            </p:childTnLst>
                          </p:cTn>
                        </p:par>
                        <p:par>
                          <p:cTn id="54" fill="hold">
                            <p:stCondLst>
                              <p:cond delay="2500"/>
                            </p:stCondLst>
                            <p:childTnLst>
                              <p:par>
                                <p:cTn id="55" presetID="1" presetClass="entr" presetSubtype="0" fill="hold" grpId="0" nodeType="afterEffect">
                                  <p:stCondLst>
                                    <p:cond delay="0"/>
                                  </p:stCondLst>
                                  <p:childTnLst>
                                    <p:set>
                                      <p:cBhvr>
                                        <p:cTn id="56" dur="1" fill="hold">
                                          <p:stCondLst>
                                            <p:cond delay="999"/>
                                          </p:stCondLst>
                                        </p:cTn>
                                        <p:tgtEl>
                                          <p:spTgt spid="14"/>
                                        </p:tgtEl>
                                        <p:attrNameLst>
                                          <p:attrName>style.visibility</p:attrName>
                                        </p:attrNameLst>
                                      </p:cBhvr>
                                      <p:to>
                                        <p:strVal val="visible"/>
                                      </p:to>
                                    </p:set>
                                  </p:childTnLst>
                                </p:cTn>
                              </p:par>
                            </p:childTnLst>
                          </p:cTn>
                        </p:par>
                        <p:par>
                          <p:cTn id="57" fill="hold">
                            <p:stCondLst>
                              <p:cond delay="3500"/>
                            </p:stCondLst>
                            <p:childTnLst>
                              <p:par>
                                <p:cTn id="58" presetID="1" presetClass="entr" presetSubtype="0" fill="hold" grpId="0" nodeType="afterEffect">
                                  <p:stCondLst>
                                    <p:cond delay="0"/>
                                  </p:stCondLst>
                                  <p:childTnLst>
                                    <p:set>
                                      <p:cBhvr>
                                        <p:cTn id="59" dur="1" fill="hold">
                                          <p:stCondLst>
                                            <p:cond delay="999"/>
                                          </p:stCondLst>
                                        </p:cTn>
                                        <p:tgtEl>
                                          <p:spTgt spid="15"/>
                                        </p:tgtEl>
                                        <p:attrNameLst>
                                          <p:attrName>style.visibility</p:attrName>
                                        </p:attrNameLst>
                                      </p:cBhvr>
                                      <p:to>
                                        <p:strVal val="visible"/>
                                      </p:to>
                                    </p:set>
                                  </p:childTnLst>
                                </p:cTn>
                              </p:par>
                            </p:childTnLst>
                          </p:cTn>
                        </p:par>
                        <p:par>
                          <p:cTn id="60" fill="hold">
                            <p:stCondLst>
                              <p:cond delay="4500"/>
                            </p:stCondLst>
                            <p:childTnLst>
                              <p:par>
                                <p:cTn id="61" presetID="1" presetClass="entr" presetSubtype="0" fill="hold" grpId="0" nodeType="afterEffect">
                                  <p:stCondLst>
                                    <p:cond delay="0"/>
                                  </p:stCondLst>
                                  <p:childTnLst>
                                    <p:set>
                                      <p:cBhvr>
                                        <p:cTn id="62" dur="1" fill="hold">
                                          <p:stCondLst>
                                            <p:cond delay="999"/>
                                          </p:stCondLst>
                                        </p:cTn>
                                        <p:tgtEl>
                                          <p:spTgt spid="16"/>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4" name="alarm clock.wav"/>
                                        </p:tgtEl>
                                      </p:cMediaNode>
                                    </p:audio>
                                  </p:subTnLst>
                                </p:cTn>
                              </p:par>
                            </p:childTnLst>
                          </p:cTn>
                        </p:par>
                      </p:childTnLst>
                    </p:cTn>
                  </p:par>
                </p:childTnLst>
              </p:cTn>
              <p:nextCondLst>
                <p:cond evt="onClick" delay="0">
                  <p:tgtEl>
                    <p:spTgt spid="7"/>
                  </p:tgtEl>
                </p:cond>
              </p:nextCondLst>
            </p:seq>
          </p:childTnLst>
        </p:cTn>
      </p:par>
    </p:tnLst>
    <p:bldLst>
      <p:bldP spid="11" grpId="0"/>
      <p:bldP spid="7" grpId="0" animBg="1"/>
      <p:bldP spid="12" grpId="0" animBg="1"/>
      <p:bldP spid="13" grpId="0" animBg="1"/>
      <p:bldP spid="14" grpId="0" animBg="1"/>
      <p:bldP spid="15"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2861"/>
            <a:ext cx="12192000" cy="68351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ADMIN\Desktop\cau hoi.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019" y="2545080"/>
            <a:ext cx="13090819" cy="47244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3977985" y="-604905"/>
            <a:ext cx="4818209" cy="337858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383249" y="4155253"/>
            <a:ext cx="7083605" cy="1938992"/>
          </a:xfrm>
          <a:prstGeom prst="rect">
            <a:avLst/>
          </a:prstGeom>
          <a:noFill/>
        </p:spPr>
        <p:txBody>
          <a:bodyPr wrap="square" rtlCol="0">
            <a:spAutoFit/>
          </a:bodyPr>
          <a:lstStyle/>
          <a:p>
            <a:r>
              <a:rPr lang="vi-VN" sz="3000" b="1" u="sng" dirty="0">
                <a:solidFill>
                  <a:srgbClr val="0070C0"/>
                </a:solidFill>
                <a:latin typeface="+mj-lt"/>
              </a:rPr>
              <a:t>Câu 2</a:t>
            </a:r>
            <a:r>
              <a:rPr lang="vi-VN" sz="3000" b="1" dirty="0">
                <a:solidFill>
                  <a:srgbClr val="0070C0"/>
                </a:solidFill>
                <a:latin typeface="+mj-lt"/>
              </a:rPr>
              <a:t>: </a:t>
            </a:r>
            <a:r>
              <a:rPr lang="vi-VN" sz="3000" dirty="0">
                <a:latin typeface="+mj-lt"/>
              </a:rPr>
              <a:t>Thuật toán là một dãy các chỉ dẫn rõ ràng, có trình tự sao cho khi thực hiện những chỉ dẫn này người ta giải quyết được vấn đề hoặc nhiệm vụ đã cho đúng hai sai?</a:t>
            </a:r>
            <a:endParaRPr lang="en-US" sz="3000" dirty="0">
              <a:latin typeface="+mj-lt"/>
            </a:endParaRPr>
          </a:p>
        </p:txBody>
      </p:sp>
      <p:sp>
        <p:nvSpPr>
          <p:cNvPr id="13" name="TextBox 12">
            <a:extLst>
              <a:ext uri="{FF2B5EF4-FFF2-40B4-BE49-F238E27FC236}">
                <a16:creationId xmlns:a16="http://schemas.microsoft.com/office/drawing/2014/main" id="{7EC4B6ED-2DDF-44B8-8897-9EDAB14D935C}"/>
              </a:ext>
            </a:extLst>
          </p:cNvPr>
          <p:cNvSpPr txBox="1"/>
          <p:nvPr/>
        </p:nvSpPr>
        <p:spPr>
          <a:xfrm>
            <a:off x="4301254" y="991733"/>
            <a:ext cx="4165600" cy="707886"/>
          </a:xfrm>
          <a:prstGeom prst="rect">
            <a:avLst/>
          </a:prstGeom>
          <a:noFill/>
        </p:spPr>
        <p:txBody>
          <a:bodyPr wrap="square" rtlCol="0">
            <a:spAutoFit/>
          </a:bodyPr>
          <a:lstStyle/>
          <a:p>
            <a:pPr algn="ctr"/>
            <a:r>
              <a:rPr lang="vi-VN" sz="4000" dirty="0">
                <a:solidFill>
                  <a:srgbClr val="0000FF"/>
                </a:solidFill>
                <a:latin typeface="+mj-lt"/>
              </a:rPr>
              <a:t>Đáp án: </a:t>
            </a:r>
            <a:r>
              <a:rPr lang="en-US" sz="4000" dirty="0" err="1">
                <a:solidFill>
                  <a:srgbClr val="FF0000"/>
                </a:solidFill>
                <a:latin typeface="Times New Roman" panose="02020603050405020304" pitchFamily="18" charset="0"/>
                <a:cs typeface="Times New Roman" panose="02020603050405020304" pitchFamily="18" charset="0"/>
              </a:rPr>
              <a:t>Đúng</a:t>
            </a:r>
            <a:endParaRPr lang="en-US" sz="4000" dirty="0">
              <a:solidFill>
                <a:srgbClr val="FF0000"/>
              </a:solidFill>
              <a:latin typeface="Times New Roman" panose="020206030504050203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AF513D31-224C-4104-8788-0B6B125EE6DE}"/>
              </a:ext>
            </a:extLst>
          </p:cNvPr>
          <p:cNvSpPr/>
          <p:nvPr/>
        </p:nvSpPr>
        <p:spPr>
          <a:xfrm>
            <a:off x="9733721" y="18072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THỜI GIAN</a:t>
            </a:r>
          </a:p>
        </p:txBody>
      </p:sp>
      <p:sp>
        <p:nvSpPr>
          <p:cNvPr id="11" name="Rectangle: Rounded Corners 10">
            <a:extLst>
              <a:ext uri="{FF2B5EF4-FFF2-40B4-BE49-F238E27FC236}">
                <a16:creationId xmlns:a16="http://schemas.microsoft.com/office/drawing/2014/main" id="{9B369BA3-E4D3-489A-B74D-B847B2E7848C}"/>
              </a:ext>
            </a:extLst>
          </p:cNvPr>
          <p:cNvSpPr/>
          <p:nvPr/>
        </p:nvSpPr>
        <p:spPr>
          <a:xfrm>
            <a:off x="9733721" y="180727"/>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03</a:t>
            </a:r>
          </a:p>
        </p:txBody>
      </p:sp>
      <p:sp>
        <p:nvSpPr>
          <p:cNvPr id="12" name="Rectangle: Rounded Corners 11">
            <a:extLst>
              <a:ext uri="{FF2B5EF4-FFF2-40B4-BE49-F238E27FC236}">
                <a16:creationId xmlns:a16="http://schemas.microsoft.com/office/drawing/2014/main" id="{40237370-B459-4631-8B27-8C1C7CC18832}"/>
              </a:ext>
            </a:extLst>
          </p:cNvPr>
          <p:cNvSpPr/>
          <p:nvPr/>
        </p:nvSpPr>
        <p:spPr>
          <a:xfrm>
            <a:off x="9733721" y="180727"/>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02</a:t>
            </a:r>
          </a:p>
        </p:txBody>
      </p:sp>
      <p:sp>
        <p:nvSpPr>
          <p:cNvPr id="14" name="Rectangle: Rounded Corners 13">
            <a:extLst>
              <a:ext uri="{FF2B5EF4-FFF2-40B4-BE49-F238E27FC236}">
                <a16:creationId xmlns:a16="http://schemas.microsoft.com/office/drawing/2014/main" id="{A7DFB70C-4A20-4B13-8C3A-F8FE9BE98400}"/>
              </a:ext>
            </a:extLst>
          </p:cNvPr>
          <p:cNvSpPr/>
          <p:nvPr/>
        </p:nvSpPr>
        <p:spPr>
          <a:xfrm>
            <a:off x="9733721" y="180727"/>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01</a:t>
            </a:r>
          </a:p>
        </p:txBody>
      </p:sp>
      <p:sp>
        <p:nvSpPr>
          <p:cNvPr id="15" name="Rectangle: Rounded Corners 14">
            <a:extLst>
              <a:ext uri="{FF2B5EF4-FFF2-40B4-BE49-F238E27FC236}">
                <a16:creationId xmlns:a16="http://schemas.microsoft.com/office/drawing/2014/main" id="{A6C6BE52-23FB-4248-A74E-2DA1E109D4F4}"/>
              </a:ext>
            </a:extLst>
          </p:cNvPr>
          <p:cNvSpPr/>
          <p:nvPr/>
        </p:nvSpPr>
        <p:spPr>
          <a:xfrm>
            <a:off x="9733721" y="180727"/>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00</a:t>
            </a:r>
          </a:p>
        </p:txBody>
      </p:sp>
      <p:sp>
        <p:nvSpPr>
          <p:cNvPr id="16" name="Rectangle: Rounded Corners 15">
            <a:extLst>
              <a:ext uri="{FF2B5EF4-FFF2-40B4-BE49-F238E27FC236}">
                <a16:creationId xmlns:a16="http://schemas.microsoft.com/office/drawing/2014/main" id="{81937342-E795-4848-B187-9BA89EB9C0E5}"/>
              </a:ext>
            </a:extLst>
          </p:cNvPr>
          <p:cNvSpPr/>
          <p:nvPr/>
        </p:nvSpPr>
        <p:spPr>
          <a:xfrm>
            <a:off x="9733721" y="180727"/>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HẾT GIỜ</a:t>
            </a:r>
          </a:p>
        </p:txBody>
      </p:sp>
    </p:spTree>
    <p:custDataLst>
      <p:tags r:id="rId1"/>
    </p:custDataLst>
    <p:extLst>
      <p:ext uri="{BB962C8B-B14F-4D97-AF65-F5344CB8AC3E}">
        <p14:creationId xmlns:p14="http://schemas.microsoft.com/office/powerpoint/2010/main" val="2737149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dissolv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80">
                                          <p:stCondLst>
                                            <p:cond delay="0"/>
                                          </p:stCondLst>
                                        </p:cTn>
                                        <p:tgtEl>
                                          <p:spTgt spid="13"/>
                                        </p:tgtEl>
                                      </p:cBhvr>
                                    </p:animEffect>
                                    <p:anim calcmode="lin" valueType="num">
                                      <p:cBhvr>
                                        <p:cTn id="29"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34" dur="26">
                                          <p:stCondLst>
                                            <p:cond delay="650"/>
                                          </p:stCondLst>
                                        </p:cTn>
                                        <p:tgtEl>
                                          <p:spTgt spid="13"/>
                                        </p:tgtEl>
                                      </p:cBhvr>
                                      <p:to x="100000" y="60000"/>
                                    </p:animScale>
                                    <p:animScale>
                                      <p:cBhvr>
                                        <p:cTn id="35" dur="166" decel="50000">
                                          <p:stCondLst>
                                            <p:cond delay="676"/>
                                          </p:stCondLst>
                                        </p:cTn>
                                        <p:tgtEl>
                                          <p:spTgt spid="13"/>
                                        </p:tgtEl>
                                      </p:cBhvr>
                                      <p:to x="100000" y="100000"/>
                                    </p:animScale>
                                    <p:animScale>
                                      <p:cBhvr>
                                        <p:cTn id="36" dur="26">
                                          <p:stCondLst>
                                            <p:cond delay="1312"/>
                                          </p:stCondLst>
                                        </p:cTn>
                                        <p:tgtEl>
                                          <p:spTgt spid="13"/>
                                        </p:tgtEl>
                                      </p:cBhvr>
                                      <p:to x="100000" y="80000"/>
                                    </p:animScale>
                                    <p:animScale>
                                      <p:cBhvr>
                                        <p:cTn id="37" dur="166" decel="50000">
                                          <p:stCondLst>
                                            <p:cond delay="1338"/>
                                          </p:stCondLst>
                                        </p:cTn>
                                        <p:tgtEl>
                                          <p:spTgt spid="13"/>
                                        </p:tgtEl>
                                      </p:cBhvr>
                                      <p:to x="100000" y="100000"/>
                                    </p:animScale>
                                    <p:animScale>
                                      <p:cBhvr>
                                        <p:cTn id="38" dur="26">
                                          <p:stCondLst>
                                            <p:cond delay="1642"/>
                                          </p:stCondLst>
                                        </p:cTn>
                                        <p:tgtEl>
                                          <p:spTgt spid="13"/>
                                        </p:tgtEl>
                                      </p:cBhvr>
                                      <p:to x="100000" y="90000"/>
                                    </p:animScale>
                                    <p:animScale>
                                      <p:cBhvr>
                                        <p:cTn id="39" dur="166" decel="50000">
                                          <p:stCondLst>
                                            <p:cond delay="1668"/>
                                          </p:stCondLst>
                                        </p:cTn>
                                        <p:tgtEl>
                                          <p:spTgt spid="13"/>
                                        </p:tgtEl>
                                      </p:cBhvr>
                                      <p:to x="100000" y="100000"/>
                                    </p:animScale>
                                    <p:animScale>
                                      <p:cBhvr>
                                        <p:cTn id="40" dur="26">
                                          <p:stCondLst>
                                            <p:cond delay="1808"/>
                                          </p:stCondLst>
                                        </p:cTn>
                                        <p:tgtEl>
                                          <p:spTgt spid="13"/>
                                        </p:tgtEl>
                                      </p:cBhvr>
                                      <p:to x="100000" y="95000"/>
                                    </p:animScale>
                                    <p:animScale>
                                      <p:cBhvr>
                                        <p:cTn id="41"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7"/>
                    </p:tgtEl>
                  </p:cond>
                </p:stCondLst>
                <p:endSync evt="end" delay="0">
                  <p:rtn val="all"/>
                </p:endSync>
                <p:childTnLst>
                  <p:par>
                    <p:cTn id="43" fill="hold">
                      <p:stCondLst>
                        <p:cond delay="0"/>
                      </p:stCondLst>
                      <p:childTnLst>
                        <p:par>
                          <p:cTn id="44" fill="hold">
                            <p:stCondLst>
                              <p:cond delay="0"/>
                            </p:stCondLst>
                            <p:childTnLst>
                              <p:par>
                                <p:cTn id="45" presetID="26" presetClass="emph" presetSubtype="0" fill="hold" grpId="0" nodeType="clickEffect">
                                  <p:stCondLst>
                                    <p:cond delay="0"/>
                                  </p:stCondLst>
                                  <p:childTnLst>
                                    <p:animEffect transition="out" filter="fade">
                                      <p:cBhvr>
                                        <p:cTn id="46" dur="500" tmFilter="0, 0; .2, .5; .8, .5; 1, 0"/>
                                        <p:tgtEl>
                                          <p:spTgt spid="7"/>
                                        </p:tgtEl>
                                      </p:cBhvr>
                                    </p:animEffect>
                                    <p:animScale>
                                      <p:cBhvr>
                                        <p:cTn id="47" dur="250" autoRev="1" fill="hold"/>
                                        <p:tgtEl>
                                          <p:spTgt spid="7"/>
                                        </p:tgtEl>
                                      </p:cBhvr>
                                      <p:by x="105000" y="105000"/>
                                    </p:animScale>
                                  </p:childTnLst>
                                </p:cTn>
                              </p:par>
                            </p:childTnLst>
                          </p:cTn>
                        </p:par>
                        <p:par>
                          <p:cTn id="48" fill="hold">
                            <p:stCondLst>
                              <p:cond delay="500"/>
                            </p:stCondLst>
                            <p:childTnLst>
                              <p:par>
                                <p:cTn id="49" presetID="1" presetClass="entr" presetSubtype="0" fill="hold" grpId="0" nodeType="afterEffect">
                                  <p:stCondLst>
                                    <p:cond delay="0"/>
                                  </p:stCondLst>
                                  <p:childTnLst>
                                    <p:set>
                                      <p:cBhvr>
                                        <p:cTn id="50" dur="1" fill="hold">
                                          <p:stCondLst>
                                            <p:cond delay="999"/>
                                          </p:stCondLst>
                                        </p:cTn>
                                        <p:tgtEl>
                                          <p:spTgt spid="11"/>
                                        </p:tgtEl>
                                        <p:attrNameLst>
                                          <p:attrName>style.visibility</p:attrName>
                                        </p:attrNameLst>
                                      </p:cBhvr>
                                      <p:to>
                                        <p:strVal val="visible"/>
                                      </p:to>
                                    </p:set>
                                  </p:childTnLst>
                                </p:cTn>
                              </p:par>
                            </p:childTnLst>
                          </p:cTn>
                        </p:par>
                        <p:par>
                          <p:cTn id="51" fill="hold">
                            <p:stCondLst>
                              <p:cond delay="1500"/>
                            </p:stCondLst>
                            <p:childTnLst>
                              <p:par>
                                <p:cTn id="52" presetID="1" presetClass="entr" presetSubtype="0" fill="hold" grpId="0" nodeType="afterEffect">
                                  <p:stCondLst>
                                    <p:cond delay="0"/>
                                  </p:stCondLst>
                                  <p:childTnLst>
                                    <p:set>
                                      <p:cBhvr>
                                        <p:cTn id="53" dur="1" fill="hold">
                                          <p:stCondLst>
                                            <p:cond delay="999"/>
                                          </p:stCondLst>
                                        </p:cTn>
                                        <p:tgtEl>
                                          <p:spTgt spid="12"/>
                                        </p:tgtEl>
                                        <p:attrNameLst>
                                          <p:attrName>style.visibility</p:attrName>
                                        </p:attrNameLst>
                                      </p:cBhvr>
                                      <p:to>
                                        <p:strVal val="visible"/>
                                      </p:to>
                                    </p:set>
                                  </p:childTnLst>
                                </p:cTn>
                              </p:par>
                            </p:childTnLst>
                          </p:cTn>
                        </p:par>
                        <p:par>
                          <p:cTn id="54" fill="hold">
                            <p:stCondLst>
                              <p:cond delay="2500"/>
                            </p:stCondLst>
                            <p:childTnLst>
                              <p:par>
                                <p:cTn id="55" presetID="1" presetClass="entr" presetSubtype="0" fill="hold" grpId="0" nodeType="afterEffect">
                                  <p:stCondLst>
                                    <p:cond delay="0"/>
                                  </p:stCondLst>
                                  <p:childTnLst>
                                    <p:set>
                                      <p:cBhvr>
                                        <p:cTn id="56" dur="1" fill="hold">
                                          <p:stCondLst>
                                            <p:cond delay="999"/>
                                          </p:stCondLst>
                                        </p:cTn>
                                        <p:tgtEl>
                                          <p:spTgt spid="14"/>
                                        </p:tgtEl>
                                        <p:attrNameLst>
                                          <p:attrName>style.visibility</p:attrName>
                                        </p:attrNameLst>
                                      </p:cBhvr>
                                      <p:to>
                                        <p:strVal val="visible"/>
                                      </p:to>
                                    </p:set>
                                  </p:childTnLst>
                                </p:cTn>
                              </p:par>
                            </p:childTnLst>
                          </p:cTn>
                        </p:par>
                        <p:par>
                          <p:cTn id="57" fill="hold">
                            <p:stCondLst>
                              <p:cond delay="3500"/>
                            </p:stCondLst>
                            <p:childTnLst>
                              <p:par>
                                <p:cTn id="58" presetID="1" presetClass="entr" presetSubtype="0" fill="hold" grpId="0" nodeType="afterEffect">
                                  <p:stCondLst>
                                    <p:cond delay="0"/>
                                  </p:stCondLst>
                                  <p:childTnLst>
                                    <p:set>
                                      <p:cBhvr>
                                        <p:cTn id="59" dur="1" fill="hold">
                                          <p:stCondLst>
                                            <p:cond delay="999"/>
                                          </p:stCondLst>
                                        </p:cTn>
                                        <p:tgtEl>
                                          <p:spTgt spid="15"/>
                                        </p:tgtEl>
                                        <p:attrNameLst>
                                          <p:attrName>style.visibility</p:attrName>
                                        </p:attrNameLst>
                                      </p:cBhvr>
                                      <p:to>
                                        <p:strVal val="visible"/>
                                      </p:to>
                                    </p:set>
                                  </p:childTnLst>
                                </p:cTn>
                              </p:par>
                            </p:childTnLst>
                          </p:cTn>
                        </p:par>
                        <p:par>
                          <p:cTn id="60" fill="hold">
                            <p:stCondLst>
                              <p:cond delay="4500"/>
                            </p:stCondLst>
                            <p:childTnLst>
                              <p:par>
                                <p:cTn id="61" presetID="1" presetClass="entr" presetSubtype="0" fill="hold" grpId="0" nodeType="afterEffect">
                                  <p:stCondLst>
                                    <p:cond delay="0"/>
                                  </p:stCondLst>
                                  <p:childTnLst>
                                    <p:set>
                                      <p:cBhvr>
                                        <p:cTn id="62" dur="1" fill="hold">
                                          <p:stCondLst>
                                            <p:cond delay="999"/>
                                          </p:stCondLst>
                                        </p:cTn>
                                        <p:tgtEl>
                                          <p:spTgt spid="16"/>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4" name="alarm clock.wav"/>
                                        </p:tgtEl>
                                      </p:cMediaNode>
                                    </p:audio>
                                  </p:subTnLst>
                                </p:cTn>
                              </p:par>
                            </p:childTnLst>
                          </p:cTn>
                        </p:par>
                      </p:childTnLst>
                    </p:cTn>
                  </p:par>
                </p:childTnLst>
              </p:cTn>
              <p:nextCondLst>
                <p:cond evt="onClick" delay="0">
                  <p:tgtEl>
                    <p:spTgt spid="7"/>
                  </p:tgtEl>
                </p:cond>
              </p:nextCondLst>
            </p:seq>
          </p:childTnLst>
        </p:cTn>
      </p:par>
    </p:tnLst>
    <p:bldLst>
      <p:bldP spid="13" grpId="0"/>
      <p:bldP spid="7" grpId="0" animBg="1"/>
      <p:bldP spid="11" grpId="0" animBg="1"/>
      <p:bldP spid="12" grpId="0" animBg="1"/>
      <p:bldP spid="14" grpId="0" animBg="1"/>
      <p:bldP spid="15"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2861"/>
            <a:ext cx="12192000" cy="68351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ADMIN\Desktop\cau hoi.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019" y="2545080"/>
            <a:ext cx="13090819" cy="47244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3977985" y="-604905"/>
            <a:ext cx="4818209" cy="337858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404600" y="4012734"/>
            <a:ext cx="6441743" cy="2308324"/>
          </a:xfrm>
          <a:prstGeom prst="rect">
            <a:avLst/>
          </a:prstGeom>
          <a:noFill/>
        </p:spPr>
        <p:txBody>
          <a:bodyPr wrap="square" rtlCol="0">
            <a:spAutoFit/>
          </a:bodyPr>
          <a:lstStyle/>
          <a:p>
            <a:pPr algn="just"/>
            <a:r>
              <a:rPr lang="vi-VN" sz="3600" b="1" u="sng" dirty="0">
                <a:solidFill>
                  <a:srgbClr val="0070C0"/>
                </a:solidFill>
                <a:latin typeface="+mj-lt"/>
              </a:rPr>
              <a:t>Câu 3</a:t>
            </a:r>
            <a:r>
              <a:rPr lang="vi-VN" sz="3600" b="1" dirty="0">
                <a:solidFill>
                  <a:srgbClr val="0070C0"/>
                </a:solidFill>
                <a:latin typeface="+mj-lt"/>
              </a:rPr>
              <a:t>: </a:t>
            </a:r>
            <a:r>
              <a:rPr lang="vi-VN" sz="3600" dirty="0">
                <a:latin typeface="+mj-lt"/>
              </a:rPr>
              <a:t>Thuật toán tính trung bình cộng của hai số a, b:</a:t>
            </a:r>
            <a:endParaRPr lang="en-US" sz="3600" dirty="0">
              <a:latin typeface="+mj-lt"/>
            </a:endParaRPr>
          </a:p>
          <a:p>
            <a:pPr algn="just"/>
            <a:r>
              <a:rPr lang="vi-VN" sz="3600" dirty="0">
                <a:latin typeface="+mj-lt"/>
              </a:rPr>
              <a:t>Đầu vào là 2 số a và b đúng hay sai?</a:t>
            </a:r>
            <a:endParaRPr lang="en-US" sz="3600" dirty="0">
              <a:latin typeface="+mj-lt"/>
            </a:endParaRPr>
          </a:p>
        </p:txBody>
      </p:sp>
      <p:sp>
        <p:nvSpPr>
          <p:cNvPr id="11" name="TextBox 10"/>
          <p:cNvSpPr txBox="1"/>
          <p:nvPr/>
        </p:nvSpPr>
        <p:spPr>
          <a:xfrm>
            <a:off x="4282781" y="967628"/>
            <a:ext cx="4165600" cy="707886"/>
          </a:xfrm>
          <a:prstGeom prst="rect">
            <a:avLst/>
          </a:prstGeom>
          <a:noFill/>
        </p:spPr>
        <p:txBody>
          <a:bodyPr wrap="square" rtlCol="0">
            <a:spAutoFit/>
          </a:bodyPr>
          <a:lstStyle/>
          <a:p>
            <a:pPr algn="ctr"/>
            <a:r>
              <a:rPr lang="vi-VN" sz="4000" dirty="0">
                <a:solidFill>
                  <a:srgbClr val="0000FF"/>
                </a:solidFill>
                <a:latin typeface="+mj-lt"/>
              </a:rPr>
              <a:t>Đáp án: </a:t>
            </a:r>
            <a:r>
              <a:rPr lang="vi-VN" sz="4000" dirty="0">
                <a:solidFill>
                  <a:srgbClr val="FF0000"/>
                </a:solidFill>
                <a:latin typeface="+mj-lt"/>
              </a:rPr>
              <a:t>Đúng</a:t>
            </a:r>
            <a:endParaRPr lang="en-US" sz="4000" dirty="0">
              <a:solidFill>
                <a:srgbClr val="FF0000"/>
              </a:solidFill>
              <a:latin typeface="+mj-lt"/>
            </a:endParaRPr>
          </a:p>
        </p:txBody>
      </p:sp>
      <p:sp>
        <p:nvSpPr>
          <p:cNvPr id="7" name="Rectangle: Rounded Corners 6">
            <a:extLst>
              <a:ext uri="{FF2B5EF4-FFF2-40B4-BE49-F238E27FC236}">
                <a16:creationId xmlns:a16="http://schemas.microsoft.com/office/drawing/2014/main" id="{9BEE2236-7A08-49C4-B953-9B9100A1D80F}"/>
              </a:ext>
            </a:extLst>
          </p:cNvPr>
          <p:cNvSpPr/>
          <p:nvPr/>
        </p:nvSpPr>
        <p:spPr>
          <a:xfrm>
            <a:off x="9733721" y="18072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THỜI GIAN</a:t>
            </a:r>
          </a:p>
        </p:txBody>
      </p:sp>
      <p:sp>
        <p:nvSpPr>
          <p:cNvPr id="12" name="Rectangle: Rounded Corners 11">
            <a:extLst>
              <a:ext uri="{FF2B5EF4-FFF2-40B4-BE49-F238E27FC236}">
                <a16:creationId xmlns:a16="http://schemas.microsoft.com/office/drawing/2014/main" id="{6A511672-2E39-4D1D-B9CE-8A720653095F}"/>
              </a:ext>
            </a:extLst>
          </p:cNvPr>
          <p:cNvSpPr/>
          <p:nvPr/>
        </p:nvSpPr>
        <p:spPr>
          <a:xfrm>
            <a:off x="9733721" y="180727"/>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03</a:t>
            </a:r>
          </a:p>
        </p:txBody>
      </p:sp>
      <p:sp>
        <p:nvSpPr>
          <p:cNvPr id="13" name="Rectangle: Rounded Corners 12">
            <a:extLst>
              <a:ext uri="{FF2B5EF4-FFF2-40B4-BE49-F238E27FC236}">
                <a16:creationId xmlns:a16="http://schemas.microsoft.com/office/drawing/2014/main" id="{7EB5A375-BE85-4069-97ED-C79A22BCA512}"/>
              </a:ext>
            </a:extLst>
          </p:cNvPr>
          <p:cNvSpPr/>
          <p:nvPr/>
        </p:nvSpPr>
        <p:spPr>
          <a:xfrm>
            <a:off x="9733721" y="180727"/>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02</a:t>
            </a:r>
          </a:p>
        </p:txBody>
      </p:sp>
      <p:sp>
        <p:nvSpPr>
          <p:cNvPr id="14" name="Rectangle: Rounded Corners 13">
            <a:extLst>
              <a:ext uri="{FF2B5EF4-FFF2-40B4-BE49-F238E27FC236}">
                <a16:creationId xmlns:a16="http://schemas.microsoft.com/office/drawing/2014/main" id="{5B3904FC-DF31-4677-8E27-3E0FFBA4EE2B}"/>
              </a:ext>
            </a:extLst>
          </p:cNvPr>
          <p:cNvSpPr/>
          <p:nvPr/>
        </p:nvSpPr>
        <p:spPr>
          <a:xfrm>
            <a:off x="9733721" y="180727"/>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01</a:t>
            </a:r>
          </a:p>
        </p:txBody>
      </p:sp>
      <p:sp>
        <p:nvSpPr>
          <p:cNvPr id="15" name="Rectangle: Rounded Corners 14">
            <a:extLst>
              <a:ext uri="{FF2B5EF4-FFF2-40B4-BE49-F238E27FC236}">
                <a16:creationId xmlns:a16="http://schemas.microsoft.com/office/drawing/2014/main" id="{B3F823BD-19E4-4450-9BF8-2514607FD73F}"/>
              </a:ext>
            </a:extLst>
          </p:cNvPr>
          <p:cNvSpPr/>
          <p:nvPr/>
        </p:nvSpPr>
        <p:spPr>
          <a:xfrm>
            <a:off x="9733721" y="180727"/>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00</a:t>
            </a:r>
          </a:p>
        </p:txBody>
      </p:sp>
      <p:sp>
        <p:nvSpPr>
          <p:cNvPr id="16" name="Rectangle: Rounded Corners 15">
            <a:extLst>
              <a:ext uri="{FF2B5EF4-FFF2-40B4-BE49-F238E27FC236}">
                <a16:creationId xmlns:a16="http://schemas.microsoft.com/office/drawing/2014/main" id="{0DFB9E93-896D-4855-947C-9C076EF41191}"/>
              </a:ext>
            </a:extLst>
          </p:cNvPr>
          <p:cNvSpPr/>
          <p:nvPr/>
        </p:nvSpPr>
        <p:spPr>
          <a:xfrm>
            <a:off x="9733721" y="180727"/>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HẾT GIỜ</a:t>
            </a:r>
          </a:p>
        </p:txBody>
      </p:sp>
    </p:spTree>
    <p:custDataLst>
      <p:tags r:id="rId1"/>
    </p:custDataLst>
    <p:extLst>
      <p:ext uri="{BB962C8B-B14F-4D97-AF65-F5344CB8AC3E}">
        <p14:creationId xmlns:p14="http://schemas.microsoft.com/office/powerpoint/2010/main" val="4199151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dissolve">
                                      <p:cBhvr>
                                        <p:cTn id="7" dur="500"/>
                                        <p:tgtEl>
                                          <p:spTgt spid="10">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dissolve">
                                      <p:cBhvr>
                                        <p:cTn id="10" dur="500"/>
                                        <p:tgtEl>
                                          <p:spTgt spid="10">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80">
                                          <p:stCondLst>
                                            <p:cond delay="0"/>
                                          </p:stCondLst>
                                        </p:cTn>
                                        <p:tgtEl>
                                          <p:spTgt spid="9"/>
                                        </p:tgtEl>
                                      </p:cBhvr>
                                    </p:animEffect>
                                    <p:anim calcmode="lin" valueType="num">
                                      <p:cBhvr>
                                        <p:cTn id="16"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1" dur="26">
                                          <p:stCondLst>
                                            <p:cond delay="650"/>
                                          </p:stCondLst>
                                        </p:cTn>
                                        <p:tgtEl>
                                          <p:spTgt spid="9"/>
                                        </p:tgtEl>
                                      </p:cBhvr>
                                      <p:to x="100000" y="60000"/>
                                    </p:animScale>
                                    <p:animScale>
                                      <p:cBhvr>
                                        <p:cTn id="22" dur="166" decel="50000">
                                          <p:stCondLst>
                                            <p:cond delay="676"/>
                                          </p:stCondLst>
                                        </p:cTn>
                                        <p:tgtEl>
                                          <p:spTgt spid="9"/>
                                        </p:tgtEl>
                                      </p:cBhvr>
                                      <p:to x="100000" y="100000"/>
                                    </p:animScale>
                                    <p:animScale>
                                      <p:cBhvr>
                                        <p:cTn id="23" dur="26">
                                          <p:stCondLst>
                                            <p:cond delay="1312"/>
                                          </p:stCondLst>
                                        </p:cTn>
                                        <p:tgtEl>
                                          <p:spTgt spid="9"/>
                                        </p:tgtEl>
                                      </p:cBhvr>
                                      <p:to x="100000" y="80000"/>
                                    </p:animScale>
                                    <p:animScale>
                                      <p:cBhvr>
                                        <p:cTn id="24" dur="166" decel="50000">
                                          <p:stCondLst>
                                            <p:cond delay="1338"/>
                                          </p:stCondLst>
                                        </p:cTn>
                                        <p:tgtEl>
                                          <p:spTgt spid="9"/>
                                        </p:tgtEl>
                                      </p:cBhvr>
                                      <p:to x="100000" y="100000"/>
                                    </p:animScale>
                                    <p:animScale>
                                      <p:cBhvr>
                                        <p:cTn id="25" dur="26">
                                          <p:stCondLst>
                                            <p:cond delay="1642"/>
                                          </p:stCondLst>
                                        </p:cTn>
                                        <p:tgtEl>
                                          <p:spTgt spid="9"/>
                                        </p:tgtEl>
                                      </p:cBhvr>
                                      <p:to x="100000" y="90000"/>
                                    </p:animScale>
                                    <p:animScale>
                                      <p:cBhvr>
                                        <p:cTn id="26" dur="166" decel="50000">
                                          <p:stCondLst>
                                            <p:cond delay="1668"/>
                                          </p:stCondLst>
                                        </p:cTn>
                                        <p:tgtEl>
                                          <p:spTgt spid="9"/>
                                        </p:tgtEl>
                                      </p:cBhvr>
                                      <p:to x="100000" y="100000"/>
                                    </p:animScale>
                                    <p:animScale>
                                      <p:cBhvr>
                                        <p:cTn id="27" dur="26">
                                          <p:stCondLst>
                                            <p:cond delay="1808"/>
                                          </p:stCondLst>
                                        </p:cTn>
                                        <p:tgtEl>
                                          <p:spTgt spid="9"/>
                                        </p:tgtEl>
                                      </p:cBhvr>
                                      <p:to x="100000" y="95000"/>
                                    </p:animScale>
                                    <p:animScale>
                                      <p:cBhvr>
                                        <p:cTn id="28" dur="166" decel="50000">
                                          <p:stCondLst>
                                            <p:cond delay="1834"/>
                                          </p:stCondLst>
                                        </p:cTn>
                                        <p:tgtEl>
                                          <p:spTgt spid="9"/>
                                        </p:tgtEl>
                                      </p:cBhvr>
                                      <p:to x="100000" y="100000"/>
                                    </p:animScale>
                                  </p:childTnLst>
                                </p:cTn>
                              </p:par>
                              <p:par>
                                <p:cTn id="29" presetID="26"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80">
                                          <p:stCondLst>
                                            <p:cond delay="0"/>
                                          </p:stCondLst>
                                        </p:cTn>
                                        <p:tgtEl>
                                          <p:spTgt spid="11"/>
                                        </p:tgtEl>
                                      </p:cBhvr>
                                    </p:animEffect>
                                    <p:anim calcmode="lin" valueType="num">
                                      <p:cBhvr>
                                        <p:cTn id="32"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7" dur="26">
                                          <p:stCondLst>
                                            <p:cond delay="650"/>
                                          </p:stCondLst>
                                        </p:cTn>
                                        <p:tgtEl>
                                          <p:spTgt spid="11"/>
                                        </p:tgtEl>
                                      </p:cBhvr>
                                      <p:to x="100000" y="60000"/>
                                    </p:animScale>
                                    <p:animScale>
                                      <p:cBhvr>
                                        <p:cTn id="38" dur="166" decel="50000">
                                          <p:stCondLst>
                                            <p:cond delay="676"/>
                                          </p:stCondLst>
                                        </p:cTn>
                                        <p:tgtEl>
                                          <p:spTgt spid="11"/>
                                        </p:tgtEl>
                                      </p:cBhvr>
                                      <p:to x="100000" y="100000"/>
                                    </p:animScale>
                                    <p:animScale>
                                      <p:cBhvr>
                                        <p:cTn id="39" dur="26">
                                          <p:stCondLst>
                                            <p:cond delay="1312"/>
                                          </p:stCondLst>
                                        </p:cTn>
                                        <p:tgtEl>
                                          <p:spTgt spid="11"/>
                                        </p:tgtEl>
                                      </p:cBhvr>
                                      <p:to x="100000" y="80000"/>
                                    </p:animScale>
                                    <p:animScale>
                                      <p:cBhvr>
                                        <p:cTn id="40" dur="166" decel="50000">
                                          <p:stCondLst>
                                            <p:cond delay="1338"/>
                                          </p:stCondLst>
                                        </p:cTn>
                                        <p:tgtEl>
                                          <p:spTgt spid="11"/>
                                        </p:tgtEl>
                                      </p:cBhvr>
                                      <p:to x="100000" y="100000"/>
                                    </p:animScale>
                                    <p:animScale>
                                      <p:cBhvr>
                                        <p:cTn id="41" dur="26">
                                          <p:stCondLst>
                                            <p:cond delay="1642"/>
                                          </p:stCondLst>
                                        </p:cTn>
                                        <p:tgtEl>
                                          <p:spTgt spid="11"/>
                                        </p:tgtEl>
                                      </p:cBhvr>
                                      <p:to x="100000" y="90000"/>
                                    </p:animScale>
                                    <p:animScale>
                                      <p:cBhvr>
                                        <p:cTn id="42" dur="166" decel="50000">
                                          <p:stCondLst>
                                            <p:cond delay="1668"/>
                                          </p:stCondLst>
                                        </p:cTn>
                                        <p:tgtEl>
                                          <p:spTgt spid="11"/>
                                        </p:tgtEl>
                                      </p:cBhvr>
                                      <p:to x="100000" y="100000"/>
                                    </p:animScale>
                                    <p:animScale>
                                      <p:cBhvr>
                                        <p:cTn id="43" dur="26">
                                          <p:stCondLst>
                                            <p:cond delay="1808"/>
                                          </p:stCondLst>
                                        </p:cTn>
                                        <p:tgtEl>
                                          <p:spTgt spid="11"/>
                                        </p:tgtEl>
                                      </p:cBhvr>
                                      <p:to x="100000" y="95000"/>
                                    </p:animScale>
                                    <p:animScale>
                                      <p:cBhvr>
                                        <p:cTn id="44"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7"/>
                    </p:tgtEl>
                  </p:cond>
                </p:stCondLst>
                <p:endSync evt="end" delay="0">
                  <p:rtn val="all"/>
                </p:endSync>
                <p:childTnLst>
                  <p:par>
                    <p:cTn id="46" fill="hold">
                      <p:stCondLst>
                        <p:cond delay="0"/>
                      </p:stCondLst>
                      <p:childTnLst>
                        <p:par>
                          <p:cTn id="47" fill="hold">
                            <p:stCondLst>
                              <p:cond delay="0"/>
                            </p:stCondLst>
                            <p:childTnLst>
                              <p:par>
                                <p:cTn id="48" presetID="26" presetClass="emph" presetSubtype="0" fill="hold" grpId="0" nodeType="clickEffect">
                                  <p:stCondLst>
                                    <p:cond delay="0"/>
                                  </p:stCondLst>
                                  <p:childTnLst>
                                    <p:animEffect transition="out" filter="fade">
                                      <p:cBhvr>
                                        <p:cTn id="49" dur="500" tmFilter="0, 0; .2, .5; .8, .5; 1, 0"/>
                                        <p:tgtEl>
                                          <p:spTgt spid="7"/>
                                        </p:tgtEl>
                                      </p:cBhvr>
                                    </p:animEffect>
                                    <p:animScale>
                                      <p:cBhvr>
                                        <p:cTn id="50" dur="250" autoRev="1" fill="hold"/>
                                        <p:tgtEl>
                                          <p:spTgt spid="7"/>
                                        </p:tgtEl>
                                      </p:cBhvr>
                                      <p:by x="105000" y="105000"/>
                                    </p:animScale>
                                  </p:childTnLst>
                                </p:cTn>
                              </p:par>
                            </p:childTnLst>
                          </p:cTn>
                        </p:par>
                        <p:par>
                          <p:cTn id="51" fill="hold">
                            <p:stCondLst>
                              <p:cond delay="500"/>
                            </p:stCondLst>
                            <p:childTnLst>
                              <p:par>
                                <p:cTn id="52" presetID="1" presetClass="entr" presetSubtype="0" fill="hold" grpId="0" nodeType="afterEffect">
                                  <p:stCondLst>
                                    <p:cond delay="0"/>
                                  </p:stCondLst>
                                  <p:childTnLst>
                                    <p:set>
                                      <p:cBhvr>
                                        <p:cTn id="53" dur="1" fill="hold">
                                          <p:stCondLst>
                                            <p:cond delay="999"/>
                                          </p:stCondLst>
                                        </p:cTn>
                                        <p:tgtEl>
                                          <p:spTgt spid="12"/>
                                        </p:tgtEl>
                                        <p:attrNameLst>
                                          <p:attrName>style.visibility</p:attrName>
                                        </p:attrNameLst>
                                      </p:cBhvr>
                                      <p:to>
                                        <p:strVal val="visible"/>
                                      </p:to>
                                    </p:set>
                                  </p:childTnLst>
                                </p:cTn>
                              </p:par>
                            </p:childTnLst>
                          </p:cTn>
                        </p:par>
                        <p:par>
                          <p:cTn id="54" fill="hold">
                            <p:stCondLst>
                              <p:cond delay="1500"/>
                            </p:stCondLst>
                            <p:childTnLst>
                              <p:par>
                                <p:cTn id="55" presetID="1" presetClass="entr" presetSubtype="0" fill="hold" grpId="0" nodeType="afterEffect">
                                  <p:stCondLst>
                                    <p:cond delay="0"/>
                                  </p:stCondLst>
                                  <p:childTnLst>
                                    <p:set>
                                      <p:cBhvr>
                                        <p:cTn id="56" dur="1" fill="hold">
                                          <p:stCondLst>
                                            <p:cond delay="999"/>
                                          </p:stCondLst>
                                        </p:cTn>
                                        <p:tgtEl>
                                          <p:spTgt spid="13"/>
                                        </p:tgtEl>
                                        <p:attrNameLst>
                                          <p:attrName>style.visibility</p:attrName>
                                        </p:attrNameLst>
                                      </p:cBhvr>
                                      <p:to>
                                        <p:strVal val="visible"/>
                                      </p:to>
                                    </p:set>
                                  </p:childTnLst>
                                </p:cTn>
                              </p:par>
                            </p:childTnLst>
                          </p:cTn>
                        </p:par>
                        <p:par>
                          <p:cTn id="57" fill="hold">
                            <p:stCondLst>
                              <p:cond delay="2500"/>
                            </p:stCondLst>
                            <p:childTnLst>
                              <p:par>
                                <p:cTn id="58" presetID="1" presetClass="entr" presetSubtype="0" fill="hold" grpId="0" nodeType="afterEffect">
                                  <p:stCondLst>
                                    <p:cond delay="0"/>
                                  </p:stCondLst>
                                  <p:childTnLst>
                                    <p:set>
                                      <p:cBhvr>
                                        <p:cTn id="59" dur="1" fill="hold">
                                          <p:stCondLst>
                                            <p:cond delay="999"/>
                                          </p:stCondLst>
                                        </p:cTn>
                                        <p:tgtEl>
                                          <p:spTgt spid="14"/>
                                        </p:tgtEl>
                                        <p:attrNameLst>
                                          <p:attrName>style.visibility</p:attrName>
                                        </p:attrNameLst>
                                      </p:cBhvr>
                                      <p:to>
                                        <p:strVal val="visible"/>
                                      </p:to>
                                    </p:set>
                                  </p:childTnLst>
                                </p:cTn>
                              </p:par>
                            </p:childTnLst>
                          </p:cTn>
                        </p:par>
                        <p:par>
                          <p:cTn id="60" fill="hold">
                            <p:stCondLst>
                              <p:cond delay="3500"/>
                            </p:stCondLst>
                            <p:childTnLst>
                              <p:par>
                                <p:cTn id="61" presetID="1" presetClass="entr" presetSubtype="0" fill="hold" grpId="0" nodeType="afterEffect">
                                  <p:stCondLst>
                                    <p:cond delay="0"/>
                                  </p:stCondLst>
                                  <p:childTnLst>
                                    <p:set>
                                      <p:cBhvr>
                                        <p:cTn id="62" dur="1" fill="hold">
                                          <p:stCondLst>
                                            <p:cond delay="999"/>
                                          </p:stCondLst>
                                        </p:cTn>
                                        <p:tgtEl>
                                          <p:spTgt spid="15"/>
                                        </p:tgtEl>
                                        <p:attrNameLst>
                                          <p:attrName>style.visibility</p:attrName>
                                        </p:attrNameLst>
                                      </p:cBhvr>
                                      <p:to>
                                        <p:strVal val="visible"/>
                                      </p:to>
                                    </p:set>
                                  </p:childTnLst>
                                </p:cTn>
                              </p:par>
                            </p:childTnLst>
                          </p:cTn>
                        </p:par>
                        <p:par>
                          <p:cTn id="63" fill="hold">
                            <p:stCondLst>
                              <p:cond delay="4500"/>
                            </p:stCondLst>
                            <p:childTnLst>
                              <p:par>
                                <p:cTn id="64" presetID="1" presetClass="entr" presetSubtype="0" fill="hold" grpId="0" nodeType="afterEffect">
                                  <p:stCondLst>
                                    <p:cond delay="0"/>
                                  </p:stCondLst>
                                  <p:childTnLst>
                                    <p:set>
                                      <p:cBhvr>
                                        <p:cTn id="65" dur="1" fill="hold">
                                          <p:stCondLst>
                                            <p:cond delay="999"/>
                                          </p:stCondLst>
                                        </p:cTn>
                                        <p:tgtEl>
                                          <p:spTgt spid="16"/>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4" name="alarm clock.wav"/>
                                        </p:tgtEl>
                                      </p:cMediaNode>
                                    </p:audio>
                                  </p:subTnLst>
                                </p:cTn>
                              </p:par>
                            </p:childTnLst>
                          </p:cTn>
                        </p:par>
                      </p:childTnLst>
                    </p:cTn>
                  </p:par>
                </p:childTnLst>
              </p:cTn>
              <p:nextCondLst>
                <p:cond evt="onClick" delay="0">
                  <p:tgtEl>
                    <p:spTgt spid="7"/>
                  </p:tgtEl>
                </p:cond>
              </p:nextCondLst>
            </p:seq>
          </p:childTnLst>
        </p:cTn>
      </p:par>
    </p:tnLst>
    <p:bldLst>
      <p:bldP spid="11" grpId="0"/>
      <p:bldP spid="7" grpId="0" animBg="1"/>
      <p:bldP spid="12" grpId="0" animBg="1"/>
      <p:bldP spid="13" grpId="0" animBg="1"/>
      <p:bldP spid="14" grpId="0" animBg="1"/>
      <p:bldP spid="15"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2861"/>
            <a:ext cx="12192000" cy="68351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ADMIN\Desktop\cau hoi.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019" y="2545080"/>
            <a:ext cx="13090819" cy="47244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3977985" y="-604905"/>
            <a:ext cx="4818209" cy="337858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296536" y="4391367"/>
            <a:ext cx="7499658" cy="1323439"/>
          </a:xfrm>
          <a:prstGeom prst="rect">
            <a:avLst/>
          </a:prstGeom>
          <a:noFill/>
        </p:spPr>
        <p:txBody>
          <a:bodyPr wrap="square" rtlCol="0">
            <a:spAutoFit/>
          </a:bodyPr>
          <a:lstStyle/>
          <a:p>
            <a:r>
              <a:rPr lang="vi-VN" sz="4000" b="1" u="sng" dirty="0">
                <a:solidFill>
                  <a:srgbClr val="0070C0"/>
                </a:solidFill>
                <a:latin typeface="+mj-lt"/>
              </a:rPr>
              <a:t>Câu 4</a:t>
            </a:r>
            <a:r>
              <a:rPr lang="vi-VN" sz="4000" b="1" dirty="0">
                <a:solidFill>
                  <a:srgbClr val="0070C0"/>
                </a:solidFill>
                <a:latin typeface="+mj-lt"/>
              </a:rPr>
              <a:t>: </a:t>
            </a:r>
            <a:r>
              <a:rPr lang="vi-VN" sz="4000" dirty="0">
                <a:latin typeface="+mj-lt"/>
              </a:rPr>
              <a:t>Có thể giải 1 bài toán không theo trình tự đúng hay sai?</a:t>
            </a:r>
            <a:endParaRPr lang="en-US" sz="4000" dirty="0">
              <a:latin typeface="+mj-lt"/>
            </a:endParaRPr>
          </a:p>
        </p:txBody>
      </p:sp>
      <p:sp>
        <p:nvSpPr>
          <p:cNvPr id="13" name="TextBox 12">
            <a:extLst>
              <a:ext uri="{FF2B5EF4-FFF2-40B4-BE49-F238E27FC236}">
                <a16:creationId xmlns:a16="http://schemas.microsoft.com/office/drawing/2014/main" id="{990A64AD-C57C-4B3C-A14C-67450858D41B}"/>
              </a:ext>
            </a:extLst>
          </p:cNvPr>
          <p:cNvSpPr txBox="1"/>
          <p:nvPr/>
        </p:nvSpPr>
        <p:spPr>
          <a:xfrm>
            <a:off x="4301254" y="991733"/>
            <a:ext cx="4165600" cy="707886"/>
          </a:xfrm>
          <a:prstGeom prst="rect">
            <a:avLst/>
          </a:prstGeom>
          <a:noFill/>
        </p:spPr>
        <p:txBody>
          <a:bodyPr wrap="square" rtlCol="0">
            <a:spAutoFit/>
          </a:bodyPr>
          <a:lstStyle/>
          <a:p>
            <a:pPr algn="ctr"/>
            <a:r>
              <a:rPr lang="vi-VN" sz="4000" dirty="0">
                <a:solidFill>
                  <a:srgbClr val="0000FF"/>
                </a:solidFill>
                <a:latin typeface="+mj-lt"/>
              </a:rPr>
              <a:t>Đáp án: </a:t>
            </a:r>
            <a:r>
              <a:rPr lang="vi-VN" sz="4000" dirty="0">
                <a:solidFill>
                  <a:srgbClr val="FF0000"/>
                </a:solidFill>
                <a:latin typeface="+mj-lt"/>
              </a:rPr>
              <a:t>Sai</a:t>
            </a:r>
            <a:endParaRPr lang="en-US" sz="4000" dirty="0">
              <a:solidFill>
                <a:srgbClr val="FF0000"/>
              </a:solidFill>
              <a:latin typeface="+mj-lt"/>
            </a:endParaRPr>
          </a:p>
        </p:txBody>
      </p:sp>
      <p:sp>
        <p:nvSpPr>
          <p:cNvPr id="7" name="Rectangle: Rounded Corners 6">
            <a:extLst>
              <a:ext uri="{FF2B5EF4-FFF2-40B4-BE49-F238E27FC236}">
                <a16:creationId xmlns:a16="http://schemas.microsoft.com/office/drawing/2014/main" id="{B7C5914E-73C7-4B37-9178-124129BA8F76}"/>
              </a:ext>
            </a:extLst>
          </p:cNvPr>
          <p:cNvSpPr/>
          <p:nvPr/>
        </p:nvSpPr>
        <p:spPr>
          <a:xfrm>
            <a:off x="9733721" y="18072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THỜI GIAN</a:t>
            </a:r>
          </a:p>
        </p:txBody>
      </p:sp>
      <p:sp>
        <p:nvSpPr>
          <p:cNvPr id="11" name="Rectangle: Rounded Corners 10">
            <a:extLst>
              <a:ext uri="{FF2B5EF4-FFF2-40B4-BE49-F238E27FC236}">
                <a16:creationId xmlns:a16="http://schemas.microsoft.com/office/drawing/2014/main" id="{93E230C4-3F9F-434B-BD36-23074DE38A9E}"/>
              </a:ext>
            </a:extLst>
          </p:cNvPr>
          <p:cNvSpPr/>
          <p:nvPr/>
        </p:nvSpPr>
        <p:spPr>
          <a:xfrm>
            <a:off x="9733721" y="180727"/>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03</a:t>
            </a:r>
          </a:p>
        </p:txBody>
      </p:sp>
      <p:sp>
        <p:nvSpPr>
          <p:cNvPr id="12" name="Rectangle: Rounded Corners 11">
            <a:extLst>
              <a:ext uri="{FF2B5EF4-FFF2-40B4-BE49-F238E27FC236}">
                <a16:creationId xmlns:a16="http://schemas.microsoft.com/office/drawing/2014/main" id="{0AF1B9AB-3BE9-467A-B64E-C20711EC2314}"/>
              </a:ext>
            </a:extLst>
          </p:cNvPr>
          <p:cNvSpPr/>
          <p:nvPr/>
        </p:nvSpPr>
        <p:spPr>
          <a:xfrm>
            <a:off x="9733721" y="180727"/>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02</a:t>
            </a:r>
          </a:p>
        </p:txBody>
      </p:sp>
      <p:sp>
        <p:nvSpPr>
          <p:cNvPr id="14" name="Rectangle: Rounded Corners 13">
            <a:extLst>
              <a:ext uri="{FF2B5EF4-FFF2-40B4-BE49-F238E27FC236}">
                <a16:creationId xmlns:a16="http://schemas.microsoft.com/office/drawing/2014/main" id="{B9148256-D07E-42B7-A0EF-3E95977887BD}"/>
              </a:ext>
            </a:extLst>
          </p:cNvPr>
          <p:cNvSpPr/>
          <p:nvPr/>
        </p:nvSpPr>
        <p:spPr>
          <a:xfrm>
            <a:off x="9733721" y="180727"/>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01</a:t>
            </a:r>
          </a:p>
        </p:txBody>
      </p:sp>
      <p:sp>
        <p:nvSpPr>
          <p:cNvPr id="15" name="Rectangle: Rounded Corners 14">
            <a:extLst>
              <a:ext uri="{FF2B5EF4-FFF2-40B4-BE49-F238E27FC236}">
                <a16:creationId xmlns:a16="http://schemas.microsoft.com/office/drawing/2014/main" id="{3F266D58-3EC6-4CBA-B3A0-CED90E0E2137}"/>
              </a:ext>
            </a:extLst>
          </p:cNvPr>
          <p:cNvSpPr/>
          <p:nvPr/>
        </p:nvSpPr>
        <p:spPr>
          <a:xfrm>
            <a:off x="9733721" y="180727"/>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00</a:t>
            </a:r>
          </a:p>
        </p:txBody>
      </p:sp>
      <p:sp>
        <p:nvSpPr>
          <p:cNvPr id="16" name="Rectangle: Rounded Corners 15">
            <a:extLst>
              <a:ext uri="{FF2B5EF4-FFF2-40B4-BE49-F238E27FC236}">
                <a16:creationId xmlns:a16="http://schemas.microsoft.com/office/drawing/2014/main" id="{6A864C62-7F19-4133-A50B-62AE4D4C2394}"/>
              </a:ext>
            </a:extLst>
          </p:cNvPr>
          <p:cNvSpPr/>
          <p:nvPr/>
        </p:nvSpPr>
        <p:spPr>
          <a:xfrm>
            <a:off x="9733721" y="180727"/>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HẾT GIỜ</a:t>
            </a:r>
          </a:p>
        </p:txBody>
      </p:sp>
    </p:spTree>
    <p:custDataLst>
      <p:tags r:id="rId1"/>
    </p:custDataLst>
    <p:extLst>
      <p:ext uri="{BB962C8B-B14F-4D97-AF65-F5344CB8AC3E}">
        <p14:creationId xmlns:p14="http://schemas.microsoft.com/office/powerpoint/2010/main" val="3650871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dissolv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80">
                                          <p:stCondLst>
                                            <p:cond delay="0"/>
                                          </p:stCondLst>
                                        </p:cTn>
                                        <p:tgtEl>
                                          <p:spTgt spid="13"/>
                                        </p:tgtEl>
                                      </p:cBhvr>
                                    </p:animEffect>
                                    <p:anim calcmode="lin" valueType="num">
                                      <p:cBhvr>
                                        <p:cTn id="29"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34" dur="26">
                                          <p:stCondLst>
                                            <p:cond delay="650"/>
                                          </p:stCondLst>
                                        </p:cTn>
                                        <p:tgtEl>
                                          <p:spTgt spid="13"/>
                                        </p:tgtEl>
                                      </p:cBhvr>
                                      <p:to x="100000" y="60000"/>
                                    </p:animScale>
                                    <p:animScale>
                                      <p:cBhvr>
                                        <p:cTn id="35" dur="166" decel="50000">
                                          <p:stCondLst>
                                            <p:cond delay="676"/>
                                          </p:stCondLst>
                                        </p:cTn>
                                        <p:tgtEl>
                                          <p:spTgt spid="13"/>
                                        </p:tgtEl>
                                      </p:cBhvr>
                                      <p:to x="100000" y="100000"/>
                                    </p:animScale>
                                    <p:animScale>
                                      <p:cBhvr>
                                        <p:cTn id="36" dur="26">
                                          <p:stCondLst>
                                            <p:cond delay="1312"/>
                                          </p:stCondLst>
                                        </p:cTn>
                                        <p:tgtEl>
                                          <p:spTgt spid="13"/>
                                        </p:tgtEl>
                                      </p:cBhvr>
                                      <p:to x="100000" y="80000"/>
                                    </p:animScale>
                                    <p:animScale>
                                      <p:cBhvr>
                                        <p:cTn id="37" dur="166" decel="50000">
                                          <p:stCondLst>
                                            <p:cond delay="1338"/>
                                          </p:stCondLst>
                                        </p:cTn>
                                        <p:tgtEl>
                                          <p:spTgt spid="13"/>
                                        </p:tgtEl>
                                      </p:cBhvr>
                                      <p:to x="100000" y="100000"/>
                                    </p:animScale>
                                    <p:animScale>
                                      <p:cBhvr>
                                        <p:cTn id="38" dur="26">
                                          <p:stCondLst>
                                            <p:cond delay="1642"/>
                                          </p:stCondLst>
                                        </p:cTn>
                                        <p:tgtEl>
                                          <p:spTgt spid="13"/>
                                        </p:tgtEl>
                                      </p:cBhvr>
                                      <p:to x="100000" y="90000"/>
                                    </p:animScale>
                                    <p:animScale>
                                      <p:cBhvr>
                                        <p:cTn id="39" dur="166" decel="50000">
                                          <p:stCondLst>
                                            <p:cond delay="1668"/>
                                          </p:stCondLst>
                                        </p:cTn>
                                        <p:tgtEl>
                                          <p:spTgt spid="13"/>
                                        </p:tgtEl>
                                      </p:cBhvr>
                                      <p:to x="100000" y="100000"/>
                                    </p:animScale>
                                    <p:animScale>
                                      <p:cBhvr>
                                        <p:cTn id="40" dur="26">
                                          <p:stCondLst>
                                            <p:cond delay="1808"/>
                                          </p:stCondLst>
                                        </p:cTn>
                                        <p:tgtEl>
                                          <p:spTgt spid="13"/>
                                        </p:tgtEl>
                                      </p:cBhvr>
                                      <p:to x="100000" y="95000"/>
                                    </p:animScale>
                                    <p:animScale>
                                      <p:cBhvr>
                                        <p:cTn id="41"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7"/>
                    </p:tgtEl>
                  </p:cond>
                </p:stCondLst>
                <p:endSync evt="end" delay="0">
                  <p:rtn val="all"/>
                </p:endSync>
                <p:childTnLst>
                  <p:par>
                    <p:cTn id="43" fill="hold">
                      <p:stCondLst>
                        <p:cond delay="0"/>
                      </p:stCondLst>
                      <p:childTnLst>
                        <p:par>
                          <p:cTn id="44" fill="hold">
                            <p:stCondLst>
                              <p:cond delay="0"/>
                            </p:stCondLst>
                            <p:childTnLst>
                              <p:par>
                                <p:cTn id="45" presetID="26" presetClass="emph" presetSubtype="0" fill="hold" grpId="0" nodeType="clickEffect">
                                  <p:stCondLst>
                                    <p:cond delay="0"/>
                                  </p:stCondLst>
                                  <p:childTnLst>
                                    <p:animEffect transition="out" filter="fade">
                                      <p:cBhvr>
                                        <p:cTn id="46" dur="500" tmFilter="0, 0; .2, .5; .8, .5; 1, 0"/>
                                        <p:tgtEl>
                                          <p:spTgt spid="7"/>
                                        </p:tgtEl>
                                      </p:cBhvr>
                                    </p:animEffect>
                                    <p:animScale>
                                      <p:cBhvr>
                                        <p:cTn id="47" dur="250" autoRev="1" fill="hold"/>
                                        <p:tgtEl>
                                          <p:spTgt spid="7"/>
                                        </p:tgtEl>
                                      </p:cBhvr>
                                      <p:by x="105000" y="105000"/>
                                    </p:animScale>
                                  </p:childTnLst>
                                </p:cTn>
                              </p:par>
                            </p:childTnLst>
                          </p:cTn>
                        </p:par>
                        <p:par>
                          <p:cTn id="48" fill="hold">
                            <p:stCondLst>
                              <p:cond delay="500"/>
                            </p:stCondLst>
                            <p:childTnLst>
                              <p:par>
                                <p:cTn id="49" presetID="1" presetClass="entr" presetSubtype="0" fill="hold" grpId="0" nodeType="afterEffect">
                                  <p:stCondLst>
                                    <p:cond delay="0"/>
                                  </p:stCondLst>
                                  <p:childTnLst>
                                    <p:set>
                                      <p:cBhvr>
                                        <p:cTn id="50" dur="1" fill="hold">
                                          <p:stCondLst>
                                            <p:cond delay="999"/>
                                          </p:stCondLst>
                                        </p:cTn>
                                        <p:tgtEl>
                                          <p:spTgt spid="11"/>
                                        </p:tgtEl>
                                        <p:attrNameLst>
                                          <p:attrName>style.visibility</p:attrName>
                                        </p:attrNameLst>
                                      </p:cBhvr>
                                      <p:to>
                                        <p:strVal val="visible"/>
                                      </p:to>
                                    </p:set>
                                  </p:childTnLst>
                                </p:cTn>
                              </p:par>
                            </p:childTnLst>
                          </p:cTn>
                        </p:par>
                        <p:par>
                          <p:cTn id="51" fill="hold">
                            <p:stCondLst>
                              <p:cond delay="1500"/>
                            </p:stCondLst>
                            <p:childTnLst>
                              <p:par>
                                <p:cTn id="52" presetID="1" presetClass="entr" presetSubtype="0" fill="hold" grpId="0" nodeType="afterEffect">
                                  <p:stCondLst>
                                    <p:cond delay="0"/>
                                  </p:stCondLst>
                                  <p:childTnLst>
                                    <p:set>
                                      <p:cBhvr>
                                        <p:cTn id="53" dur="1" fill="hold">
                                          <p:stCondLst>
                                            <p:cond delay="999"/>
                                          </p:stCondLst>
                                        </p:cTn>
                                        <p:tgtEl>
                                          <p:spTgt spid="12"/>
                                        </p:tgtEl>
                                        <p:attrNameLst>
                                          <p:attrName>style.visibility</p:attrName>
                                        </p:attrNameLst>
                                      </p:cBhvr>
                                      <p:to>
                                        <p:strVal val="visible"/>
                                      </p:to>
                                    </p:set>
                                  </p:childTnLst>
                                </p:cTn>
                              </p:par>
                            </p:childTnLst>
                          </p:cTn>
                        </p:par>
                        <p:par>
                          <p:cTn id="54" fill="hold">
                            <p:stCondLst>
                              <p:cond delay="2500"/>
                            </p:stCondLst>
                            <p:childTnLst>
                              <p:par>
                                <p:cTn id="55" presetID="1" presetClass="entr" presetSubtype="0" fill="hold" grpId="0" nodeType="afterEffect">
                                  <p:stCondLst>
                                    <p:cond delay="0"/>
                                  </p:stCondLst>
                                  <p:childTnLst>
                                    <p:set>
                                      <p:cBhvr>
                                        <p:cTn id="56" dur="1" fill="hold">
                                          <p:stCondLst>
                                            <p:cond delay="999"/>
                                          </p:stCondLst>
                                        </p:cTn>
                                        <p:tgtEl>
                                          <p:spTgt spid="14"/>
                                        </p:tgtEl>
                                        <p:attrNameLst>
                                          <p:attrName>style.visibility</p:attrName>
                                        </p:attrNameLst>
                                      </p:cBhvr>
                                      <p:to>
                                        <p:strVal val="visible"/>
                                      </p:to>
                                    </p:set>
                                  </p:childTnLst>
                                </p:cTn>
                              </p:par>
                            </p:childTnLst>
                          </p:cTn>
                        </p:par>
                        <p:par>
                          <p:cTn id="57" fill="hold">
                            <p:stCondLst>
                              <p:cond delay="3500"/>
                            </p:stCondLst>
                            <p:childTnLst>
                              <p:par>
                                <p:cTn id="58" presetID="1" presetClass="entr" presetSubtype="0" fill="hold" grpId="0" nodeType="afterEffect">
                                  <p:stCondLst>
                                    <p:cond delay="0"/>
                                  </p:stCondLst>
                                  <p:childTnLst>
                                    <p:set>
                                      <p:cBhvr>
                                        <p:cTn id="59" dur="1" fill="hold">
                                          <p:stCondLst>
                                            <p:cond delay="999"/>
                                          </p:stCondLst>
                                        </p:cTn>
                                        <p:tgtEl>
                                          <p:spTgt spid="15"/>
                                        </p:tgtEl>
                                        <p:attrNameLst>
                                          <p:attrName>style.visibility</p:attrName>
                                        </p:attrNameLst>
                                      </p:cBhvr>
                                      <p:to>
                                        <p:strVal val="visible"/>
                                      </p:to>
                                    </p:set>
                                  </p:childTnLst>
                                </p:cTn>
                              </p:par>
                            </p:childTnLst>
                          </p:cTn>
                        </p:par>
                        <p:par>
                          <p:cTn id="60" fill="hold">
                            <p:stCondLst>
                              <p:cond delay="4500"/>
                            </p:stCondLst>
                            <p:childTnLst>
                              <p:par>
                                <p:cTn id="61" presetID="1" presetClass="entr" presetSubtype="0" fill="hold" grpId="0" nodeType="afterEffect">
                                  <p:stCondLst>
                                    <p:cond delay="0"/>
                                  </p:stCondLst>
                                  <p:childTnLst>
                                    <p:set>
                                      <p:cBhvr>
                                        <p:cTn id="62" dur="1" fill="hold">
                                          <p:stCondLst>
                                            <p:cond delay="999"/>
                                          </p:stCondLst>
                                        </p:cTn>
                                        <p:tgtEl>
                                          <p:spTgt spid="16"/>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4" name="alarm clock.wav"/>
                                        </p:tgtEl>
                                      </p:cMediaNode>
                                    </p:audio>
                                  </p:subTnLst>
                                </p:cTn>
                              </p:par>
                            </p:childTnLst>
                          </p:cTn>
                        </p:par>
                      </p:childTnLst>
                    </p:cTn>
                  </p:par>
                </p:childTnLst>
              </p:cTn>
              <p:nextCondLst>
                <p:cond evt="onClick" delay="0">
                  <p:tgtEl>
                    <p:spTgt spid="7"/>
                  </p:tgtEl>
                </p:cond>
              </p:nextCondLst>
            </p:seq>
          </p:childTnLst>
        </p:cTn>
      </p:par>
    </p:tnLst>
    <p:bldLst>
      <p:bldP spid="13" grpId="0"/>
      <p:bldP spid="7" grpId="0" animBg="1"/>
      <p:bldP spid="11" grpId="0" animBg="1"/>
      <p:bldP spid="12" grpId="0" animBg="1"/>
      <p:bldP spid="14" grpId="0" animBg="1"/>
      <p:bldP spid="15"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2861"/>
            <a:ext cx="12192000" cy="68351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ADMIN\Desktop\cau hoi.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019" y="2545080"/>
            <a:ext cx="13090819" cy="47244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3977985" y="-604905"/>
            <a:ext cx="4818209" cy="337858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679489" y="4155253"/>
            <a:ext cx="5994400" cy="1938992"/>
          </a:xfrm>
          <a:prstGeom prst="rect">
            <a:avLst/>
          </a:prstGeom>
          <a:noFill/>
        </p:spPr>
        <p:txBody>
          <a:bodyPr wrap="square" rtlCol="0">
            <a:spAutoFit/>
          </a:bodyPr>
          <a:lstStyle/>
          <a:p>
            <a:pPr algn="just"/>
            <a:r>
              <a:rPr lang="vi-VN" sz="4000" b="1" u="sng" dirty="0">
                <a:solidFill>
                  <a:srgbClr val="0070C0"/>
                </a:solidFill>
                <a:latin typeface="+mj-lt"/>
              </a:rPr>
              <a:t>Câu 5</a:t>
            </a:r>
            <a:r>
              <a:rPr lang="vi-VN" sz="4000" b="1" dirty="0">
                <a:solidFill>
                  <a:srgbClr val="0070C0"/>
                </a:solidFill>
                <a:latin typeface="+mj-lt"/>
              </a:rPr>
              <a:t>: </a:t>
            </a:r>
            <a:r>
              <a:rPr lang="vi-VN" sz="4000" dirty="0">
                <a:latin typeface="+mj-lt"/>
              </a:rPr>
              <a:t>Quy trình giải 1 bài toán là 1 thuật toán đúng hay sai?</a:t>
            </a:r>
            <a:endParaRPr lang="en-US" sz="4000" dirty="0">
              <a:latin typeface="+mj-lt"/>
            </a:endParaRPr>
          </a:p>
        </p:txBody>
      </p:sp>
      <p:sp>
        <p:nvSpPr>
          <p:cNvPr id="13" name="TextBox 12">
            <a:extLst>
              <a:ext uri="{FF2B5EF4-FFF2-40B4-BE49-F238E27FC236}">
                <a16:creationId xmlns:a16="http://schemas.microsoft.com/office/drawing/2014/main" id="{FB32E67A-58F3-4A66-B9F6-007F0D377E47}"/>
              </a:ext>
            </a:extLst>
          </p:cNvPr>
          <p:cNvSpPr txBox="1"/>
          <p:nvPr/>
        </p:nvSpPr>
        <p:spPr>
          <a:xfrm>
            <a:off x="4282781" y="967628"/>
            <a:ext cx="4165600" cy="707886"/>
          </a:xfrm>
          <a:prstGeom prst="rect">
            <a:avLst/>
          </a:prstGeom>
          <a:noFill/>
        </p:spPr>
        <p:txBody>
          <a:bodyPr wrap="square" rtlCol="0">
            <a:spAutoFit/>
          </a:bodyPr>
          <a:lstStyle/>
          <a:p>
            <a:pPr algn="ctr"/>
            <a:r>
              <a:rPr lang="vi-VN" sz="4000" dirty="0">
                <a:solidFill>
                  <a:srgbClr val="0000FF"/>
                </a:solidFill>
                <a:latin typeface="+mj-lt"/>
              </a:rPr>
              <a:t>Đáp án: </a:t>
            </a:r>
            <a:r>
              <a:rPr lang="vi-VN" sz="4000" dirty="0">
                <a:solidFill>
                  <a:srgbClr val="FF0000"/>
                </a:solidFill>
                <a:latin typeface="+mj-lt"/>
              </a:rPr>
              <a:t>Đúng</a:t>
            </a:r>
            <a:endParaRPr lang="en-US" sz="4000" dirty="0">
              <a:solidFill>
                <a:srgbClr val="FF0000"/>
              </a:solidFill>
              <a:latin typeface="+mj-lt"/>
            </a:endParaRPr>
          </a:p>
        </p:txBody>
      </p:sp>
      <p:sp>
        <p:nvSpPr>
          <p:cNvPr id="7" name="Rectangle: Rounded Corners 6">
            <a:extLst>
              <a:ext uri="{FF2B5EF4-FFF2-40B4-BE49-F238E27FC236}">
                <a16:creationId xmlns:a16="http://schemas.microsoft.com/office/drawing/2014/main" id="{618532A7-D95B-4172-9550-7A7B5CB9159F}"/>
              </a:ext>
            </a:extLst>
          </p:cNvPr>
          <p:cNvSpPr/>
          <p:nvPr/>
        </p:nvSpPr>
        <p:spPr>
          <a:xfrm>
            <a:off x="9733721" y="18072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THỜI GIAN</a:t>
            </a:r>
          </a:p>
        </p:txBody>
      </p:sp>
      <p:sp>
        <p:nvSpPr>
          <p:cNvPr id="11" name="Rectangle: Rounded Corners 10">
            <a:extLst>
              <a:ext uri="{FF2B5EF4-FFF2-40B4-BE49-F238E27FC236}">
                <a16:creationId xmlns:a16="http://schemas.microsoft.com/office/drawing/2014/main" id="{6FB84408-2F8B-4832-87E9-B6EA36D60AD4}"/>
              </a:ext>
            </a:extLst>
          </p:cNvPr>
          <p:cNvSpPr/>
          <p:nvPr/>
        </p:nvSpPr>
        <p:spPr>
          <a:xfrm>
            <a:off x="9733721" y="180727"/>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03</a:t>
            </a:r>
          </a:p>
        </p:txBody>
      </p:sp>
      <p:sp>
        <p:nvSpPr>
          <p:cNvPr id="12" name="Rectangle: Rounded Corners 11">
            <a:extLst>
              <a:ext uri="{FF2B5EF4-FFF2-40B4-BE49-F238E27FC236}">
                <a16:creationId xmlns:a16="http://schemas.microsoft.com/office/drawing/2014/main" id="{CBD83E6C-102C-4C6B-BC46-5B3DA51F8B39}"/>
              </a:ext>
            </a:extLst>
          </p:cNvPr>
          <p:cNvSpPr/>
          <p:nvPr/>
        </p:nvSpPr>
        <p:spPr>
          <a:xfrm>
            <a:off x="9733721" y="180727"/>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02</a:t>
            </a:r>
          </a:p>
        </p:txBody>
      </p:sp>
      <p:sp>
        <p:nvSpPr>
          <p:cNvPr id="14" name="Rectangle: Rounded Corners 13">
            <a:extLst>
              <a:ext uri="{FF2B5EF4-FFF2-40B4-BE49-F238E27FC236}">
                <a16:creationId xmlns:a16="http://schemas.microsoft.com/office/drawing/2014/main" id="{B35F0CE0-BDDA-4218-BEAF-B3B7FE441C29}"/>
              </a:ext>
            </a:extLst>
          </p:cNvPr>
          <p:cNvSpPr/>
          <p:nvPr/>
        </p:nvSpPr>
        <p:spPr>
          <a:xfrm>
            <a:off x="9733721" y="180727"/>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01</a:t>
            </a:r>
          </a:p>
        </p:txBody>
      </p:sp>
      <p:sp>
        <p:nvSpPr>
          <p:cNvPr id="15" name="Rectangle: Rounded Corners 14">
            <a:extLst>
              <a:ext uri="{FF2B5EF4-FFF2-40B4-BE49-F238E27FC236}">
                <a16:creationId xmlns:a16="http://schemas.microsoft.com/office/drawing/2014/main" id="{AC5A2357-583F-44CD-839F-84F019EDB295}"/>
              </a:ext>
            </a:extLst>
          </p:cNvPr>
          <p:cNvSpPr/>
          <p:nvPr/>
        </p:nvSpPr>
        <p:spPr>
          <a:xfrm>
            <a:off x="9733721" y="180727"/>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00</a:t>
            </a:r>
          </a:p>
        </p:txBody>
      </p:sp>
      <p:sp>
        <p:nvSpPr>
          <p:cNvPr id="16" name="Rectangle: Rounded Corners 15">
            <a:extLst>
              <a:ext uri="{FF2B5EF4-FFF2-40B4-BE49-F238E27FC236}">
                <a16:creationId xmlns:a16="http://schemas.microsoft.com/office/drawing/2014/main" id="{247FA656-5132-4854-9887-E7D02C7CA2D0}"/>
              </a:ext>
            </a:extLst>
          </p:cNvPr>
          <p:cNvSpPr/>
          <p:nvPr/>
        </p:nvSpPr>
        <p:spPr>
          <a:xfrm>
            <a:off x="9733721" y="180727"/>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HẾT GIỜ</a:t>
            </a:r>
          </a:p>
        </p:txBody>
      </p:sp>
    </p:spTree>
    <p:custDataLst>
      <p:tags r:id="rId1"/>
    </p:custDataLst>
    <p:extLst>
      <p:ext uri="{BB962C8B-B14F-4D97-AF65-F5344CB8AC3E}">
        <p14:creationId xmlns:p14="http://schemas.microsoft.com/office/powerpoint/2010/main" val="285474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dissolv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80">
                                          <p:stCondLst>
                                            <p:cond delay="0"/>
                                          </p:stCondLst>
                                        </p:cTn>
                                        <p:tgtEl>
                                          <p:spTgt spid="13"/>
                                        </p:tgtEl>
                                      </p:cBhvr>
                                    </p:animEffect>
                                    <p:anim calcmode="lin" valueType="num">
                                      <p:cBhvr>
                                        <p:cTn id="29"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34" dur="26">
                                          <p:stCondLst>
                                            <p:cond delay="650"/>
                                          </p:stCondLst>
                                        </p:cTn>
                                        <p:tgtEl>
                                          <p:spTgt spid="13"/>
                                        </p:tgtEl>
                                      </p:cBhvr>
                                      <p:to x="100000" y="60000"/>
                                    </p:animScale>
                                    <p:animScale>
                                      <p:cBhvr>
                                        <p:cTn id="35" dur="166" decel="50000">
                                          <p:stCondLst>
                                            <p:cond delay="676"/>
                                          </p:stCondLst>
                                        </p:cTn>
                                        <p:tgtEl>
                                          <p:spTgt spid="13"/>
                                        </p:tgtEl>
                                      </p:cBhvr>
                                      <p:to x="100000" y="100000"/>
                                    </p:animScale>
                                    <p:animScale>
                                      <p:cBhvr>
                                        <p:cTn id="36" dur="26">
                                          <p:stCondLst>
                                            <p:cond delay="1312"/>
                                          </p:stCondLst>
                                        </p:cTn>
                                        <p:tgtEl>
                                          <p:spTgt spid="13"/>
                                        </p:tgtEl>
                                      </p:cBhvr>
                                      <p:to x="100000" y="80000"/>
                                    </p:animScale>
                                    <p:animScale>
                                      <p:cBhvr>
                                        <p:cTn id="37" dur="166" decel="50000">
                                          <p:stCondLst>
                                            <p:cond delay="1338"/>
                                          </p:stCondLst>
                                        </p:cTn>
                                        <p:tgtEl>
                                          <p:spTgt spid="13"/>
                                        </p:tgtEl>
                                      </p:cBhvr>
                                      <p:to x="100000" y="100000"/>
                                    </p:animScale>
                                    <p:animScale>
                                      <p:cBhvr>
                                        <p:cTn id="38" dur="26">
                                          <p:stCondLst>
                                            <p:cond delay="1642"/>
                                          </p:stCondLst>
                                        </p:cTn>
                                        <p:tgtEl>
                                          <p:spTgt spid="13"/>
                                        </p:tgtEl>
                                      </p:cBhvr>
                                      <p:to x="100000" y="90000"/>
                                    </p:animScale>
                                    <p:animScale>
                                      <p:cBhvr>
                                        <p:cTn id="39" dur="166" decel="50000">
                                          <p:stCondLst>
                                            <p:cond delay="1668"/>
                                          </p:stCondLst>
                                        </p:cTn>
                                        <p:tgtEl>
                                          <p:spTgt spid="13"/>
                                        </p:tgtEl>
                                      </p:cBhvr>
                                      <p:to x="100000" y="100000"/>
                                    </p:animScale>
                                    <p:animScale>
                                      <p:cBhvr>
                                        <p:cTn id="40" dur="26">
                                          <p:stCondLst>
                                            <p:cond delay="1808"/>
                                          </p:stCondLst>
                                        </p:cTn>
                                        <p:tgtEl>
                                          <p:spTgt spid="13"/>
                                        </p:tgtEl>
                                      </p:cBhvr>
                                      <p:to x="100000" y="95000"/>
                                    </p:animScale>
                                    <p:animScale>
                                      <p:cBhvr>
                                        <p:cTn id="41"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7"/>
                    </p:tgtEl>
                  </p:cond>
                </p:stCondLst>
                <p:endSync evt="end" delay="0">
                  <p:rtn val="all"/>
                </p:endSync>
                <p:childTnLst>
                  <p:par>
                    <p:cTn id="43" fill="hold">
                      <p:stCondLst>
                        <p:cond delay="0"/>
                      </p:stCondLst>
                      <p:childTnLst>
                        <p:par>
                          <p:cTn id="44" fill="hold">
                            <p:stCondLst>
                              <p:cond delay="0"/>
                            </p:stCondLst>
                            <p:childTnLst>
                              <p:par>
                                <p:cTn id="45" presetID="26" presetClass="emph" presetSubtype="0" fill="hold" grpId="0" nodeType="clickEffect">
                                  <p:stCondLst>
                                    <p:cond delay="0"/>
                                  </p:stCondLst>
                                  <p:childTnLst>
                                    <p:animEffect transition="out" filter="fade">
                                      <p:cBhvr>
                                        <p:cTn id="46" dur="500" tmFilter="0, 0; .2, .5; .8, .5; 1, 0"/>
                                        <p:tgtEl>
                                          <p:spTgt spid="7"/>
                                        </p:tgtEl>
                                      </p:cBhvr>
                                    </p:animEffect>
                                    <p:animScale>
                                      <p:cBhvr>
                                        <p:cTn id="47" dur="250" autoRev="1" fill="hold"/>
                                        <p:tgtEl>
                                          <p:spTgt spid="7"/>
                                        </p:tgtEl>
                                      </p:cBhvr>
                                      <p:by x="105000" y="105000"/>
                                    </p:animScale>
                                  </p:childTnLst>
                                </p:cTn>
                              </p:par>
                            </p:childTnLst>
                          </p:cTn>
                        </p:par>
                        <p:par>
                          <p:cTn id="48" fill="hold">
                            <p:stCondLst>
                              <p:cond delay="500"/>
                            </p:stCondLst>
                            <p:childTnLst>
                              <p:par>
                                <p:cTn id="49" presetID="1" presetClass="entr" presetSubtype="0" fill="hold" grpId="0" nodeType="afterEffect">
                                  <p:stCondLst>
                                    <p:cond delay="0"/>
                                  </p:stCondLst>
                                  <p:childTnLst>
                                    <p:set>
                                      <p:cBhvr>
                                        <p:cTn id="50" dur="1" fill="hold">
                                          <p:stCondLst>
                                            <p:cond delay="999"/>
                                          </p:stCondLst>
                                        </p:cTn>
                                        <p:tgtEl>
                                          <p:spTgt spid="11"/>
                                        </p:tgtEl>
                                        <p:attrNameLst>
                                          <p:attrName>style.visibility</p:attrName>
                                        </p:attrNameLst>
                                      </p:cBhvr>
                                      <p:to>
                                        <p:strVal val="visible"/>
                                      </p:to>
                                    </p:set>
                                  </p:childTnLst>
                                </p:cTn>
                              </p:par>
                            </p:childTnLst>
                          </p:cTn>
                        </p:par>
                        <p:par>
                          <p:cTn id="51" fill="hold">
                            <p:stCondLst>
                              <p:cond delay="1500"/>
                            </p:stCondLst>
                            <p:childTnLst>
                              <p:par>
                                <p:cTn id="52" presetID="1" presetClass="entr" presetSubtype="0" fill="hold" grpId="0" nodeType="afterEffect">
                                  <p:stCondLst>
                                    <p:cond delay="0"/>
                                  </p:stCondLst>
                                  <p:childTnLst>
                                    <p:set>
                                      <p:cBhvr>
                                        <p:cTn id="53" dur="1" fill="hold">
                                          <p:stCondLst>
                                            <p:cond delay="999"/>
                                          </p:stCondLst>
                                        </p:cTn>
                                        <p:tgtEl>
                                          <p:spTgt spid="12"/>
                                        </p:tgtEl>
                                        <p:attrNameLst>
                                          <p:attrName>style.visibility</p:attrName>
                                        </p:attrNameLst>
                                      </p:cBhvr>
                                      <p:to>
                                        <p:strVal val="visible"/>
                                      </p:to>
                                    </p:set>
                                  </p:childTnLst>
                                </p:cTn>
                              </p:par>
                            </p:childTnLst>
                          </p:cTn>
                        </p:par>
                        <p:par>
                          <p:cTn id="54" fill="hold">
                            <p:stCondLst>
                              <p:cond delay="2500"/>
                            </p:stCondLst>
                            <p:childTnLst>
                              <p:par>
                                <p:cTn id="55" presetID="1" presetClass="entr" presetSubtype="0" fill="hold" grpId="0" nodeType="afterEffect">
                                  <p:stCondLst>
                                    <p:cond delay="0"/>
                                  </p:stCondLst>
                                  <p:childTnLst>
                                    <p:set>
                                      <p:cBhvr>
                                        <p:cTn id="56" dur="1" fill="hold">
                                          <p:stCondLst>
                                            <p:cond delay="999"/>
                                          </p:stCondLst>
                                        </p:cTn>
                                        <p:tgtEl>
                                          <p:spTgt spid="14"/>
                                        </p:tgtEl>
                                        <p:attrNameLst>
                                          <p:attrName>style.visibility</p:attrName>
                                        </p:attrNameLst>
                                      </p:cBhvr>
                                      <p:to>
                                        <p:strVal val="visible"/>
                                      </p:to>
                                    </p:set>
                                  </p:childTnLst>
                                </p:cTn>
                              </p:par>
                            </p:childTnLst>
                          </p:cTn>
                        </p:par>
                        <p:par>
                          <p:cTn id="57" fill="hold">
                            <p:stCondLst>
                              <p:cond delay="3500"/>
                            </p:stCondLst>
                            <p:childTnLst>
                              <p:par>
                                <p:cTn id="58" presetID="1" presetClass="entr" presetSubtype="0" fill="hold" grpId="0" nodeType="afterEffect">
                                  <p:stCondLst>
                                    <p:cond delay="0"/>
                                  </p:stCondLst>
                                  <p:childTnLst>
                                    <p:set>
                                      <p:cBhvr>
                                        <p:cTn id="59" dur="1" fill="hold">
                                          <p:stCondLst>
                                            <p:cond delay="999"/>
                                          </p:stCondLst>
                                        </p:cTn>
                                        <p:tgtEl>
                                          <p:spTgt spid="15"/>
                                        </p:tgtEl>
                                        <p:attrNameLst>
                                          <p:attrName>style.visibility</p:attrName>
                                        </p:attrNameLst>
                                      </p:cBhvr>
                                      <p:to>
                                        <p:strVal val="visible"/>
                                      </p:to>
                                    </p:set>
                                  </p:childTnLst>
                                </p:cTn>
                              </p:par>
                            </p:childTnLst>
                          </p:cTn>
                        </p:par>
                        <p:par>
                          <p:cTn id="60" fill="hold">
                            <p:stCondLst>
                              <p:cond delay="4500"/>
                            </p:stCondLst>
                            <p:childTnLst>
                              <p:par>
                                <p:cTn id="61" presetID="1" presetClass="entr" presetSubtype="0" fill="hold" grpId="0" nodeType="afterEffect">
                                  <p:stCondLst>
                                    <p:cond delay="0"/>
                                  </p:stCondLst>
                                  <p:childTnLst>
                                    <p:set>
                                      <p:cBhvr>
                                        <p:cTn id="62" dur="1" fill="hold">
                                          <p:stCondLst>
                                            <p:cond delay="999"/>
                                          </p:stCondLst>
                                        </p:cTn>
                                        <p:tgtEl>
                                          <p:spTgt spid="16"/>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4" name="alarm clock.wav"/>
                                        </p:tgtEl>
                                      </p:cMediaNode>
                                    </p:audio>
                                  </p:subTnLst>
                                </p:cTn>
                              </p:par>
                            </p:childTnLst>
                          </p:cTn>
                        </p:par>
                      </p:childTnLst>
                    </p:cTn>
                  </p:par>
                </p:childTnLst>
              </p:cTn>
              <p:nextCondLst>
                <p:cond evt="onClick" delay="0">
                  <p:tgtEl>
                    <p:spTgt spid="7"/>
                  </p:tgtEl>
                </p:cond>
              </p:nextCondLst>
            </p:seq>
          </p:childTnLst>
        </p:cTn>
      </p:par>
    </p:tnLst>
    <p:bldLst>
      <p:bldP spid="13" grpId="0"/>
      <p:bldP spid="7" grpId="0" animBg="1"/>
      <p:bldP spid="11" grpId="0" animBg="1"/>
      <p:bldP spid="12" grpId="0" animBg="1"/>
      <p:bldP spid="14" grpId="0" animBg="1"/>
      <p:bldP spid="15" grpId="0" animBg="1"/>
      <p:bldP spid="1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B1191A79-BE64-465B-B681-78FBCE1B526C"/>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u000B74{55CBB2E4-333B-435E-B2D8-AE995DCB9976}&quot;,&quot;E:\\&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
  <p:tag name="ISPRING_SCORM_RATE_QUIZZES" val="0"/>
  <p:tag name="ISPRING_SCORM_PASSING_SCORE" val="100.000000"/>
  <p:tag name="ISPRING_PRESENTATION_TITLE" val="Bài 15-T2-Thuật Toán"/>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GENSWF_SLIDE_UID" val="{C7F8CDA8-503F-4E71-A06A-084E6DCE2D19}:276"/>
</p:tagLst>
</file>

<file path=ppt/tags/tag11.xml><?xml version="1.0" encoding="utf-8"?>
<p:tagLst xmlns:a="http://schemas.openxmlformats.org/drawingml/2006/main" xmlns:r="http://schemas.openxmlformats.org/officeDocument/2006/relationships" xmlns:p="http://schemas.openxmlformats.org/presentationml/2006/main">
  <p:tag name="GENSWF_SLIDE_UID" val="{07B2A997-B5F3-4496-AA6E-EA87519F41BF}:266"/>
</p:tagLst>
</file>

<file path=ppt/tags/tag12.xml><?xml version="1.0" encoding="utf-8"?>
<p:tagLst xmlns:a="http://schemas.openxmlformats.org/drawingml/2006/main" xmlns:r="http://schemas.openxmlformats.org/officeDocument/2006/relationships" xmlns:p="http://schemas.openxmlformats.org/presentationml/2006/main">
  <p:tag name="GENSWF_SLIDE_UID" val="{BEAB365C-B725-4BD2-976E-F343E54B474C}:460"/>
</p:tagLst>
</file>

<file path=ppt/tags/tag13.xml><?xml version="1.0" encoding="utf-8"?>
<p:tagLst xmlns:a="http://schemas.openxmlformats.org/drawingml/2006/main" xmlns:r="http://schemas.openxmlformats.org/officeDocument/2006/relationships" xmlns:p="http://schemas.openxmlformats.org/presentationml/2006/main">
  <p:tag name="GENSWF_SLIDE_UID" val="{CD80A372-6CD8-4BC1-8489-65386FC90104}:303"/>
</p:tagLst>
</file>

<file path=ppt/tags/tag14.xml><?xml version="1.0" encoding="utf-8"?>
<p:tagLst xmlns:a="http://schemas.openxmlformats.org/drawingml/2006/main" xmlns:r="http://schemas.openxmlformats.org/officeDocument/2006/relationships" xmlns:p="http://schemas.openxmlformats.org/presentationml/2006/main">
  <p:tag name="GENSWF_SLIDE_UID" val="{A2ED632B-2582-46FF-AB66-009DE506F469}:311"/>
</p:tagLst>
</file>

<file path=ppt/tags/tag15.xml><?xml version="1.0" encoding="utf-8"?>
<p:tagLst xmlns:a="http://schemas.openxmlformats.org/drawingml/2006/main" xmlns:r="http://schemas.openxmlformats.org/officeDocument/2006/relationships" xmlns:p="http://schemas.openxmlformats.org/presentationml/2006/main">
  <p:tag name="GENSWF_SLIDE_UID" val="{B8568353-97F1-4CAA-8513-78670C8AE57B}:328"/>
</p:tagLst>
</file>

<file path=ppt/tags/tag16.xml><?xml version="1.0" encoding="utf-8"?>
<p:tagLst xmlns:a="http://schemas.openxmlformats.org/drawingml/2006/main" xmlns:r="http://schemas.openxmlformats.org/officeDocument/2006/relationships" xmlns:p="http://schemas.openxmlformats.org/presentationml/2006/main">
  <p:tag name="GENSWF_SLIDE_UID" val="{14659643-4C94-4D19-93F9-C8686E18E3B5}:263"/>
</p:tagLst>
</file>

<file path=ppt/tags/tag17.xml><?xml version="1.0" encoding="utf-8"?>
<p:tagLst xmlns:a="http://schemas.openxmlformats.org/drawingml/2006/main" xmlns:r="http://schemas.openxmlformats.org/officeDocument/2006/relationships" xmlns:p="http://schemas.openxmlformats.org/presentationml/2006/main">
  <p:tag name="GENSWF_SLIDE_UID" val="{7B13AF9C-3318-46FA-9F54-118E07F8C4FA}:332"/>
</p:tagLst>
</file>

<file path=ppt/tags/tag18.xml><?xml version="1.0" encoding="utf-8"?>
<p:tagLst xmlns:a="http://schemas.openxmlformats.org/drawingml/2006/main" xmlns:r="http://schemas.openxmlformats.org/officeDocument/2006/relationships" xmlns:p="http://schemas.openxmlformats.org/presentationml/2006/main">
  <p:tag name="GENSWF_SLIDE_UID" val="{0483B4B7-FD57-458C-A072-AFE78437D443}:463"/>
</p:tagLst>
</file>

<file path=ppt/tags/tag19.xml><?xml version="1.0" encoding="utf-8"?>
<p:tagLst xmlns:a="http://schemas.openxmlformats.org/drawingml/2006/main" xmlns:r="http://schemas.openxmlformats.org/officeDocument/2006/relationships" xmlns:p="http://schemas.openxmlformats.org/presentationml/2006/main">
  <p:tag name="GENSWF_SLIDE_UID" val="{0790DF5F-C538-4386-9B52-9F5C0BC15892}:337"/>
</p:tagLst>
</file>

<file path=ppt/tags/tag2.xml><?xml version="1.0" encoding="utf-8"?>
<p:tagLst xmlns:a="http://schemas.openxmlformats.org/drawingml/2006/main" xmlns:r="http://schemas.openxmlformats.org/officeDocument/2006/relationships" xmlns:p="http://schemas.openxmlformats.org/presentationml/2006/main">
  <p:tag name="GENSWF_SLIDE_UID" val="{4798F251-587E-463F-9252-CFC5C4735338}:286"/>
</p:tagLst>
</file>

<file path=ppt/tags/tag20.xml><?xml version="1.0" encoding="utf-8"?>
<p:tagLst xmlns:a="http://schemas.openxmlformats.org/drawingml/2006/main" xmlns:r="http://schemas.openxmlformats.org/officeDocument/2006/relationships" xmlns:p="http://schemas.openxmlformats.org/presentationml/2006/main">
  <p:tag name="TIMING" val="|9.9"/>
  <p:tag name="GENSWF_SLIDE_UID" val="{5D1F727B-2EED-48E4-B7B8-2F0FD77F3A3A}:450"/>
</p:tagLst>
</file>

<file path=ppt/tags/tag21.xml><?xml version="1.0" encoding="utf-8"?>
<p:tagLst xmlns:a="http://schemas.openxmlformats.org/drawingml/2006/main" xmlns:r="http://schemas.openxmlformats.org/officeDocument/2006/relationships" xmlns:p="http://schemas.openxmlformats.org/presentationml/2006/main">
  <p:tag name="GENSWF_SLIDE_UID" val="{13491C71-7AB1-4CED-AA78-6D9F3F3DE6C7}:343"/>
</p:tagLst>
</file>

<file path=ppt/tags/tag22.xml><?xml version="1.0" encoding="utf-8"?>
<p:tagLst xmlns:a="http://schemas.openxmlformats.org/drawingml/2006/main" xmlns:r="http://schemas.openxmlformats.org/officeDocument/2006/relationships" xmlns:p="http://schemas.openxmlformats.org/presentationml/2006/main">
  <p:tag name="GENSWF_SLIDE_UID" val="{99AA9F92-E973-42D5-9352-5F673490534D}:451"/>
</p:tagLst>
</file>

<file path=ppt/tags/tag23.xml><?xml version="1.0" encoding="utf-8"?>
<p:tagLst xmlns:a="http://schemas.openxmlformats.org/drawingml/2006/main" xmlns:r="http://schemas.openxmlformats.org/officeDocument/2006/relationships" xmlns:p="http://schemas.openxmlformats.org/presentationml/2006/main">
  <p:tag name="GENSWF_SLIDE_UID" val="{F4A6F9B1-6052-446C-89D5-BC8089DCE9E9}:268"/>
</p:tagLst>
</file>

<file path=ppt/tags/tag24.xml><?xml version="1.0" encoding="utf-8"?>
<p:tagLst xmlns:a="http://schemas.openxmlformats.org/drawingml/2006/main" xmlns:r="http://schemas.openxmlformats.org/officeDocument/2006/relationships" xmlns:p="http://schemas.openxmlformats.org/presentationml/2006/main">
  <p:tag name="GENSWF_SLIDE_UID" val="{1B4FA590-1822-414F-84EB-74A4370D14BD}:452"/>
</p:tagLst>
</file>

<file path=ppt/tags/tag25.xml><?xml version="1.0" encoding="utf-8"?>
<p:tagLst xmlns:a="http://schemas.openxmlformats.org/drawingml/2006/main" xmlns:r="http://schemas.openxmlformats.org/officeDocument/2006/relationships" xmlns:p="http://schemas.openxmlformats.org/presentationml/2006/main">
  <p:tag name="GENSWF_SLIDE_UID" val="{B7F9D5C0-4459-4846-AE2A-727143E0C7FF}:454"/>
</p:tagLst>
</file>

<file path=ppt/tags/tag26.xml><?xml version="1.0" encoding="utf-8"?>
<p:tagLst xmlns:a="http://schemas.openxmlformats.org/drawingml/2006/main" xmlns:r="http://schemas.openxmlformats.org/officeDocument/2006/relationships" xmlns:p="http://schemas.openxmlformats.org/presentationml/2006/main">
  <p:tag name="GENSWF_SLIDE_UID" val="{754F6EEC-E6C0-4FA6-A694-1C86D2421F9D}:453"/>
</p:tagLst>
</file>

<file path=ppt/tags/tag27.xml><?xml version="1.0" encoding="utf-8"?>
<p:tagLst xmlns:a="http://schemas.openxmlformats.org/drawingml/2006/main" xmlns:r="http://schemas.openxmlformats.org/officeDocument/2006/relationships" xmlns:p="http://schemas.openxmlformats.org/presentationml/2006/main">
  <p:tag name="GENSWF_SLIDE_UID" val="{54FB9D01-2B3B-4A21-B942-81DE968A927F}:455"/>
</p:tagLst>
</file>

<file path=ppt/tags/tag28.xml><?xml version="1.0" encoding="utf-8"?>
<p:tagLst xmlns:a="http://schemas.openxmlformats.org/drawingml/2006/main" xmlns:r="http://schemas.openxmlformats.org/officeDocument/2006/relationships" xmlns:p="http://schemas.openxmlformats.org/presentationml/2006/main">
  <p:tag name="GENSWF_SLIDE_UID" val="{9F7DB8D7-4092-48D0-959E-85126D5E0C1D}:335"/>
</p:tagLst>
</file>

<file path=ppt/tags/tag29.xml><?xml version="1.0" encoding="utf-8"?>
<p:tagLst xmlns:a="http://schemas.openxmlformats.org/drawingml/2006/main" xmlns:r="http://schemas.openxmlformats.org/officeDocument/2006/relationships" xmlns:p="http://schemas.openxmlformats.org/presentationml/2006/main">
  <p:tag name="GENSWF_SLIDE_UID" val="{0C140D0D-AFB9-40DE-9086-F1B600F59BFD}:457"/>
</p:tagLst>
</file>

<file path=ppt/tags/tag3.xml><?xml version="1.0" encoding="utf-8"?>
<p:tagLst xmlns:a="http://schemas.openxmlformats.org/drawingml/2006/main" xmlns:r="http://schemas.openxmlformats.org/officeDocument/2006/relationships" xmlns:p="http://schemas.openxmlformats.org/presentationml/2006/main">
  <p:tag name="GENSWF_SLIDE_UID" val="{D402F385-1F13-4A18-9EFD-DA5335AB0445}:319"/>
</p:tagLst>
</file>

<file path=ppt/tags/tag30.xml><?xml version="1.0" encoding="utf-8"?>
<p:tagLst xmlns:a="http://schemas.openxmlformats.org/drawingml/2006/main" xmlns:r="http://schemas.openxmlformats.org/officeDocument/2006/relationships" xmlns:p="http://schemas.openxmlformats.org/presentationml/2006/main">
  <p:tag name="GENSWF_SLIDE_UID" val="{98D08C3A-7302-4E1E-8E90-A4500B3ED757}:456"/>
</p:tagLst>
</file>

<file path=ppt/tags/tag31.xml><?xml version="1.0" encoding="utf-8"?>
<p:tagLst xmlns:a="http://schemas.openxmlformats.org/drawingml/2006/main" xmlns:r="http://schemas.openxmlformats.org/officeDocument/2006/relationships" xmlns:p="http://schemas.openxmlformats.org/presentationml/2006/main">
  <p:tag name="GENSWF_SLIDE_UID" val="{B2F014C1-A07E-40C8-93D9-EC5FB80147E0}:458"/>
</p:tagLst>
</file>

<file path=ppt/tags/tag32.xml><?xml version="1.0" encoding="utf-8"?>
<p:tagLst xmlns:a="http://schemas.openxmlformats.org/drawingml/2006/main" xmlns:r="http://schemas.openxmlformats.org/officeDocument/2006/relationships" xmlns:p="http://schemas.openxmlformats.org/presentationml/2006/main">
  <p:tag name="GENSWF_SLIDE_UID" val="{AE18F804-8DD9-4CC0-8958-39866D3800C6}:462"/>
</p:tagLst>
</file>

<file path=ppt/tags/tag33.xml><?xml version="1.0" encoding="utf-8"?>
<p:tagLst xmlns:a="http://schemas.openxmlformats.org/drawingml/2006/main" xmlns:r="http://schemas.openxmlformats.org/officeDocument/2006/relationships" xmlns:p="http://schemas.openxmlformats.org/presentationml/2006/main">
  <p:tag name="GENSWF_SLIDE_UID" val="{DB06AAA4-2AF9-49F5-909F-9A72AECC485F}:322"/>
</p:tagLst>
</file>

<file path=ppt/tags/tag34.xml><?xml version="1.0" encoding="utf-8"?>
<p:tagLst xmlns:a="http://schemas.openxmlformats.org/drawingml/2006/main" xmlns:r="http://schemas.openxmlformats.org/officeDocument/2006/relationships" xmlns:p="http://schemas.openxmlformats.org/presentationml/2006/main">
  <p:tag name="GENSWF_SLIDE_UID" val="{C0AF7ED4-277C-4E84-BB36-0BBC6E113EDA}:259"/>
</p:tagLst>
</file>

<file path=ppt/tags/tag35.xml><?xml version="1.0" encoding="utf-8"?>
<p:tagLst xmlns:a="http://schemas.openxmlformats.org/drawingml/2006/main" xmlns:r="http://schemas.openxmlformats.org/officeDocument/2006/relationships" xmlns:p="http://schemas.openxmlformats.org/presentationml/2006/main">
  <p:tag name="GENSWF_SLIDE_UID" val="{B5E55333-7AC5-49C5-8250-A2434C346EBF}:309"/>
</p:tagLst>
</file>

<file path=ppt/tags/tag36.xml><?xml version="1.0" encoding="utf-8"?>
<p:tagLst xmlns:a="http://schemas.openxmlformats.org/drawingml/2006/main" xmlns:r="http://schemas.openxmlformats.org/officeDocument/2006/relationships" xmlns:p="http://schemas.openxmlformats.org/presentationml/2006/main">
  <p:tag name="GENSWF_SLIDE_UID" val="{64F04C95-C75D-42CB-8E32-2CCD9B48FAB7}:459"/>
</p:tagLst>
</file>

<file path=ppt/tags/tag37.xml><?xml version="1.0" encoding="utf-8"?>
<p:tagLst xmlns:a="http://schemas.openxmlformats.org/drawingml/2006/main" xmlns:r="http://schemas.openxmlformats.org/officeDocument/2006/relationships" xmlns:p="http://schemas.openxmlformats.org/presentationml/2006/main">
  <p:tag name="GENSWF_SLIDE_UID" val="{177598EC-CD32-4A51-AAD0-795019258C62}:292"/>
</p:tagLst>
</file>

<file path=ppt/tags/tag4.xml><?xml version="1.0" encoding="utf-8"?>
<p:tagLst xmlns:a="http://schemas.openxmlformats.org/drawingml/2006/main" xmlns:r="http://schemas.openxmlformats.org/officeDocument/2006/relationships" xmlns:p="http://schemas.openxmlformats.org/presentationml/2006/main">
  <p:tag name="GENSWF_SLIDE_UID" val="{3F77CB3E-1DBD-4711-9916-3815E8B16C88}:267"/>
</p:tagLst>
</file>

<file path=ppt/tags/tag5.xml><?xml version="1.0" encoding="utf-8"?>
<p:tagLst xmlns:a="http://schemas.openxmlformats.org/drawingml/2006/main" xmlns:r="http://schemas.openxmlformats.org/officeDocument/2006/relationships" xmlns:p="http://schemas.openxmlformats.org/presentationml/2006/main">
  <p:tag name="GENSWF_SLIDE_UID" val="{75A1003E-F5E8-43D0-8BD2-285141B6076C}:461"/>
</p:tagLst>
</file>

<file path=ppt/tags/tag6.xml><?xml version="1.0" encoding="utf-8"?>
<p:tagLst xmlns:a="http://schemas.openxmlformats.org/drawingml/2006/main" xmlns:r="http://schemas.openxmlformats.org/officeDocument/2006/relationships" xmlns:p="http://schemas.openxmlformats.org/presentationml/2006/main">
  <p:tag name="GENSWF_SLIDE_UID" val="{62B96DE9-9560-4A71-9D3D-25CE213B23B0}:272"/>
</p:tagLst>
</file>

<file path=ppt/tags/tag7.xml><?xml version="1.0" encoding="utf-8"?>
<p:tagLst xmlns:a="http://schemas.openxmlformats.org/drawingml/2006/main" xmlns:r="http://schemas.openxmlformats.org/officeDocument/2006/relationships" xmlns:p="http://schemas.openxmlformats.org/presentationml/2006/main">
  <p:tag name="GENSWF_SLIDE_UID" val="{8F1FA659-36CF-4A4C-ADAB-69595A212476}:273"/>
</p:tagLst>
</file>

<file path=ppt/tags/tag8.xml><?xml version="1.0" encoding="utf-8"?>
<p:tagLst xmlns:a="http://schemas.openxmlformats.org/drawingml/2006/main" xmlns:r="http://schemas.openxmlformats.org/officeDocument/2006/relationships" xmlns:p="http://schemas.openxmlformats.org/presentationml/2006/main">
  <p:tag name="GENSWF_SLIDE_UID" val="{21591C6D-C393-426F-B34B-E9DD4F5098F0}:274"/>
</p:tagLst>
</file>

<file path=ppt/tags/tag9.xml><?xml version="1.0" encoding="utf-8"?>
<p:tagLst xmlns:a="http://schemas.openxmlformats.org/drawingml/2006/main" xmlns:r="http://schemas.openxmlformats.org/officeDocument/2006/relationships" xmlns:p="http://schemas.openxmlformats.org/presentationml/2006/main">
  <p:tag name="GENSWF_SLIDE_UID" val="{9E9382E9-B140-4032-BC1C-8B7928A891A5}:27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TM03457464[[fn=Dividend]]</Template>
  <TotalTime>840</TotalTime>
  <Words>2531</Words>
  <Application>Microsoft Office PowerPoint</Application>
  <PresentationFormat>Widescreen</PresentationFormat>
  <Paragraphs>342</Paragraphs>
  <Slides>36</Slides>
  <Notes>36</Notes>
  <HiddenSlides>0</HiddenSlides>
  <MMClips>13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36</vt:i4>
      </vt:variant>
    </vt:vector>
  </HeadingPairs>
  <TitlesOfParts>
    <vt:vector size="44" baseType="lpstr">
      <vt:lpstr>微软雅黑</vt:lpstr>
      <vt:lpstr>Arial</vt:lpstr>
      <vt:lpstr>Calibri</vt:lpstr>
      <vt:lpstr>Calibri Light</vt:lpstr>
      <vt:lpstr>Tahoma</vt:lpstr>
      <vt:lpstr>Times New Roman</vt:lpstr>
      <vt:lpstr>VNI Times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15-T2-Thuật Toán</dc:title>
  <dc:creator>DELL</dc:creator>
  <cp:lastModifiedBy>PC</cp:lastModifiedBy>
  <cp:revision>87</cp:revision>
  <dcterms:created xsi:type="dcterms:W3CDTF">2021-07-23T02:17:54Z</dcterms:created>
  <dcterms:modified xsi:type="dcterms:W3CDTF">2023-04-09T00:23:02Z</dcterms:modified>
</cp:coreProperties>
</file>