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5"/>
  </p:notesMasterIdLst>
  <p:sldIdLst>
    <p:sldId id="256" r:id="rId2"/>
    <p:sldId id="320" r:id="rId3"/>
    <p:sldId id="318" r:id="rId4"/>
    <p:sldId id="259" r:id="rId5"/>
    <p:sldId id="321" r:id="rId6"/>
    <p:sldId id="319" r:id="rId7"/>
    <p:sldId id="289" r:id="rId8"/>
    <p:sldId id="291" r:id="rId9"/>
    <p:sldId id="261" r:id="rId10"/>
    <p:sldId id="302" r:id="rId11"/>
    <p:sldId id="303" r:id="rId12"/>
    <p:sldId id="304" r:id="rId13"/>
    <p:sldId id="305" r:id="rId14"/>
    <p:sldId id="306" r:id="rId15"/>
    <p:sldId id="307" r:id="rId16"/>
    <p:sldId id="308" r:id="rId17"/>
    <p:sldId id="309" r:id="rId18"/>
    <p:sldId id="311" r:id="rId19"/>
    <p:sldId id="312" r:id="rId20"/>
    <p:sldId id="315" r:id="rId21"/>
    <p:sldId id="317" r:id="rId22"/>
    <p:sldId id="316" r:id="rId23"/>
    <p:sldId id="279" r:id="rId24"/>
  </p:sldIdLst>
  <p:sldSz cx="9144000" cy="6858000" type="screen4x3"/>
  <p:notesSz cx="6858000" cy="9144000"/>
  <p:custDataLst>
    <p:tags r:id="rId26"/>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CC99"/>
    <a:srgbClr val="00DEA4"/>
    <a:srgbClr val="00F2B3"/>
    <a:srgbClr val="61C2D5"/>
    <a:srgbClr val="92D8DA"/>
    <a:srgbClr val="F0D5D4"/>
    <a:srgbClr val="94E0A1"/>
    <a:srgbClr val="74D684"/>
    <a:srgbClr val="77B66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973" autoAdjust="0"/>
    <p:restoredTop sz="94660"/>
  </p:normalViewPr>
  <p:slideViewPr>
    <p:cSldViewPr>
      <p:cViewPr varScale="1">
        <p:scale>
          <a:sx n="60" d="100"/>
          <a:sy n="60" d="100"/>
        </p:scale>
        <p:origin x="1506" y="60"/>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gs" Target="tags/tag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5AE181F-4432-432B-A543-AA0C8E78D956}" type="datetimeFigureOut">
              <a:rPr lang="en-US" smtClean="0"/>
              <a:t>08/04/2023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68B52DA-9B5A-474F-8753-6F2E37243C43}" type="slidenum">
              <a:rPr lang="en-US" smtClean="0"/>
              <a:t>‹#›</a:t>
            </a:fld>
            <a:endParaRPr lang="en-US"/>
          </a:p>
        </p:txBody>
      </p:sp>
    </p:spTree>
    <p:extLst>
      <p:ext uri="{BB962C8B-B14F-4D97-AF65-F5344CB8AC3E}">
        <p14:creationId xmlns:p14="http://schemas.microsoft.com/office/powerpoint/2010/main" val="14593462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8B52DA-9B5A-474F-8753-6F2E37243C43}" type="slidenum">
              <a:rPr lang="en-US" smtClean="0"/>
              <a:t>1</a:t>
            </a:fld>
            <a:endParaRPr lang="en-US"/>
          </a:p>
        </p:txBody>
      </p:sp>
    </p:spTree>
    <p:extLst>
      <p:ext uri="{BB962C8B-B14F-4D97-AF65-F5344CB8AC3E}">
        <p14:creationId xmlns:p14="http://schemas.microsoft.com/office/powerpoint/2010/main" val="1473211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8B52DA-9B5A-474F-8753-6F2E37243C43}" type="slidenum">
              <a:rPr lang="en-US" smtClean="0"/>
              <a:t>10</a:t>
            </a:fld>
            <a:endParaRPr lang="en-US"/>
          </a:p>
        </p:txBody>
      </p:sp>
    </p:spTree>
    <p:extLst>
      <p:ext uri="{BB962C8B-B14F-4D97-AF65-F5344CB8AC3E}">
        <p14:creationId xmlns:p14="http://schemas.microsoft.com/office/powerpoint/2010/main" val="14117498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8B52DA-9B5A-474F-8753-6F2E37243C43}" type="slidenum">
              <a:rPr lang="en-US" smtClean="0"/>
              <a:t>11</a:t>
            </a:fld>
            <a:endParaRPr lang="en-US"/>
          </a:p>
        </p:txBody>
      </p:sp>
    </p:spTree>
    <p:extLst>
      <p:ext uri="{BB962C8B-B14F-4D97-AF65-F5344CB8AC3E}">
        <p14:creationId xmlns:p14="http://schemas.microsoft.com/office/powerpoint/2010/main" val="10341809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8B52DA-9B5A-474F-8753-6F2E37243C43}" type="slidenum">
              <a:rPr lang="en-US" smtClean="0"/>
              <a:t>12</a:t>
            </a:fld>
            <a:endParaRPr lang="en-US"/>
          </a:p>
        </p:txBody>
      </p:sp>
    </p:spTree>
    <p:extLst>
      <p:ext uri="{BB962C8B-B14F-4D97-AF65-F5344CB8AC3E}">
        <p14:creationId xmlns:p14="http://schemas.microsoft.com/office/powerpoint/2010/main" val="5771417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8B52DA-9B5A-474F-8753-6F2E37243C43}" type="slidenum">
              <a:rPr lang="en-US" smtClean="0"/>
              <a:t>13</a:t>
            </a:fld>
            <a:endParaRPr lang="en-US"/>
          </a:p>
        </p:txBody>
      </p:sp>
    </p:spTree>
    <p:extLst>
      <p:ext uri="{BB962C8B-B14F-4D97-AF65-F5344CB8AC3E}">
        <p14:creationId xmlns:p14="http://schemas.microsoft.com/office/powerpoint/2010/main" val="23346439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8B52DA-9B5A-474F-8753-6F2E37243C43}" type="slidenum">
              <a:rPr lang="en-US" smtClean="0"/>
              <a:t>14</a:t>
            </a:fld>
            <a:endParaRPr lang="en-US"/>
          </a:p>
        </p:txBody>
      </p:sp>
    </p:spTree>
    <p:extLst>
      <p:ext uri="{BB962C8B-B14F-4D97-AF65-F5344CB8AC3E}">
        <p14:creationId xmlns:p14="http://schemas.microsoft.com/office/powerpoint/2010/main" val="13182153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8B52DA-9B5A-474F-8753-6F2E37243C43}" type="slidenum">
              <a:rPr lang="en-US" smtClean="0"/>
              <a:t>15</a:t>
            </a:fld>
            <a:endParaRPr lang="en-US"/>
          </a:p>
        </p:txBody>
      </p:sp>
    </p:spTree>
    <p:extLst>
      <p:ext uri="{BB962C8B-B14F-4D97-AF65-F5344CB8AC3E}">
        <p14:creationId xmlns:p14="http://schemas.microsoft.com/office/powerpoint/2010/main" val="31151853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8B52DA-9B5A-474F-8753-6F2E37243C43}" type="slidenum">
              <a:rPr lang="en-US" smtClean="0"/>
              <a:t>16</a:t>
            </a:fld>
            <a:endParaRPr lang="en-US"/>
          </a:p>
        </p:txBody>
      </p:sp>
    </p:spTree>
    <p:extLst>
      <p:ext uri="{BB962C8B-B14F-4D97-AF65-F5344CB8AC3E}">
        <p14:creationId xmlns:p14="http://schemas.microsoft.com/office/powerpoint/2010/main" val="27500647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8B52DA-9B5A-474F-8753-6F2E37243C43}" type="slidenum">
              <a:rPr lang="en-US" smtClean="0"/>
              <a:t>17</a:t>
            </a:fld>
            <a:endParaRPr lang="en-US"/>
          </a:p>
        </p:txBody>
      </p:sp>
    </p:spTree>
    <p:extLst>
      <p:ext uri="{BB962C8B-B14F-4D97-AF65-F5344CB8AC3E}">
        <p14:creationId xmlns:p14="http://schemas.microsoft.com/office/powerpoint/2010/main" val="82792457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8B52DA-9B5A-474F-8753-6F2E37243C43}" type="slidenum">
              <a:rPr lang="en-US" smtClean="0"/>
              <a:t>18</a:t>
            </a:fld>
            <a:endParaRPr lang="en-US"/>
          </a:p>
        </p:txBody>
      </p:sp>
    </p:spTree>
    <p:extLst>
      <p:ext uri="{BB962C8B-B14F-4D97-AF65-F5344CB8AC3E}">
        <p14:creationId xmlns:p14="http://schemas.microsoft.com/office/powerpoint/2010/main" val="35233849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8B52DA-9B5A-474F-8753-6F2E37243C43}" type="slidenum">
              <a:rPr lang="en-US" smtClean="0"/>
              <a:t>19</a:t>
            </a:fld>
            <a:endParaRPr lang="en-US"/>
          </a:p>
        </p:txBody>
      </p:sp>
    </p:spTree>
    <p:extLst>
      <p:ext uri="{BB962C8B-B14F-4D97-AF65-F5344CB8AC3E}">
        <p14:creationId xmlns:p14="http://schemas.microsoft.com/office/powerpoint/2010/main" val="23386763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BA23211-66F3-4E52-BE2E-D8A9E8DA1D06}"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6417725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8B52DA-9B5A-474F-8753-6F2E37243C43}" type="slidenum">
              <a:rPr lang="en-US" smtClean="0"/>
              <a:t>20</a:t>
            </a:fld>
            <a:endParaRPr lang="en-US"/>
          </a:p>
        </p:txBody>
      </p:sp>
    </p:spTree>
    <p:extLst>
      <p:ext uri="{BB962C8B-B14F-4D97-AF65-F5344CB8AC3E}">
        <p14:creationId xmlns:p14="http://schemas.microsoft.com/office/powerpoint/2010/main" val="419109130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8B52DA-9B5A-474F-8753-6F2E37243C43}" type="slidenum">
              <a:rPr lang="en-US" smtClean="0"/>
              <a:t>21</a:t>
            </a:fld>
            <a:endParaRPr lang="en-US"/>
          </a:p>
        </p:txBody>
      </p:sp>
    </p:spTree>
    <p:extLst>
      <p:ext uri="{BB962C8B-B14F-4D97-AF65-F5344CB8AC3E}">
        <p14:creationId xmlns:p14="http://schemas.microsoft.com/office/powerpoint/2010/main" val="220076423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8B52DA-9B5A-474F-8753-6F2E37243C43}" type="slidenum">
              <a:rPr lang="en-US" smtClean="0"/>
              <a:t>22</a:t>
            </a:fld>
            <a:endParaRPr lang="en-US"/>
          </a:p>
        </p:txBody>
      </p:sp>
    </p:spTree>
    <p:extLst>
      <p:ext uri="{BB962C8B-B14F-4D97-AF65-F5344CB8AC3E}">
        <p14:creationId xmlns:p14="http://schemas.microsoft.com/office/powerpoint/2010/main" val="181005323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8B52DA-9B5A-474F-8753-6F2E37243C43}" type="slidenum">
              <a:rPr lang="en-US" smtClean="0"/>
              <a:t>23</a:t>
            </a:fld>
            <a:endParaRPr lang="en-US"/>
          </a:p>
        </p:txBody>
      </p:sp>
    </p:spTree>
    <p:extLst>
      <p:ext uri="{BB962C8B-B14F-4D97-AF65-F5344CB8AC3E}">
        <p14:creationId xmlns:p14="http://schemas.microsoft.com/office/powerpoint/2010/main" val="11182016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8B52DA-9B5A-474F-8753-6F2E37243C43}" type="slidenum">
              <a:rPr lang="en-US" smtClean="0"/>
              <a:t>3</a:t>
            </a:fld>
            <a:endParaRPr lang="en-US"/>
          </a:p>
        </p:txBody>
      </p:sp>
    </p:spTree>
    <p:extLst>
      <p:ext uri="{BB962C8B-B14F-4D97-AF65-F5344CB8AC3E}">
        <p14:creationId xmlns:p14="http://schemas.microsoft.com/office/powerpoint/2010/main" val="7517426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8B52DA-9B5A-474F-8753-6F2E37243C43}" type="slidenum">
              <a:rPr lang="en-US" smtClean="0"/>
              <a:t>4</a:t>
            </a:fld>
            <a:endParaRPr lang="en-US"/>
          </a:p>
        </p:txBody>
      </p:sp>
    </p:spTree>
    <p:extLst>
      <p:ext uri="{BB962C8B-B14F-4D97-AF65-F5344CB8AC3E}">
        <p14:creationId xmlns:p14="http://schemas.microsoft.com/office/powerpoint/2010/main" val="5374329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8B52DA-9B5A-474F-8753-6F2E37243C43}" type="slidenum">
              <a:rPr lang="en-US" smtClean="0"/>
              <a:t>5</a:t>
            </a:fld>
            <a:endParaRPr lang="en-US"/>
          </a:p>
        </p:txBody>
      </p:sp>
    </p:spTree>
    <p:extLst>
      <p:ext uri="{BB962C8B-B14F-4D97-AF65-F5344CB8AC3E}">
        <p14:creationId xmlns:p14="http://schemas.microsoft.com/office/powerpoint/2010/main" val="8097679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8B52DA-9B5A-474F-8753-6F2E37243C43}" type="slidenum">
              <a:rPr lang="en-US" smtClean="0"/>
              <a:t>6</a:t>
            </a:fld>
            <a:endParaRPr lang="en-US"/>
          </a:p>
        </p:txBody>
      </p:sp>
    </p:spTree>
    <p:extLst>
      <p:ext uri="{BB962C8B-B14F-4D97-AF65-F5344CB8AC3E}">
        <p14:creationId xmlns:p14="http://schemas.microsoft.com/office/powerpoint/2010/main" val="14389042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8B52DA-9B5A-474F-8753-6F2E37243C43}" type="slidenum">
              <a:rPr lang="en-US" smtClean="0"/>
              <a:t>7</a:t>
            </a:fld>
            <a:endParaRPr lang="en-US"/>
          </a:p>
        </p:txBody>
      </p:sp>
    </p:spTree>
    <p:extLst>
      <p:ext uri="{BB962C8B-B14F-4D97-AF65-F5344CB8AC3E}">
        <p14:creationId xmlns:p14="http://schemas.microsoft.com/office/powerpoint/2010/main" val="31336813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8B52DA-9B5A-474F-8753-6F2E37243C43}" type="slidenum">
              <a:rPr lang="en-US" smtClean="0"/>
              <a:t>8</a:t>
            </a:fld>
            <a:endParaRPr lang="en-US"/>
          </a:p>
        </p:txBody>
      </p:sp>
    </p:spTree>
    <p:extLst>
      <p:ext uri="{BB962C8B-B14F-4D97-AF65-F5344CB8AC3E}">
        <p14:creationId xmlns:p14="http://schemas.microsoft.com/office/powerpoint/2010/main" val="11267370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8B52DA-9B5A-474F-8753-6F2E37243C43}" type="slidenum">
              <a:rPr lang="en-US" smtClean="0"/>
              <a:t>9</a:t>
            </a:fld>
            <a:endParaRPr lang="en-US"/>
          </a:p>
        </p:txBody>
      </p:sp>
    </p:spTree>
    <p:extLst>
      <p:ext uri="{BB962C8B-B14F-4D97-AF65-F5344CB8AC3E}">
        <p14:creationId xmlns:p14="http://schemas.microsoft.com/office/powerpoint/2010/main" val="24248296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692BD521-C20F-4FCF-845E-14CF5B689F0B}" type="datetimeFigureOut">
              <a:rPr lang="en-US" smtClean="0"/>
              <a:t>08/04/2023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A919EA-6CA9-44B0-8D65-A9A7331CDC07}" type="slidenum">
              <a:rPr lang="en-US" smtClean="0"/>
              <a:t>‹#›</a:t>
            </a:fld>
            <a:endParaRPr lang="en-US"/>
          </a:p>
        </p:txBody>
      </p:sp>
    </p:spTree>
    <p:extLst>
      <p:ext uri="{BB962C8B-B14F-4D97-AF65-F5344CB8AC3E}">
        <p14:creationId xmlns:p14="http://schemas.microsoft.com/office/powerpoint/2010/main" val="9545440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92BD521-C20F-4FCF-845E-14CF5B689F0B}" type="datetimeFigureOut">
              <a:rPr lang="en-US" smtClean="0"/>
              <a:t>08/04/2023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A919EA-6CA9-44B0-8D65-A9A7331CDC07}" type="slidenum">
              <a:rPr lang="en-US" smtClean="0"/>
              <a:t>‹#›</a:t>
            </a:fld>
            <a:endParaRPr lang="en-US"/>
          </a:p>
        </p:txBody>
      </p:sp>
    </p:spTree>
    <p:extLst>
      <p:ext uri="{BB962C8B-B14F-4D97-AF65-F5344CB8AC3E}">
        <p14:creationId xmlns:p14="http://schemas.microsoft.com/office/powerpoint/2010/main" val="24152256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92BD521-C20F-4FCF-845E-14CF5B689F0B}" type="datetimeFigureOut">
              <a:rPr lang="en-US" smtClean="0"/>
              <a:t>08/04/2023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A919EA-6CA9-44B0-8D65-A9A7331CDC07}" type="slidenum">
              <a:rPr lang="en-US" smtClean="0"/>
              <a:t>‹#›</a:t>
            </a:fld>
            <a:endParaRPr lang="en-US"/>
          </a:p>
        </p:txBody>
      </p:sp>
    </p:spTree>
    <p:extLst>
      <p:ext uri="{BB962C8B-B14F-4D97-AF65-F5344CB8AC3E}">
        <p14:creationId xmlns:p14="http://schemas.microsoft.com/office/powerpoint/2010/main" val="38270465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92BD521-C20F-4FCF-845E-14CF5B689F0B}" type="datetimeFigureOut">
              <a:rPr lang="en-US" smtClean="0"/>
              <a:t>08/04/2023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A919EA-6CA9-44B0-8D65-A9A7331CDC07}" type="slidenum">
              <a:rPr lang="en-US" smtClean="0"/>
              <a:t>‹#›</a:t>
            </a:fld>
            <a:endParaRPr lang="en-US"/>
          </a:p>
        </p:txBody>
      </p:sp>
    </p:spTree>
    <p:extLst>
      <p:ext uri="{BB962C8B-B14F-4D97-AF65-F5344CB8AC3E}">
        <p14:creationId xmlns:p14="http://schemas.microsoft.com/office/powerpoint/2010/main" val="21588961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92BD521-C20F-4FCF-845E-14CF5B689F0B}" type="datetimeFigureOut">
              <a:rPr lang="en-US" smtClean="0"/>
              <a:t>08/04/2023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A919EA-6CA9-44B0-8D65-A9A7331CDC07}" type="slidenum">
              <a:rPr lang="en-US" smtClean="0"/>
              <a:t>‹#›</a:t>
            </a:fld>
            <a:endParaRPr lang="en-US"/>
          </a:p>
        </p:txBody>
      </p:sp>
    </p:spTree>
    <p:extLst>
      <p:ext uri="{BB962C8B-B14F-4D97-AF65-F5344CB8AC3E}">
        <p14:creationId xmlns:p14="http://schemas.microsoft.com/office/powerpoint/2010/main" val="18896697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92BD521-C20F-4FCF-845E-14CF5B689F0B}" type="datetimeFigureOut">
              <a:rPr lang="en-US" smtClean="0"/>
              <a:t>08/04/2023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EA919EA-6CA9-44B0-8D65-A9A7331CDC07}" type="slidenum">
              <a:rPr lang="en-US" smtClean="0"/>
              <a:t>‹#›</a:t>
            </a:fld>
            <a:endParaRPr lang="en-US"/>
          </a:p>
        </p:txBody>
      </p:sp>
    </p:spTree>
    <p:extLst>
      <p:ext uri="{BB962C8B-B14F-4D97-AF65-F5344CB8AC3E}">
        <p14:creationId xmlns:p14="http://schemas.microsoft.com/office/powerpoint/2010/main" val="11689502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92BD521-C20F-4FCF-845E-14CF5B689F0B}" type="datetimeFigureOut">
              <a:rPr lang="en-US" smtClean="0"/>
              <a:t>08/04/2023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EA919EA-6CA9-44B0-8D65-A9A7331CDC07}" type="slidenum">
              <a:rPr lang="en-US" smtClean="0"/>
              <a:t>‹#›</a:t>
            </a:fld>
            <a:endParaRPr lang="en-US"/>
          </a:p>
        </p:txBody>
      </p:sp>
    </p:spTree>
    <p:extLst>
      <p:ext uri="{BB962C8B-B14F-4D97-AF65-F5344CB8AC3E}">
        <p14:creationId xmlns:p14="http://schemas.microsoft.com/office/powerpoint/2010/main" val="14226890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92BD521-C20F-4FCF-845E-14CF5B689F0B}" type="datetimeFigureOut">
              <a:rPr lang="en-US" smtClean="0"/>
              <a:t>08/04/2023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EA919EA-6CA9-44B0-8D65-A9A7331CDC07}" type="slidenum">
              <a:rPr lang="en-US" smtClean="0"/>
              <a:t>‹#›</a:t>
            </a:fld>
            <a:endParaRPr lang="en-US"/>
          </a:p>
        </p:txBody>
      </p:sp>
    </p:spTree>
    <p:extLst>
      <p:ext uri="{BB962C8B-B14F-4D97-AF65-F5344CB8AC3E}">
        <p14:creationId xmlns:p14="http://schemas.microsoft.com/office/powerpoint/2010/main" val="3828529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92BD521-C20F-4FCF-845E-14CF5B689F0B}" type="datetimeFigureOut">
              <a:rPr lang="en-US" smtClean="0"/>
              <a:t>08/04/2023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EA919EA-6CA9-44B0-8D65-A9A7331CDC07}" type="slidenum">
              <a:rPr lang="en-US" smtClean="0"/>
              <a:t>‹#›</a:t>
            </a:fld>
            <a:endParaRPr lang="en-US"/>
          </a:p>
        </p:txBody>
      </p:sp>
    </p:spTree>
    <p:extLst>
      <p:ext uri="{BB962C8B-B14F-4D97-AF65-F5344CB8AC3E}">
        <p14:creationId xmlns:p14="http://schemas.microsoft.com/office/powerpoint/2010/main" val="31563798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92BD521-C20F-4FCF-845E-14CF5B689F0B}" type="datetimeFigureOut">
              <a:rPr lang="en-US" smtClean="0"/>
              <a:t>08/04/2023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EA919EA-6CA9-44B0-8D65-A9A7331CDC07}" type="slidenum">
              <a:rPr lang="en-US" smtClean="0"/>
              <a:t>‹#›</a:t>
            </a:fld>
            <a:endParaRPr lang="en-US"/>
          </a:p>
        </p:txBody>
      </p:sp>
    </p:spTree>
    <p:extLst>
      <p:ext uri="{BB962C8B-B14F-4D97-AF65-F5344CB8AC3E}">
        <p14:creationId xmlns:p14="http://schemas.microsoft.com/office/powerpoint/2010/main" val="13991279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92BD521-C20F-4FCF-845E-14CF5B689F0B}" type="datetimeFigureOut">
              <a:rPr lang="en-US" smtClean="0"/>
              <a:t>08/04/2023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EA919EA-6CA9-44B0-8D65-A9A7331CDC07}" type="slidenum">
              <a:rPr lang="en-US" smtClean="0"/>
              <a:t>‹#›</a:t>
            </a:fld>
            <a:endParaRPr lang="en-US"/>
          </a:p>
        </p:txBody>
      </p:sp>
    </p:spTree>
    <p:extLst>
      <p:ext uri="{BB962C8B-B14F-4D97-AF65-F5344CB8AC3E}">
        <p14:creationId xmlns:p14="http://schemas.microsoft.com/office/powerpoint/2010/main" val="15617922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92BD521-C20F-4FCF-845E-14CF5B689F0B}" type="datetimeFigureOut">
              <a:rPr lang="en-US" smtClean="0"/>
              <a:t>08/04/2023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EA919EA-6CA9-44B0-8D65-A9A7331CDC07}" type="slidenum">
              <a:rPr lang="en-US" smtClean="0"/>
              <a:t>‹#›</a:t>
            </a:fld>
            <a:endParaRPr lang="en-US"/>
          </a:p>
        </p:txBody>
      </p:sp>
    </p:spTree>
    <p:extLst>
      <p:ext uri="{BB962C8B-B14F-4D97-AF65-F5344CB8AC3E}">
        <p14:creationId xmlns:p14="http://schemas.microsoft.com/office/powerpoint/2010/main" val="407817837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2.xml"/><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audio" Target="../media/media1.wav"/><Relationship Id="rId7" Type="http://schemas.openxmlformats.org/officeDocument/2006/relationships/image" Target="../media/image20.png"/><Relationship Id="rId2" Type="http://schemas.microsoft.com/office/2007/relationships/media" Target="../media/media1.wav"/><Relationship Id="rId1" Type="http://schemas.openxmlformats.org/officeDocument/2006/relationships/tags" Target="../tags/tag11.xml"/><Relationship Id="rId6" Type="http://schemas.openxmlformats.org/officeDocument/2006/relationships/image" Target="../media/image19.png"/><Relationship Id="rId5" Type="http://schemas.openxmlformats.org/officeDocument/2006/relationships/notesSlide" Target="../notesSlides/notesSlide10.xml"/><Relationship Id="rId4" Type="http://schemas.openxmlformats.org/officeDocument/2006/relationships/slideLayout" Target="../slideLayouts/slideLayout1.xml"/><Relationship Id="rId9" Type="http://schemas.openxmlformats.org/officeDocument/2006/relationships/image" Target="../media/image21.png"/></Relationships>
</file>

<file path=ppt/slides/_rels/slide11.xml.rels><?xml version="1.0" encoding="UTF-8" standalone="yes"?>
<Relationships xmlns="http://schemas.openxmlformats.org/package/2006/relationships"><Relationship Id="rId8" Type="http://schemas.openxmlformats.org/officeDocument/2006/relationships/slide" Target="slide13.xml"/><Relationship Id="rId13" Type="http://schemas.openxmlformats.org/officeDocument/2006/relationships/image" Target="../media/image28.png"/><Relationship Id="rId18" Type="http://schemas.openxmlformats.org/officeDocument/2006/relationships/image" Target="../media/image31.png"/><Relationship Id="rId3" Type="http://schemas.openxmlformats.org/officeDocument/2006/relationships/notesSlide" Target="../notesSlides/notesSlide11.xml"/><Relationship Id="rId21" Type="http://schemas.openxmlformats.org/officeDocument/2006/relationships/image" Target="../media/image33.png"/><Relationship Id="rId7" Type="http://schemas.openxmlformats.org/officeDocument/2006/relationships/image" Target="../media/image24.png"/><Relationship Id="rId12" Type="http://schemas.openxmlformats.org/officeDocument/2006/relationships/image" Target="../media/image27.png"/><Relationship Id="rId17" Type="http://schemas.openxmlformats.org/officeDocument/2006/relationships/slide" Target="slide16.xml"/><Relationship Id="rId25" Type="http://schemas.openxmlformats.org/officeDocument/2006/relationships/slide" Target="slide18.xml"/><Relationship Id="rId2" Type="http://schemas.openxmlformats.org/officeDocument/2006/relationships/slideLayout" Target="../slideLayouts/slideLayout1.xml"/><Relationship Id="rId16" Type="http://schemas.openxmlformats.org/officeDocument/2006/relationships/image" Target="../media/image30.png"/><Relationship Id="rId20" Type="http://schemas.openxmlformats.org/officeDocument/2006/relationships/slide" Target="slide17.xml"/><Relationship Id="rId1" Type="http://schemas.openxmlformats.org/officeDocument/2006/relationships/tags" Target="../tags/tag12.xml"/><Relationship Id="rId6" Type="http://schemas.openxmlformats.org/officeDocument/2006/relationships/image" Target="../media/image23.png"/><Relationship Id="rId11" Type="http://schemas.openxmlformats.org/officeDocument/2006/relationships/slide" Target="slide14.xml"/><Relationship Id="rId24" Type="http://schemas.openxmlformats.org/officeDocument/2006/relationships/slide" Target="slide21.xml"/><Relationship Id="rId5" Type="http://schemas.openxmlformats.org/officeDocument/2006/relationships/slide" Target="slide12.xml"/><Relationship Id="rId15" Type="http://schemas.openxmlformats.org/officeDocument/2006/relationships/image" Target="../media/image29.png"/><Relationship Id="rId23" Type="http://schemas.openxmlformats.org/officeDocument/2006/relationships/image" Target="../media/image35.gif"/><Relationship Id="rId10" Type="http://schemas.openxmlformats.org/officeDocument/2006/relationships/image" Target="../media/image26.png"/><Relationship Id="rId19" Type="http://schemas.openxmlformats.org/officeDocument/2006/relationships/image" Target="../media/image32.png"/><Relationship Id="rId4" Type="http://schemas.openxmlformats.org/officeDocument/2006/relationships/image" Target="../media/image22.jpeg"/><Relationship Id="rId9" Type="http://schemas.openxmlformats.org/officeDocument/2006/relationships/image" Target="../media/image25.png"/><Relationship Id="rId14" Type="http://schemas.openxmlformats.org/officeDocument/2006/relationships/slide" Target="slide15.xml"/><Relationship Id="rId22" Type="http://schemas.openxmlformats.org/officeDocument/2006/relationships/image" Target="../media/image34.png"/></Relationships>
</file>

<file path=ppt/slides/_rels/slide12.xml.rels><?xml version="1.0" encoding="UTF-8" standalone="yes"?>
<Relationships xmlns="http://schemas.openxmlformats.org/package/2006/relationships"><Relationship Id="rId8" Type="http://schemas.openxmlformats.org/officeDocument/2006/relationships/image" Target="../media/image38.gif"/><Relationship Id="rId3" Type="http://schemas.openxmlformats.org/officeDocument/2006/relationships/notesSlide" Target="../notesSlides/notesSlide12.xml"/><Relationship Id="rId7" Type="http://schemas.openxmlformats.org/officeDocument/2006/relationships/slide" Target="slide11.xml"/><Relationship Id="rId12" Type="http://schemas.openxmlformats.org/officeDocument/2006/relationships/audio" Target="../media/audio1.wav"/><Relationship Id="rId2" Type="http://schemas.openxmlformats.org/officeDocument/2006/relationships/slideLayout" Target="../slideLayouts/slideLayout1.xml"/><Relationship Id="rId1" Type="http://schemas.openxmlformats.org/officeDocument/2006/relationships/tags" Target="../tags/tag13.xml"/><Relationship Id="rId6" Type="http://schemas.openxmlformats.org/officeDocument/2006/relationships/image" Target="../media/image37.jpeg"/><Relationship Id="rId11" Type="http://schemas.openxmlformats.org/officeDocument/2006/relationships/image" Target="../media/image41.gif"/><Relationship Id="rId5" Type="http://schemas.openxmlformats.org/officeDocument/2006/relationships/image" Target="../media/image36.gif"/><Relationship Id="rId10" Type="http://schemas.openxmlformats.org/officeDocument/2006/relationships/image" Target="../media/image40.gif"/><Relationship Id="rId4" Type="http://schemas.openxmlformats.org/officeDocument/2006/relationships/audio" Target="../media/audio1.wav"/><Relationship Id="rId9" Type="http://schemas.openxmlformats.org/officeDocument/2006/relationships/image" Target="../media/image39.gif"/></Relationships>
</file>

<file path=ppt/slides/_rels/slide13.xml.rels><?xml version="1.0" encoding="UTF-8" standalone="yes"?>
<Relationships xmlns="http://schemas.openxmlformats.org/package/2006/relationships"><Relationship Id="rId8" Type="http://schemas.openxmlformats.org/officeDocument/2006/relationships/slide" Target="slide11.xml"/><Relationship Id="rId3" Type="http://schemas.openxmlformats.org/officeDocument/2006/relationships/notesSlide" Target="../notesSlides/notesSlide13.xml"/><Relationship Id="rId7" Type="http://schemas.openxmlformats.org/officeDocument/2006/relationships/slide" Target="slide3.xml"/><Relationship Id="rId12" Type="http://schemas.openxmlformats.org/officeDocument/2006/relationships/image" Target="../media/image41.gif"/><Relationship Id="rId2" Type="http://schemas.openxmlformats.org/officeDocument/2006/relationships/slideLayout" Target="../slideLayouts/slideLayout1.xml"/><Relationship Id="rId16" Type="http://schemas.openxmlformats.org/officeDocument/2006/relationships/audio" Target="NULL"/><Relationship Id="rId1" Type="http://schemas.openxmlformats.org/officeDocument/2006/relationships/tags" Target="../tags/tag14.xml"/><Relationship Id="rId6" Type="http://schemas.openxmlformats.org/officeDocument/2006/relationships/image" Target="../media/image37.jpeg"/><Relationship Id="rId11" Type="http://schemas.openxmlformats.org/officeDocument/2006/relationships/image" Target="../media/image40.gif"/><Relationship Id="rId5" Type="http://schemas.openxmlformats.org/officeDocument/2006/relationships/image" Target="../media/image36.gif"/><Relationship Id="rId10" Type="http://schemas.openxmlformats.org/officeDocument/2006/relationships/image" Target="../media/image39.gif"/><Relationship Id="rId4" Type="http://schemas.openxmlformats.org/officeDocument/2006/relationships/audio" Target="../media/audio1.wav"/><Relationship Id="rId9" Type="http://schemas.openxmlformats.org/officeDocument/2006/relationships/image" Target="../media/image38.gif"/></Relationships>
</file>

<file path=ppt/slides/_rels/slide14.xml.rels><?xml version="1.0" encoding="UTF-8" standalone="yes"?>
<Relationships xmlns="http://schemas.openxmlformats.org/package/2006/relationships"><Relationship Id="rId8" Type="http://schemas.openxmlformats.org/officeDocument/2006/relationships/image" Target="../media/image38.gif"/><Relationship Id="rId3" Type="http://schemas.openxmlformats.org/officeDocument/2006/relationships/notesSlide" Target="../notesSlides/notesSlide14.xml"/><Relationship Id="rId7" Type="http://schemas.openxmlformats.org/officeDocument/2006/relationships/slide" Target="slide11.xml"/><Relationship Id="rId2" Type="http://schemas.openxmlformats.org/officeDocument/2006/relationships/slideLayout" Target="../slideLayouts/slideLayout1.xml"/><Relationship Id="rId16" Type="http://schemas.openxmlformats.org/officeDocument/2006/relationships/audio" Target="NULL"/><Relationship Id="rId1" Type="http://schemas.openxmlformats.org/officeDocument/2006/relationships/tags" Target="../tags/tag15.xml"/><Relationship Id="rId6" Type="http://schemas.openxmlformats.org/officeDocument/2006/relationships/image" Target="../media/image37.jpeg"/><Relationship Id="rId11" Type="http://schemas.openxmlformats.org/officeDocument/2006/relationships/image" Target="../media/image41.gif"/><Relationship Id="rId5" Type="http://schemas.openxmlformats.org/officeDocument/2006/relationships/image" Target="../media/image36.gif"/><Relationship Id="rId10" Type="http://schemas.openxmlformats.org/officeDocument/2006/relationships/image" Target="../media/image40.gif"/><Relationship Id="rId4" Type="http://schemas.openxmlformats.org/officeDocument/2006/relationships/audio" Target="../media/audio1.wav"/><Relationship Id="rId9" Type="http://schemas.openxmlformats.org/officeDocument/2006/relationships/image" Target="../media/image39.gif"/></Relationships>
</file>

<file path=ppt/slides/_rels/slide15.xml.rels><?xml version="1.0" encoding="UTF-8" standalone="yes"?>
<Relationships xmlns="http://schemas.openxmlformats.org/package/2006/relationships"><Relationship Id="rId8" Type="http://schemas.openxmlformats.org/officeDocument/2006/relationships/image" Target="../media/image38.gif"/><Relationship Id="rId3" Type="http://schemas.openxmlformats.org/officeDocument/2006/relationships/notesSlide" Target="../notesSlides/notesSlide15.xml"/><Relationship Id="rId7" Type="http://schemas.openxmlformats.org/officeDocument/2006/relationships/slide" Target="slide11.xml"/><Relationship Id="rId2" Type="http://schemas.openxmlformats.org/officeDocument/2006/relationships/slideLayout" Target="../slideLayouts/slideLayout1.xml"/><Relationship Id="rId16" Type="http://schemas.openxmlformats.org/officeDocument/2006/relationships/audio" Target="NULL"/><Relationship Id="rId1" Type="http://schemas.openxmlformats.org/officeDocument/2006/relationships/tags" Target="../tags/tag16.xml"/><Relationship Id="rId6" Type="http://schemas.openxmlformats.org/officeDocument/2006/relationships/image" Target="../media/image37.jpeg"/><Relationship Id="rId11" Type="http://schemas.openxmlformats.org/officeDocument/2006/relationships/image" Target="../media/image41.gif"/><Relationship Id="rId5" Type="http://schemas.openxmlformats.org/officeDocument/2006/relationships/image" Target="../media/image36.gif"/><Relationship Id="rId10" Type="http://schemas.openxmlformats.org/officeDocument/2006/relationships/image" Target="../media/image40.gif"/><Relationship Id="rId4" Type="http://schemas.openxmlformats.org/officeDocument/2006/relationships/audio" Target="../media/audio1.wav"/><Relationship Id="rId9" Type="http://schemas.openxmlformats.org/officeDocument/2006/relationships/image" Target="../media/image39.gif"/></Relationships>
</file>

<file path=ppt/slides/_rels/slide16.xml.rels><?xml version="1.0" encoding="UTF-8" standalone="yes"?>
<Relationships xmlns="http://schemas.openxmlformats.org/package/2006/relationships"><Relationship Id="rId8" Type="http://schemas.openxmlformats.org/officeDocument/2006/relationships/image" Target="../media/image38.gif"/><Relationship Id="rId3" Type="http://schemas.openxmlformats.org/officeDocument/2006/relationships/notesSlide" Target="../notesSlides/notesSlide16.xml"/><Relationship Id="rId7" Type="http://schemas.openxmlformats.org/officeDocument/2006/relationships/slide" Target="slide11.xml"/><Relationship Id="rId2" Type="http://schemas.openxmlformats.org/officeDocument/2006/relationships/slideLayout" Target="../slideLayouts/slideLayout1.xml"/><Relationship Id="rId16" Type="http://schemas.openxmlformats.org/officeDocument/2006/relationships/audio" Target="NULL"/><Relationship Id="rId1" Type="http://schemas.openxmlformats.org/officeDocument/2006/relationships/tags" Target="../tags/tag17.xml"/><Relationship Id="rId6" Type="http://schemas.openxmlformats.org/officeDocument/2006/relationships/image" Target="../media/image37.jpeg"/><Relationship Id="rId11" Type="http://schemas.openxmlformats.org/officeDocument/2006/relationships/image" Target="../media/image41.gif"/><Relationship Id="rId5" Type="http://schemas.openxmlformats.org/officeDocument/2006/relationships/image" Target="../media/image36.gif"/><Relationship Id="rId10" Type="http://schemas.openxmlformats.org/officeDocument/2006/relationships/image" Target="../media/image40.gif"/><Relationship Id="rId4" Type="http://schemas.openxmlformats.org/officeDocument/2006/relationships/audio" Target="../media/audio1.wav"/><Relationship Id="rId9" Type="http://schemas.openxmlformats.org/officeDocument/2006/relationships/image" Target="../media/image39.gif"/></Relationships>
</file>

<file path=ppt/slides/_rels/slide17.xml.rels><?xml version="1.0" encoding="UTF-8" standalone="yes"?>
<Relationships xmlns="http://schemas.openxmlformats.org/package/2006/relationships"><Relationship Id="rId8" Type="http://schemas.openxmlformats.org/officeDocument/2006/relationships/image" Target="../media/image38.gif"/><Relationship Id="rId3" Type="http://schemas.openxmlformats.org/officeDocument/2006/relationships/notesSlide" Target="../notesSlides/notesSlide17.xml"/><Relationship Id="rId7" Type="http://schemas.openxmlformats.org/officeDocument/2006/relationships/slide" Target="slide11.xml"/><Relationship Id="rId2" Type="http://schemas.openxmlformats.org/officeDocument/2006/relationships/slideLayout" Target="../slideLayouts/slideLayout1.xml"/><Relationship Id="rId16" Type="http://schemas.openxmlformats.org/officeDocument/2006/relationships/audio" Target="NULL"/><Relationship Id="rId1" Type="http://schemas.openxmlformats.org/officeDocument/2006/relationships/tags" Target="../tags/tag18.xml"/><Relationship Id="rId6" Type="http://schemas.openxmlformats.org/officeDocument/2006/relationships/image" Target="../media/image37.jpeg"/><Relationship Id="rId11" Type="http://schemas.openxmlformats.org/officeDocument/2006/relationships/image" Target="../media/image41.gif"/><Relationship Id="rId5" Type="http://schemas.openxmlformats.org/officeDocument/2006/relationships/image" Target="../media/image36.gif"/><Relationship Id="rId10" Type="http://schemas.openxmlformats.org/officeDocument/2006/relationships/image" Target="../media/image40.gif"/><Relationship Id="rId4" Type="http://schemas.openxmlformats.org/officeDocument/2006/relationships/audio" Target="../media/audio1.wav"/><Relationship Id="rId9" Type="http://schemas.openxmlformats.org/officeDocument/2006/relationships/image" Target="../media/image39.gif"/></Relationships>
</file>

<file path=ppt/slides/_rels/slide18.xml.rels><?xml version="1.0" encoding="UTF-8" standalone="yes"?>
<Relationships xmlns="http://schemas.openxmlformats.org/package/2006/relationships"><Relationship Id="rId8" Type="http://schemas.openxmlformats.org/officeDocument/2006/relationships/image" Target="../media/image43.png"/><Relationship Id="rId3" Type="http://schemas.microsoft.com/office/2007/relationships/media" Target="../media/media2.mp3"/><Relationship Id="rId7" Type="http://schemas.openxmlformats.org/officeDocument/2006/relationships/slide" Target="slide19.xml"/><Relationship Id="rId2" Type="http://schemas.openxmlformats.org/officeDocument/2006/relationships/audio" Target="NULL" TargetMode="External"/><Relationship Id="rId1" Type="http://schemas.openxmlformats.org/officeDocument/2006/relationships/tags" Target="../tags/tag19.xml"/><Relationship Id="rId6" Type="http://schemas.openxmlformats.org/officeDocument/2006/relationships/image" Target="../media/image42.jpeg"/><Relationship Id="rId5" Type="http://schemas.openxmlformats.org/officeDocument/2006/relationships/notesSlide" Target="../notesSlides/notesSlide18.xml"/><Relationship Id="rId4" Type="http://schemas.openxmlformats.org/officeDocument/2006/relationships/slideLayout" Target="../slideLayouts/slideLayout1.xml"/><Relationship Id="rId9" Type="http://schemas.openxmlformats.org/officeDocument/2006/relationships/slide" Target="slide21.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1.xml"/><Relationship Id="rId1" Type="http://schemas.openxmlformats.org/officeDocument/2006/relationships/tags" Target="../tags/tag20.xml"/><Relationship Id="rId5" Type="http://schemas.openxmlformats.org/officeDocument/2006/relationships/image" Target="../media/image44.jpg"/><Relationship Id="rId4" Type="http://schemas.openxmlformats.org/officeDocument/2006/relationships/audio" Target="../media/audio1.wav"/></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7" Type="http://schemas.openxmlformats.org/officeDocument/2006/relationships/image" Target="../media/image5.png"/><Relationship Id="rId2" Type="http://schemas.openxmlformats.org/officeDocument/2006/relationships/slideLayout" Target="../slideLayouts/slideLayout7.xml"/><Relationship Id="rId1" Type="http://schemas.openxmlformats.org/officeDocument/2006/relationships/tags" Target="../tags/tag3.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jpe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xml"/><Relationship Id="rId1" Type="http://schemas.openxmlformats.org/officeDocument/2006/relationships/tags" Target="../tags/tag21.xml"/><Relationship Id="rId5" Type="http://schemas.openxmlformats.org/officeDocument/2006/relationships/image" Target="../media/image45.png"/><Relationship Id="rId4" Type="http://schemas.openxmlformats.org/officeDocument/2006/relationships/image" Target="../media/image7.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xml"/><Relationship Id="rId1" Type="http://schemas.openxmlformats.org/officeDocument/2006/relationships/tags" Target="../tags/tag22.xml"/><Relationship Id="rId4" Type="http://schemas.openxmlformats.org/officeDocument/2006/relationships/image" Target="../media/image46.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1.xml"/><Relationship Id="rId1" Type="http://schemas.openxmlformats.org/officeDocument/2006/relationships/tags" Target="../tags/tag23.xml"/><Relationship Id="rId4" Type="http://schemas.openxmlformats.org/officeDocument/2006/relationships/image" Target="../media/image47.jpe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xml"/><Relationship Id="rId1" Type="http://schemas.openxmlformats.org/officeDocument/2006/relationships/tags" Target="../tags/tag24.xml"/><Relationship Id="rId4" Type="http://schemas.openxmlformats.org/officeDocument/2006/relationships/image" Target="../media/image48.png"/></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notesSlide" Target="../notesSlides/notesSlide3.xml"/><Relationship Id="rId7" Type="http://schemas.openxmlformats.org/officeDocument/2006/relationships/image" Target="../media/image9.png"/><Relationship Id="rId2" Type="http://schemas.openxmlformats.org/officeDocument/2006/relationships/slideLayout" Target="../slideLayouts/slideLayout2.xml"/><Relationship Id="rId1" Type="http://schemas.openxmlformats.org/officeDocument/2006/relationships/tags" Target="../tags/tag4.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11.jpg"/></Relationships>
</file>

<file path=ppt/slides/_rels/slide4.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notesSlide" Target="../notesSlides/notesSlide4.xml"/><Relationship Id="rId7" Type="http://schemas.openxmlformats.org/officeDocument/2006/relationships/image" Target="../media/image15.png"/><Relationship Id="rId2" Type="http://schemas.openxmlformats.org/officeDocument/2006/relationships/slideLayout" Target="../slideLayouts/slideLayout2.xml"/><Relationship Id="rId1" Type="http://schemas.openxmlformats.org/officeDocument/2006/relationships/tags" Target="../tags/tag5.xml"/><Relationship Id="rId6" Type="http://schemas.openxmlformats.org/officeDocument/2006/relationships/image" Target="../media/image14.png"/><Relationship Id="rId5" Type="http://schemas.openxmlformats.org/officeDocument/2006/relationships/image" Target="../media/image13.pn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6.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7.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ags" Target="../tags/tag8.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tags" Target="../tags/tag9.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tags" Target="../tags/tag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0" y="0"/>
            <a:ext cx="9144000" cy="6858000"/>
            <a:chOff x="0" y="0"/>
            <a:chExt cx="12192000" cy="6858000"/>
          </a:xfrm>
        </p:grpSpPr>
        <p:sp>
          <p:nvSpPr>
            <p:cNvPr id="7" name="Rectangle 6"/>
            <p:cNvSpPr/>
            <p:nvPr/>
          </p:nvSpPr>
          <p:spPr>
            <a:xfrm>
              <a:off x="0" y="0"/>
              <a:ext cx="12192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48000" y="0"/>
              <a:ext cx="9144000" cy="6858000"/>
            </a:xfrm>
            <a:prstGeom prst="rect">
              <a:avLst/>
            </a:prstGeom>
          </p:spPr>
        </p:pic>
      </p:grpSp>
      <p:sp>
        <p:nvSpPr>
          <p:cNvPr id="2" name="Title 1"/>
          <p:cNvSpPr>
            <a:spLocks noGrp="1"/>
          </p:cNvSpPr>
          <p:nvPr>
            <p:ph type="ctrTitle"/>
          </p:nvPr>
        </p:nvSpPr>
        <p:spPr>
          <a:xfrm>
            <a:off x="179512" y="1196752"/>
            <a:ext cx="7200800" cy="1470025"/>
          </a:xfrm>
        </p:spPr>
        <p:txBody>
          <a:bodyPr>
            <a:noAutofit/>
          </a:bodyPr>
          <a:lstStyle/>
          <a:p>
            <a:r>
              <a:rPr lang="en-US" sz="4800" b="1">
                <a:solidFill>
                  <a:srgbClr val="0070C0"/>
                </a:solidFill>
                <a:latin typeface="Times New Roman" pitchFamily="18" charset="0"/>
                <a:cs typeface="Times New Roman" pitchFamily="18" charset="0"/>
              </a:rPr>
              <a:t>Bài 15.                     (tiết 1)</a:t>
            </a:r>
          </a:p>
        </p:txBody>
      </p:sp>
      <p:sp>
        <p:nvSpPr>
          <p:cNvPr id="3" name="Subtitle 2"/>
          <p:cNvSpPr>
            <a:spLocks noGrp="1"/>
          </p:cNvSpPr>
          <p:nvPr>
            <p:ph type="subTitle" idx="1"/>
          </p:nvPr>
        </p:nvSpPr>
        <p:spPr>
          <a:xfrm>
            <a:off x="251520" y="3284984"/>
            <a:ext cx="6660232" cy="1752600"/>
          </a:xfrm>
        </p:spPr>
        <p:txBody>
          <a:bodyPr>
            <a:normAutofit/>
          </a:bodyPr>
          <a:lstStyle/>
          <a:p>
            <a:r>
              <a:rPr lang="en-US" sz="2800" b="1" dirty="0" err="1">
                <a:solidFill>
                  <a:schemeClr val="accent6">
                    <a:lumMod val="75000"/>
                  </a:schemeClr>
                </a:solidFill>
                <a:latin typeface="Times New Roman" pitchFamily="18" charset="0"/>
                <a:cs typeface="Times New Roman" pitchFamily="18" charset="0"/>
              </a:rPr>
              <a:t>Gv</a:t>
            </a:r>
            <a:r>
              <a:rPr lang="en-US" sz="2800" b="1" dirty="0">
                <a:solidFill>
                  <a:schemeClr val="accent6">
                    <a:lumMod val="75000"/>
                  </a:schemeClr>
                </a:solidFill>
                <a:latin typeface="Times New Roman" pitchFamily="18" charset="0"/>
                <a:cs typeface="Times New Roman" pitchFamily="18" charset="0"/>
              </a:rPr>
              <a:t>: Hoàng </a:t>
            </a:r>
            <a:r>
              <a:rPr lang="en-US" sz="2800" b="1" dirty="0" err="1">
                <a:solidFill>
                  <a:schemeClr val="accent6">
                    <a:lumMod val="75000"/>
                  </a:schemeClr>
                </a:solidFill>
                <a:latin typeface="Times New Roman" pitchFamily="18" charset="0"/>
                <a:cs typeface="Times New Roman" pitchFamily="18" charset="0"/>
              </a:rPr>
              <a:t>Thị</a:t>
            </a:r>
            <a:r>
              <a:rPr lang="en-US" sz="2800" b="1" dirty="0">
                <a:solidFill>
                  <a:schemeClr val="accent6">
                    <a:lumMod val="75000"/>
                  </a:schemeClr>
                </a:solidFill>
                <a:latin typeface="Times New Roman" pitchFamily="18" charset="0"/>
                <a:cs typeface="Times New Roman" pitchFamily="18" charset="0"/>
              </a:rPr>
              <a:t> </a:t>
            </a:r>
            <a:r>
              <a:rPr lang="en-US" sz="2800" b="1" dirty="0" err="1">
                <a:solidFill>
                  <a:schemeClr val="accent6">
                    <a:lumMod val="75000"/>
                  </a:schemeClr>
                </a:solidFill>
                <a:latin typeface="Times New Roman" pitchFamily="18" charset="0"/>
                <a:cs typeface="Times New Roman" pitchFamily="18" charset="0"/>
              </a:rPr>
              <a:t>Trâm</a:t>
            </a:r>
            <a:endParaRPr lang="en-US" sz="2800" b="1" dirty="0">
              <a:solidFill>
                <a:schemeClr val="accent6">
                  <a:lumMod val="75000"/>
                </a:schemeClr>
              </a:solidFill>
              <a:latin typeface="Times New Roman" pitchFamily="18" charset="0"/>
              <a:cs typeface="Times New Roman" pitchFamily="18" charset="0"/>
            </a:endParaRPr>
          </a:p>
          <a:p>
            <a:r>
              <a:rPr lang="en-US" sz="2800" dirty="0" err="1">
                <a:solidFill>
                  <a:schemeClr val="accent6">
                    <a:lumMod val="75000"/>
                  </a:schemeClr>
                </a:solidFill>
                <a:latin typeface="Times New Roman" pitchFamily="18" charset="0"/>
                <a:cs typeface="Times New Roman" pitchFamily="18" charset="0"/>
              </a:rPr>
              <a:t>Trường</a:t>
            </a:r>
            <a:r>
              <a:rPr lang="en-US" sz="2800" dirty="0">
                <a:solidFill>
                  <a:schemeClr val="accent6">
                    <a:lumMod val="75000"/>
                  </a:schemeClr>
                </a:solidFill>
                <a:latin typeface="Times New Roman" pitchFamily="18" charset="0"/>
                <a:cs typeface="Times New Roman" pitchFamily="18" charset="0"/>
              </a:rPr>
              <a:t> THCS </a:t>
            </a:r>
            <a:r>
              <a:rPr lang="en-US" sz="2800" dirty="0" err="1">
                <a:solidFill>
                  <a:schemeClr val="accent6">
                    <a:lumMod val="75000"/>
                  </a:schemeClr>
                </a:solidFill>
                <a:latin typeface="Times New Roman" pitchFamily="18" charset="0"/>
                <a:cs typeface="Times New Roman" pitchFamily="18" charset="0"/>
              </a:rPr>
              <a:t>Ngọc</a:t>
            </a:r>
            <a:r>
              <a:rPr lang="en-US" sz="2800" dirty="0">
                <a:solidFill>
                  <a:schemeClr val="accent6">
                    <a:lumMod val="75000"/>
                  </a:schemeClr>
                </a:solidFill>
                <a:latin typeface="Times New Roman" pitchFamily="18" charset="0"/>
                <a:cs typeface="Times New Roman" pitchFamily="18" charset="0"/>
              </a:rPr>
              <a:t> </a:t>
            </a:r>
            <a:r>
              <a:rPr lang="en-US" sz="2800" dirty="0" err="1">
                <a:solidFill>
                  <a:schemeClr val="accent6">
                    <a:lumMod val="75000"/>
                  </a:schemeClr>
                </a:solidFill>
                <a:latin typeface="Times New Roman" pitchFamily="18" charset="0"/>
                <a:cs typeface="Times New Roman" pitchFamily="18" charset="0"/>
              </a:rPr>
              <a:t>Hồi</a:t>
            </a:r>
            <a:endParaRPr lang="en-US" sz="2800" i="1" dirty="0">
              <a:solidFill>
                <a:schemeClr val="accent6">
                  <a:lumMod val="75000"/>
                </a:schemeClr>
              </a:solidFill>
              <a:latin typeface="Times New Roman" pitchFamily="18" charset="0"/>
              <a:cs typeface="Times New Roman" pitchFamily="18" charset="0"/>
            </a:endParaRPr>
          </a:p>
        </p:txBody>
      </p:sp>
      <p:sp>
        <p:nvSpPr>
          <p:cNvPr id="9" name="Rectangle 8">
            <a:extLst>
              <a:ext uri="{FF2B5EF4-FFF2-40B4-BE49-F238E27FC236}">
                <a16:creationId xmlns:a16="http://schemas.microsoft.com/office/drawing/2014/main" id="{6FE0A47F-DE0D-4AFB-A019-3B65ECEF2308}"/>
              </a:ext>
            </a:extLst>
          </p:cNvPr>
          <p:cNvSpPr/>
          <p:nvPr/>
        </p:nvSpPr>
        <p:spPr>
          <a:xfrm>
            <a:off x="2238293" y="1484784"/>
            <a:ext cx="3111749" cy="830997"/>
          </a:xfrm>
          <a:prstGeom prst="rect">
            <a:avLst/>
          </a:prstGeom>
          <a:noFill/>
        </p:spPr>
        <p:txBody>
          <a:bodyPr wrap="none" lIns="91440" tIns="45720" rIns="91440" bIns="45720">
            <a:spAutoFit/>
          </a:bodyPr>
          <a:lstStyle/>
          <a:p>
            <a:pPr algn="ctr"/>
            <a:r>
              <a:rPr lang="en-US" sz="4800" b="1">
                <a:ln w="6600">
                  <a:solidFill>
                    <a:srgbClr val="7030A0"/>
                  </a:solidFill>
                  <a:prstDash val="solid"/>
                </a:ln>
                <a:solidFill>
                  <a:schemeClr val="tx2">
                    <a:lumMod val="60000"/>
                    <a:lumOff val="40000"/>
                  </a:schemeClr>
                </a:solidFill>
                <a:effectLst>
                  <a:outerShdw dist="38100" dir="2700000" algn="tl" rotWithShape="0">
                    <a:schemeClr val="accent2"/>
                  </a:outerShdw>
                </a:effectLst>
                <a:latin typeface="Times New Roman" pitchFamily="18" charset="0"/>
                <a:ea typeface="Tahoma" panose="020B0604030504040204" pitchFamily="34" charset="0"/>
                <a:cs typeface="Times New Roman" pitchFamily="18" charset="0"/>
              </a:rPr>
              <a:t>Thuật toán</a:t>
            </a:r>
            <a:endParaRPr lang="en-US" sz="4800" b="1" cap="none" spc="0">
              <a:ln w="6600">
                <a:solidFill>
                  <a:srgbClr val="7030A0"/>
                </a:solidFill>
                <a:prstDash val="solid"/>
              </a:ln>
              <a:solidFill>
                <a:schemeClr val="tx2">
                  <a:lumMod val="60000"/>
                  <a:lumOff val="40000"/>
                </a:schemeClr>
              </a:solidFill>
              <a:effectLst>
                <a:outerShdw dist="38100" dir="2700000" algn="tl" rotWithShape="0">
                  <a:schemeClr val="accent2"/>
                </a:outerShdw>
              </a:effectLst>
              <a:latin typeface="Times New Roman" pitchFamily="18" charset="0"/>
              <a:ea typeface="Tahoma" panose="020B0604030504040204" pitchFamily="34" charset="0"/>
              <a:cs typeface="Times New Roman" pitchFamily="18" charset="0"/>
            </a:endParaRPr>
          </a:p>
        </p:txBody>
      </p:sp>
    </p:spTree>
    <p:custDataLst>
      <p:tags r:id="rId1"/>
    </p:custDataLst>
    <p:extLst>
      <p:ext uri="{BB962C8B-B14F-4D97-AF65-F5344CB8AC3E}">
        <p14:creationId xmlns:p14="http://schemas.microsoft.com/office/powerpoint/2010/main" val="2826165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mph" presetSubtype="0" repeatCount="indefinite" fill="hold" grpId="0" nodeType="withEffect">
                                  <p:stCondLst>
                                    <p:cond delay="0"/>
                                  </p:stCondLst>
                                  <p:iterate type="lt">
                                    <p:tmPct val="0"/>
                                  </p:iterate>
                                  <p:childTnLst>
                                    <p:animClr clrSpc="hsl" dir="cw">
                                      <p:cBhvr override="childStyle">
                                        <p:cTn id="6" dur="500" fill="hold"/>
                                        <p:tgtEl>
                                          <p:spTgt spid="9"/>
                                        </p:tgtEl>
                                        <p:attrNameLst>
                                          <p:attrName>style.color</p:attrName>
                                        </p:attrNameLst>
                                      </p:cBhvr>
                                      <p:by>
                                        <p:hsl h="7200000" s="0" l="0"/>
                                      </p:by>
                                    </p:animClr>
                                    <p:animClr clrSpc="hsl" dir="cw">
                                      <p:cBhvr>
                                        <p:cTn id="7" dur="500" fill="hold"/>
                                        <p:tgtEl>
                                          <p:spTgt spid="9"/>
                                        </p:tgtEl>
                                        <p:attrNameLst>
                                          <p:attrName>fillcolor</p:attrName>
                                        </p:attrNameLst>
                                      </p:cBhvr>
                                      <p:by>
                                        <p:hsl h="7200000" s="0" l="0"/>
                                      </p:by>
                                    </p:animClr>
                                    <p:animClr clrSpc="hsl" dir="cw">
                                      <p:cBhvr>
                                        <p:cTn id="8" dur="500" fill="hold"/>
                                        <p:tgtEl>
                                          <p:spTgt spid="9"/>
                                        </p:tgtEl>
                                        <p:attrNameLst>
                                          <p:attrName>stroke.color</p:attrName>
                                        </p:attrNameLst>
                                      </p:cBhvr>
                                      <p:by>
                                        <p:hsl h="7200000" s="0" l="0"/>
                                      </p:by>
                                    </p:animClr>
                                    <p:set>
                                      <p:cBhvr>
                                        <p:cTn id="9" dur="500" fill="hold"/>
                                        <p:tgtEl>
                                          <p:spTgt spid="9"/>
                                        </p:tgtEl>
                                        <p:attrNameLst>
                                          <p:attrName>fill.type</p:attrName>
                                        </p:attrNameLst>
                                      </p:cBhvr>
                                      <p:to>
                                        <p:strVal val="solid"/>
                                      </p:to>
                                    </p:set>
                                  </p:childTnLst>
                                </p:cTn>
                              </p:par>
                              <p:par>
                                <p:cTn id="10" presetID="34" presetClass="emph" presetSubtype="0" repeatCount="indefinite" fill="hold" grpId="1" nodeType="withEffect">
                                  <p:stCondLst>
                                    <p:cond delay="0"/>
                                  </p:stCondLst>
                                  <p:iterate type="lt">
                                    <p:tmPct val="10000"/>
                                  </p:iterate>
                                  <p:childTnLst>
                                    <p:animMotion origin="layout" path="M 0 2.59259E-6 L 0 -0.07222 " pathEditMode="relative" rAng="0" ptsTypes="AA">
                                      <p:cBhvr>
                                        <p:cTn id="11" dur="250" accel="50000" decel="50000" autoRev="1" fill="hold">
                                          <p:stCondLst>
                                            <p:cond delay="0"/>
                                          </p:stCondLst>
                                        </p:cTn>
                                        <p:tgtEl>
                                          <p:spTgt spid="9"/>
                                        </p:tgtEl>
                                        <p:attrNameLst>
                                          <p:attrName>ppt_x</p:attrName>
                                          <p:attrName>ppt_y</p:attrName>
                                        </p:attrNameLst>
                                      </p:cBhvr>
                                      <p:rCtr x="0" y="-3611"/>
                                    </p:animMotion>
                                    <p:animRot by="1500000">
                                      <p:cBhvr>
                                        <p:cTn id="12" dur="125" fill="hold">
                                          <p:stCondLst>
                                            <p:cond delay="0"/>
                                          </p:stCondLst>
                                        </p:cTn>
                                        <p:tgtEl>
                                          <p:spTgt spid="9"/>
                                        </p:tgtEl>
                                        <p:attrNameLst>
                                          <p:attrName>r</p:attrName>
                                        </p:attrNameLst>
                                      </p:cBhvr>
                                    </p:animRot>
                                    <p:animRot by="-1500000">
                                      <p:cBhvr>
                                        <p:cTn id="13" dur="125" fill="hold">
                                          <p:stCondLst>
                                            <p:cond delay="125"/>
                                          </p:stCondLst>
                                        </p:cTn>
                                        <p:tgtEl>
                                          <p:spTgt spid="9"/>
                                        </p:tgtEl>
                                        <p:attrNameLst>
                                          <p:attrName>r</p:attrName>
                                        </p:attrNameLst>
                                      </p:cBhvr>
                                    </p:animRot>
                                    <p:animRot by="-1500000">
                                      <p:cBhvr>
                                        <p:cTn id="14" dur="125" fill="hold">
                                          <p:stCondLst>
                                            <p:cond delay="250"/>
                                          </p:stCondLst>
                                        </p:cTn>
                                        <p:tgtEl>
                                          <p:spTgt spid="9"/>
                                        </p:tgtEl>
                                        <p:attrNameLst>
                                          <p:attrName>r</p:attrName>
                                        </p:attrNameLst>
                                      </p:cBhvr>
                                    </p:animRot>
                                    <p:animRot by="1500000">
                                      <p:cBhvr>
                                        <p:cTn id="15" dur="125" fill="hold">
                                          <p:stCondLst>
                                            <p:cond delay="375"/>
                                          </p:stCondLst>
                                        </p:cTn>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55" y="0"/>
            <a:ext cx="9147355" cy="6957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a:extLst>
              <a:ext uri="{FF2B5EF4-FFF2-40B4-BE49-F238E27FC236}">
                <a16:creationId xmlns:a16="http://schemas.microsoft.com/office/drawing/2014/main" id="{18555EA4-F00B-431C-B665-58DC8538AA2B}"/>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0" b="97778" l="4961" r="92656"/>
                    </a14:imgEffect>
                  </a14:imgLayer>
                </a14:imgProps>
              </a:ext>
              <a:ext uri="{28A0092B-C50C-407E-A947-70E740481C1C}">
                <a14:useLocalDpi xmlns:a14="http://schemas.microsoft.com/office/drawing/2010/main" val="0"/>
              </a:ext>
            </a:extLst>
          </a:blip>
          <a:srcRect t="1615"/>
          <a:stretch/>
        </p:blipFill>
        <p:spPr>
          <a:xfrm>
            <a:off x="1657351" y="0"/>
            <a:ext cx="5829297" cy="4301328"/>
          </a:xfrm>
          <a:prstGeom prst="rect">
            <a:avLst/>
          </a:prstGeom>
        </p:spPr>
      </p:pic>
      <p:sp>
        <p:nvSpPr>
          <p:cNvPr id="6" name="Rectangle 5">
            <a:extLst>
              <a:ext uri="{FF2B5EF4-FFF2-40B4-BE49-F238E27FC236}">
                <a16:creationId xmlns:a16="http://schemas.microsoft.com/office/drawing/2014/main" id="{6FE0A47F-DE0D-4AFB-A019-3B65ECEF2308}"/>
              </a:ext>
            </a:extLst>
          </p:cNvPr>
          <p:cNvSpPr/>
          <p:nvPr/>
        </p:nvSpPr>
        <p:spPr>
          <a:xfrm>
            <a:off x="2361300" y="4057325"/>
            <a:ext cx="4421403" cy="646331"/>
          </a:xfrm>
          <a:prstGeom prst="rect">
            <a:avLst/>
          </a:prstGeom>
          <a:noFill/>
        </p:spPr>
        <p:txBody>
          <a:bodyPr wrap="none" lIns="91440" tIns="45720" rIns="91440" bIns="45720">
            <a:spAutoFit/>
          </a:bodyPr>
          <a:lstStyle/>
          <a:p>
            <a:pPr algn="ctr"/>
            <a:r>
              <a:rPr lang="en-US" sz="3600" b="1">
                <a:ln w="6600">
                  <a:solidFill>
                    <a:srgbClr val="7030A0"/>
                  </a:solidFill>
                  <a:prstDash val="solid"/>
                </a:ln>
                <a:solidFill>
                  <a:srgbClr val="002060"/>
                </a:solidFill>
                <a:effectLst>
                  <a:outerShdw dist="38100" dir="2700000" algn="tl" rotWithShape="0">
                    <a:schemeClr val="accent2"/>
                  </a:outerShdw>
                </a:effectLst>
                <a:latin typeface="Tahoma" panose="020B0604030504040204" pitchFamily="34" charset="0"/>
                <a:ea typeface="Tahoma" panose="020B0604030504040204" pitchFamily="34" charset="0"/>
                <a:cs typeface="Tahoma" panose="020B0604030504040204" pitchFamily="34" charset="0"/>
              </a:rPr>
              <a:t>TRÒ CH</a:t>
            </a:r>
            <a:r>
              <a:rPr lang="vi-VN" sz="3600" b="1">
                <a:ln w="6600">
                  <a:solidFill>
                    <a:srgbClr val="7030A0"/>
                  </a:solidFill>
                  <a:prstDash val="solid"/>
                </a:ln>
                <a:solidFill>
                  <a:srgbClr val="002060"/>
                </a:solidFill>
                <a:effectLst>
                  <a:outerShdw dist="38100" dir="2700000" algn="tl" rotWithShape="0">
                    <a:schemeClr val="accent2"/>
                  </a:outerShdw>
                </a:effectLst>
                <a:latin typeface="Tahoma" panose="020B0604030504040204" pitchFamily="34" charset="0"/>
                <a:ea typeface="Tahoma" panose="020B0604030504040204" pitchFamily="34" charset="0"/>
                <a:cs typeface="Tahoma" panose="020B0604030504040204" pitchFamily="34" charset="0"/>
              </a:rPr>
              <a:t>Ơ</a:t>
            </a:r>
            <a:r>
              <a:rPr lang="en-US" sz="3600" b="1">
                <a:ln w="6600">
                  <a:solidFill>
                    <a:srgbClr val="7030A0"/>
                  </a:solidFill>
                  <a:prstDash val="solid"/>
                </a:ln>
                <a:solidFill>
                  <a:srgbClr val="002060"/>
                </a:solidFill>
                <a:effectLst>
                  <a:outerShdw dist="38100" dir="2700000" algn="tl" rotWithShape="0">
                    <a:schemeClr val="accent2"/>
                  </a:outerShdw>
                </a:effectLst>
                <a:latin typeface="Tahoma" panose="020B0604030504040204" pitchFamily="34" charset="0"/>
                <a:ea typeface="Tahoma" panose="020B0604030504040204" pitchFamily="34" charset="0"/>
                <a:cs typeface="Tahoma" panose="020B0604030504040204" pitchFamily="34" charset="0"/>
              </a:rPr>
              <a:t>I ĐỐ VUI</a:t>
            </a:r>
            <a:endParaRPr lang="en-US" sz="3600" b="1" cap="none" spc="0">
              <a:ln w="6600">
                <a:solidFill>
                  <a:srgbClr val="7030A0"/>
                </a:solidFill>
                <a:prstDash val="solid"/>
              </a:ln>
              <a:solidFill>
                <a:srgbClr val="002060"/>
              </a:solidFill>
              <a:effectLst>
                <a:outerShdw dist="38100" dir="2700000" algn="tl" rotWithShape="0">
                  <a:schemeClr val="accent2"/>
                </a:outerShdw>
              </a:effectLst>
              <a:latin typeface="Tahoma" panose="020B0604030504040204" pitchFamily="34" charset="0"/>
              <a:ea typeface="Tahoma" panose="020B0604030504040204" pitchFamily="34" charset="0"/>
              <a:cs typeface="Tahoma" panose="020B0604030504040204" pitchFamily="34" charset="0"/>
            </a:endParaRPr>
          </a:p>
        </p:txBody>
      </p:sp>
      <p:pic>
        <p:nvPicPr>
          <p:cNvPr id="18" name="chrysanthemum">
            <a:hlinkClick r:id="" action="ppaction://media"/>
            <a:extLst>
              <a:ext uri="{FF2B5EF4-FFF2-40B4-BE49-F238E27FC236}">
                <a16:creationId xmlns:a16="http://schemas.microsoft.com/office/drawing/2014/main" id="{8AE2F4B0-E4D2-402B-A75B-0B7FADBE2312}"/>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7921445" y="-800100"/>
            <a:ext cx="457200" cy="609600"/>
          </a:xfrm>
          <a:prstGeom prst="rect">
            <a:avLst/>
          </a:prstGeom>
        </p:spPr>
      </p:pic>
      <p:sp>
        <p:nvSpPr>
          <p:cNvPr id="2" name="Rectangle 1"/>
          <p:cNvSpPr/>
          <p:nvPr/>
        </p:nvSpPr>
        <p:spPr>
          <a:xfrm>
            <a:off x="827584" y="5140349"/>
            <a:ext cx="7551061" cy="1384995"/>
          </a:xfrm>
          <a:prstGeom prst="rect">
            <a:avLst/>
          </a:prstGeom>
        </p:spPr>
        <p:txBody>
          <a:bodyPr wrap="square">
            <a:spAutoFit/>
          </a:bodyPr>
          <a:lstStyle/>
          <a:p>
            <a:pPr algn="ctr"/>
            <a:r>
              <a:rPr lang="en-US" sz="2800">
                <a:latin typeface="Times New Roman" pitchFamily="18" charset="0"/>
                <a:cs typeface="Times New Roman" pitchFamily="18" charset="0"/>
              </a:rPr>
              <a:t>Chia làm 4 nhóm: Mỗi nhóm: có 1 nhóm trưởng làm trọng tài và theo dõi chéo, 1 thư ký ghi kết quả (Sử dụng bảng phụ).</a:t>
            </a:r>
          </a:p>
        </p:txBody>
      </p:sp>
    </p:spTree>
    <p:custDataLst>
      <p:tags r:id="rId1"/>
    </p:custDataLst>
    <p:extLst>
      <p:ext uri="{BB962C8B-B14F-4D97-AF65-F5344CB8AC3E}">
        <p14:creationId xmlns:p14="http://schemas.microsoft.com/office/powerpoint/2010/main" val="55581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mph" presetSubtype="0" repeatCount="indefinite" fill="hold" grpId="0" nodeType="withEffect">
                                  <p:stCondLst>
                                    <p:cond delay="0"/>
                                  </p:stCondLst>
                                  <p:iterate type="lt">
                                    <p:tmPct val="0"/>
                                  </p:iterate>
                                  <p:childTnLst>
                                    <p:animClr clrSpc="hsl" dir="cw">
                                      <p:cBhvr override="childStyle">
                                        <p:cTn id="6" dur="500" fill="hold"/>
                                        <p:tgtEl>
                                          <p:spTgt spid="6"/>
                                        </p:tgtEl>
                                        <p:attrNameLst>
                                          <p:attrName>style.color</p:attrName>
                                        </p:attrNameLst>
                                      </p:cBhvr>
                                      <p:by>
                                        <p:hsl h="7200000" s="0" l="0"/>
                                      </p:by>
                                    </p:animClr>
                                    <p:animClr clrSpc="hsl" dir="cw">
                                      <p:cBhvr>
                                        <p:cTn id="7" dur="500" fill="hold"/>
                                        <p:tgtEl>
                                          <p:spTgt spid="6"/>
                                        </p:tgtEl>
                                        <p:attrNameLst>
                                          <p:attrName>fillcolor</p:attrName>
                                        </p:attrNameLst>
                                      </p:cBhvr>
                                      <p:by>
                                        <p:hsl h="7200000" s="0" l="0"/>
                                      </p:by>
                                    </p:animClr>
                                    <p:animClr clrSpc="hsl" dir="cw">
                                      <p:cBhvr>
                                        <p:cTn id="8" dur="500" fill="hold"/>
                                        <p:tgtEl>
                                          <p:spTgt spid="6"/>
                                        </p:tgtEl>
                                        <p:attrNameLst>
                                          <p:attrName>stroke.color</p:attrName>
                                        </p:attrNameLst>
                                      </p:cBhvr>
                                      <p:by>
                                        <p:hsl h="7200000" s="0" l="0"/>
                                      </p:by>
                                    </p:animClr>
                                    <p:set>
                                      <p:cBhvr>
                                        <p:cTn id="9" dur="500" fill="hold"/>
                                        <p:tgtEl>
                                          <p:spTgt spid="6"/>
                                        </p:tgtEl>
                                        <p:attrNameLst>
                                          <p:attrName>fill.type</p:attrName>
                                        </p:attrNameLst>
                                      </p:cBhvr>
                                      <p:to>
                                        <p:strVal val="solid"/>
                                      </p:to>
                                    </p:set>
                                  </p:childTnLst>
                                </p:cTn>
                              </p:par>
                              <p:par>
                                <p:cTn id="10" presetID="34" presetClass="emph" presetSubtype="0" repeatCount="indefinite" fill="hold" grpId="1" nodeType="withEffect">
                                  <p:stCondLst>
                                    <p:cond delay="0"/>
                                  </p:stCondLst>
                                  <p:iterate type="lt">
                                    <p:tmPct val="10000"/>
                                  </p:iterate>
                                  <p:childTnLst>
                                    <p:animMotion origin="layout" path="M 0 2.59259E-6 L 0 -0.07222 " pathEditMode="relative" rAng="0" ptsTypes="AA">
                                      <p:cBhvr>
                                        <p:cTn id="11" dur="250" accel="50000" decel="50000" autoRev="1" fill="hold">
                                          <p:stCondLst>
                                            <p:cond delay="0"/>
                                          </p:stCondLst>
                                        </p:cTn>
                                        <p:tgtEl>
                                          <p:spTgt spid="6"/>
                                        </p:tgtEl>
                                        <p:attrNameLst>
                                          <p:attrName>ppt_x</p:attrName>
                                          <p:attrName>ppt_y</p:attrName>
                                        </p:attrNameLst>
                                      </p:cBhvr>
                                      <p:rCtr x="0" y="-3611"/>
                                    </p:animMotion>
                                    <p:animRot by="1500000">
                                      <p:cBhvr>
                                        <p:cTn id="12" dur="125" fill="hold">
                                          <p:stCondLst>
                                            <p:cond delay="0"/>
                                          </p:stCondLst>
                                        </p:cTn>
                                        <p:tgtEl>
                                          <p:spTgt spid="6"/>
                                        </p:tgtEl>
                                        <p:attrNameLst>
                                          <p:attrName>r</p:attrName>
                                        </p:attrNameLst>
                                      </p:cBhvr>
                                    </p:animRot>
                                    <p:animRot by="-1500000">
                                      <p:cBhvr>
                                        <p:cTn id="13" dur="125" fill="hold">
                                          <p:stCondLst>
                                            <p:cond delay="125"/>
                                          </p:stCondLst>
                                        </p:cTn>
                                        <p:tgtEl>
                                          <p:spTgt spid="6"/>
                                        </p:tgtEl>
                                        <p:attrNameLst>
                                          <p:attrName>r</p:attrName>
                                        </p:attrNameLst>
                                      </p:cBhvr>
                                    </p:animRot>
                                    <p:animRot by="-1500000">
                                      <p:cBhvr>
                                        <p:cTn id="14" dur="125" fill="hold">
                                          <p:stCondLst>
                                            <p:cond delay="250"/>
                                          </p:stCondLst>
                                        </p:cTn>
                                        <p:tgtEl>
                                          <p:spTgt spid="6"/>
                                        </p:tgtEl>
                                        <p:attrNameLst>
                                          <p:attrName>r</p:attrName>
                                        </p:attrNameLst>
                                      </p:cBhvr>
                                    </p:animRot>
                                    <p:animRot by="1500000">
                                      <p:cBhvr>
                                        <p:cTn id="15" dur="125" fill="hold">
                                          <p:stCondLst>
                                            <p:cond delay="375"/>
                                          </p:stCondLst>
                                        </p:cTn>
                                        <p:tgtEl>
                                          <p:spTgt spid="6"/>
                                        </p:tgtEl>
                                        <p:attrNameLst>
                                          <p:attrName>r</p:attrName>
                                        </p:attrNameLst>
                                      </p:cBhvr>
                                    </p:animRot>
                                  </p:childTnLst>
                                </p:cTn>
                              </p:par>
                              <p:par>
                                <p:cTn id="16" presetID="1" presetClass="mediacall" presetSubtype="0" fill="hold" nodeType="withEffect">
                                  <p:stCondLst>
                                    <p:cond delay="0"/>
                                  </p:stCondLst>
                                  <p:childTnLst>
                                    <p:cmd type="call" cmd="playFrom(0.0)">
                                      <p:cBhvr>
                                        <p:cTn id="17" dur="30000"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8" fill="hold" display="0">
                  <p:stCondLst>
                    <p:cond delay="indefinite"/>
                  </p:stCondLst>
                  <p:endCondLst>
                    <p:cond evt="onStopAudio" delay="0">
                      <p:tgtEl>
                        <p:sldTgt/>
                      </p:tgtEl>
                    </p:cond>
                  </p:endCondLst>
                </p:cTn>
                <p:tgtEl>
                  <p:spTgt spid="18"/>
                </p:tgtEl>
              </p:cMediaNode>
            </p:audio>
          </p:childTnLst>
        </p:cTn>
      </p:par>
    </p:tnLst>
    <p:bldLst>
      <p:bldP spid="6" grpId="0"/>
      <p:bldP spid="6" grpId="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6335562D-47C3-42BC-BC7D-7AF52EE5A71A}"/>
              </a:ext>
            </a:extLst>
          </p:cNvPr>
          <p:cNvSpPr/>
          <p:nvPr/>
        </p:nvSpPr>
        <p:spPr>
          <a:xfrm>
            <a:off x="0" y="1852859"/>
            <a:ext cx="9144000" cy="1141745"/>
          </a:xfrm>
          <a:prstGeom prst="rect">
            <a:avLst/>
          </a:prstGeom>
          <a:blipFill>
            <a:blip r:embed="rId4"/>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0DE8E057-79AF-4679-8F0F-5F578B85F19A}"/>
              </a:ext>
            </a:extLst>
          </p:cNvPr>
          <p:cNvSpPr/>
          <p:nvPr/>
        </p:nvSpPr>
        <p:spPr>
          <a:xfrm>
            <a:off x="0" y="5188168"/>
            <a:ext cx="9144000" cy="1141745"/>
          </a:xfrm>
          <a:prstGeom prst="rect">
            <a:avLst/>
          </a:prstGeom>
          <a:blipFill>
            <a:blip r:embed="rId4"/>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hlinkClick r:id="rId5" action="ppaction://hlinksldjump"/>
            <a:extLst>
              <a:ext uri="{FF2B5EF4-FFF2-40B4-BE49-F238E27FC236}">
                <a16:creationId xmlns:a16="http://schemas.microsoft.com/office/drawing/2014/main" id="{165D02D2-111C-48DA-B806-17EDA77B2DE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0993" y="944159"/>
            <a:ext cx="1476884" cy="1743607"/>
          </a:xfrm>
          <a:prstGeom prst="rect">
            <a:avLst/>
          </a:prstGeom>
        </p:spPr>
      </p:pic>
      <p:pic>
        <p:nvPicPr>
          <p:cNvPr id="9" name="Picture 8">
            <a:hlinkClick r:id="rId5" action="ppaction://hlinksldjump"/>
            <a:extLst>
              <a:ext uri="{FF2B5EF4-FFF2-40B4-BE49-F238E27FC236}">
                <a16:creationId xmlns:a16="http://schemas.microsoft.com/office/drawing/2014/main" id="{DE93B167-9DF8-4F7B-A15E-DCA0F1988FC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06700" y="432049"/>
            <a:ext cx="1545470" cy="1383912"/>
          </a:xfrm>
          <a:prstGeom prst="rect">
            <a:avLst/>
          </a:prstGeom>
        </p:spPr>
      </p:pic>
      <p:pic>
        <p:nvPicPr>
          <p:cNvPr id="10" name="Picture 9">
            <a:hlinkClick r:id="rId8" action="ppaction://hlinksldjump"/>
            <a:extLst>
              <a:ext uri="{FF2B5EF4-FFF2-40B4-BE49-F238E27FC236}">
                <a16:creationId xmlns:a16="http://schemas.microsoft.com/office/drawing/2014/main" id="{99F79902-D845-4948-9A8D-BC737DA8398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814206" y="944158"/>
            <a:ext cx="1476884" cy="1743607"/>
          </a:xfrm>
          <a:prstGeom prst="rect">
            <a:avLst/>
          </a:prstGeom>
        </p:spPr>
      </p:pic>
      <p:pic>
        <p:nvPicPr>
          <p:cNvPr id="11" name="Picture 10">
            <a:hlinkClick r:id="rId8" action="ppaction://hlinksldjump"/>
            <a:extLst>
              <a:ext uri="{FF2B5EF4-FFF2-40B4-BE49-F238E27FC236}">
                <a16:creationId xmlns:a16="http://schemas.microsoft.com/office/drawing/2014/main" id="{F5A3D29D-2006-4BE0-AEF2-ABC918DCEA4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779912" y="432048"/>
            <a:ext cx="1545470" cy="1383912"/>
          </a:xfrm>
          <a:prstGeom prst="rect">
            <a:avLst/>
          </a:prstGeom>
        </p:spPr>
      </p:pic>
      <p:pic>
        <p:nvPicPr>
          <p:cNvPr id="12" name="Picture 11">
            <a:hlinkClick r:id="rId11" action="ppaction://hlinksldjump"/>
            <a:extLst>
              <a:ext uri="{FF2B5EF4-FFF2-40B4-BE49-F238E27FC236}">
                <a16:creationId xmlns:a16="http://schemas.microsoft.com/office/drawing/2014/main" id="{B9F6EF56-EFE5-46AA-BEED-938FE1E31ADF}"/>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237287" y="944158"/>
            <a:ext cx="1476884" cy="1743607"/>
          </a:xfrm>
          <a:prstGeom prst="rect">
            <a:avLst/>
          </a:prstGeom>
        </p:spPr>
      </p:pic>
      <p:pic>
        <p:nvPicPr>
          <p:cNvPr id="13" name="Picture 12">
            <a:hlinkClick r:id="rId11" action="ppaction://hlinksldjump"/>
            <a:extLst>
              <a:ext uri="{FF2B5EF4-FFF2-40B4-BE49-F238E27FC236}">
                <a16:creationId xmlns:a16="http://schemas.microsoft.com/office/drawing/2014/main" id="{CABCEBFF-5DE1-4042-94D0-113FF0A7D804}"/>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202994" y="432048"/>
            <a:ext cx="1545470" cy="1383912"/>
          </a:xfrm>
          <a:prstGeom prst="rect">
            <a:avLst/>
          </a:prstGeom>
        </p:spPr>
      </p:pic>
      <p:pic>
        <p:nvPicPr>
          <p:cNvPr id="14" name="Picture 13">
            <a:hlinkClick r:id="rId14" action="ppaction://hlinksldjump"/>
            <a:extLst>
              <a:ext uri="{FF2B5EF4-FFF2-40B4-BE49-F238E27FC236}">
                <a16:creationId xmlns:a16="http://schemas.microsoft.com/office/drawing/2014/main" id="{633EC59B-FCA1-44AA-9210-1F72A9C855E8}"/>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501838" y="4219181"/>
            <a:ext cx="1476884" cy="1743607"/>
          </a:xfrm>
          <a:prstGeom prst="rect">
            <a:avLst/>
          </a:prstGeom>
        </p:spPr>
      </p:pic>
      <p:pic>
        <p:nvPicPr>
          <p:cNvPr id="15" name="Picture 14">
            <a:hlinkClick r:id="rId14" action="ppaction://hlinksldjump"/>
            <a:extLst>
              <a:ext uri="{FF2B5EF4-FFF2-40B4-BE49-F238E27FC236}">
                <a16:creationId xmlns:a16="http://schemas.microsoft.com/office/drawing/2014/main" id="{AD65FD14-A8FF-49BD-BB2A-1A81849D35AA}"/>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467544" y="3707072"/>
            <a:ext cx="1545470" cy="1383912"/>
          </a:xfrm>
          <a:prstGeom prst="rect">
            <a:avLst/>
          </a:prstGeom>
        </p:spPr>
      </p:pic>
      <p:pic>
        <p:nvPicPr>
          <p:cNvPr id="16" name="Picture 15">
            <a:hlinkClick r:id="rId17" action="ppaction://hlinksldjump"/>
            <a:extLst>
              <a:ext uri="{FF2B5EF4-FFF2-40B4-BE49-F238E27FC236}">
                <a16:creationId xmlns:a16="http://schemas.microsoft.com/office/drawing/2014/main" id="{6FB1DCEB-4C74-4EB6-8AC6-7F38A1717E05}"/>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3780904" y="4219181"/>
            <a:ext cx="1476884" cy="1743607"/>
          </a:xfrm>
          <a:prstGeom prst="rect">
            <a:avLst/>
          </a:prstGeom>
        </p:spPr>
      </p:pic>
      <p:pic>
        <p:nvPicPr>
          <p:cNvPr id="17" name="Picture 16">
            <a:hlinkClick r:id="rId17" action="ppaction://hlinksldjump"/>
            <a:extLst>
              <a:ext uri="{FF2B5EF4-FFF2-40B4-BE49-F238E27FC236}">
                <a16:creationId xmlns:a16="http://schemas.microsoft.com/office/drawing/2014/main" id="{769360CF-BDF1-45A9-8C3E-6AEF4338A201}"/>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3746610" y="3707071"/>
            <a:ext cx="1545470" cy="1383912"/>
          </a:xfrm>
          <a:prstGeom prst="rect">
            <a:avLst/>
          </a:prstGeom>
        </p:spPr>
      </p:pic>
      <p:pic>
        <p:nvPicPr>
          <p:cNvPr id="18" name="Picture 17">
            <a:hlinkClick r:id="rId20" action="ppaction://hlinksldjump"/>
            <a:extLst>
              <a:ext uri="{FF2B5EF4-FFF2-40B4-BE49-F238E27FC236}">
                <a16:creationId xmlns:a16="http://schemas.microsoft.com/office/drawing/2014/main" id="{72FC547B-FE68-4CD5-98AE-80D9F184E2AF}"/>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7093271" y="4264420"/>
            <a:ext cx="1476884" cy="1743607"/>
          </a:xfrm>
          <a:prstGeom prst="rect">
            <a:avLst/>
          </a:prstGeom>
        </p:spPr>
      </p:pic>
      <p:pic>
        <p:nvPicPr>
          <p:cNvPr id="19" name="Picture 18">
            <a:hlinkClick r:id="rId20" action="ppaction://hlinksldjump"/>
            <a:extLst>
              <a:ext uri="{FF2B5EF4-FFF2-40B4-BE49-F238E27FC236}">
                <a16:creationId xmlns:a16="http://schemas.microsoft.com/office/drawing/2014/main" id="{12C318AC-1A9F-4496-B8ED-00C59FCFCB6B}"/>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7058978" y="3752310"/>
            <a:ext cx="1545470" cy="1383912"/>
          </a:xfrm>
          <a:prstGeom prst="rect">
            <a:avLst/>
          </a:prstGeom>
        </p:spPr>
      </p:pic>
      <p:pic>
        <p:nvPicPr>
          <p:cNvPr id="37" name="Picture 36">
            <a:extLst>
              <a:ext uri="{FF2B5EF4-FFF2-40B4-BE49-F238E27FC236}">
                <a16:creationId xmlns:a16="http://schemas.microsoft.com/office/drawing/2014/main" id="{16677DD5-4B38-44EE-AE03-4CE69860F1FA}"/>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1" y="6322274"/>
            <a:ext cx="4571999" cy="334819"/>
          </a:xfrm>
          <a:prstGeom prst="rect">
            <a:avLst/>
          </a:prstGeom>
        </p:spPr>
      </p:pic>
      <p:pic>
        <p:nvPicPr>
          <p:cNvPr id="38" name="Picture 37">
            <a:extLst>
              <a:ext uri="{FF2B5EF4-FFF2-40B4-BE49-F238E27FC236}">
                <a16:creationId xmlns:a16="http://schemas.microsoft.com/office/drawing/2014/main" id="{8E58EB64-C11F-4AA8-BD51-6B7EDB33655B}"/>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4572001" y="6322274"/>
            <a:ext cx="4571999" cy="334819"/>
          </a:xfrm>
          <a:prstGeom prst="rect">
            <a:avLst/>
          </a:prstGeom>
        </p:spPr>
      </p:pic>
      <p:pic>
        <p:nvPicPr>
          <p:cNvPr id="39" name="Picture 38">
            <a:extLst>
              <a:ext uri="{FF2B5EF4-FFF2-40B4-BE49-F238E27FC236}">
                <a16:creationId xmlns:a16="http://schemas.microsoft.com/office/drawing/2014/main" id="{468116E2-9E2A-444E-92F8-B1A7CB147696}"/>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1" y="2988138"/>
            <a:ext cx="4571999" cy="334819"/>
          </a:xfrm>
          <a:prstGeom prst="rect">
            <a:avLst/>
          </a:prstGeom>
        </p:spPr>
      </p:pic>
      <p:pic>
        <p:nvPicPr>
          <p:cNvPr id="40" name="Picture 39">
            <a:extLst>
              <a:ext uri="{FF2B5EF4-FFF2-40B4-BE49-F238E27FC236}">
                <a16:creationId xmlns:a16="http://schemas.microsoft.com/office/drawing/2014/main" id="{4AF2A1C0-A62D-4A01-AB2A-74ABC46C1AC0}"/>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4572001" y="2988138"/>
            <a:ext cx="4571999" cy="334819"/>
          </a:xfrm>
          <a:prstGeom prst="rect">
            <a:avLst/>
          </a:prstGeom>
        </p:spPr>
      </p:pic>
      <p:sp>
        <p:nvSpPr>
          <p:cNvPr id="42" name="Flowchart: Summing Junction 41">
            <a:hlinkClick r:id="rId24" action="ppaction://hlinksldjump"/>
            <a:extLst>
              <a:ext uri="{FF2B5EF4-FFF2-40B4-BE49-F238E27FC236}">
                <a16:creationId xmlns:a16="http://schemas.microsoft.com/office/drawing/2014/main" id="{E51D645D-F5EB-48AD-9720-05E0BE57DF46}"/>
              </a:ext>
            </a:extLst>
          </p:cNvPr>
          <p:cNvSpPr/>
          <p:nvPr/>
        </p:nvSpPr>
        <p:spPr>
          <a:xfrm>
            <a:off x="8548692" y="6363570"/>
            <a:ext cx="523409" cy="494430"/>
          </a:xfrm>
          <a:prstGeom prst="flowChartSummingJunction">
            <a:avLst/>
          </a:prstGeom>
          <a:solidFill>
            <a:srgbClr val="FF0000"/>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Action Button: Forward or Next 2">
            <a:hlinkClick r:id="rId25" action="ppaction://hlinksldjump" highlightClick="1"/>
          </p:cNvPr>
          <p:cNvSpPr/>
          <p:nvPr/>
        </p:nvSpPr>
        <p:spPr>
          <a:xfrm>
            <a:off x="7058978" y="6363570"/>
            <a:ext cx="1257438" cy="494430"/>
          </a:xfrm>
          <a:prstGeom prst="actionButtonForwardNex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358211207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9"/>
                                        </p:tgtEl>
                                      </p:cBhvr>
                                    </p:animEffect>
                                    <p:set>
                                      <p:cBhvr>
                                        <p:cTn id="10"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11" restart="whenNotActive" fill="hold" evtFilter="cancelBubble" nodeType="interactiveSeq">
                <p:stCondLst>
                  <p:cond evt="onClick" delay="0">
                    <p:tgtEl>
                      <p:spTgt spid="10"/>
                    </p:tgtEl>
                  </p:cond>
                </p:stCondLst>
                <p:endSync evt="end" delay="0">
                  <p:rtn val="all"/>
                </p:endSync>
                <p:childTnLst>
                  <p:par>
                    <p:cTn id="12" fill="hold">
                      <p:stCondLst>
                        <p:cond delay="0"/>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500"/>
                                        <p:tgtEl>
                                          <p:spTgt spid="10"/>
                                        </p:tgtEl>
                                      </p:cBhvr>
                                    </p:animEffect>
                                    <p:set>
                                      <p:cBhvr>
                                        <p:cTn id="16" dur="1" fill="hold">
                                          <p:stCondLst>
                                            <p:cond delay="499"/>
                                          </p:stCondLst>
                                        </p:cTn>
                                        <p:tgtEl>
                                          <p:spTgt spid="10"/>
                                        </p:tgtEl>
                                        <p:attrNameLst>
                                          <p:attrName>style.visibility</p:attrName>
                                        </p:attrNameLst>
                                      </p:cBhvr>
                                      <p:to>
                                        <p:strVal val="hidden"/>
                                      </p:to>
                                    </p:set>
                                  </p:childTnLst>
                                </p:cTn>
                              </p:par>
                              <p:par>
                                <p:cTn id="17" presetID="10" presetClass="exit" presetSubtype="0" fill="hold" nodeType="withEffect">
                                  <p:stCondLst>
                                    <p:cond delay="0"/>
                                  </p:stCondLst>
                                  <p:childTnLst>
                                    <p:animEffect transition="out" filter="fade">
                                      <p:cBhvr>
                                        <p:cTn id="18" dur="500"/>
                                        <p:tgtEl>
                                          <p:spTgt spid="11"/>
                                        </p:tgtEl>
                                      </p:cBhvr>
                                    </p:animEffect>
                                    <p:set>
                                      <p:cBhvr>
                                        <p:cTn id="19"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20" restart="whenNotActive" fill="hold" evtFilter="cancelBubble" nodeType="interactiveSeq">
                <p:stCondLst>
                  <p:cond evt="onClick" delay="0">
                    <p:tgtEl>
                      <p:spTgt spid="12"/>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nodeType="withEffect">
                                  <p:stCondLst>
                                    <p:cond delay="0"/>
                                  </p:stCondLst>
                                  <p:childTnLst>
                                    <p:animEffect transition="out" filter="fade">
                                      <p:cBhvr>
                                        <p:cTn id="27" dur="500"/>
                                        <p:tgtEl>
                                          <p:spTgt spid="13"/>
                                        </p:tgtEl>
                                      </p:cBhvr>
                                    </p:animEffect>
                                    <p:set>
                                      <p:cBhvr>
                                        <p:cTn id="28"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29" restart="whenNotActive" fill="hold" evtFilter="cancelBubble" nodeType="interactiveSeq">
                <p:stCondLst>
                  <p:cond evt="onClick" delay="0">
                    <p:tgtEl>
                      <p:spTgt spid="14"/>
                    </p:tgtEl>
                  </p:cond>
                </p:stCondLst>
                <p:endSync evt="end" delay="0">
                  <p:rtn val="all"/>
                </p:endSync>
                <p:childTnLst>
                  <p:par>
                    <p:cTn id="30" fill="hold">
                      <p:stCondLst>
                        <p:cond delay="0"/>
                      </p:stCondLst>
                      <p:childTnLst>
                        <p:par>
                          <p:cTn id="31" fill="hold">
                            <p:stCondLst>
                              <p:cond delay="0"/>
                            </p:stCondLst>
                            <p:childTnLst>
                              <p:par>
                                <p:cTn id="32" presetID="10" presetClass="exit" presetSubtype="0" fill="hold" nodeType="clickEffect">
                                  <p:stCondLst>
                                    <p:cond delay="0"/>
                                  </p:stCondLst>
                                  <p:childTnLst>
                                    <p:animEffect transition="out" filter="fade">
                                      <p:cBhvr>
                                        <p:cTn id="33" dur="500"/>
                                        <p:tgtEl>
                                          <p:spTgt spid="14"/>
                                        </p:tgtEl>
                                      </p:cBhvr>
                                    </p:animEffect>
                                    <p:set>
                                      <p:cBhvr>
                                        <p:cTn id="34" dur="1" fill="hold">
                                          <p:stCondLst>
                                            <p:cond delay="499"/>
                                          </p:stCondLst>
                                        </p:cTn>
                                        <p:tgtEl>
                                          <p:spTgt spid="14"/>
                                        </p:tgtEl>
                                        <p:attrNameLst>
                                          <p:attrName>style.visibility</p:attrName>
                                        </p:attrNameLst>
                                      </p:cBhvr>
                                      <p:to>
                                        <p:strVal val="hidden"/>
                                      </p:to>
                                    </p:set>
                                  </p:childTnLst>
                                </p:cTn>
                              </p:par>
                              <p:par>
                                <p:cTn id="35" presetID="10" presetClass="exit" presetSubtype="0" fill="hold" nodeType="withEffect">
                                  <p:stCondLst>
                                    <p:cond delay="0"/>
                                  </p:stCondLst>
                                  <p:childTnLst>
                                    <p:animEffect transition="out" filter="fade">
                                      <p:cBhvr>
                                        <p:cTn id="36" dur="500"/>
                                        <p:tgtEl>
                                          <p:spTgt spid="15"/>
                                        </p:tgtEl>
                                      </p:cBhvr>
                                    </p:animEffect>
                                    <p:set>
                                      <p:cBhvr>
                                        <p:cTn id="37"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38" restart="whenNotActive" fill="hold" evtFilter="cancelBubble" nodeType="interactiveSeq">
                <p:stCondLst>
                  <p:cond evt="onClick" delay="0">
                    <p:tgtEl>
                      <p:spTgt spid="16"/>
                    </p:tgtEl>
                  </p:cond>
                </p:stCondLst>
                <p:endSync evt="end" delay="0">
                  <p:rtn val="all"/>
                </p:endSync>
                <p:childTnLst>
                  <p:par>
                    <p:cTn id="39" fill="hold">
                      <p:stCondLst>
                        <p:cond delay="0"/>
                      </p:stCondLst>
                      <p:childTnLst>
                        <p:par>
                          <p:cTn id="40" fill="hold">
                            <p:stCondLst>
                              <p:cond delay="0"/>
                            </p:stCondLst>
                            <p:childTnLst>
                              <p:par>
                                <p:cTn id="41" presetID="10" presetClass="exit" presetSubtype="0" fill="hold" nodeType="clickEffect">
                                  <p:stCondLst>
                                    <p:cond delay="0"/>
                                  </p:stCondLst>
                                  <p:childTnLst>
                                    <p:animEffect transition="out" filter="fade">
                                      <p:cBhvr>
                                        <p:cTn id="42" dur="500"/>
                                        <p:tgtEl>
                                          <p:spTgt spid="16"/>
                                        </p:tgtEl>
                                      </p:cBhvr>
                                    </p:animEffect>
                                    <p:set>
                                      <p:cBhvr>
                                        <p:cTn id="43" dur="1" fill="hold">
                                          <p:stCondLst>
                                            <p:cond delay="499"/>
                                          </p:stCondLst>
                                        </p:cTn>
                                        <p:tgtEl>
                                          <p:spTgt spid="16"/>
                                        </p:tgtEl>
                                        <p:attrNameLst>
                                          <p:attrName>style.visibility</p:attrName>
                                        </p:attrNameLst>
                                      </p:cBhvr>
                                      <p:to>
                                        <p:strVal val="hidden"/>
                                      </p:to>
                                    </p:set>
                                  </p:childTnLst>
                                </p:cTn>
                              </p:par>
                              <p:par>
                                <p:cTn id="44" presetID="10" presetClass="exit" presetSubtype="0" fill="hold" nodeType="withEffect">
                                  <p:stCondLst>
                                    <p:cond delay="0"/>
                                  </p:stCondLst>
                                  <p:childTnLst>
                                    <p:animEffect transition="out" filter="fade">
                                      <p:cBhvr>
                                        <p:cTn id="45" dur="500"/>
                                        <p:tgtEl>
                                          <p:spTgt spid="17"/>
                                        </p:tgtEl>
                                      </p:cBhvr>
                                    </p:animEffect>
                                    <p:set>
                                      <p:cBhvr>
                                        <p:cTn id="46"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47" restart="whenNotActive" fill="hold" evtFilter="cancelBubble" nodeType="interactiveSeq">
                <p:stCondLst>
                  <p:cond evt="onClick" delay="0">
                    <p:tgtEl>
                      <p:spTgt spid="18"/>
                    </p:tgtEl>
                  </p:cond>
                </p:stCondLst>
                <p:endSync evt="end" delay="0">
                  <p:rtn val="all"/>
                </p:endSync>
                <p:childTnLst>
                  <p:par>
                    <p:cTn id="48" fill="hold">
                      <p:stCondLst>
                        <p:cond delay="0"/>
                      </p:stCondLst>
                      <p:childTnLst>
                        <p:par>
                          <p:cTn id="49" fill="hold">
                            <p:stCondLst>
                              <p:cond delay="0"/>
                            </p:stCondLst>
                            <p:childTnLst>
                              <p:par>
                                <p:cTn id="50" presetID="10" presetClass="exit" presetSubtype="0" fill="hold" nodeType="clickEffect">
                                  <p:stCondLst>
                                    <p:cond delay="0"/>
                                  </p:stCondLst>
                                  <p:childTnLst>
                                    <p:animEffect transition="out" filter="fade">
                                      <p:cBhvr>
                                        <p:cTn id="51" dur="500"/>
                                        <p:tgtEl>
                                          <p:spTgt spid="18"/>
                                        </p:tgtEl>
                                      </p:cBhvr>
                                    </p:animEffect>
                                    <p:set>
                                      <p:cBhvr>
                                        <p:cTn id="52" dur="1" fill="hold">
                                          <p:stCondLst>
                                            <p:cond delay="499"/>
                                          </p:stCondLst>
                                        </p:cTn>
                                        <p:tgtEl>
                                          <p:spTgt spid="18"/>
                                        </p:tgtEl>
                                        <p:attrNameLst>
                                          <p:attrName>style.visibility</p:attrName>
                                        </p:attrNameLst>
                                      </p:cBhvr>
                                      <p:to>
                                        <p:strVal val="hidden"/>
                                      </p:to>
                                    </p:set>
                                  </p:childTnLst>
                                </p:cTn>
                              </p:par>
                              <p:par>
                                <p:cTn id="53" presetID="10" presetClass="exit" presetSubtype="0" fill="hold" nodeType="withEffect">
                                  <p:stCondLst>
                                    <p:cond delay="0"/>
                                  </p:stCondLst>
                                  <p:childTnLst>
                                    <p:animEffect transition="out" filter="fade">
                                      <p:cBhvr>
                                        <p:cTn id="54" dur="500"/>
                                        <p:tgtEl>
                                          <p:spTgt spid="19"/>
                                        </p:tgtEl>
                                      </p:cBhvr>
                                    </p:animEffect>
                                    <p:set>
                                      <p:cBhvr>
                                        <p:cTn id="55"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8"/>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id="{808B5389-96DF-4FAF-96B3-8993C7E5672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98228" y="0"/>
            <a:ext cx="1456072" cy="1856600"/>
          </a:xfrm>
          <a:prstGeom prst="rect">
            <a:avLst/>
          </a:prstGeom>
        </p:spPr>
      </p:pic>
      <p:sp>
        <p:nvSpPr>
          <p:cNvPr id="27" name="Rectangle: Folded Corner 26">
            <a:extLst>
              <a:ext uri="{FF2B5EF4-FFF2-40B4-BE49-F238E27FC236}">
                <a16:creationId xmlns:a16="http://schemas.microsoft.com/office/drawing/2014/main" id="{A468FF43-48BE-45C8-AE0E-72371E21D00D}"/>
              </a:ext>
            </a:extLst>
          </p:cNvPr>
          <p:cNvSpPr/>
          <p:nvPr/>
        </p:nvSpPr>
        <p:spPr>
          <a:xfrm>
            <a:off x="381001" y="476672"/>
            <a:ext cx="6855354" cy="1656184"/>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a:solidFill>
                  <a:srgbClr val="C00000"/>
                </a:solidFill>
                <a:latin typeface="Times New Roman" pitchFamily="18" charset="0"/>
                <a:cs typeface="Times New Roman" pitchFamily="18" charset="0"/>
              </a:rPr>
              <a:t>Câu hỏi 1. </a:t>
            </a:r>
            <a:r>
              <a:rPr lang="vi-VN" sz="2800">
                <a:solidFill>
                  <a:srgbClr val="C00000"/>
                </a:solidFill>
                <a:latin typeface="Times New Roman" pitchFamily="18" charset="0"/>
                <a:cs typeface="Times New Roman" pitchFamily="18" charset="0"/>
              </a:rPr>
              <a:t>Em hãy tìm đầu vào, đầu ra của các thuật toán sau đây:</a:t>
            </a:r>
            <a:r>
              <a:rPr lang="en-US" sz="2800">
                <a:solidFill>
                  <a:srgbClr val="C00000"/>
                </a:solidFill>
                <a:latin typeface="Times New Roman" pitchFamily="18" charset="0"/>
                <a:cs typeface="Times New Roman" pitchFamily="18" charset="0"/>
              </a:rPr>
              <a:t> </a:t>
            </a:r>
            <a:r>
              <a:rPr lang="vi-VN" sz="2800">
                <a:solidFill>
                  <a:srgbClr val="C00000"/>
                </a:solidFill>
                <a:latin typeface="Times New Roman" pitchFamily="18" charset="0"/>
                <a:cs typeface="Times New Roman" pitchFamily="18" charset="0"/>
              </a:rPr>
              <a:t>Thuật toán tính trung bình cộng của hai số</a:t>
            </a:r>
            <a:r>
              <a:rPr lang="en-US" sz="2800">
                <a:solidFill>
                  <a:srgbClr val="C00000"/>
                </a:solidFill>
                <a:latin typeface="Times New Roman" pitchFamily="18" charset="0"/>
                <a:cs typeface="Times New Roman" pitchFamily="18" charset="0"/>
              </a:rPr>
              <a:t> a, b?</a:t>
            </a:r>
          </a:p>
        </p:txBody>
      </p:sp>
      <p:sp>
        <p:nvSpPr>
          <p:cNvPr id="28" name="Rectangle: Folded Corner 27">
            <a:extLst>
              <a:ext uri="{FF2B5EF4-FFF2-40B4-BE49-F238E27FC236}">
                <a16:creationId xmlns:a16="http://schemas.microsoft.com/office/drawing/2014/main" id="{02105D08-1F14-416F-86C2-51DFEA1D8826}"/>
              </a:ext>
            </a:extLst>
          </p:cNvPr>
          <p:cNvSpPr/>
          <p:nvPr/>
        </p:nvSpPr>
        <p:spPr>
          <a:xfrm>
            <a:off x="381000" y="2120601"/>
            <a:ext cx="6855356" cy="1452415"/>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a:solidFill>
                  <a:srgbClr val="002060"/>
                </a:solidFill>
                <a:latin typeface="Times New Roman" pitchFamily="18" charset="0"/>
                <a:cs typeface="Times New Roman" pitchFamily="18" charset="0"/>
              </a:rPr>
              <a:t>Trả lời:</a:t>
            </a:r>
          </a:p>
          <a:p>
            <a:r>
              <a:rPr lang="en-US" sz="2800">
                <a:solidFill>
                  <a:srgbClr val="002060"/>
                </a:solidFill>
                <a:latin typeface="Times New Roman" pitchFamily="18" charset="0"/>
                <a:cs typeface="Times New Roman" pitchFamily="18" charset="0"/>
              </a:rPr>
              <a:t>- Đầu vào: hai số a, b.</a:t>
            </a:r>
          </a:p>
          <a:p>
            <a:r>
              <a:rPr lang="en-US" sz="2800">
                <a:solidFill>
                  <a:srgbClr val="002060"/>
                </a:solidFill>
                <a:latin typeface="Times New Roman" pitchFamily="18" charset="0"/>
                <a:cs typeface="Times New Roman" pitchFamily="18" charset="0"/>
              </a:rPr>
              <a:t>- Đầu ra: trung bình cộng của hai số a, b.</a:t>
            </a:r>
          </a:p>
        </p:txBody>
      </p:sp>
      <p:sp>
        <p:nvSpPr>
          <p:cNvPr id="118" name="Rectangle 117">
            <a:extLst>
              <a:ext uri="{FF2B5EF4-FFF2-40B4-BE49-F238E27FC236}">
                <a16:creationId xmlns:a16="http://schemas.microsoft.com/office/drawing/2014/main" id="{8A1AF95E-ACBD-46E9-8F43-1F6D65A0D221}"/>
              </a:ext>
            </a:extLst>
          </p:cNvPr>
          <p:cNvSpPr/>
          <p:nvPr/>
        </p:nvSpPr>
        <p:spPr>
          <a:xfrm rot="5600923">
            <a:off x="838502" y="5025485"/>
            <a:ext cx="2438330" cy="188234"/>
          </a:xfrm>
          <a:prstGeom prst="rect">
            <a:avLst/>
          </a:pr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Arrow: Pentagon 30">
            <a:hlinkClick r:id="rId7" action="ppaction://hlinksldjump"/>
            <a:extLst>
              <a:ext uri="{FF2B5EF4-FFF2-40B4-BE49-F238E27FC236}">
                <a16:creationId xmlns:a16="http://schemas.microsoft.com/office/drawing/2014/main" id="{AA693000-41B6-4481-BACC-F3E8F4F6DBBA}"/>
              </a:ext>
            </a:extLst>
          </p:cNvPr>
          <p:cNvSpPr/>
          <p:nvPr/>
        </p:nvSpPr>
        <p:spPr>
          <a:xfrm rot="586976" flipH="1">
            <a:off x="1120854" y="4069021"/>
            <a:ext cx="1733204" cy="899514"/>
          </a:xfrm>
          <a:prstGeom prst="homePlate">
            <a:avLst/>
          </a:pr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Tahoma" panose="020B0604030504040204" pitchFamily="34" charset="0"/>
                <a:ea typeface="Tahoma" panose="020B0604030504040204" pitchFamily="34" charset="0"/>
                <a:cs typeface="Tahoma" panose="020B0604030504040204" pitchFamily="34" charset="0"/>
                <a:hlinkClick r:id="rId7" action="ppaction://hlinksldjump"/>
              </a:rPr>
              <a:t>GO</a:t>
            </a:r>
          </a:p>
          <a:p>
            <a:pPr algn="ctr"/>
            <a:r>
              <a:rPr lang="en-US" sz="2800" b="1" dirty="0">
                <a:latin typeface="Tahoma" panose="020B0604030504040204" pitchFamily="34" charset="0"/>
                <a:ea typeface="Tahoma" panose="020B0604030504040204" pitchFamily="34" charset="0"/>
                <a:cs typeface="Tahoma" panose="020B0604030504040204" pitchFamily="34" charset="0"/>
                <a:hlinkClick r:id="rId7" action="ppaction://hlinksldjump"/>
              </a:rPr>
              <a:t>HOME</a:t>
            </a:r>
            <a:endParaRPr lang="en-US" sz="2800" b="1" dirty="0">
              <a:latin typeface="Tahoma" panose="020B0604030504040204" pitchFamily="34" charset="0"/>
              <a:ea typeface="Tahoma" panose="020B0604030504040204" pitchFamily="34" charset="0"/>
              <a:cs typeface="Tahoma" panose="020B0604030504040204" pitchFamily="34" charset="0"/>
            </a:endParaRPr>
          </a:p>
        </p:txBody>
      </p:sp>
      <p:pic>
        <p:nvPicPr>
          <p:cNvPr id="120" name="Picture 119">
            <a:extLst>
              <a:ext uri="{FF2B5EF4-FFF2-40B4-BE49-F238E27FC236}">
                <a16:creationId xmlns:a16="http://schemas.microsoft.com/office/drawing/2014/main" id="{AD4177A1-A88F-4280-9343-2E28544658A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155029" y="5420071"/>
            <a:ext cx="714375" cy="1019175"/>
          </a:xfrm>
          <a:prstGeom prst="rect">
            <a:avLst/>
          </a:prstGeom>
        </p:spPr>
      </p:pic>
      <p:sp>
        <p:nvSpPr>
          <p:cNvPr id="121" name="Flowchart: Summing Junction 120">
            <a:extLst>
              <a:ext uri="{FF2B5EF4-FFF2-40B4-BE49-F238E27FC236}">
                <a16:creationId xmlns:a16="http://schemas.microsoft.com/office/drawing/2014/main" id="{9A9D8C94-FF71-4542-A1F8-47F84D77E78E}"/>
              </a:ext>
            </a:extLst>
          </p:cNvPr>
          <p:cNvSpPr/>
          <p:nvPr/>
        </p:nvSpPr>
        <p:spPr>
          <a:xfrm>
            <a:off x="2039224" y="4194326"/>
            <a:ext cx="115805" cy="154406"/>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2" name="Picture 121">
            <a:extLst>
              <a:ext uri="{FF2B5EF4-FFF2-40B4-BE49-F238E27FC236}">
                <a16:creationId xmlns:a16="http://schemas.microsoft.com/office/drawing/2014/main" id="{52D227BA-4253-4222-A515-03444C57CB2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244546" y="5154122"/>
            <a:ext cx="873043" cy="1275986"/>
          </a:xfrm>
          <a:prstGeom prst="rect">
            <a:avLst/>
          </a:prstGeom>
        </p:spPr>
      </p:pic>
      <p:pic>
        <p:nvPicPr>
          <p:cNvPr id="123" name="Picture 122">
            <a:extLst>
              <a:ext uri="{FF2B5EF4-FFF2-40B4-BE49-F238E27FC236}">
                <a16:creationId xmlns:a16="http://schemas.microsoft.com/office/drawing/2014/main" id="{7ADCD335-3FE0-4DF0-AEE0-F01FB02593E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90634" y="5375817"/>
            <a:ext cx="873043" cy="1275986"/>
          </a:xfrm>
          <a:prstGeom prst="rect">
            <a:avLst/>
          </a:prstGeom>
        </p:spPr>
      </p:pic>
      <p:pic>
        <p:nvPicPr>
          <p:cNvPr id="124" name="Picture 123">
            <a:extLst>
              <a:ext uri="{FF2B5EF4-FFF2-40B4-BE49-F238E27FC236}">
                <a16:creationId xmlns:a16="http://schemas.microsoft.com/office/drawing/2014/main" id="{431D4799-01BE-422D-9BB8-792204DC8F8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375523" y="3502887"/>
            <a:ext cx="583484" cy="768642"/>
          </a:xfrm>
          <a:prstGeom prst="rect">
            <a:avLst/>
          </a:prstGeom>
        </p:spPr>
      </p:pic>
      <p:pic>
        <p:nvPicPr>
          <p:cNvPr id="125" name="Picture 124">
            <a:extLst>
              <a:ext uri="{FF2B5EF4-FFF2-40B4-BE49-F238E27FC236}">
                <a16:creationId xmlns:a16="http://schemas.microsoft.com/office/drawing/2014/main" id="{CE2D8554-4EA9-4489-87EE-9EE8BCAD807D}"/>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2512216" y="3664879"/>
            <a:ext cx="660121" cy="843194"/>
          </a:xfrm>
          <a:prstGeom prst="rect">
            <a:avLst/>
          </a:prstGeom>
        </p:spPr>
      </p:pic>
      <p:grpSp>
        <p:nvGrpSpPr>
          <p:cNvPr id="126" name="start timer"/>
          <p:cNvGrpSpPr/>
          <p:nvPr/>
        </p:nvGrpSpPr>
        <p:grpSpPr>
          <a:xfrm>
            <a:off x="4477629" y="5918326"/>
            <a:ext cx="1738472" cy="511782"/>
            <a:chOff x="1332706" y="185859"/>
            <a:chExt cx="2636838" cy="799962"/>
          </a:xfrm>
        </p:grpSpPr>
        <p:sp>
          <p:nvSpPr>
            <p:cNvPr id="127" name="Rounded Rectangle 126"/>
            <p:cNvSpPr/>
            <p:nvPr/>
          </p:nvSpPr>
          <p:spPr>
            <a:xfrm>
              <a:off x="1332706" y="288262"/>
              <a:ext cx="2636838" cy="697559"/>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800" dirty="0">
                <a:latin typeface="Arial" panose="020B0604020202020204" pitchFamily="34" charset="0"/>
                <a:cs typeface="Arial" panose="020B0604020202020204" pitchFamily="34" charset="0"/>
              </a:endParaRPr>
            </a:p>
          </p:txBody>
        </p:sp>
        <p:sp>
          <p:nvSpPr>
            <p:cNvPr id="128" name="Rounded Rectangle 127"/>
            <p:cNvSpPr/>
            <p:nvPr/>
          </p:nvSpPr>
          <p:spPr>
            <a:xfrm>
              <a:off x="1332706" y="185859"/>
              <a:ext cx="2636838" cy="69755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a:latin typeface="Arial" panose="020B0604020202020204" pitchFamily="34" charset="0"/>
                  <a:cs typeface="Arial" panose="020B0604020202020204" pitchFamily="34" charset="0"/>
                </a:rPr>
                <a:t>Bắt đầu</a:t>
              </a:r>
              <a:endParaRPr lang="en-GB" sz="2800" dirty="0">
                <a:latin typeface="Arial" panose="020B0604020202020204" pitchFamily="34" charset="0"/>
                <a:cs typeface="Arial" panose="020B0604020202020204" pitchFamily="34" charset="0"/>
              </a:endParaRPr>
            </a:p>
          </p:txBody>
        </p:sp>
      </p:grpSp>
      <p:grpSp>
        <p:nvGrpSpPr>
          <p:cNvPr id="129" name="times up"/>
          <p:cNvGrpSpPr/>
          <p:nvPr/>
        </p:nvGrpSpPr>
        <p:grpSpPr>
          <a:xfrm>
            <a:off x="4481851" y="5949280"/>
            <a:ext cx="1738472" cy="511782"/>
            <a:chOff x="4321176" y="185859"/>
            <a:chExt cx="2636838" cy="799962"/>
          </a:xfrm>
        </p:grpSpPr>
        <p:sp>
          <p:nvSpPr>
            <p:cNvPr id="130" name="Rounded Rectangle 129"/>
            <p:cNvSpPr/>
            <p:nvPr/>
          </p:nvSpPr>
          <p:spPr>
            <a:xfrm>
              <a:off x="4321176" y="288262"/>
              <a:ext cx="2636838" cy="697559"/>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800" dirty="0">
                <a:latin typeface="Arial" panose="020B0604020202020204" pitchFamily="34" charset="0"/>
                <a:cs typeface="Arial" panose="020B0604020202020204" pitchFamily="34" charset="0"/>
              </a:endParaRPr>
            </a:p>
          </p:txBody>
        </p:sp>
        <p:sp>
          <p:nvSpPr>
            <p:cNvPr id="131" name="Rounded Rectangle 130"/>
            <p:cNvSpPr/>
            <p:nvPr/>
          </p:nvSpPr>
          <p:spPr>
            <a:xfrm>
              <a:off x="4321176" y="185859"/>
              <a:ext cx="2636838" cy="69755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a:latin typeface="Arial" panose="020B0604020202020204" pitchFamily="34" charset="0"/>
                  <a:cs typeface="Arial" panose="020B0604020202020204" pitchFamily="34" charset="0"/>
                </a:rPr>
                <a:t>Hết giờ</a:t>
              </a:r>
              <a:endParaRPr lang="en-GB" sz="2800" dirty="0">
                <a:latin typeface="Arial" panose="020B0604020202020204" pitchFamily="34" charset="0"/>
                <a:cs typeface="Arial" panose="020B0604020202020204" pitchFamily="34" charset="0"/>
              </a:endParaRPr>
            </a:p>
          </p:txBody>
        </p:sp>
      </p:grpSp>
      <p:grpSp>
        <p:nvGrpSpPr>
          <p:cNvPr id="132" name="Clock hand spin">
            <a:extLst>
              <a:ext uri="{FF2B5EF4-FFF2-40B4-BE49-F238E27FC236}">
                <a16:creationId xmlns:a16="http://schemas.microsoft.com/office/drawing/2014/main" id="{BB0445D5-A6E5-40E7-BBDD-5E3EFA13BDED}"/>
              </a:ext>
            </a:extLst>
          </p:cNvPr>
          <p:cNvGrpSpPr/>
          <p:nvPr/>
        </p:nvGrpSpPr>
        <p:grpSpPr>
          <a:xfrm rot="1999790">
            <a:off x="6902526" y="5236306"/>
            <a:ext cx="1110222" cy="1092885"/>
            <a:chOff x="817562" y="2159070"/>
            <a:chExt cx="3899184" cy="3935739"/>
          </a:xfrm>
        </p:grpSpPr>
        <p:sp>
          <p:nvSpPr>
            <p:cNvPr id="133" name="Oval 28"/>
            <p:cNvSpPr>
              <a:spLocks noChangeArrowheads="1"/>
            </p:cNvSpPr>
            <p:nvPr/>
          </p:nvSpPr>
          <p:spPr bwMode="auto">
            <a:xfrm>
              <a:off x="817562" y="2159070"/>
              <a:ext cx="3899184" cy="3935739"/>
            </a:xfrm>
            <a:prstGeom prst="ellipse">
              <a:avLst/>
            </a:prstGeom>
            <a:solidFill>
              <a:srgbClr val="FDFC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34" name="hour hand"/>
            <p:cNvSpPr>
              <a:spLocks/>
            </p:cNvSpPr>
            <p:nvPr/>
          </p:nvSpPr>
          <p:spPr bwMode="auto">
            <a:xfrm>
              <a:off x="2158999" y="3253178"/>
              <a:ext cx="601664" cy="950915"/>
            </a:xfrm>
            <a:custGeom>
              <a:avLst/>
              <a:gdLst>
                <a:gd name="T0" fmla="*/ 0 w 379"/>
                <a:gd name="T1" fmla="*/ 23 h 599"/>
                <a:gd name="T2" fmla="*/ 39 w 379"/>
                <a:gd name="T3" fmla="*/ 0 h 599"/>
                <a:gd name="T4" fmla="*/ 379 w 379"/>
                <a:gd name="T5" fmla="*/ 576 h 599"/>
                <a:gd name="T6" fmla="*/ 341 w 379"/>
                <a:gd name="T7" fmla="*/ 599 h 599"/>
                <a:gd name="T8" fmla="*/ 0 w 379"/>
                <a:gd name="T9" fmla="*/ 23 h 599"/>
              </a:gdLst>
              <a:ahLst/>
              <a:cxnLst>
                <a:cxn ang="0">
                  <a:pos x="T0" y="T1"/>
                </a:cxn>
                <a:cxn ang="0">
                  <a:pos x="T2" y="T3"/>
                </a:cxn>
                <a:cxn ang="0">
                  <a:pos x="T4" y="T5"/>
                </a:cxn>
                <a:cxn ang="0">
                  <a:pos x="T6" y="T7"/>
                </a:cxn>
                <a:cxn ang="0">
                  <a:pos x="T8" y="T9"/>
                </a:cxn>
              </a:cxnLst>
              <a:rect l="0" t="0" r="r" b="b"/>
              <a:pathLst>
                <a:path w="379" h="599">
                  <a:moveTo>
                    <a:pt x="0" y="23"/>
                  </a:moveTo>
                  <a:lnTo>
                    <a:pt x="39" y="0"/>
                  </a:lnTo>
                  <a:lnTo>
                    <a:pt x="379" y="576"/>
                  </a:lnTo>
                  <a:lnTo>
                    <a:pt x="341" y="599"/>
                  </a:lnTo>
                  <a:lnTo>
                    <a:pt x="0" y="23"/>
                  </a:lnTo>
                  <a:close/>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grpSp>
      <p:grpSp>
        <p:nvGrpSpPr>
          <p:cNvPr id="135" name="Group 134"/>
          <p:cNvGrpSpPr/>
          <p:nvPr/>
        </p:nvGrpSpPr>
        <p:grpSpPr>
          <a:xfrm>
            <a:off x="6339254" y="4775528"/>
            <a:ext cx="1977162" cy="2614970"/>
            <a:chOff x="1450620" y="3019773"/>
            <a:chExt cx="1977162" cy="2614970"/>
          </a:xfrm>
        </p:grpSpPr>
        <p:sp>
          <p:nvSpPr>
            <p:cNvPr id="136" name="AutoShape 3"/>
            <p:cNvSpPr>
              <a:spLocks noChangeAspect="1" noChangeArrowheads="1" noTextEdit="1"/>
            </p:cNvSpPr>
            <p:nvPr/>
          </p:nvSpPr>
          <p:spPr bwMode="auto">
            <a:xfrm>
              <a:off x="1773142" y="3301572"/>
              <a:ext cx="1590694" cy="14402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37" name="Rectangle 5"/>
            <p:cNvSpPr>
              <a:spLocks noChangeArrowheads="1"/>
            </p:cNvSpPr>
            <p:nvPr/>
          </p:nvSpPr>
          <p:spPr bwMode="auto">
            <a:xfrm>
              <a:off x="2545630" y="3972008"/>
              <a:ext cx="45719" cy="99355"/>
            </a:xfrm>
            <a:prstGeom prst="rect">
              <a:avLst/>
            </a:prstGeom>
            <a:solidFill>
              <a:srgbClr val="9E9D9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38" name="Rectangle 6"/>
            <p:cNvSpPr>
              <a:spLocks noChangeArrowheads="1"/>
            </p:cNvSpPr>
            <p:nvPr/>
          </p:nvSpPr>
          <p:spPr bwMode="auto">
            <a:xfrm>
              <a:off x="2545630" y="3972008"/>
              <a:ext cx="45719" cy="993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39" name="Rectangle 7"/>
            <p:cNvSpPr>
              <a:spLocks noChangeArrowheads="1"/>
            </p:cNvSpPr>
            <p:nvPr/>
          </p:nvSpPr>
          <p:spPr bwMode="auto">
            <a:xfrm>
              <a:off x="2545630" y="3998826"/>
              <a:ext cx="45719" cy="45719"/>
            </a:xfrm>
            <a:prstGeom prst="rect">
              <a:avLst/>
            </a:prstGeom>
            <a:solidFill>
              <a:srgbClr val="86857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40" name="Rectangle 8"/>
            <p:cNvSpPr>
              <a:spLocks noChangeArrowheads="1"/>
            </p:cNvSpPr>
            <p:nvPr/>
          </p:nvSpPr>
          <p:spPr bwMode="auto">
            <a:xfrm>
              <a:off x="2545630" y="3998826"/>
              <a:ext cx="45719" cy="45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41" name="Freeform 9"/>
            <p:cNvSpPr>
              <a:spLocks/>
            </p:cNvSpPr>
            <p:nvPr/>
          </p:nvSpPr>
          <p:spPr bwMode="auto">
            <a:xfrm>
              <a:off x="2494110" y="3995573"/>
              <a:ext cx="148759" cy="52225"/>
            </a:xfrm>
            <a:custGeom>
              <a:avLst/>
              <a:gdLst>
                <a:gd name="T0" fmla="*/ 188 w 188"/>
                <a:gd name="T1" fmla="*/ 64 h 80"/>
                <a:gd name="T2" fmla="*/ 172 w 188"/>
                <a:gd name="T3" fmla="*/ 80 h 80"/>
                <a:gd name="T4" fmla="*/ 16 w 188"/>
                <a:gd name="T5" fmla="*/ 80 h 80"/>
                <a:gd name="T6" fmla="*/ 0 w 188"/>
                <a:gd name="T7" fmla="*/ 64 h 80"/>
                <a:gd name="T8" fmla="*/ 0 w 188"/>
                <a:gd name="T9" fmla="*/ 16 h 80"/>
                <a:gd name="T10" fmla="*/ 16 w 188"/>
                <a:gd name="T11" fmla="*/ 0 h 80"/>
                <a:gd name="T12" fmla="*/ 172 w 188"/>
                <a:gd name="T13" fmla="*/ 0 h 80"/>
                <a:gd name="T14" fmla="*/ 188 w 188"/>
                <a:gd name="T15" fmla="*/ 16 h 80"/>
                <a:gd name="T16" fmla="*/ 188 w 188"/>
                <a:gd name="T17" fmla="*/ 64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8" h="80">
                  <a:moveTo>
                    <a:pt x="188" y="64"/>
                  </a:moveTo>
                  <a:cubicBezTo>
                    <a:pt x="188" y="73"/>
                    <a:pt x="181" y="80"/>
                    <a:pt x="172" y="80"/>
                  </a:cubicBezTo>
                  <a:cubicBezTo>
                    <a:pt x="16" y="80"/>
                    <a:pt x="16" y="80"/>
                    <a:pt x="16" y="80"/>
                  </a:cubicBezTo>
                  <a:cubicBezTo>
                    <a:pt x="7" y="80"/>
                    <a:pt x="0" y="73"/>
                    <a:pt x="0" y="64"/>
                  </a:cubicBezTo>
                  <a:cubicBezTo>
                    <a:pt x="0" y="16"/>
                    <a:pt x="0" y="16"/>
                    <a:pt x="0" y="16"/>
                  </a:cubicBezTo>
                  <a:cubicBezTo>
                    <a:pt x="0" y="7"/>
                    <a:pt x="7" y="0"/>
                    <a:pt x="16" y="0"/>
                  </a:cubicBezTo>
                  <a:cubicBezTo>
                    <a:pt x="172" y="0"/>
                    <a:pt x="172" y="0"/>
                    <a:pt x="172" y="0"/>
                  </a:cubicBezTo>
                  <a:cubicBezTo>
                    <a:pt x="181" y="0"/>
                    <a:pt x="188" y="7"/>
                    <a:pt x="188" y="16"/>
                  </a:cubicBezTo>
                  <a:lnTo>
                    <a:pt x="188" y="64"/>
                  </a:lnTo>
                  <a:close/>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42" name="Freeform 10"/>
            <p:cNvSpPr>
              <a:spLocks/>
            </p:cNvSpPr>
            <p:nvPr/>
          </p:nvSpPr>
          <p:spPr bwMode="auto">
            <a:xfrm>
              <a:off x="2953414" y="3290654"/>
              <a:ext cx="294440" cy="296792"/>
            </a:xfrm>
            <a:custGeom>
              <a:avLst/>
              <a:gdLst>
                <a:gd name="T0" fmla="*/ 5 w 372"/>
                <a:gd name="T1" fmla="*/ 378 h 454"/>
                <a:gd name="T2" fmla="*/ 8 w 372"/>
                <a:gd name="T3" fmla="*/ 397 h 454"/>
                <a:gd name="T4" fmla="*/ 80 w 372"/>
                <a:gd name="T5" fmla="*/ 450 h 454"/>
                <a:gd name="T6" fmla="*/ 99 w 372"/>
                <a:gd name="T7" fmla="*/ 447 h 454"/>
                <a:gd name="T8" fmla="*/ 368 w 372"/>
                <a:gd name="T9" fmla="*/ 76 h 454"/>
                <a:gd name="T10" fmla="*/ 364 w 372"/>
                <a:gd name="T11" fmla="*/ 57 h 454"/>
                <a:gd name="T12" fmla="*/ 292 w 372"/>
                <a:gd name="T13" fmla="*/ 5 h 454"/>
                <a:gd name="T14" fmla="*/ 273 w 372"/>
                <a:gd name="T15" fmla="*/ 8 h 454"/>
                <a:gd name="T16" fmla="*/ 5 w 372"/>
                <a:gd name="T17" fmla="*/ 378 h 4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2" h="454">
                  <a:moveTo>
                    <a:pt x="5" y="378"/>
                  </a:moveTo>
                  <a:cubicBezTo>
                    <a:pt x="0" y="384"/>
                    <a:pt x="2" y="393"/>
                    <a:pt x="8" y="397"/>
                  </a:cubicBezTo>
                  <a:cubicBezTo>
                    <a:pt x="80" y="450"/>
                    <a:pt x="80" y="450"/>
                    <a:pt x="80" y="450"/>
                  </a:cubicBezTo>
                  <a:cubicBezTo>
                    <a:pt x="86" y="454"/>
                    <a:pt x="95" y="453"/>
                    <a:pt x="99" y="447"/>
                  </a:cubicBezTo>
                  <a:cubicBezTo>
                    <a:pt x="368" y="76"/>
                    <a:pt x="368" y="76"/>
                    <a:pt x="368" y="76"/>
                  </a:cubicBezTo>
                  <a:cubicBezTo>
                    <a:pt x="372" y="70"/>
                    <a:pt x="371" y="62"/>
                    <a:pt x="364" y="57"/>
                  </a:cubicBezTo>
                  <a:cubicBezTo>
                    <a:pt x="292" y="5"/>
                    <a:pt x="292" y="5"/>
                    <a:pt x="292" y="5"/>
                  </a:cubicBezTo>
                  <a:cubicBezTo>
                    <a:pt x="286" y="0"/>
                    <a:pt x="277" y="2"/>
                    <a:pt x="273" y="8"/>
                  </a:cubicBezTo>
                  <a:cubicBezTo>
                    <a:pt x="5" y="378"/>
                    <a:pt x="5" y="378"/>
                    <a:pt x="5" y="378"/>
                  </a:cubicBezTo>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43" name="Freeform 11"/>
            <p:cNvSpPr>
              <a:spLocks/>
            </p:cNvSpPr>
            <p:nvPr/>
          </p:nvSpPr>
          <p:spPr bwMode="auto">
            <a:xfrm>
              <a:off x="1886725" y="3286712"/>
              <a:ext cx="293927" cy="297216"/>
            </a:xfrm>
            <a:custGeom>
              <a:avLst/>
              <a:gdLst>
                <a:gd name="T0" fmla="*/ 368 w 372"/>
                <a:gd name="T1" fmla="*/ 378 h 454"/>
                <a:gd name="T2" fmla="*/ 365 w 372"/>
                <a:gd name="T3" fmla="*/ 397 h 454"/>
                <a:gd name="T4" fmla="*/ 292 w 372"/>
                <a:gd name="T5" fmla="*/ 449 h 454"/>
                <a:gd name="T6" fmla="*/ 273 w 372"/>
                <a:gd name="T7" fmla="*/ 446 h 454"/>
                <a:gd name="T8" fmla="*/ 5 w 372"/>
                <a:gd name="T9" fmla="*/ 76 h 454"/>
                <a:gd name="T10" fmla="*/ 8 w 372"/>
                <a:gd name="T11" fmla="*/ 57 h 454"/>
                <a:gd name="T12" fmla="*/ 80 w 372"/>
                <a:gd name="T13" fmla="*/ 4 h 454"/>
                <a:gd name="T14" fmla="*/ 100 w 372"/>
                <a:gd name="T15" fmla="*/ 7 h 454"/>
                <a:gd name="T16" fmla="*/ 368 w 372"/>
                <a:gd name="T17" fmla="*/ 378 h 4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2" h="454">
                  <a:moveTo>
                    <a:pt x="368" y="378"/>
                  </a:moveTo>
                  <a:cubicBezTo>
                    <a:pt x="372" y="384"/>
                    <a:pt x="371" y="392"/>
                    <a:pt x="365" y="397"/>
                  </a:cubicBezTo>
                  <a:cubicBezTo>
                    <a:pt x="292" y="449"/>
                    <a:pt x="292" y="449"/>
                    <a:pt x="292" y="449"/>
                  </a:cubicBezTo>
                  <a:cubicBezTo>
                    <a:pt x="286" y="454"/>
                    <a:pt x="277" y="452"/>
                    <a:pt x="273" y="446"/>
                  </a:cubicBezTo>
                  <a:cubicBezTo>
                    <a:pt x="5" y="76"/>
                    <a:pt x="5" y="76"/>
                    <a:pt x="5" y="76"/>
                  </a:cubicBezTo>
                  <a:cubicBezTo>
                    <a:pt x="0" y="70"/>
                    <a:pt x="2" y="61"/>
                    <a:pt x="8" y="57"/>
                  </a:cubicBezTo>
                  <a:cubicBezTo>
                    <a:pt x="80" y="4"/>
                    <a:pt x="80" y="4"/>
                    <a:pt x="80" y="4"/>
                  </a:cubicBezTo>
                  <a:cubicBezTo>
                    <a:pt x="86" y="0"/>
                    <a:pt x="95" y="1"/>
                    <a:pt x="100" y="7"/>
                  </a:cubicBezTo>
                  <a:cubicBezTo>
                    <a:pt x="368" y="378"/>
                    <a:pt x="368" y="378"/>
                    <a:pt x="368" y="378"/>
                  </a:cubicBezTo>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44" name="Freeform 12"/>
            <p:cNvSpPr>
              <a:spLocks noEditPoints="1"/>
            </p:cNvSpPr>
            <p:nvPr/>
          </p:nvSpPr>
          <p:spPr bwMode="auto">
            <a:xfrm>
              <a:off x="2524631" y="3995573"/>
              <a:ext cx="87717" cy="52225"/>
            </a:xfrm>
            <a:custGeom>
              <a:avLst/>
              <a:gdLst>
                <a:gd name="T0" fmla="*/ 0 w 171"/>
                <a:gd name="T1" fmla="*/ 97 h 123"/>
                <a:gd name="T2" fmla="*/ 0 w 171"/>
                <a:gd name="T3" fmla="*/ 97 h 123"/>
                <a:gd name="T4" fmla="*/ 18 w 171"/>
                <a:gd name="T5" fmla="*/ 123 h 123"/>
                <a:gd name="T6" fmla="*/ 18 w 171"/>
                <a:gd name="T7" fmla="*/ 123 h 123"/>
                <a:gd name="T8" fmla="*/ 0 w 171"/>
                <a:gd name="T9" fmla="*/ 97 h 123"/>
                <a:gd name="T10" fmla="*/ 152 w 171"/>
                <a:gd name="T11" fmla="*/ 0 h 123"/>
                <a:gd name="T12" fmla="*/ 152 w 171"/>
                <a:gd name="T13" fmla="*/ 0 h 123"/>
                <a:gd name="T14" fmla="*/ 171 w 171"/>
                <a:gd name="T15" fmla="*/ 26 h 123"/>
                <a:gd name="T16" fmla="*/ 171 w 171"/>
                <a:gd name="T17" fmla="*/ 26 h 123"/>
                <a:gd name="T18" fmla="*/ 152 w 171"/>
                <a:gd name="T19"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1" h="123">
                  <a:moveTo>
                    <a:pt x="0" y="97"/>
                  </a:moveTo>
                  <a:lnTo>
                    <a:pt x="0" y="97"/>
                  </a:lnTo>
                  <a:lnTo>
                    <a:pt x="18" y="123"/>
                  </a:lnTo>
                  <a:lnTo>
                    <a:pt x="18" y="123"/>
                  </a:lnTo>
                  <a:lnTo>
                    <a:pt x="0" y="97"/>
                  </a:lnTo>
                  <a:close/>
                  <a:moveTo>
                    <a:pt x="152" y="0"/>
                  </a:moveTo>
                  <a:lnTo>
                    <a:pt x="152" y="0"/>
                  </a:lnTo>
                  <a:lnTo>
                    <a:pt x="171" y="26"/>
                  </a:lnTo>
                  <a:lnTo>
                    <a:pt x="171" y="26"/>
                  </a:lnTo>
                  <a:lnTo>
                    <a:pt x="152" y="0"/>
                  </a:lnTo>
                  <a:close/>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45" name="Freeform 13"/>
            <p:cNvSpPr>
              <a:spLocks noEditPoints="1"/>
            </p:cNvSpPr>
            <p:nvPr/>
          </p:nvSpPr>
          <p:spPr bwMode="auto">
            <a:xfrm>
              <a:off x="2524631" y="3995573"/>
              <a:ext cx="87717" cy="52225"/>
            </a:xfrm>
            <a:custGeom>
              <a:avLst/>
              <a:gdLst>
                <a:gd name="T0" fmla="*/ 0 w 171"/>
                <a:gd name="T1" fmla="*/ 97 h 123"/>
                <a:gd name="T2" fmla="*/ 0 w 171"/>
                <a:gd name="T3" fmla="*/ 97 h 123"/>
                <a:gd name="T4" fmla="*/ 18 w 171"/>
                <a:gd name="T5" fmla="*/ 123 h 123"/>
                <a:gd name="T6" fmla="*/ 18 w 171"/>
                <a:gd name="T7" fmla="*/ 123 h 123"/>
                <a:gd name="T8" fmla="*/ 0 w 171"/>
                <a:gd name="T9" fmla="*/ 97 h 123"/>
                <a:gd name="T10" fmla="*/ 152 w 171"/>
                <a:gd name="T11" fmla="*/ 0 h 123"/>
                <a:gd name="T12" fmla="*/ 152 w 171"/>
                <a:gd name="T13" fmla="*/ 0 h 123"/>
                <a:gd name="T14" fmla="*/ 171 w 171"/>
                <a:gd name="T15" fmla="*/ 26 h 123"/>
                <a:gd name="T16" fmla="*/ 171 w 171"/>
                <a:gd name="T17" fmla="*/ 26 h 123"/>
                <a:gd name="T18" fmla="*/ 152 w 171"/>
                <a:gd name="T19"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1" h="123">
                  <a:moveTo>
                    <a:pt x="0" y="97"/>
                  </a:moveTo>
                  <a:lnTo>
                    <a:pt x="0" y="97"/>
                  </a:lnTo>
                  <a:lnTo>
                    <a:pt x="18" y="123"/>
                  </a:lnTo>
                  <a:lnTo>
                    <a:pt x="18" y="123"/>
                  </a:lnTo>
                  <a:lnTo>
                    <a:pt x="0" y="97"/>
                  </a:lnTo>
                  <a:moveTo>
                    <a:pt x="152" y="0"/>
                  </a:moveTo>
                  <a:lnTo>
                    <a:pt x="152" y="0"/>
                  </a:lnTo>
                  <a:lnTo>
                    <a:pt x="171" y="26"/>
                  </a:lnTo>
                  <a:lnTo>
                    <a:pt x="171" y="26"/>
                  </a:lnTo>
                  <a:lnTo>
                    <a:pt x="15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46" name="Freeform 14"/>
            <p:cNvSpPr>
              <a:spLocks/>
            </p:cNvSpPr>
            <p:nvPr/>
          </p:nvSpPr>
          <p:spPr bwMode="auto">
            <a:xfrm>
              <a:off x="2524631" y="3995573"/>
              <a:ext cx="87717" cy="52225"/>
            </a:xfrm>
            <a:custGeom>
              <a:avLst/>
              <a:gdLst>
                <a:gd name="T0" fmla="*/ 99 w 111"/>
                <a:gd name="T1" fmla="*/ 0 h 80"/>
                <a:gd name="T2" fmla="*/ 0 w 111"/>
                <a:gd name="T3" fmla="*/ 63 h 80"/>
                <a:gd name="T4" fmla="*/ 12 w 111"/>
                <a:gd name="T5" fmla="*/ 80 h 80"/>
                <a:gd name="T6" fmla="*/ 33 w 111"/>
                <a:gd name="T7" fmla="*/ 66 h 80"/>
                <a:gd name="T8" fmla="*/ 47 w 111"/>
                <a:gd name="T9" fmla="*/ 59 h 80"/>
                <a:gd name="T10" fmla="*/ 85 w 111"/>
                <a:gd name="T11" fmla="*/ 36 h 80"/>
                <a:gd name="T12" fmla="*/ 107 w 111"/>
                <a:gd name="T13" fmla="*/ 19 h 80"/>
                <a:gd name="T14" fmla="*/ 111 w 111"/>
                <a:gd name="T15" fmla="*/ 17 h 80"/>
                <a:gd name="T16" fmla="*/ 99 w 111"/>
                <a:gd name="T17"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1" h="80">
                  <a:moveTo>
                    <a:pt x="99" y="0"/>
                  </a:moveTo>
                  <a:cubicBezTo>
                    <a:pt x="0" y="63"/>
                    <a:pt x="0" y="63"/>
                    <a:pt x="0" y="63"/>
                  </a:cubicBezTo>
                  <a:cubicBezTo>
                    <a:pt x="12" y="80"/>
                    <a:pt x="12" y="80"/>
                    <a:pt x="12" y="80"/>
                  </a:cubicBezTo>
                  <a:cubicBezTo>
                    <a:pt x="19" y="75"/>
                    <a:pt x="26" y="70"/>
                    <a:pt x="33" y="66"/>
                  </a:cubicBezTo>
                  <a:cubicBezTo>
                    <a:pt x="38" y="64"/>
                    <a:pt x="42" y="61"/>
                    <a:pt x="47" y="59"/>
                  </a:cubicBezTo>
                  <a:cubicBezTo>
                    <a:pt x="58" y="50"/>
                    <a:pt x="71" y="42"/>
                    <a:pt x="85" y="36"/>
                  </a:cubicBezTo>
                  <a:cubicBezTo>
                    <a:pt x="92" y="30"/>
                    <a:pt x="99" y="25"/>
                    <a:pt x="107" y="19"/>
                  </a:cubicBezTo>
                  <a:cubicBezTo>
                    <a:pt x="108" y="19"/>
                    <a:pt x="110" y="18"/>
                    <a:pt x="111" y="17"/>
                  </a:cubicBezTo>
                  <a:cubicBezTo>
                    <a:pt x="99" y="0"/>
                    <a:pt x="99" y="0"/>
                    <a:pt x="99" y="0"/>
                  </a:cubicBezTo>
                </a:path>
              </a:pathLst>
            </a:custGeom>
            <a:solidFill>
              <a:srgbClr val="4B4A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47" name="Freeform 15"/>
            <p:cNvSpPr>
              <a:spLocks/>
            </p:cNvSpPr>
            <p:nvPr/>
          </p:nvSpPr>
          <p:spPr bwMode="auto">
            <a:xfrm>
              <a:off x="2545630" y="3998826"/>
              <a:ext cx="45719" cy="45719"/>
            </a:xfrm>
            <a:custGeom>
              <a:avLst/>
              <a:gdLst>
                <a:gd name="T0" fmla="*/ 11 w 12"/>
                <a:gd name="T1" fmla="*/ 0 h 16"/>
                <a:gd name="T2" fmla="*/ 0 w 12"/>
                <a:gd name="T3" fmla="*/ 15 h 16"/>
                <a:gd name="T4" fmla="*/ 1 w 12"/>
                <a:gd name="T5" fmla="*/ 16 h 16"/>
                <a:gd name="T6" fmla="*/ 12 w 12"/>
                <a:gd name="T7" fmla="*/ 0 h 16"/>
                <a:gd name="T8" fmla="*/ 11 w 12"/>
                <a:gd name="T9" fmla="*/ 0 h 16"/>
              </a:gdLst>
              <a:ahLst/>
              <a:cxnLst>
                <a:cxn ang="0">
                  <a:pos x="T0" y="T1"/>
                </a:cxn>
                <a:cxn ang="0">
                  <a:pos x="T2" y="T3"/>
                </a:cxn>
                <a:cxn ang="0">
                  <a:pos x="T4" y="T5"/>
                </a:cxn>
                <a:cxn ang="0">
                  <a:pos x="T6" y="T7"/>
                </a:cxn>
                <a:cxn ang="0">
                  <a:pos x="T8" y="T9"/>
                </a:cxn>
              </a:cxnLst>
              <a:rect l="0" t="0" r="r" b="b"/>
              <a:pathLst>
                <a:path w="12" h="16">
                  <a:moveTo>
                    <a:pt x="11" y="0"/>
                  </a:moveTo>
                  <a:cubicBezTo>
                    <a:pt x="0" y="15"/>
                    <a:pt x="0" y="15"/>
                    <a:pt x="0" y="15"/>
                  </a:cubicBezTo>
                  <a:cubicBezTo>
                    <a:pt x="0" y="15"/>
                    <a:pt x="1" y="15"/>
                    <a:pt x="1" y="16"/>
                  </a:cubicBezTo>
                  <a:cubicBezTo>
                    <a:pt x="12" y="0"/>
                    <a:pt x="12" y="0"/>
                    <a:pt x="12" y="0"/>
                  </a:cubicBezTo>
                  <a:cubicBezTo>
                    <a:pt x="11" y="0"/>
                    <a:pt x="11" y="0"/>
                    <a:pt x="11"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48" name="Freeform 16"/>
            <p:cNvSpPr>
              <a:spLocks/>
            </p:cNvSpPr>
            <p:nvPr/>
          </p:nvSpPr>
          <p:spPr bwMode="auto">
            <a:xfrm>
              <a:off x="2525400" y="3996210"/>
              <a:ext cx="86178" cy="50951"/>
            </a:xfrm>
            <a:custGeom>
              <a:avLst/>
              <a:gdLst>
                <a:gd name="T0" fmla="*/ 11 w 109"/>
                <a:gd name="T1" fmla="*/ 0 h 78"/>
                <a:gd name="T2" fmla="*/ 0 w 109"/>
                <a:gd name="T3" fmla="*/ 16 h 78"/>
                <a:gd name="T4" fmla="*/ 4 w 109"/>
                <a:gd name="T5" fmla="*/ 18 h 78"/>
                <a:gd name="T6" fmla="*/ 26 w 109"/>
                <a:gd name="T7" fmla="*/ 35 h 78"/>
                <a:gd name="T8" fmla="*/ 64 w 109"/>
                <a:gd name="T9" fmla="*/ 58 h 78"/>
                <a:gd name="T10" fmla="*/ 78 w 109"/>
                <a:gd name="T11" fmla="*/ 65 h 78"/>
                <a:gd name="T12" fmla="*/ 98 w 109"/>
                <a:gd name="T13" fmla="*/ 78 h 78"/>
                <a:gd name="T14" fmla="*/ 109 w 109"/>
                <a:gd name="T15" fmla="*/ 63 h 78"/>
                <a:gd name="T16" fmla="*/ 11 w 109"/>
                <a:gd name="T17" fmla="*/ 0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9" h="78">
                  <a:moveTo>
                    <a:pt x="11" y="0"/>
                  </a:moveTo>
                  <a:cubicBezTo>
                    <a:pt x="0" y="16"/>
                    <a:pt x="0" y="16"/>
                    <a:pt x="0" y="16"/>
                  </a:cubicBezTo>
                  <a:cubicBezTo>
                    <a:pt x="1" y="17"/>
                    <a:pt x="3" y="18"/>
                    <a:pt x="4" y="18"/>
                  </a:cubicBezTo>
                  <a:cubicBezTo>
                    <a:pt x="11" y="24"/>
                    <a:pt x="19" y="29"/>
                    <a:pt x="26" y="35"/>
                  </a:cubicBezTo>
                  <a:cubicBezTo>
                    <a:pt x="40" y="41"/>
                    <a:pt x="52" y="49"/>
                    <a:pt x="64" y="58"/>
                  </a:cubicBezTo>
                  <a:cubicBezTo>
                    <a:pt x="68" y="61"/>
                    <a:pt x="73" y="63"/>
                    <a:pt x="78" y="65"/>
                  </a:cubicBezTo>
                  <a:cubicBezTo>
                    <a:pt x="85" y="69"/>
                    <a:pt x="92" y="73"/>
                    <a:pt x="98" y="78"/>
                  </a:cubicBezTo>
                  <a:cubicBezTo>
                    <a:pt x="109" y="63"/>
                    <a:pt x="109" y="63"/>
                    <a:pt x="109" y="63"/>
                  </a:cubicBezTo>
                  <a:cubicBezTo>
                    <a:pt x="11" y="0"/>
                    <a:pt x="11" y="0"/>
                    <a:pt x="11" y="0"/>
                  </a:cubicBezTo>
                </a:path>
              </a:pathLst>
            </a:custGeom>
            <a:solidFill>
              <a:srgbClr val="4B4A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49" name="Freeform 17"/>
            <p:cNvSpPr>
              <a:spLocks/>
            </p:cNvSpPr>
            <p:nvPr/>
          </p:nvSpPr>
          <p:spPr bwMode="auto">
            <a:xfrm>
              <a:off x="1712892" y="3191783"/>
              <a:ext cx="504241" cy="353263"/>
            </a:xfrm>
            <a:custGeom>
              <a:avLst/>
              <a:gdLst>
                <a:gd name="T0" fmla="*/ 638 w 638"/>
                <a:gd name="T1" fmla="*/ 194 h 540"/>
                <a:gd name="T2" fmla="*/ 638 w 638"/>
                <a:gd name="T3" fmla="*/ 194 h 540"/>
                <a:gd name="T4" fmla="*/ 194 w 638"/>
                <a:gd name="T5" fmla="*/ 96 h 540"/>
                <a:gd name="T6" fmla="*/ 96 w 638"/>
                <a:gd name="T7" fmla="*/ 540 h 540"/>
                <a:gd name="T8" fmla="*/ 96 w 638"/>
                <a:gd name="T9" fmla="*/ 540 h 540"/>
                <a:gd name="T10" fmla="*/ 638 w 638"/>
                <a:gd name="T11" fmla="*/ 194 h 540"/>
              </a:gdLst>
              <a:ahLst/>
              <a:cxnLst>
                <a:cxn ang="0">
                  <a:pos x="T0" y="T1"/>
                </a:cxn>
                <a:cxn ang="0">
                  <a:pos x="T2" y="T3"/>
                </a:cxn>
                <a:cxn ang="0">
                  <a:pos x="T4" y="T5"/>
                </a:cxn>
                <a:cxn ang="0">
                  <a:pos x="T6" y="T7"/>
                </a:cxn>
                <a:cxn ang="0">
                  <a:pos x="T8" y="T9"/>
                </a:cxn>
                <a:cxn ang="0">
                  <a:pos x="T10" y="T11"/>
                </a:cxn>
              </a:cxnLst>
              <a:rect l="0" t="0" r="r" b="b"/>
              <a:pathLst>
                <a:path w="638" h="540">
                  <a:moveTo>
                    <a:pt x="638" y="194"/>
                  </a:moveTo>
                  <a:cubicBezTo>
                    <a:pt x="638" y="194"/>
                    <a:pt x="638" y="194"/>
                    <a:pt x="638" y="194"/>
                  </a:cubicBezTo>
                  <a:cubicBezTo>
                    <a:pt x="543" y="44"/>
                    <a:pt x="344" y="0"/>
                    <a:pt x="194" y="96"/>
                  </a:cubicBezTo>
                  <a:cubicBezTo>
                    <a:pt x="44" y="191"/>
                    <a:pt x="0" y="390"/>
                    <a:pt x="96" y="540"/>
                  </a:cubicBezTo>
                  <a:cubicBezTo>
                    <a:pt x="96" y="540"/>
                    <a:pt x="96" y="540"/>
                    <a:pt x="96" y="540"/>
                  </a:cubicBezTo>
                  <a:cubicBezTo>
                    <a:pt x="638" y="194"/>
                    <a:pt x="638" y="194"/>
                    <a:pt x="638" y="194"/>
                  </a:cubicBezTo>
                </a:path>
              </a:pathLst>
            </a:custGeom>
            <a:solidFill>
              <a:srgbClr val="EA55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50" name="Freeform 18"/>
            <p:cNvSpPr>
              <a:spLocks noEditPoints="1"/>
            </p:cNvSpPr>
            <p:nvPr/>
          </p:nvSpPr>
          <p:spPr bwMode="auto">
            <a:xfrm>
              <a:off x="2535660" y="3998826"/>
              <a:ext cx="65659" cy="45719"/>
            </a:xfrm>
            <a:custGeom>
              <a:avLst/>
              <a:gdLst>
                <a:gd name="T0" fmla="*/ 0 w 83"/>
                <a:gd name="T1" fmla="*/ 36 h 48"/>
                <a:gd name="T2" fmla="*/ 8 w 83"/>
                <a:gd name="T3" fmla="*/ 48 h 48"/>
                <a:gd name="T4" fmla="*/ 0 w 83"/>
                <a:gd name="T5" fmla="*/ 36 h 48"/>
                <a:gd name="T6" fmla="*/ 83 w 83"/>
                <a:gd name="T7" fmla="*/ 0 h 48"/>
                <a:gd name="T8" fmla="*/ 8 w 83"/>
                <a:gd name="T9" fmla="*/ 48 h 48"/>
                <a:gd name="T10" fmla="*/ 83 w 83"/>
                <a:gd name="T11" fmla="*/ 0 h 48"/>
                <a:gd name="T12" fmla="*/ 83 w 83"/>
                <a:gd name="T13" fmla="*/ 0 h 48"/>
              </a:gdLst>
              <a:ahLst/>
              <a:cxnLst>
                <a:cxn ang="0">
                  <a:pos x="T0" y="T1"/>
                </a:cxn>
                <a:cxn ang="0">
                  <a:pos x="T2" y="T3"/>
                </a:cxn>
                <a:cxn ang="0">
                  <a:pos x="T4" y="T5"/>
                </a:cxn>
                <a:cxn ang="0">
                  <a:pos x="T6" y="T7"/>
                </a:cxn>
                <a:cxn ang="0">
                  <a:pos x="T8" y="T9"/>
                </a:cxn>
                <a:cxn ang="0">
                  <a:pos x="T10" y="T11"/>
                </a:cxn>
                <a:cxn ang="0">
                  <a:pos x="T12" y="T13"/>
                </a:cxn>
              </a:cxnLst>
              <a:rect l="0" t="0" r="r" b="b"/>
              <a:pathLst>
                <a:path w="83" h="48">
                  <a:moveTo>
                    <a:pt x="0" y="36"/>
                  </a:moveTo>
                  <a:cubicBezTo>
                    <a:pt x="3" y="40"/>
                    <a:pt x="5" y="44"/>
                    <a:pt x="8" y="48"/>
                  </a:cubicBezTo>
                  <a:cubicBezTo>
                    <a:pt x="5" y="44"/>
                    <a:pt x="3" y="40"/>
                    <a:pt x="0" y="36"/>
                  </a:cubicBezTo>
                  <a:moveTo>
                    <a:pt x="83" y="0"/>
                  </a:moveTo>
                  <a:cubicBezTo>
                    <a:pt x="8" y="48"/>
                    <a:pt x="8" y="48"/>
                    <a:pt x="8" y="48"/>
                  </a:cubicBezTo>
                  <a:cubicBezTo>
                    <a:pt x="83" y="0"/>
                    <a:pt x="83" y="0"/>
                    <a:pt x="83" y="0"/>
                  </a:cubicBezTo>
                  <a:cubicBezTo>
                    <a:pt x="83" y="0"/>
                    <a:pt x="83" y="0"/>
                    <a:pt x="83" y="0"/>
                  </a:cubicBezTo>
                </a:path>
              </a:pathLst>
            </a:custGeom>
            <a:solidFill>
              <a:srgbClr val="FAFCF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51" name="Freeform 20"/>
            <p:cNvSpPr>
              <a:spLocks/>
            </p:cNvSpPr>
            <p:nvPr/>
          </p:nvSpPr>
          <p:spPr bwMode="auto">
            <a:xfrm>
              <a:off x="1941814" y="4426361"/>
              <a:ext cx="247247" cy="251785"/>
            </a:xfrm>
            <a:custGeom>
              <a:avLst/>
              <a:gdLst>
                <a:gd name="T0" fmla="*/ 140 w 313"/>
                <a:gd name="T1" fmla="*/ 366 h 385"/>
                <a:gd name="T2" fmla="*/ 112 w 313"/>
                <a:gd name="T3" fmla="*/ 381 h 385"/>
                <a:gd name="T4" fmla="*/ 13 w 313"/>
                <a:gd name="T5" fmla="*/ 378 h 385"/>
                <a:gd name="T6" fmla="*/ 6 w 313"/>
                <a:gd name="T7" fmla="*/ 350 h 385"/>
                <a:gd name="T8" fmla="*/ 174 w 313"/>
                <a:gd name="T9" fmla="*/ 13 h 385"/>
                <a:gd name="T10" fmla="*/ 201 w 313"/>
                <a:gd name="T11" fmla="*/ 6 h 385"/>
                <a:gd name="T12" fmla="*/ 301 w 313"/>
                <a:gd name="T13" fmla="*/ 66 h 385"/>
                <a:gd name="T14" fmla="*/ 308 w 313"/>
                <a:gd name="T15" fmla="*/ 93 h 385"/>
                <a:gd name="T16" fmla="*/ 140 w 313"/>
                <a:gd name="T17" fmla="*/ 366 h 3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3" h="385">
                  <a:moveTo>
                    <a:pt x="140" y="366"/>
                  </a:moveTo>
                  <a:cubicBezTo>
                    <a:pt x="134" y="376"/>
                    <a:pt x="129" y="381"/>
                    <a:pt x="112" y="381"/>
                  </a:cubicBezTo>
                  <a:cubicBezTo>
                    <a:pt x="112" y="381"/>
                    <a:pt x="36" y="385"/>
                    <a:pt x="13" y="378"/>
                  </a:cubicBezTo>
                  <a:cubicBezTo>
                    <a:pt x="2" y="375"/>
                    <a:pt x="0" y="360"/>
                    <a:pt x="6" y="350"/>
                  </a:cubicBezTo>
                  <a:cubicBezTo>
                    <a:pt x="174" y="13"/>
                    <a:pt x="174" y="13"/>
                    <a:pt x="174" y="13"/>
                  </a:cubicBezTo>
                  <a:cubicBezTo>
                    <a:pt x="179" y="4"/>
                    <a:pt x="192" y="0"/>
                    <a:pt x="201" y="6"/>
                  </a:cubicBezTo>
                  <a:cubicBezTo>
                    <a:pt x="301" y="66"/>
                    <a:pt x="301" y="66"/>
                    <a:pt x="301" y="66"/>
                  </a:cubicBezTo>
                  <a:cubicBezTo>
                    <a:pt x="310" y="71"/>
                    <a:pt x="313" y="84"/>
                    <a:pt x="308" y="93"/>
                  </a:cubicBezTo>
                  <a:cubicBezTo>
                    <a:pt x="140" y="366"/>
                    <a:pt x="140" y="366"/>
                    <a:pt x="140" y="366"/>
                  </a:cubicBezTo>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52" name="Freeform 21"/>
            <p:cNvSpPr>
              <a:spLocks noEditPoints="1"/>
            </p:cNvSpPr>
            <p:nvPr/>
          </p:nvSpPr>
          <p:spPr bwMode="auto">
            <a:xfrm>
              <a:off x="2514885" y="3989841"/>
              <a:ext cx="107209" cy="63689"/>
            </a:xfrm>
            <a:custGeom>
              <a:avLst/>
              <a:gdLst>
                <a:gd name="T0" fmla="*/ 209 w 209"/>
                <a:gd name="T1" fmla="*/ 125 h 150"/>
                <a:gd name="T2" fmla="*/ 195 w 209"/>
                <a:gd name="T3" fmla="*/ 150 h 150"/>
                <a:gd name="T4" fmla="*/ 195 w 209"/>
                <a:gd name="T5" fmla="*/ 150 h 150"/>
                <a:gd name="T6" fmla="*/ 209 w 209"/>
                <a:gd name="T7" fmla="*/ 125 h 150"/>
                <a:gd name="T8" fmla="*/ 209 w 209"/>
                <a:gd name="T9" fmla="*/ 125 h 150"/>
                <a:gd name="T10" fmla="*/ 23 w 209"/>
                <a:gd name="T11" fmla="*/ 0 h 150"/>
                <a:gd name="T12" fmla="*/ 0 w 209"/>
                <a:gd name="T13" fmla="*/ 45 h 150"/>
                <a:gd name="T14" fmla="*/ 0 w 209"/>
                <a:gd name="T15" fmla="*/ 45 h 150"/>
                <a:gd name="T16" fmla="*/ 23 w 209"/>
                <a:gd name="T17" fmla="*/ 0 h 150"/>
                <a:gd name="T18" fmla="*/ 23 w 209"/>
                <a:gd name="T19" fmla="*/ 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9" h="150">
                  <a:moveTo>
                    <a:pt x="209" y="125"/>
                  </a:moveTo>
                  <a:lnTo>
                    <a:pt x="195" y="150"/>
                  </a:lnTo>
                  <a:lnTo>
                    <a:pt x="195" y="150"/>
                  </a:lnTo>
                  <a:lnTo>
                    <a:pt x="209" y="125"/>
                  </a:lnTo>
                  <a:lnTo>
                    <a:pt x="209" y="125"/>
                  </a:lnTo>
                  <a:close/>
                  <a:moveTo>
                    <a:pt x="23" y="0"/>
                  </a:moveTo>
                  <a:lnTo>
                    <a:pt x="0" y="45"/>
                  </a:lnTo>
                  <a:lnTo>
                    <a:pt x="0" y="45"/>
                  </a:lnTo>
                  <a:lnTo>
                    <a:pt x="23" y="0"/>
                  </a:lnTo>
                  <a:lnTo>
                    <a:pt x="23" y="0"/>
                  </a:lnTo>
                  <a:close/>
                </a:path>
              </a:pathLst>
            </a:custGeom>
            <a:solidFill>
              <a:srgbClr val="AEADA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53" name="Freeform 22"/>
            <p:cNvSpPr>
              <a:spLocks noEditPoints="1"/>
            </p:cNvSpPr>
            <p:nvPr/>
          </p:nvSpPr>
          <p:spPr bwMode="auto">
            <a:xfrm>
              <a:off x="2514885" y="3989841"/>
              <a:ext cx="107209" cy="63689"/>
            </a:xfrm>
            <a:custGeom>
              <a:avLst/>
              <a:gdLst>
                <a:gd name="T0" fmla="*/ 209 w 209"/>
                <a:gd name="T1" fmla="*/ 125 h 150"/>
                <a:gd name="T2" fmla="*/ 195 w 209"/>
                <a:gd name="T3" fmla="*/ 150 h 150"/>
                <a:gd name="T4" fmla="*/ 195 w 209"/>
                <a:gd name="T5" fmla="*/ 150 h 150"/>
                <a:gd name="T6" fmla="*/ 209 w 209"/>
                <a:gd name="T7" fmla="*/ 125 h 150"/>
                <a:gd name="T8" fmla="*/ 209 w 209"/>
                <a:gd name="T9" fmla="*/ 125 h 150"/>
                <a:gd name="T10" fmla="*/ 23 w 209"/>
                <a:gd name="T11" fmla="*/ 0 h 150"/>
                <a:gd name="T12" fmla="*/ 0 w 209"/>
                <a:gd name="T13" fmla="*/ 45 h 150"/>
                <a:gd name="T14" fmla="*/ 0 w 209"/>
                <a:gd name="T15" fmla="*/ 45 h 150"/>
                <a:gd name="T16" fmla="*/ 23 w 209"/>
                <a:gd name="T17" fmla="*/ 0 h 150"/>
                <a:gd name="T18" fmla="*/ 23 w 209"/>
                <a:gd name="T19" fmla="*/ 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9" h="150">
                  <a:moveTo>
                    <a:pt x="209" y="125"/>
                  </a:moveTo>
                  <a:lnTo>
                    <a:pt x="195" y="150"/>
                  </a:lnTo>
                  <a:lnTo>
                    <a:pt x="195" y="150"/>
                  </a:lnTo>
                  <a:lnTo>
                    <a:pt x="209" y="125"/>
                  </a:lnTo>
                  <a:lnTo>
                    <a:pt x="209" y="125"/>
                  </a:lnTo>
                  <a:moveTo>
                    <a:pt x="23" y="0"/>
                  </a:moveTo>
                  <a:lnTo>
                    <a:pt x="0" y="45"/>
                  </a:lnTo>
                  <a:lnTo>
                    <a:pt x="0" y="45"/>
                  </a:lnTo>
                  <a:lnTo>
                    <a:pt x="23" y="0"/>
                  </a:lnTo>
                  <a:lnTo>
                    <a:pt x="2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54" name="Freeform 23"/>
            <p:cNvSpPr>
              <a:spLocks/>
            </p:cNvSpPr>
            <p:nvPr/>
          </p:nvSpPr>
          <p:spPr bwMode="auto">
            <a:xfrm>
              <a:off x="2514885" y="3989841"/>
              <a:ext cx="107209" cy="63689"/>
            </a:xfrm>
            <a:custGeom>
              <a:avLst/>
              <a:gdLst>
                <a:gd name="T0" fmla="*/ 15 w 136"/>
                <a:gd name="T1" fmla="*/ 0 h 97"/>
                <a:gd name="T2" fmla="*/ 0 w 136"/>
                <a:gd name="T3" fmla="*/ 29 h 97"/>
                <a:gd name="T4" fmla="*/ 59 w 136"/>
                <a:gd name="T5" fmla="*/ 64 h 97"/>
                <a:gd name="T6" fmla="*/ 127 w 136"/>
                <a:gd name="T7" fmla="*/ 97 h 97"/>
                <a:gd name="T8" fmla="*/ 136 w 136"/>
                <a:gd name="T9" fmla="*/ 81 h 97"/>
                <a:gd name="T10" fmla="*/ 15 w 136"/>
                <a:gd name="T11" fmla="*/ 0 h 97"/>
              </a:gdLst>
              <a:ahLst/>
              <a:cxnLst>
                <a:cxn ang="0">
                  <a:pos x="T0" y="T1"/>
                </a:cxn>
                <a:cxn ang="0">
                  <a:pos x="T2" y="T3"/>
                </a:cxn>
                <a:cxn ang="0">
                  <a:pos x="T4" y="T5"/>
                </a:cxn>
                <a:cxn ang="0">
                  <a:pos x="T6" y="T7"/>
                </a:cxn>
                <a:cxn ang="0">
                  <a:pos x="T8" y="T9"/>
                </a:cxn>
                <a:cxn ang="0">
                  <a:pos x="T10" y="T11"/>
                </a:cxn>
              </a:cxnLst>
              <a:rect l="0" t="0" r="r" b="b"/>
              <a:pathLst>
                <a:path w="136" h="97">
                  <a:moveTo>
                    <a:pt x="15" y="0"/>
                  </a:moveTo>
                  <a:cubicBezTo>
                    <a:pt x="0" y="29"/>
                    <a:pt x="0" y="29"/>
                    <a:pt x="0" y="29"/>
                  </a:cubicBezTo>
                  <a:cubicBezTo>
                    <a:pt x="20" y="40"/>
                    <a:pt x="40" y="52"/>
                    <a:pt x="59" y="64"/>
                  </a:cubicBezTo>
                  <a:cubicBezTo>
                    <a:pt x="82" y="74"/>
                    <a:pt x="105" y="85"/>
                    <a:pt x="127" y="97"/>
                  </a:cubicBezTo>
                  <a:cubicBezTo>
                    <a:pt x="136" y="81"/>
                    <a:pt x="136" y="81"/>
                    <a:pt x="136" y="81"/>
                  </a:cubicBezTo>
                  <a:cubicBezTo>
                    <a:pt x="94" y="57"/>
                    <a:pt x="53" y="30"/>
                    <a:pt x="15" y="0"/>
                  </a:cubicBezTo>
                </a:path>
              </a:pathLst>
            </a:custGeom>
            <a:solidFill>
              <a:srgbClr val="3F3E3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55" name="Freeform 24"/>
            <p:cNvSpPr>
              <a:spLocks/>
            </p:cNvSpPr>
            <p:nvPr/>
          </p:nvSpPr>
          <p:spPr bwMode="auto">
            <a:xfrm>
              <a:off x="2924884" y="4441453"/>
              <a:ext cx="247247" cy="251785"/>
            </a:xfrm>
            <a:custGeom>
              <a:avLst/>
              <a:gdLst>
                <a:gd name="T0" fmla="*/ 173 w 313"/>
                <a:gd name="T1" fmla="*/ 366 h 385"/>
                <a:gd name="T2" fmla="*/ 201 w 313"/>
                <a:gd name="T3" fmla="*/ 381 h 385"/>
                <a:gd name="T4" fmla="*/ 300 w 313"/>
                <a:gd name="T5" fmla="*/ 378 h 385"/>
                <a:gd name="T6" fmla="*/ 307 w 313"/>
                <a:gd name="T7" fmla="*/ 350 h 385"/>
                <a:gd name="T8" fmla="*/ 139 w 313"/>
                <a:gd name="T9" fmla="*/ 13 h 385"/>
                <a:gd name="T10" fmla="*/ 112 w 313"/>
                <a:gd name="T11" fmla="*/ 6 h 385"/>
                <a:gd name="T12" fmla="*/ 12 w 313"/>
                <a:gd name="T13" fmla="*/ 66 h 385"/>
                <a:gd name="T14" fmla="*/ 5 w 313"/>
                <a:gd name="T15" fmla="*/ 93 h 385"/>
                <a:gd name="T16" fmla="*/ 173 w 313"/>
                <a:gd name="T17" fmla="*/ 366 h 3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3" h="385">
                  <a:moveTo>
                    <a:pt x="173" y="366"/>
                  </a:moveTo>
                  <a:cubicBezTo>
                    <a:pt x="179" y="376"/>
                    <a:pt x="184" y="381"/>
                    <a:pt x="201" y="381"/>
                  </a:cubicBezTo>
                  <a:cubicBezTo>
                    <a:pt x="201" y="381"/>
                    <a:pt x="277" y="385"/>
                    <a:pt x="300" y="378"/>
                  </a:cubicBezTo>
                  <a:cubicBezTo>
                    <a:pt x="311" y="375"/>
                    <a:pt x="313" y="360"/>
                    <a:pt x="307" y="350"/>
                  </a:cubicBezTo>
                  <a:cubicBezTo>
                    <a:pt x="139" y="13"/>
                    <a:pt x="139" y="13"/>
                    <a:pt x="139" y="13"/>
                  </a:cubicBezTo>
                  <a:cubicBezTo>
                    <a:pt x="134" y="4"/>
                    <a:pt x="121" y="0"/>
                    <a:pt x="112" y="6"/>
                  </a:cubicBezTo>
                  <a:cubicBezTo>
                    <a:pt x="12" y="66"/>
                    <a:pt x="12" y="66"/>
                    <a:pt x="12" y="66"/>
                  </a:cubicBezTo>
                  <a:cubicBezTo>
                    <a:pt x="3" y="71"/>
                    <a:pt x="0" y="84"/>
                    <a:pt x="5" y="93"/>
                  </a:cubicBezTo>
                  <a:cubicBezTo>
                    <a:pt x="173" y="366"/>
                    <a:pt x="173" y="366"/>
                    <a:pt x="173" y="366"/>
                  </a:cubicBezTo>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56" name="Freeform 25"/>
            <p:cNvSpPr>
              <a:spLocks/>
            </p:cNvSpPr>
            <p:nvPr/>
          </p:nvSpPr>
          <p:spPr bwMode="auto">
            <a:xfrm>
              <a:off x="2545630" y="3998826"/>
              <a:ext cx="45719" cy="45719"/>
            </a:xfrm>
            <a:custGeom>
              <a:avLst/>
              <a:gdLst>
                <a:gd name="T0" fmla="*/ 0 w 23"/>
                <a:gd name="T1" fmla="*/ 0 h 46"/>
                <a:gd name="T2" fmla="*/ 0 w 23"/>
                <a:gd name="T3" fmla="*/ 0 h 46"/>
                <a:gd name="T4" fmla="*/ 23 w 23"/>
                <a:gd name="T5" fmla="*/ 46 h 46"/>
                <a:gd name="T6" fmla="*/ 23 w 23"/>
                <a:gd name="T7" fmla="*/ 46 h 46"/>
                <a:gd name="T8" fmla="*/ 0 w 23"/>
                <a:gd name="T9" fmla="*/ 0 h 46"/>
              </a:gdLst>
              <a:ahLst/>
              <a:cxnLst>
                <a:cxn ang="0">
                  <a:pos x="T0" y="T1"/>
                </a:cxn>
                <a:cxn ang="0">
                  <a:pos x="T2" y="T3"/>
                </a:cxn>
                <a:cxn ang="0">
                  <a:pos x="T4" y="T5"/>
                </a:cxn>
                <a:cxn ang="0">
                  <a:pos x="T6" y="T7"/>
                </a:cxn>
                <a:cxn ang="0">
                  <a:pos x="T8" y="T9"/>
                </a:cxn>
              </a:cxnLst>
              <a:rect l="0" t="0" r="r" b="b"/>
              <a:pathLst>
                <a:path w="23" h="46">
                  <a:moveTo>
                    <a:pt x="0" y="0"/>
                  </a:moveTo>
                  <a:lnTo>
                    <a:pt x="0" y="0"/>
                  </a:lnTo>
                  <a:lnTo>
                    <a:pt x="23" y="46"/>
                  </a:lnTo>
                  <a:lnTo>
                    <a:pt x="23" y="46"/>
                  </a:lnTo>
                  <a:lnTo>
                    <a:pt x="0" y="0"/>
                  </a:lnTo>
                  <a:close/>
                </a:path>
              </a:pathLst>
            </a:custGeom>
            <a:solidFill>
              <a:srgbClr val="AEADA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57" name="Freeform 26"/>
            <p:cNvSpPr>
              <a:spLocks/>
            </p:cNvSpPr>
            <p:nvPr/>
          </p:nvSpPr>
          <p:spPr bwMode="auto">
            <a:xfrm>
              <a:off x="2545630" y="3998826"/>
              <a:ext cx="45719" cy="45719"/>
            </a:xfrm>
            <a:custGeom>
              <a:avLst/>
              <a:gdLst>
                <a:gd name="T0" fmla="*/ 0 w 23"/>
                <a:gd name="T1" fmla="*/ 0 h 46"/>
                <a:gd name="T2" fmla="*/ 0 w 23"/>
                <a:gd name="T3" fmla="*/ 0 h 46"/>
                <a:gd name="T4" fmla="*/ 23 w 23"/>
                <a:gd name="T5" fmla="*/ 46 h 46"/>
                <a:gd name="T6" fmla="*/ 23 w 23"/>
                <a:gd name="T7" fmla="*/ 46 h 46"/>
                <a:gd name="T8" fmla="*/ 0 w 23"/>
                <a:gd name="T9" fmla="*/ 0 h 46"/>
              </a:gdLst>
              <a:ahLst/>
              <a:cxnLst>
                <a:cxn ang="0">
                  <a:pos x="T0" y="T1"/>
                </a:cxn>
                <a:cxn ang="0">
                  <a:pos x="T2" y="T3"/>
                </a:cxn>
                <a:cxn ang="0">
                  <a:pos x="T4" y="T5"/>
                </a:cxn>
                <a:cxn ang="0">
                  <a:pos x="T6" y="T7"/>
                </a:cxn>
                <a:cxn ang="0">
                  <a:pos x="T8" y="T9"/>
                </a:cxn>
              </a:cxnLst>
              <a:rect l="0" t="0" r="r" b="b"/>
              <a:pathLst>
                <a:path w="23" h="46">
                  <a:moveTo>
                    <a:pt x="0" y="0"/>
                  </a:moveTo>
                  <a:lnTo>
                    <a:pt x="0" y="0"/>
                  </a:lnTo>
                  <a:lnTo>
                    <a:pt x="23" y="46"/>
                  </a:lnTo>
                  <a:lnTo>
                    <a:pt x="23" y="46"/>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58" name="Freeform 27"/>
            <p:cNvSpPr>
              <a:spLocks/>
            </p:cNvSpPr>
            <p:nvPr/>
          </p:nvSpPr>
          <p:spPr bwMode="auto">
            <a:xfrm>
              <a:off x="2514372" y="3989628"/>
              <a:ext cx="108235" cy="64114"/>
            </a:xfrm>
            <a:custGeom>
              <a:avLst/>
              <a:gdLst>
                <a:gd name="T0" fmla="*/ 122 w 137"/>
                <a:gd name="T1" fmla="*/ 0 h 98"/>
                <a:gd name="T2" fmla="*/ 0 w 137"/>
                <a:gd name="T3" fmla="*/ 81 h 98"/>
                <a:gd name="T4" fmla="*/ 10 w 137"/>
                <a:gd name="T5" fmla="*/ 98 h 98"/>
                <a:gd name="T6" fmla="*/ 78 w 137"/>
                <a:gd name="T7" fmla="*/ 65 h 98"/>
                <a:gd name="T8" fmla="*/ 137 w 137"/>
                <a:gd name="T9" fmla="*/ 30 h 98"/>
                <a:gd name="T10" fmla="*/ 122 w 137"/>
                <a:gd name="T11" fmla="*/ 0 h 98"/>
              </a:gdLst>
              <a:ahLst/>
              <a:cxnLst>
                <a:cxn ang="0">
                  <a:pos x="T0" y="T1"/>
                </a:cxn>
                <a:cxn ang="0">
                  <a:pos x="T2" y="T3"/>
                </a:cxn>
                <a:cxn ang="0">
                  <a:pos x="T4" y="T5"/>
                </a:cxn>
                <a:cxn ang="0">
                  <a:pos x="T6" y="T7"/>
                </a:cxn>
                <a:cxn ang="0">
                  <a:pos x="T8" y="T9"/>
                </a:cxn>
                <a:cxn ang="0">
                  <a:pos x="T10" y="T11"/>
                </a:cxn>
              </a:cxnLst>
              <a:rect l="0" t="0" r="r" b="b"/>
              <a:pathLst>
                <a:path w="137" h="98">
                  <a:moveTo>
                    <a:pt x="122" y="0"/>
                  </a:moveTo>
                  <a:cubicBezTo>
                    <a:pt x="83" y="30"/>
                    <a:pt x="43" y="58"/>
                    <a:pt x="0" y="81"/>
                  </a:cubicBezTo>
                  <a:cubicBezTo>
                    <a:pt x="10" y="98"/>
                    <a:pt x="10" y="98"/>
                    <a:pt x="10" y="98"/>
                  </a:cubicBezTo>
                  <a:cubicBezTo>
                    <a:pt x="32" y="86"/>
                    <a:pt x="55" y="75"/>
                    <a:pt x="78" y="65"/>
                  </a:cubicBezTo>
                  <a:cubicBezTo>
                    <a:pt x="97" y="53"/>
                    <a:pt x="117" y="41"/>
                    <a:pt x="137" y="30"/>
                  </a:cubicBezTo>
                  <a:cubicBezTo>
                    <a:pt x="122" y="0"/>
                    <a:pt x="122" y="0"/>
                    <a:pt x="122" y="0"/>
                  </a:cubicBezTo>
                </a:path>
              </a:pathLst>
            </a:custGeom>
            <a:solidFill>
              <a:srgbClr val="3F3E3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59" name="Freeform 29"/>
            <p:cNvSpPr>
              <a:spLocks noEditPoints="1"/>
            </p:cNvSpPr>
            <p:nvPr/>
          </p:nvSpPr>
          <p:spPr bwMode="auto">
            <a:xfrm>
              <a:off x="1859577" y="3435320"/>
              <a:ext cx="1417825" cy="1172731"/>
            </a:xfrm>
            <a:custGeom>
              <a:avLst/>
              <a:gdLst>
                <a:gd name="T0" fmla="*/ 897 w 1794"/>
                <a:gd name="T1" fmla="*/ 1793 h 1793"/>
                <a:gd name="T2" fmla="*/ 263 w 1794"/>
                <a:gd name="T3" fmla="*/ 1531 h 1793"/>
                <a:gd name="T4" fmla="*/ 0 w 1794"/>
                <a:gd name="T5" fmla="*/ 897 h 1793"/>
                <a:gd name="T6" fmla="*/ 263 w 1794"/>
                <a:gd name="T7" fmla="*/ 262 h 1793"/>
                <a:gd name="T8" fmla="*/ 897 w 1794"/>
                <a:gd name="T9" fmla="*/ 0 h 1793"/>
                <a:gd name="T10" fmla="*/ 1531 w 1794"/>
                <a:gd name="T11" fmla="*/ 262 h 1793"/>
                <a:gd name="T12" fmla="*/ 1794 w 1794"/>
                <a:gd name="T13" fmla="*/ 897 h 1793"/>
                <a:gd name="T14" fmla="*/ 1531 w 1794"/>
                <a:gd name="T15" fmla="*/ 1531 h 1793"/>
                <a:gd name="T16" fmla="*/ 897 w 1794"/>
                <a:gd name="T17" fmla="*/ 1793 h 1793"/>
                <a:gd name="T18" fmla="*/ 897 w 1794"/>
                <a:gd name="T19" fmla="*/ 79 h 1793"/>
                <a:gd name="T20" fmla="*/ 79 w 1794"/>
                <a:gd name="T21" fmla="*/ 897 h 1793"/>
                <a:gd name="T22" fmla="*/ 897 w 1794"/>
                <a:gd name="T23" fmla="*/ 1714 h 1793"/>
                <a:gd name="T24" fmla="*/ 1715 w 1794"/>
                <a:gd name="T25" fmla="*/ 897 h 1793"/>
                <a:gd name="T26" fmla="*/ 897 w 1794"/>
                <a:gd name="T27" fmla="*/ 79 h 17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94" h="1793">
                  <a:moveTo>
                    <a:pt x="897" y="1793"/>
                  </a:moveTo>
                  <a:cubicBezTo>
                    <a:pt x="658" y="1793"/>
                    <a:pt x="432" y="1700"/>
                    <a:pt x="263" y="1531"/>
                  </a:cubicBezTo>
                  <a:cubicBezTo>
                    <a:pt x="94" y="1361"/>
                    <a:pt x="0" y="1136"/>
                    <a:pt x="0" y="897"/>
                  </a:cubicBezTo>
                  <a:cubicBezTo>
                    <a:pt x="0" y="657"/>
                    <a:pt x="94" y="432"/>
                    <a:pt x="263" y="262"/>
                  </a:cubicBezTo>
                  <a:cubicBezTo>
                    <a:pt x="432" y="93"/>
                    <a:pt x="658" y="0"/>
                    <a:pt x="897" y="0"/>
                  </a:cubicBezTo>
                  <a:cubicBezTo>
                    <a:pt x="1137" y="0"/>
                    <a:pt x="1362" y="93"/>
                    <a:pt x="1531" y="262"/>
                  </a:cubicBezTo>
                  <a:cubicBezTo>
                    <a:pt x="1701" y="432"/>
                    <a:pt x="1794" y="657"/>
                    <a:pt x="1794" y="897"/>
                  </a:cubicBezTo>
                  <a:cubicBezTo>
                    <a:pt x="1794" y="1136"/>
                    <a:pt x="1701" y="1361"/>
                    <a:pt x="1531" y="1531"/>
                  </a:cubicBezTo>
                  <a:cubicBezTo>
                    <a:pt x="1362" y="1700"/>
                    <a:pt x="1137" y="1793"/>
                    <a:pt x="897" y="1793"/>
                  </a:cubicBezTo>
                  <a:moveTo>
                    <a:pt x="897" y="79"/>
                  </a:moveTo>
                  <a:cubicBezTo>
                    <a:pt x="446" y="79"/>
                    <a:pt x="79" y="446"/>
                    <a:pt x="79" y="897"/>
                  </a:cubicBezTo>
                  <a:cubicBezTo>
                    <a:pt x="79" y="1348"/>
                    <a:pt x="446" y="1714"/>
                    <a:pt x="897" y="1714"/>
                  </a:cubicBezTo>
                  <a:cubicBezTo>
                    <a:pt x="1348" y="1714"/>
                    <a:pt x="1715" y="1348"/>
                    <a:pt x="1715" y="897"/>
                  </a:cubicBezTo>
                  <a:cubicBezTo>
                    <a:pt x="1715" y="446"/>
                    <a:pt x="1348" y="79"/>
                    <a:pt x="897" y="79"/>
                  </a:cubicBezTo>
                </a:path>
              </a:pathLst>
            </a:custGeom>
            <a:solidFill>
              <a:srgbClr val="EA55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60" name="Freeform 30"/>
            <p:cNvSpPr>
              <a:spLocks noEditPoints="1"/>
            </p:cNvSpPr>
            <p:nvPr/>
          </p:nvSpPr>
          <p:spPr bwMode="auto">
            <a:xfrm>
              <a:off x="1915233" y="3481176"/>
              <a:ext cx="1306513" cy="1081019"/>
            </a:xfrm>
            <a:custGeom>
              <a:avLst/>
              <a:gdLst>
                <a:gd name="T0" fmla="*/ 826 w 1653"/>
                <a:gd name="T1" fmla="*/ 1653 h 1653"/>
                <a:gd name="T2" fmla="*/ 0 w 1653"/>
                <a:gd name="T3" fmla="*/ 827 h 1653"/>
                <a:gd name="T4" fmla="*/ 826 w 1653"/>
                <a:gd name="T5" fmla="*/ 0 h 1653"/>
                <a:gd name="T6" fmla="*/ 1653 w 1653"/>
                <a:gd name="T7" fmla="*/ 827 h 1653"/>
                <a:gd name="T8" fmla="*/ 826 w 1653"/>
                <a:gd name="T9" fmla="*/ 1653 h 1653"/>
                <a:gd name="T10" fmla="*/ 826 w 1653"/>
                <a:gd name="T11" fmla="*/ 49 h 1653"/>
                <a:gd name="T12" fmla="*/ 48 w 1653"/>
                <a:gd name="T13" fmla="*/ 827 h 1653"/>
                <a:gd name="T14" fmla="*/ 826 w 1653"/>
                <a:gd name="T15" fmla="*/ 1605 h 1653"/>
                <a:gd name="T16" fmla="*/ 1604 w 1653"/>
                <a:gd name="T17" fmla="*/ 827 h 1653"/>
                <a:gd name="T18" fmla="*/ 826 w 1653"/>
                <a:gd name="T19" fmla="*/ 49 h 16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53" h="1653">
                  <a:moveTo>
                    <a:pt x="826" y="1653"/>
                  </a:moveTo>
                  <a:cubicBezTo>
                    <a:pt x="371" y="1653"/>
                    <a:pt x="0" y="1282"/>
                    <a:pt x="0" y="827"/>
                  </a:cubicBezTo>
                  <a:cubicBezTo>
                    <a:pt x="0" y="371"/>
                    <a:pt x="371" y="0"/>
                    <a:pt x="826" y="0"/>
                  </a:cubicBezTo>
                  <a:cubicBezTo>
                    <a:pt x="1282" y="0"/>
                    <a:pt x="1653" y="371"/>
                    <a:pt x="1653" y="827"/>
                  </a:cubicBezTo>
                  <a:cubicBezTo>
                    <a:pt x="1653" y="1282"/>
                    <a:pt x="1282" y="1653"/>
                    <a:pt x="826" y="1653"/>
                  </a:cubicBezTo>
                  <a:moveTo>
                    <a:pt x="826" y="49"/>
                  </a:moveTo>
                  <a:cubicBezTo>
                    <a:pt x="397" y="49"/>
                    <a:pt x="48" y="398"/>
                    <a:pt x="48" y="827"/>
                  </a:cubicBezTo>
                  <a:cubicBezTo>
                    <a:pt x="48" y="1256"/>
                    <a:pt x="397" y="1605"/>
                    <a:pt x="826" y="1605"/>
                  </a:cubicBezTo>
                  <a:cubicBezTo>
                    <a:pt x="1255" y="1605"/>
                    <a:pt x="1604" y="1256"/>
                    <a:pt x="1604" y="827"/>
                  </a:cubicBezTo>
                  <a:cubicBezTo>
                    <a:pt x="1604" y="398"/>
                    <a:pt x="1255" y="49"/>
                    <a:pt x="826" y="49"/>
                  </a:cubicBezTo>
                </a:path>
              </a:pathLst>
            </a:custGeom>
            <a:solidFill>
              <a:srgbClr val="DFDED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61" name="Freeform 31"/>
            <p:cNvSpPr>
              <a:spLocks noEditPoints="1"/>
            </p:cNvSpPr>
            <p:nvPr/>
          </p:nvSpPr>
          <p:spPr bwMode="auto">
            <a:xfrm>
              <a:off x="1886507" y="3456974"/>
              <a:ext cx="1363965" cy="1129422"/>
            </a:xfrm>
            <a:custGeom>
              <a:avLst/>
              <a:gdLst>
                <a:gd name="T0" fmla="*/ 863 w 1726"/>
                <a:gd name="T1" fmla="*/ 1690 h 1727"/>
                <a:gd name="T2" fmla="*/ 37 w 1726"/>
                <a:gd name="T3" fmla="*/ 864 h 1727"/>
                <a:gd name="T4" fmla="*/ 863 w 1726"/>
                <a:gd name="T5" fmla="*/ 37 h 1727"/>
                <a:gd name="T6" fmla="*/ 1690 w 1726"/>
                <a:gd name="T7" fmla="*/ 864 h 1727"/>
                <a:gd name="T8" fmla="*/ 1690 w 1726"/>
                <a:gd name="T9" fmla="*/ 864 h 1727"/>
                <a:gd name="T10" fmla="*/ 1690 w 1726"/>
                <a:gd name="T11" fmla="*/ 864 h 1727"/>
                <a:gd name="T12" fmla="*/ 863 w 1726"/>
                <a:gd name="T13" fmla="*/ 1690 h 1727"/>
                <a:gd name="T14" fmla="*/ 863 w 1726"/>
                <a:gd name="T15" fmla="*/ 1690 h 1727"/>
                <a:gd name="T16" fmla="*/ 863 w 1726"/>
                <a:gd name="T17" fmla="*/ 0 h 1727"/>
                <a:gd name="T18" fmla="*/ 0 w 1726"/>
                <a:gd name="T19" fmla="*/ 864 h 1727"/>
                <a:gd name="T20" fmla="*/ 863 w 1726"/>
                <a:gd name="T21" fmla="*/ 1727 h 1727"/>
                <a:gd name="T22" fmla="*/ 1726 w 1726"/>
                <a:gd name="T23" fmla="*/ 864 h 1727"/>
                <a:gd name="T24" fmla="*/ 863 w 1726"/>
                <a:gd name="T25" fmla="*/ 0 h 17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26" h="1727">
                  <a:moveTo>
                    <a:pt x="863" y="1690"/>
                  </a:moveTo>
                  <a:cubicBezTo>
                    <a:pt x="408" y="1690"/>
                    <a:pt x="37" y="1319"/>
                    <a:pt x="37" y="864"/>
                  </a:cubicBezTo>
                  <a:cubicBezTo>
                    <a:pt x="37" y="408"/>
                    <a:pt x="408" y="37"/>
                    <a:pt x="863" y="37"/>
                  </a:cubicBezTo>
                  <a:cubicBezTo>
                    <a:pt x="1319" y="37"/>
                    <a:pt x="1690" y="408"/>
                    <a:pt x="1690" y="864"/>
                  </a:cubicBezTo>
                  <a:cubicBezTo>
                    <a:pt x="1690" y="864"/>
                    <a:pt x="1690" y="864"/>
                    <a:pt x="1690" y="864"/>
                  </a:cubicBezTo>
                  <a:cubicBezTo>
                    <a:pt x="1690" y="864"/>
                    <a:pt x="1690" y="864"/>
                    <a:pt x="1690" y="864"/>
                  </a:cubicBezTo>
                  <a:cubicBezTo>
                    <a:pt x="1690" y="1319"/>
                    <a:pt x="1319" y="1690"/>
                    <a:pt x="863" y="1690"/>
                  </a:cubicBezTo>
                  <a:cubicBezTo>
                    <a:pt x="863" y="1690"/>
                    <a:pt x="863" y="1690"/>
                    <a:pt x="863" y="1690"/>
                  </a:cubicBezTo>
                  <a:moveTo>
                    <a:pt x="863" y="0"/>
                  </a:moveTo>
                  <a:cubicBezTo>
                    <a:pt x="387" y="0"/>
                    <a:pt x="0" y="388"/>
                    <a:pt x="0" y="864"/>
                  </a:cubicBezTo>
                  <a:cubicBezTo>
                    <a:pt x="0" y="1340"/>
                    <a:pt x="387" y="1727"/>
                    <a:pt x="863" y="1727"/>
                  </a:cubicBezTo>
                  <a:cubicBezTo>
                    <a:pt x="1339" y="1727"/>
                    <a:pt x="1726" y="1340"/>
                    <a:pt x="1726" y="864"/>
                  </a:cubicBezTo>
                  <a:cubicBezTo>
                    <a:pt x="1726" y="388"/>
                    <a:pt x="1339" y="0"/>
                    <a:pt x="863" y="0"/>
                  </a:cubicBezTo>
                </a:path>
              </a:pathLst>
            </a:custGeom>
            <a:solidFill>
              <a:srgbClr val="CD4A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62" name="Oval 32"/>
            <p:cNvSpPr>
              <a:spLocks noChangeArrowheads="1"/>
            </p:cNvSpPr>
            <p:nvPr/>
          </p:nvSpPr>
          <p:spPr bwMode="auto">
            <a:xfrm>
              <a:off x="2464615" y="3483342"/>
              <a:ext cx="183127" cy="151581"/>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63" name="Oval 33"/>
            <p:cNvSpPr>
              <a:spLocks noChangeArrowheads="1"/>
            </p:cNvSpPr>
            <p:nvPr/>
          </p:nvSpPr>
          <p:spPr bwMode="auto">
            <a:xfrm>
              <a:off x="2482568" y="3497778"/>
              <a:ext cx="147220" cy="122284"/>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64" name="Freeform 34"/>
            <p:cNvSpPr>
              <a:spLocks noEditPoints="1"/>
            </p:cNvSpPr>
            <p:nvPr/>
          </p:nvSpPr>
          <p:spPr bwMode="auto">
            <a:xfrm>
              <a:off x="2482568" y="3539389"/>
              <a:ext cx="3078" cy="29722"/>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65" name="Freeform 35"/>
            <p:cNvSpPr>
              <a:spLocks/>
            </p:cNvSpPr>
            <p:nvPr/>
          </p:nvSpPr>
          <p:spPr bwMode="auto">
            <a:xfrm>
              <a:off x="2482568" y="3505421"/>
              <a:ext cx="61555" cy="113792"/>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66" name="Rectangle 36"/>
            <p:cNvSpPr>
              <a:spLocks noChangeArrowheads="1"/>
            </p:cNvSpPr>
            <p:nvPr/>
          </p:nvSpPr>
          <p:spPr bwMode="auto">
            <a:xfrm>
              <a:off x="2512833" y="3531746"/>
              <a:ext cx="86690" cy="41186"/>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67" name="Freeform 40"/>
            <p:cNvSpPr>
              <a:spLocks noEditPoints="1"/>
            </p:cNvSpPr>
            <p:nvPr/>
          </p:nvSpPr>
          <p:spPr bwMode="auto">
            <a:xfrm>
              <a:off x="2545630" y="3998826"/>
              <a:ext cx="45719" cy="45719"/>
            </a:xfrm>
            <a:custGeom>
              <a:avLst/>
              <a:gdLst>
                <a:gd name="T0" fmla="*/ 8 w 8"/>
                <a:gd name="T1" fmla="*/ 50 h 50"/>
                <a:gd name="T2" fmla="*/ 8 w 8"/>
                <a:gd name="T3" fmla="*/ 50 h 50"/>
                <a:gd name="T4" fmla="*/ 8 w 8"/>
                <a:gd name="T5" fmla="*/ 50 h 50"/>
                <a:gd name="T6" fmla="*/ 8 w 8"/>
                <a:gd name="T7" fmla="*/ 50 h 50"/>
                <a:gd name="T8" fmla="*/ 0 w 8"/>
                <a:gd name="T9" fmla="*/ 11 h 50"/>
                <a:gd name="T10" fmla="*/ 0 w 8"/>
                <a:gd name="T11" fmla="*/ 11 h 50"/>
                <a:gd name="T12" fmla="*/ 0 w 8"/>
                <a:gd name="T13" fmla="*/ 11 h 50"/>
                <a:gd name="T14" fmla="*/ 0 w 8"/>
                <a:gd name="T15" fmla="*/ 11 h 50"/>
                <a:gd name="T16" fmla="*/ 0 w 8"/>
                <a:gd name="T17" fmla="*/ 11 h 50"/>
                <a:gd name="T18" fmla="*/ 0 w 8"/>
                <a:gd name="T19" fmla="*/ 11 h 50"/>
                <a:gd name="T20" fmla="*/ 0 w 8"/>
                <a:gd name="T21" fmla="*/ 10 h 50"/>
                <a:gd name="T22" fmla="*/ 0 w 8"/>
                <a:gd name="T23" fmla="*/ 10 h 50"/>
                <a:gd name="T24" fmla="*/ 0 w 8"/>
                <a:gd name="T25" fmla="*/ 10 h 50"/>
                <a:gd name="T26" fmla="*/ 0 w 8"/>
                <a:gd name="T27" fmla="*/ 10 h 50"/>
                <a:gd name="T28" fmla="*/ 0 w 8"/>
                <a:gd name="T29" fmla="*/ 9 h 50"/>
                <a:gd name="T30" fmla="*/ 0 w 8"/>
                <a:gd name="T31" fmla="*/ 9 h 50"/>
                <a:gd name="T32" fmla="*/ 0 w 8"/>
                <a:gd name="T33" fmla="*/ 9 h 50"/>
                <a:gd name="T34" fmla="*/ 0 w 8"/>
                <a:gd name="T35" fmla="*/ 9 h 50"/>
                <a:gd name="T36" fmla="*/ 0 w 8"/>
                <a:gd name="T37" fmla="*/ 9 h 50"/>
                <a:gd name="T38" fmla="*/ 0 w 8"/>
                <a:gd name="T39" fmla="*/ 9 h 50"/>
                <a:gd name="T40" fmla="*/ 0 w 8"/>
                <a:gd name="T41" fmla="*/ 8 h 50"/>
                <a:gd name="T42" fmla="*/ 0 w 8"/>
                <a:gd name="T43" fmla="*/ 8 h 50"/>
                <a:gd name="T44" fmla="*/ 0 w 8"/>
                <a:gd name="T45" fmla="*/ 8 h 50"/>
                <a:gd name="T46" fmla="*/ 0 w 8"/>
                <a:gd name="T47" fmla="*/ 7 h 50"/>
                <a:gd name="T48" fmla="*/ 0 w 8"/>
                <a:gd name="T49" fmla="*/ 7 h 50"/>
                <a:gd name="T50" fmla="*/ 0 w 8"/>
                <a:gd name="T51" fmla="*/ 7 h 50"/>
                <a:gd name="T52" fmla="*/ 0 w 8"/>
                <a:gd name="T53" fmla="*/ 7 h 50"/>
                <a:gd name="T54" fmla="*/ 0 w 8"/>
                <a:gd name="T55" fmla="*/ 7 h 50"/>
                <a:gd name="T56" fmla="*/ 0 w 8"/>
                <a:gd name="T57" fmla="*/ 7 h 50"/>
                <a:gd name="T58" fmla="*/ 0 w 8"/>
                <a:gd name="T59" fmla="*/ 6 h 50"/>
                <a:gd name="T60" fmla="*/ 0 w 8"/>
                <a:gd name="T61" fmla="*/ 6 h 50"/>
                <a:gd name="T62" fmla="*/ 0 w 8"/>
                <a:gd name="T63" fmla="*/ 6 h 50"/>
                <a:gd name="T64" fmla="*/ 0 w 8"/>
                <a:gd name="T65" fmla="*/ 6 h 50"/>
                <a:gd name="T66" fmla="*/ 0 w 8"/>
                <a:gd name="T67" fmla="*/ 6 h 50"/>
                <a:gd name="T68" fmla="*/ 0 w 8"/>
                <a:gd name="T69" fmla="*/ 6 h 50"/>
                <a:gd name="T70" fmla="*/ 0 w 8"/>
                <a:gd name="T71" fmla="*/ 5 h 50"/>
                <a:gd name="T72" fmla="*/ 0 w 8"/>
                <a:gd name="T73" fmla="*/ 5 h 50"/>
                <a:gd name="T74" fmla="*/ 0 w 8"/>
                <a:gd name="T75" fmla="*/ 5 h 50"/>
                <a:gd name="T76" fmla="*/ 0 w 8"/>
                <a:gd name="T77" fmla="*/ 5 h 50"/>
                <a:gd name="T78" fmla="*/ 0 w 8"/>
                <a:gd name="T79" fmla="*/ 5 h 50"/>
                <a:gd name="T80" fmla="*/ 0 w 8"/>
                <a:gd name="T81" fmla="*/ 4 h 50"/>
                <a:gd name="T82" fmla="*/ 0 w 8"/>
                <a:gd name="T83" fmla="*/ 4 h 50"/>
                <a:gd name="T84" fmla="*/ 0 w 8"/>
                <a:gd name="T85" fmla="*/ 4 h 50"/>
                <a:gd name="T86" fmla="*/ 0 w 8"/>
                <a:gd name="T87" fmla="*/ 4 h 50"/>
                <a:gd name="T88" fmla="*/ 0 w 8"/>
                <a:gd name="T89" fmla="*/ 3 h 50"/>
                <a:gd name="T90" fmla="*/ 0 w 8"/>
                <a:gd name="T91" fmla="*/ 3 h 50"/>
                <a:gd name="T92" fmla="*/ 0 w 8"/>
                <a:gd name="T93" fmla="*/ 3 h 50"/>
                <a:gd name="T94" fmla="*/ 0 w 8"/>
                <a:gd name="T95" fmla="*/ 3 h 50"/>
                <a:gd name="T96" fmla="*/ 0 w 8"/>
                <a:gd name="T97" fmla="*/ 3 h 50"/>
                <a:gd name="T98" fmla="*/ 0 w 8"/>
                <a:gd name="T99" fmla="*/ 3 h 50"/>
                <a:gd name="T100" fmla="*/ 0 w 8"/>
                <a:gd name="T101" fmla="*/ 2 h 50"/>
                <a:gd name="T102" fmla="*/ 0 w 8"/>
                <a:gd name="T103" fmla="*/ 2 h 50"/>
                <a:gd name="T104" fmla="*/ 0 w 8"/>
                <a:gd name="T105" fmla="*/ 2 h 50"/>
                <a:gd name="T106" fmla="*/ 0 w 8"/>
                <a:gd name="T107" fmla="*/ 2 h 50"/>
                <a:gd name="T108" fmla="*/ 0 w 8"/>
                <a:gd name="T109" fmla="*/ 2 h 50"/>
                <a:gd name="T110" fmla="*/ 0 w 8"/>
                <a:gd name="T111" fmla="*/ 1 h 50"/>
                <a:gd name="T112" fmla="*/ 0 w 8"/>
                <a:gd name="T113" fmla="*/ 0 h 50"/>
                <a:gd name="T114" fmla="*/ 0 w 8"/>
                <a:gd name="T115"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8" h="50">
                  <a:moveTo>
                    <a:pt x="8" y="50"/>
                  </a:moveTo>
                  <a:cubicBezTo>
                    <a:pt x="8" y="50"/>
                    <a:pt x="8" y="50"/>
                    <a:pt x="8" y="50"/>
                  </a:cubicBezTo>
                  <a:cubicBezTo>
                    <a:pt x="8" y="50"/>
                    <a:pt x="8" y="50"/>
                    <a:pt x="8" y="50"/>
                  </a:cubicBezTo>
                  <a:moveTo>
                    <a:pt x="8" y="50"/>
                  </a:moveTo>
                  <a:cubicBezTo>
                    <a:pt x="8" y="50"/>
                    <a:pt x="8" y="50"/>
                    <a:pt x="8" y="50"/>
                  </a:cubicBezTo>
                  <a:cubicBezTo>
                    <a:pt x="8" y="50"/>
                    <a:pt x="8" y="50"/>
                    <a:pt x="8" y="50"/>
                  </a:cubicBezTo>
                  <a:moveTo>
                    <a:pt x="8" y="49"/>
                  </a:moveTo>
                  <a:cubicBezTo>
                    <a:pt x="8" y="50"/>
                    <a:pt x="8" y="50"/>
                    <a:pt x="8" y="50"/>
                  </a:cubicBezTo>
                  <a:cubicBezTo>
                    <a:pt x="8" y="50"/>
                    <a:pt x="8" y="50"/>
                    <a:pt x="8" y="49"/>
                  </a:cubicBezTo>
                  <a:moveTo>
                    <a:pt x="0" y="11"/>
                  </a:moveTo>
                  <a:cubicBezTo>
                    <a:pt x="0" y="25"/>
                    <a:pt x="2" y="38"/>
                    <a:pt x="8" y="49"/>
                  </a:cubicBezTo>
                  <a:cubicBezTo>
                    <a:pt x="2" y="38"/>
                    <a:pt x="0" y="25"/>
                    <a:pt x="0" y="11"/>
                  </a:cubicBezTo>
                  <a:moveTo>
                    <a:pt x="0" y="11"/>
                  </a:moveTo>
                  <a:cubicBezTo>
                    <a:pt x="0" y="11"/>
                    <a:pt x="0" y="11"/>
                    <a:pt x="0" y="11"/>
                  </a:cubicBezTo>
                  <a:cubicBezTo>
                    <a:pt x="0" y="11"/>
                    <a:pt x="0" y="11"/>
                    <a:pt x="0" y="11"/>
                  </a:cubicBezTo>
                  <a:moveTo>
                    <a:pt x="0" y="11"/>
                  </a:moveTo>
                  <a:cubicBezTo>
                    <a:pt x="0" y="11"/>
                    <a:pt x="0" y="11"/>
                    <a:pt x="0" y="11"/>
                  </a:cubicBezTo>
                  <a:cubicBezTo>
                    <a:pt x="0" y="11"/>
                    <a:pt x="0" y="11"/>
                    <a:pt x="0" y="11"/>
                  </a:cubicBezTo>
                  <a:moveTo>
                    <a:pt x="0" y="10"/>
                  </a:moveTo>
                  <a:cubicBezTo>
                    <a:pt x="0" y="11"/>
                    <a:pt x="0" y="11"/>
                    <a:pt x="0" y="11"/>
                  </a:cubicBezTo>
                  <a:cubicBezTo>
                    <a:pt x="0" y="11"/>
                    <a:pt x="0" y="11"/>
                    <a:pt x="0" y="10"/>
                  </a:cubicBezTo>
                  <a:moveTo>
                    <a:pt x="0" y="10"/>
                  </a:moveTo>
                  <a:cubicBezTo>
                    <a:pt x="0" y="10"/>
                    <a:pt x="0" y="10"/>
                    <a:pt x="0" y="10"/>
                  </a:cubicBezTo>
                  <a:cubicBezTo>
                    <a:pt x="0" y="10"/>
                    <a:pt x="0" y="10"/>
                    <a:pt x="0" y="10"/>
                  </a:cubicBezTo>
                  <a:cubicBezTo>
                    <a:pt x="0" y="10"/>
                    <a:pt x="0" y="10"/>
                    <a:pt x="0" y="10"/>
                  </a:cubicBezTo>
                  <a:cubicBezTo>
                    <a:pt x="0" y="10"/>
                    <a:pt x="0" y="10"/>
                    <a:pt x="0" y="10"/>
                  </a:cubicBezTo>
                  <a:moveTo>
                    <a:pt x="0" y="10"/>
                  </a:moveTo>
                  <a:cubicBezTo>
                    <a:pt x="0" y="10"/>
                    <a:pt x="0" y="10"/>
                    <a:pt x="0" y="10"/>
                  </a:cubicBezTo>
                  <a:cubicBezTo>
                    <a:pt x="0" y="10"/>
                    <a:pt x="0" y="10"/>
                    <a:pt x="0" y="10"/>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8"/>
                  </a:moveTo>
                  <a:cubicBezTo>
                    <a:pt x="0" y="8"/>
                    <a:pt x="0" y="8"/>
                    <a:pt x="0" y="9"/>
                  </a:cubicBezTo>
                  <a:cubicBezTo>
                    <a:pt x="0" y="8"/>
                    <a:pt x="0" y="8"/>
                    <a:pt x="0" y="8"/>
                  </a:cubicBezTo>
                  <a:moveTo>
                    <a:pt x="0" y="8"/>
                  </a:moveTo>
                  <a:cubicBezTo>
                    <a:pt x="0" y="8"/>
                    <a:pt x="0" y="8"/>
                    <a:pt x="0" y="8"/>
                  </a:cubicBezTo>
                  <a:cubicBezTo>
                    <a:pt x="0" y="8"/>
                    <a:pt x="0" y="8"/>
                    <a:pt x="0" y="8"/>
                  </a:cubicBezTo>
                  <a:moveTo>
                    <a:pt x="0" y="8"/>
                  </a:moveTo>
                  <a:cubicBezTo>
                    <a:pt x="0" y="8"/>
                    <a:pt x="0" y="8"/>
                    <a:pt x="0" y="8"/>
                  </a:cubicBezTo>
                  <a:cubicBezTo>
                    <a:pt x="0" y="8"/>
                    <a:pt x="0" y="8"/>
                    <a:pt x="0" y="8"/>
                  </a:cubicBezTo>
                  <a:moveTo>
                    <a:pt x="0" y="7"/>
                  </a:moveTo>
                  <a:cubicBezTo>
                    <a:pt x="0" y="8"/>
                    <a:pt x="0" y="8"/>
                    <a:pt x="0" y="8"/>
                  </a:cubicBezTo>
                  <a:cubicBezTo>
                    <a:pt x="0" y="8"/>
                    <a:pt x="0" y="8"/>
                    <a:pt x="0" y="7"/>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5"/>
                  </a:moveTo>
                  <a:cubicBezTo>
                    <a:pt x="0" y="5"/>
                    <a:pt x="0" y="6"/>
                    <a:pt x="0" y="6"/>
                  </a:cubicBezTo>
                  <a:cubicBezTo>
                    <a:pt x="0" y="6"/>
                    <a:pt x="0" y="5"/>
                    <a:pt x="0" y="5"/>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3"/>
                  </a:moveTo>
                  <a:cubicBezTo>
                    <a:pt x="0" y="3"/>
                    <a:pt x="0" y="3"/>
                    <a:pt x="0" y="4"/>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2"/>
                  </a:moveTo>
                  <a:cubicBezTo>
                    <a:pt x="0" y="3"/>
                    <a:pt x="0" y="3"/>
                    <a:pt x="0" y="3"/>
                  </a:cubicBezTo>
                  <a:cubicBezTo>
                    <a:pt x="0" y="3"/>
                    <a:pt x="0" y="3"/>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1"/>
                  </a:moveTo>
                  <a:cubicBezTo>
                    <a:pt x="0" y="1"/>
                    <a:pt x="0" y="1"/>
                    <a:pt x="0" y="1"/>
                  </a:cubicBezTo>
                  <a:cubicBezTo>
                    <a:pt x="0" y="1"/>
                    <a:pt x="0" y="1"/>
                    <a:pt x="0" y="1"/>
                  </a:cubicBezTo>
                  <a:moveTo>
                    <a:pt x="0" y="0"/>
                  </a:moveTo>
                  <a:cubicBezTo>
                    <a:pt x="0" y="0"/>
                    <a:pt x="0" y="0"/>
                    <a:pt x="0" y="0"/>
                  </a:cubicBezTo>
                  <a:cubicBezTo>
                    <a:pt x="0" y="0"/>
                    <a:pt x="0" y="0"/>
                    <a:pt x="0"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68" name="Freeform 52"/>
            <p:cNvSpPr>
              <a:spLocks noEditPoints="1"/>
            </p:cNvSpPr>
            <p:nvPr/>
          </p:nvSpPr>
          <p:spPr bwMode="auto">
            <a:xfrm>
              <a:off x="2545630" y="3998826"/>
              <a:ext cx="45719" cy="45719"/>
            </a:xfrm>
            <a:custGeom>
              <a:avLst/>
              <a:gdLst>
                <a:gd name="T0" fmla="*/ 0 w 25"/>
                <a:gd name="T1" fmla="*/ 65 h 65"/>
                <a:gd name="T2" fmla="*/ 0 w 25"/>
                <a:gd name="T3" fmla="*/ 65 h 65"/>
                <a:gd name="T4" fmla="*/ 0 w 25"/>
                <a:gd name="T5" fmla="*/ 65 h 65"/>
                <a:gd name="T6" fmla="*/ 0 w 25"/>
                <a:gd name="T7" fmla="*/ 65 h 65"/>
                <a:gd name="T8" fmla="*/ 0 w 25"/>
                <a:gd name="T9" fmla="*/ 65 h 65"/>
                <a:gd name="T10" fmla="*/ 0 w 25"/>
                <a:gd name="T11" fmla="*/ 65 h 65"/>
                <a:gd name="T12" fmla="*/ 0 w 25"/>
                <a:gd name="T13" fmla="*/ 64 h 65"/>
                <a:gd name="T14" fmla="*/ 0 w 25"/>
                <a:gd name="T15" fmla="*/ 64 h 65"/>
                <a:gd name="T16" fmla="*/ 0 w 25"/>
                <a:gd name="T17" fmla="*/ 64 h 65"/>
                <a:gd name="T18" fmla="*/ 0 w 25"/>
                <a:gd name="T19" fmla="*/ 64 h 65"/>
                <a:gd name="T20" fmla="*/ 0 w 25"/>
                <a:gd name="T21" fmla="*/ 64 h 65"/>
                <a:gd name="T22" fmla="*/ 0 w 25"/>
                <a:gd name="T23" fmla="*/ 64 h 65"/>
                <a:gd name="T24" fmla="*/ 0 w 25"/>
                <a:gd name="T25" fmla="*/ 64 h 65"/>
                <a:gd name="T26" fmla="*/ 0 w 25"/>
                <a:gd name="T27" fmla="*/ 64 h 65"/>
                <a:gd name="T28" fmla="*/ 0 w 25"/>
                <a:gd name="T29" fmla="*/ 64 h 65"/>
                <a:gd name="T30" fmla="*/ 0 w 25"/>
                <a:gd name="T31" fmla="*/ 63 h 65"/>
                <a:gd name="T32" fmla="*/ 0 w 25"/>
                <a:gd name="T33" fmla="*/ 64 h 65"/>
                <a:gd name="T34" fmla="*/ 0 w 25"/>
                <a:gd name="T35" fmla="*/ 64 h 65"/>
                <a:gd name="T36" fmla="*/ 0 w 25"/>
                <a:gd name="T37" fmla="*/ 63 h 65"/>
                <a:gd name="T38" fmla="*/ 25 w 25"/>
                <a:gd name="T39" fmla="*/ 0 h 65"/>
                <a:gd name="T40" fmla="*/ 0 w 25"/>
                <a:gd name="T41" fmla="*/ 63 h 65"/>
                <a:gd name="T42" fmla="*/ 25 w 25"/>
                <a:gd name="T43" fmla="*/ 0 h 65"/>
                <a:gd name="T44" fmla="*/ 25 w 25"/>
                <a:gd name="T45" fmla="*/ 0 h 65"/>
                <a:gd name="T46" fmla="*/ 25 w 25"/>
                <a:gd name="T47" fmla="*/ 0 h 65"/>
                <a:gd name="T48" fmla="*/ 25 w 25"/>
                <a:gd name="T49" fmla="*/ 0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5" h="65">
                  <a:moveTo>
                    <a:pt x="0" y="65"/>
                  </a:moveTo>
                  <a:cubicBezTo>
                    <a:pt x="0" y="65"/>
                    <a:pt x="0" y="65"/>
                    <a:pt x="0" y="65"/>
                  </a:cubicBezTo>
                  <a:cubicBezTo>
                    <a:pt x="0" y="65"/>
                    <a:pt x="0" y="65"/>
                    <a:pt x="0" y="65"/>
                  </a:cubicBezTo>
                  <a:moveTo>
                    <a:pt x="0" y="65"/>
                  </a:moveTo>
                  <a:cubicBezTo>
                    <a:pt x="0" y="65"/>
                    <a:pt x="0" y="65"/>
                    <a:pt x="0" y="65"/>
                  </a:cubicBezTo>
                  <a:cubicBezTo>
                    <a:pt x="0" y="65"/>
                    <a:pt x="0" y="65"/>
                    <a:pt x="0" y="65"/>
                  </a:cubicBezTo>
                  <a:moveTo>
                    <a:pt x="0" y="64"/>
                  </a:moveTo>
                  <a:cubicBezTo>
                    <a:pt x="0" y="64"/>
                    <a:pt x="0" y="64"/>
                    <a:pt x="0" y="64"/>
                  </a:cubicBezTo>
                  <a:cubicBezTo>
                    <a:pt x="0" y="64"/>
                    <a:pt x="0" y="64"/>
                    <a:pt x="0" y="64"/>
                  </a:cubicBezTo>
                  <a:moveTo>
                    <a:pt x="0" y="64"/>
                  </a:moveTo>
                  <a:cubicBezTo>
                    <a:pt x="0" y="64"/>
                    <a:pt x="0" y="64"/>
                    <a:pt x="0" y="64"/>
                  </a:cubicBezTo>
                  <a:cubicBezTo>
                    <a:pt x="0" y="64"/>
                    <a:pt x="0" y="64"/>
                    <a:pt x="0" y="64"/>
                  </a:cubicBezTo>
                  <a:moveTo>
                    <a:pt x="0" y="64"/>
                  </a:moveTo>
                  <a:cubicBezTo>
                    <a:pt x="0" y="64"/>
                    <a:pt x="0" y="64"/>
                    <a:pt x="0" y="64"/>
                  </a:cubicBezTo>
                  <a:cubicBezTo>
                    <a:pt x="0" y="64"/>
                    <a:pt x="0" y="64"/>
                    <a:pt x="0" y="64"/>
                  </a:cubicBezTo>
                  <a:moveTo>
                    <a:pt x="0" y="63"/>
                  </a:moveTo>
                  <a:cubicBezTo>
                    <a:pt x="0" y="63"/>
                    <a:pt x="0" y="64"/>
                    <a:pt x="0" y="64"/>
                  </a:cubicBezTo>
                  <a:cubicBezTo>
                    <a:pt x="0" y="64"/>
                    <a:pt x="0" y="64"/>
                    <a:pt x="0" y="64"/>
                  </a:cubicBezTo>
                  <a:cubicBezTo>
                    <a:pt x="0" y="64"/>
                    <a:pt x="0" y="63"/>
                    <a:pt x="0" y="63"/>
                  </a:cubicBezTo>
                  <a:moveTo>
                    <a:pt x="25" y="0"/>
                  </a:moveTo>
                  <a:cubicBezTo>
                    <a:pt x="10" y="17"/>
                    <a:pt x="0" y="39"/>
                    <a:pt x="0" y="63"/>
                  </a:cubicBezTo>
                  <a:cubicBezTo>
                    <a:pt x="0" y="39"/>
                    <a:pt x="10" y="17"/>
                    <a:pt x="25" y="0"/>
                  </a:cubicBezTo>
                  <a:moveTo>
                    <a:pt x="25" y="0"/>
                  </a:moveTo>
                  <a:cubicBezTo>
                    <a:pt x="25" y="0"/>
                    <a:pt x="25" y="0"/>
                    <a:pt x="25" y="0"/>
                  </a:cubicBezTo>
                  <a:cubicBezTo>
                    <a:pt x="25" y="0"/>
                    <a:pt x="25" y="0"/>
                    <a:pt x="25"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69" name="Freeform 64"/>
            <p:cNvSpPr>
              <a:spLocks noEditPoints="1"/>
            </p:cNvSpPr>
            <p:nvPr/>
          </p:nvSpPr>
          <p:spPr bwMode="auto">
            <a:xfrm>
              <a:off x="2545630" y="3998826"/>
              <a:ext cx="45719" cy="45719"/>
            </a:xfrm>
            <a:custGeom>
              <a:avLst/>
              <a:gdLst>
                <a:gd name="T0" fmla="*/ 7 w 7"/>
                <a:gd name="T1" fmla="*/ 69 h 69"/>
                <a:gd name="T2" fmla="*/ 7 w 7"/>
                <a:gd name="T3" fmla="*/ 69 h 69"/>
                <a:gd name="T4" fmla="*/ 7 w 7"/>
                <a:gd name="T5" fmla="*/ 69 h 69"/>
                <a:gd name="T6" fmla="*/ 7 w 7"/>
                <a:gd name="T7" fmla="*/ 68 h 69"/>
                <a:gd name="T8" fmla="*/ 6 w 7"/>
                <a:gd name="T9" fmla="*/ 67 h 69"/>
                <a:gd name="T10" fmla="*/ 6 w 7"/>
                <a:gd name="T11" fmla="*/ 66 h 69"/>
                <a:gd name="T12" fmla="*/ 6 w 7"/>
                <a:gd name="T13" fmla="*/ 66 h 69"/>
                <a:gd name="T14" fmla="*/ 6 w 7"/>
                <a:gd name="T15" fmla="*/ 66 h 69"/>
                <a:gd name="T16" fmla="*/ 6 w 7"/>
                <a:gd name="T17" fmla="*/ 66 h 69"/>
                <a:gd name="T18" fmla="*/ 5 w 7"/>
                <a:gd name="T19" fmla="*/ 65 h 69"/>
                <a:gd name="T20" fmla="*/ 5 w 7"/>
                <a:gd name="T21" fmla="*/ 65 h 69"/>
                <a:gd name="T22" fmla="*/ 5 w 7"/>
                <a:gd name="T23" fmla="*/ 65 h 69"/>
                <a:gd name="T24" fmla="*/ 5 w 7"/>
                <a:gd name="T25" fmla="*/ 64 h 69"/>
                <a:gd name="T26" fmla="*/ 5 w 7"/>
                <a:gd name="T27" fmla="*/ 64 h 69"/>
                <a:gd name="T28" fmla="*/ 5 w 7"/>
                <a:gd name="T29" fmla="*/ 63 h 69"/>
                <a:gd name="T30" fmla="*/ 5 w 7"/>
                <a:gd name="T31" fmla="*/ 63 h 69"/>
                <a:gd name="T32" fmla="*/ 5 w 7"/>
                <a:gd name="T33" fmla="*/ 63 h 69"/>
                <a:gd name="T34" fmla="*/ 5 w 7"/>
                <a:gd name="T35" fmla="*/ 62 h 69"/>
                <a:gd name="T36" fmla="*/ 4 w 7"/>
                <a:gd name="T37" fmla="*/ 62 h 69"/>
                <a:gd name="T38" fmla="*/ 4 w 7"/>
                <a:gd name="T39" fmla="*/ 62 h 69"/>
                <a:gd name="T40" fmla="*/ 4 w 7"/>
                <a:gd name="T41" fmla="*/ 61 h 69"/>
                <a:gd name="T42" fmla="*/ 4 w 7"/>
                <a:gd name="T43" fmla="*/ 60 h 69"/>
                <a:gd name="T44" fmla="*/ 4 w 7"/>
                <a:gd name="T45" fmla="*/ 60 h 69"/>
                <a:gd name="T46" fmla="*/ 4 w 7"/>
                <a:gd name="T47" fmla="*/ 60 h 69"/>
                <a:gd name="T48" fmla="*/ 4 w 7"/>
                <a:gd name="T49" fmla="*/ 60 h 69"/>
                <a:gd name="T50" fmla="*/ 4 w 7"/>
                <a:gd name="T51" fmla="*/ 59 h 69"/>
                <a:gd name="T52" fmla="*/ 4 w 7"/>
                <a:gd name="T53" fmla="*/ 59 h 69"/>
                <a:gd name="T54" fmla="*/ 3 w 7"/>
                <a:gd name="T55" fmla="*/ 59 h 69"/>
                <a:gd name="T56" fmla="*/ 3 w 7"/>
                <a:gd name="T57" fmla="*/ 57 h 69"/>
                <a:gd name="T58" fmla="*/ 3 w 7"/>
                <a:gd name="T59" fmla="*/ 57 h 69"/>
                <a:gd name="T60" fmla="*/ 3 w 7"/>
                <a:gd name="T61" fmla="*/ 56 h 69"/>
                <a:gd name="T62" fmla="*/ 3 w 7"/>
                <a:gd name="T63" fmla="*/ 56 h 69"/>
                <a:gd name="T64" fmla="*/ 3 w 7"/>
                <a:gd name="T65" fmla="*/ 56 h 69"/>
                <a:gd name="T66" fmla="*/ 0 w 7"/>
                <a:gd name="T67" fmla="*/ 40 h 69"/>
                <a:gd name="T68" fmla="*/ 0 w 7"/>
                <a:gd name="T69" fmla="*/ 40 h 69"/>
                <a:gd name="T70" fmla="*/ 0 w 7"/>
                <a:gd name="T71" fmla="*/ 40 h 69"/>
                <a:gd name="T72" fmla="*/ 0 w 7"/>
                <a:gd name="T73" fmla="*/ 40 h 69"/>
                <a:gd name="T74" fmla="*/ 0 w 7"/>
                <a:gd name="T75" fmla="*/ 39 h 69"/>
                <a:gd name="T76" fmla="*/ 0 w 7"/>
                <a:gd name="T77" fmla="*/ 39 h 69"/>
                <a:gd name="T78" fmla="*/ 0 w 7"/>
                <a:gd name="T79" fmla="*/ 39 h 69"/>
                <a:gd name="T80" fmla="*/ 0 w 7"/>
                <a:gd name="T81" fmla="*/ 38 h 69"/>
                <a:gd name="T82" fmla="*/ 0 w 7"/>
                <a:gd name="T83" fmla="*/ 38 h 69"/>
                <a:gd name="T84" fmla="*/ 0 w 7"/>
                <a:gd name="T85" fmla="*/ 38 h 69"/>
                <a:gd name="T86" fmla="*/ 7 w 7"/>
                <a:gd name="T87" fmla="*/ 0 h 69"/>
                <a:gd name="T88" fmla="*/ 7 w 7"/>
                <a:gd name="T89" fmla="*/ 0 h 69"/>
                <a:gd name="T90" fmla="*/ 7 w 7"/>
                <a:gd name="T91" fmla="*/ 0 h 69"/>
                <a:gd name="T92" fmla="*/ 7 w 7"/>
                <a:gd name="T93" fmla="*/ 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7" h="69">
                  <a:moveTo>
                    <a:pt x="7" y="69"/>
                  </a:moveTo>
                  <a:cubicBezTo>
                    <a:pt x="7" y="69"/>
                    <a:pt x="7" y="69"/>
                    <a:pt x="7" y="69"/>
                  </a:cubicBezTo>
                  <a:cubicBezTo>
                    <a:pt x="7" y="69"/>
                    <a:pt x="7" y="69"/>
                    <a:pt x="7" y="69"/>
                  </a:cubicBezTo>
                  <a:moveTo>
                    <a:pt x="7" y="69"/>
                  </a:moveTo>
                  <a:cubicBezTo>
                    <a:pt x="7" y="69"/>
                    <a:pt x="7" y="69"/>
                    <a:pt x="7" y="69"/>
                  </a:cubicBezTo>
                  <a:cubicBezTo>
                    <a:pt x="7" y="69"/>
                    <a:pt x="7" y="69"/>
                    <a:pt x="7" y="69"/>
                  </a:cubicBezTo>
                  <a:moveTo>
                    <a:pt x="7" y="69"/>
                  </a:moveTo>
                  <a:cubicBezTo>
                    <a:pt x="7" y="69"/>
                    <a:pt x="7" y="69"/>
                    <a:pt x="7" y="69"/>
                  </a:cubicBezTo>
                  <a:cubicBezTo>
                    <a:pt x="7" y="69"/>
                    <a:pt x="7" y="69"/>
                    <a:pt x="7" y="69"/>
                  </a:cubicBezTo>
                  <a:moveTo>
                    <a:pt x="7" y="68"/>
                  </a:moveTo>
                  <a:cubicBezTo>
                    <a:pt x="7" y="68"/>
                    <a:pt x="7" y="68"/>
                    <a:pt x="7" y="68"/>
                  </a:cubicBezTo>
                  <a:cubicBezTo>
                    <a:pt x="7" y="68"/>
                    <a:pt x="7" y="68"/>
                    <a:pt x="7" y="68"/>
                  </a:cubicBezTo>
                  <a:moveTo>
                    <a:pt x="6" y="67"/>
                  </a:moveTo>
                  <a:cubicBezTo>
                    <a:pt x="6" y="67"/>
                    <a:pt x="6" y="67"/>
                    <a:pt x="6" y="67"/>
                  </a:cubicBezTo>
                  <a:cubicBezTo>
                    <a:pt x="6" y="67"/>
                    <a:pt x="6" y="67"/>
                    <a:pt x="6" y="67"/>
                  </a:cubicBezTo>
                  <a:moveTo>
                    <a:pt x="6" y="66"/>
                  </a:moveTo>
                  <a:cubicBezTo>
                    <a:pt x="6" y="66"/>
                    <a:pt x="6" y="66"/>
                    <a:pt x="6" y="66"/>
                  </a:cubicBezTo>
                  <a:cubicBezTo>
                    <a:pt x="6" y="66"/>
                    <a:pt x="6" y="66"/>
                    <a:pt x="6" y="66"/>
                  </a:cubicBezTo>
                  <a:moveTo>
                    <a:pt x="6" y="66"/>
                  </a:moveTo>
                  <a:cubicBezTo>
                    <a:pt x="6" y="66"/>
                    <a:pt x="6" y="66"/>
                    <a:pt x="6" y="66"/>
                  </a:cubicBezTo>
                  <a:cubicBezTo>
                    <a:pt x="6" y="66"/>
                    <a:pt x="6" y="66"/>
                    <a:pt x="6" y="66"/>
                  </a:cubicBezTo>
                  <a:moveTo>
                    <a:pt x="6" y="66"/>
                  </a:moveTo>
                  <a:cubicBezTo>
                    <a:pt x="6" y="66"/>
                    <a:pt x="6" y="66"/>
                    <a:pt x="6" y="66"/>
                  </a:cubicBezTo>
                  <a:cubicBezTo>
                    <a:pt x="6" y="66"/>
                    <a:pt x="6" y="66"/>
                    <a:pt x="6" y="66"/>
                  </a:cubicBezTo>
                  <a:moveTo>
                    <a:pt x="6" y="66"/>
                  </a:moveTo>
                  <a:cubicBezTo>
                    <a:pt x="6" y="66"/>
                    <a:pt x="6" y="66"/>
                    <a:pt x="6" y="66"/>
                  </a:cubicBezTo>
                  <a:cubicBezTo>
                    <a:pt x="6" y="66"/>
                    <a:pt x="6" y="66"/>
                    <a:pt x="6" y="66"/>
                  </a:cubicBezTo>
                  <a:moveTo>
                    <a:pt x="5" y="65"/>
                  </a:moveTo>
                  <a:cubicBezTo>
                    <a:pt x="5" y="65"/>
                    <a:pt x="6" y="65"/>
                    <a:pt x="6" y="66"/>
                  </a:cubicBezTo>
                  <a:cubicBezTo>
                    <a:pt x="6" y="65"/>
                    <a:pt x="5" y="65"/>
                    <a:pt x="5" y="65"/>
                  </a:cubicBezTo>
                  <a:moveTo>
                    <a:pt x="5" y="65"/>
                  </a:moveTo>
                  <a:cubicBezTo>
                    <a:pt x="5" y="65"/>
                    <a:pt x="5" y="65"/>
                    <a:pt x="5" y="65"/>
                  </a:cubicBezTo>
                  <a:cubicBezTo>
                    <a:pt x="5" y="65"/>
                    <a:pt x="5" y="65"/>
                    <a:pt x="5" y="65"/>
                  </a:cubicBezTo>
                  <a:moveTo>
                    <a:pt x="5" y="65"/>
                  </a:moveTo>
                  <a:cubicBezTo>
                    <a:pt x="5" y="65"/>
                    <a:pt x="5" y="65"/>
                    <a:pt x="5" y="65"/>
                  </a:cubicBezTo>
                  <a:cubicBezTo>
                    <a:pt x="5" y="65"/>
                    <a:pt x="5" y="65"/>
                    <a:pt x="5" y="65"/>
                  </a:cubicBezTo>
                  <a:moveTo>
                    <a:pt x="5" y="64"/>
                  </a:moveTo>
                  <a:cubicBezTo>
                    <a:pt x="5" y="64"/>
                    <a:pt x="5" y="64"/>
                    <a:pt x="5" y="64"/>
                  </a:cubicBezTo>
                  <a:cubicBezTo>
                    <a:pt x="5" y="64"/>
                    <a:pt x="5" y="64"/>
                    <a:pt x="5" y="64"/>
                  </a:cubicBezTo>
                  <a:moveTo>
                    <a:pt x="5" y="64"/>
                  </a:moveTo>
                  <a:cubicBezTo>
                    <a:pt x="5" y="64"/>
                    <a:pt x="5" y="64"/>
                    <a:pt x="5" y="64"/>
                  </a:cubicBezTo>
                  <a:cubicBezTo>
                    <a:pt x="5" y="64"/>
                    <a:pt x="5" y="64"/>
                    <a:pt x="5" y="64"/>
                  </a:cubicBezTo>
                  <a:moveTo>
                    <a:pt x="5" y="63"/>
                  </a:moveTo>
                  <a:cubicBezTo>
                    <a:pt x="5" y="63"/>
                    <a:pt x="5" y="63"/>
                    <a:pt x="5" y="63"/>
                  </a:cubicBezTo>
                  <a:cubicBezTo>
                    <a:pt x="5" y="63"/>
                    <a:pt x="5" y="63"/>
                    <a:pt x="5" y="63"/>
                  </a:cubicBezTo>
                  <a:moveTo>
                    <a:pt x="5" y="63"/>
                  </a:moveTo>
                  <a:cubicBezTo>
                    <a:pt x="5" y="63"/>
                    <a:pt x="5" y="63"/>
                    <a:pt x="5" y="63"/>
                  </a:cubicBezTo>
                  <a:cubicBezTo>
                    <a:pt x="5" y="63"/>
                    <a:pt x="5" y="63"/>
                    <a:pt x="5" y="63"/>
                  </a:cubicBezTo>
                  <a:moveTo>
                    <a:pt x="5" y="63"/>
                  </a:moveTo>
                  <a:cubicBezTo>
                    <a:pt x="5" y="63"/>
                    <a:pt x="5" y="63"/>
                    <a:pt x="5" y="63"/>
                  </a:cubicBezTo>
                  <a:cubicBezTo>
                    <a:pt x="5" y="63"/>
                    <a:pt x="5" y="63"/>
                    <a:pt x="5" y="63"/>
                  </a:cubicBezTo>
                  <a:moveTo>
                    <a:pt x="5" y="62"/>
                  </a:moveTo>
                  <a:cubicBezTo>
                    <a:pt x="5" y="63"/>
                    <a:pt x="5" y="63"/>
                    <a:pt x="5" y="63"/>
                  </a:cubicBezTo>
                  <a:cubicBezTo>
                    <a:pt x="5" y="63"/>
                    <a:pt x="5" y="63"/>
                    <a:pt x="5" y="62"/>
                  </a:cubicBezTo>
                  <a:moveTo>
                    <a:pt x="4" y="62"/>
                  </a:moveTo>
                  <a:cubicBezTo>
                    <a:pt x="4" y="62"/>
                    <a:pt x="4" y="62"/>
                    <a:pt x="4" y="62"/>
                  </a:cubicBezTo>
                  <a:cubicBezTo>
                    <a:pt x="4" y="62"/>
                    <a:pt x="4" y="62"/>
                    <a:pt x="4" y="62"/>
                  </a:cubicBezTo>
                  <a:moveTo>
                    <a:pt x="4" y="62"/>
                  </a:moveTo>
                  <a:cubicBezTo>
                    <a:pt x="4" y="62"/>
                    <a:pt x="4" y="62"/>
                    <a:pt x="4" y="62"/>
                  </a:cubicBezTo>
                  <a:cubicBezTo>
                    <a:pt x="4" y="62"/>
                    <a:pt x="4" y="62"/>
                    <a:pt x="4" y="62"/>
                  </a:cubicBezTo>
                  <a:moveTo>
                    <a:pt x="4" y="61"/>
                  </a:moveTo>
                  <a:cubicBezTo>
                    <a:pt x="4" y="61"/>
                    <a:pt x="4" y="61"/>
                    <a:pt x="4" y="61"/>
                  </a:cubicBezTo>
                  <a:cubicBezTo>
                    <a:pt x="4" y="61"/>
                    <a:pt x="4" y="61"/>
                    <a:pt x="4" y="61"/>
                  </a:cubicBezTo>
                  <a:moveTo>
                    <a:pt x="4" y="60"/>
                  </a:moveTo>
                  <a:cubicBezTo>
                    <a:pt x="4" y="60"/>
                    <a:pt x="4" y="60"/>
                    <a:pt x="4" y="60"/>
                  </a:cubicBezTo>
                  <a:cubicBezTo>
                    <a:pt x="4" y="60"/>
                    <a:pt x="4" y="60"/>
                    <a:pt x="4" y="60"/>
                  </a:cubicBezTo>
                  <a:moveTo>
                    <a:pt x="4" y="60"/>
                  </a:moveTo>
                  <a:cubicBezTo>
                    <a:pt x="4" y="60"/>
                    <a:pt x="4" y="60"/>
                    <a:pt x="4" y="60"/>
                  </a:cubicBezTo>
                  <a:cubicBezTo>
                    <a:pt x="4" y="60"/>
                    <a:pt x="4" y="60"/>
                    <a:pt x="4" y="60"/>
                  </a:cubicBezTo>
                  <a:moveTo>
                    <a:pt x="4" y="60"/>
                  </a:moveTo>
                  <a:cubicBezTo>
                    <a:pt x="4" y="60"/>
                    <a:pt x="4" y="60"/>
                    <a:pt x="4" y="60"/>
                  </a:cubicBezTo>
                  <a:cubicBezTo>
                    <a:pt x="4" y="60"/>
                    <a:pt x="4" y="60"/>
                    <a:pt x="4" y="60"/>
                  </a:cubicBezTo>
                  <a:moveTo>
                    <a:pt x="4" y="60"/>
                  </a:moveTo>
                  <a:cubicBezTo>
                    <a:pt x="4" y="60"/>
                    <a:pt x="4" y="60"/>
                    <a:pt x="4" y="60"/>
                  </a:cubicBezTo>
                  <a:cubicBezTo>
                    <a:pt x="4" y="60"/>
                    <a:pt x="4" y="60"/>
                    <a:pt x="4" y="60"/>
                  </a:cubicBezTo>
                  <a:moveTo>
                    <a:pt x="4" y="59"/>
                  </a:moveTo>
                  <a:cubicBezTo>
                    <a:pt x="4" y="59"/>
                    <a:pt x="4" y="59"/>
                    <a:pt x="4" y="59"/>
                  </a:cubicBezTo>
                  <a:cubicBezTo>
                    <a:pt x="4" y="59"/>
                    <a:pt x="4" y="59"/>
                    <a:pt x="4" y="59"/>
                  </a:cubicBezTo>
                  <a:moveTo>
                    <a:pt x="4" y="59"/>
                  </a:moveTo>
                  <a:cubicBezTo>
                    <a:pt x="4" y="59"/>
                    <a:pt x="4" y="59"/>
                    <a:pt x="4" y="59"/>
                  </a:cubicBezTo>
                  <a:cubicBezTo>
                    <a:pt x="4" y="59"/>
                    <a:pt x="4" y="59"/>
                    <a:pt x="4" y="59"/>
                  </a:cubicBezTo>
                  <a:moveTo>
                    <a:pt x="3" y="59"/>
                  </a:moveTo>
                  <a:cubicBezTo>
                    <a:pt x="3" y="59"/>
                    <a:pt x="3" y="59"/>
                    <a:pt x="3" y="59"/>
                  </a:cubicBezTo>
                  <a:cubicBezTo>
                    <a:pt x="3" y="59"/>
                    <a:pt x="3" y="59"/>
                    <a:pt x="3" y="59"/>
                  </a:cubicBezTo>
                  <a:moveTo>
                    <a:pt x="3" y="57"/>
                  </a:moveTo>
                  <a:cubicBezTo>
                    <a:pt x="3" y="57"/>
                    <a:pt x="3" y="57"/>
                    <a:pt x="3" y="57"/>
                  </a:cubicBezTo>
                  <a:cubicBezTo>
                    <a:pt x="3" y="57"/>
                    <a:pt x="3" y="57"/>
                    <a:pt x="3" y="57"/>
                  </a:cubicBezTo>
                  <a:moveTo>
                    <a:pt x="3" y="57"/>
                  </a:moveTo>
                  <a:cubicBezTo>
                    <a:pt x="3" y="57"/>
                    <a:pt x="3" y="57"/>
                    <a:pt x="3" y="57"/>
                  </a:cubicBezTo>
                  <a:cubicBezTo>
                    <a:pt x="3" y="57"/>
                    <a:pt x="3" y="57"/>
                    <a:pt x="3" y="57"/>
                  </a:cubicBezTo>
                  <a:moveTo>
                    <a:pt x="3" y="56"/>
                  </a:moveTo>
                  <a:cubicBezTo>
                    <a:pt x="3" y="56"/>
                    <a:pt x="3" y="57"/>
                    <a:pt x="3" y="57"/>
                  </a:cubicBezTo>
                  <a:cubicBezTo>
                    <a:pt x="3" y="57"/>
                    <a:pt x="3" y="56"/>
                    <a:pt x="3" y="56"/>
                  </a:cubicBezTo>
                  <a:moveTo>
                    <a:pt x="3" y="56"/>
                  </a:moveTo>
                  <a:cubicBezTo>
                    <a:pt x="3" y="56"/>
                    <a:pt x="3" y="56"/>
                    <a:pt x="3" y="56"/>
                  </a:cubicBezTo>
                  <a:cubicBezTo>
                    <a:pt x="3" y="56"/>
                    <a:pt x="3" y="56"/>
                    <a:pt x="3" y="56"/>
                  </a:cubicBezTo>
                  <a:moveTo>
                    <a:pt x="3" y="56"/>
                  </a:moveTo>
                  <a:cubicBezTo>
                    <a:pt x="3" y="56"/>
                    <a:pt x="3" y="56"/>
                    <a:pt x="3" y="56"/>
                  </a:cubicBezTo>
                  <a:cubicBezTo>
                    <a:pt x="3" y="56"/>
                    <a:pt x="3" y="56"/>
                    <a:pt x="3" y="56"/>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8"/>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7" y="0"/>
                  </a:moveTo>
                  <a:cubicBezTo>
                    <a:pt x="2" y="12"/>
                    <a:pt x="0" y="24"/>
                    <a:pt x="0" y="38"/>
                  </a:cubicBezTo>
                  <a:cubicBezTo>
                    <a:pt x="0" y="24"/>
                    <a:pt x="2" y="12"/>
                    <a:pt x="7" y="0"/>
                  </a:cubicBezTo>
                  <a:moveTo>
                    <a:pt x="7" y="0"/>
                  </a:moveTo>
                  <a:cubicBezTo>
                    <a:pt x="7" y="0"/>
                    <a:pt x="7" y="0"/>
                    <a:pt x="7" y="0"/>
                  </a:cubicBezTo>
                  <a:cubicBezTo>
                    <a:pt x="7" y="0"/>
                    <a:pt x="7" y="0"/>
                    <a:pt x="7" y="0"/>
                  </a:cubicBezTo>
                  <a:moveTo>
                    <a:pt x="7" y="0"/>
                  </a:moveTo>
                  <a:cubicBezTo>
                    <a:pt x="7" y="0"/>
                    <a:pt x="7" y="0"/>
                    <a:pt x="7" y="0"/>
                  </a:cubicBezTo>
                  <a:cubicBezTo>
                    <a:pt x="7" y="0"/>
                    <a:pt x="7" y="0"/>
                    <a:pt x="7" y="0"/>
                  </a:cubicBezTo>
                  <a:moveTo>
                    <a:pt x="7" y="0"/>
                  </a:moveTo>
                  <a:cubicBezTo>
                    <a:pt x="7" y="0"/>
                    <a:pt x="7" y="0"/>
                    <a:pt x="7" y="0"/>
                  </a:cubicBezTo>
                  <a:cubicBezTo>
                    <a:pt x="7" y="0"/>
                    <a:pt x="7" y="0"/>
                    <a:pt x="7"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70" name="Freeform 70"/>
            <p:cNvSpPr>
              <a:spLocks noEditPoints="1"/>
            </p:cNvSpPr>
            <p:nvPr/>
          </p:nvSpPr>
          <p:spPr bwMode="auto">
            <a:xfrm>
              <a:off x="2545630" y="3998826"/>
              <a:ext cx="45719" cy="45719"/>
            </a:xfrm>
            <a:custGeom>
              <a:avLst/>
              <a:gdLst>
                <a:gd name="T0" fmla="*/ 1 w 1"/>
                <a:gd name="T1" fmla="*/ 23 h 23"/>
                <a:gd name="T2" fmla="*/ 1 w 1"/>
                <a:gd name="T3" fmla="*/ 22 h 23"/>
                <a:gd name="T4" fmla="*/ 1 w 1"/>
                <a:gd name="T5" fmla="*/ 22 h 23"/>
                <a:gd name="T6" fmla="*/ 1 w 1"/>
                <a:gd name="T7" fmla="*/ 21 h 23"/>
                <a:gd name="T8" fmla="*/ 1 w 1"/>
                <a:gd name="T9" fmla="*/ 20 h 23"/>
                <a:gd name="T10" fmla="*/ 1 w 1"/>
                <a:gd name="T11" fmla="*/ 20 h 23"/>
                <a:gd name="T12" fmla="*/ 0 w 1"/>
                <a:gd name="T13" fmla="*/ 20 h 23"/>
                <a:gd name="T14" fmla="*/ 0 w 1"/>
                <a:gd name="T15" fmla="*/ 19 h 23"/>
                <a:gd name="T16" fmla="*/ 0 w 1"/>
                <a:gd name="T17" fmla="*/ 19 h 23"/>
                <a:gd name="T18" fmla="*/ 0 w 1"/>
                <a:gd name="T19" fmla="*/ 18 h 23"/>
                <a:gd name="T20" fmla="*/ 0 w 1"/>
                <a:gd name="T21" fmla="*/ 18 h 23"/>
                <a:gd name="T22" fmla="*/ 0 w 1"/>
                <a:gd name="T23" fmla="*/ 18 h 23"/>
                <a:gd name="T24" fmla="*/ 0 w 1"/>
                <a:gd name="T25" fmla="*/ 17 h 23"/>
                <a:gd name="T26" fmla="*/ 0 w 1"/>
                <a:gd name="T27" fmla="*/ 17 h 23"/>
                <a:gd name="T28" fmla="*/ 0 w 1"/>
                <a:gd name="T29" fmla="*/ 17 h 23"/>
                <a:gd name="T30" fmla="*/ 0 w 1"/>
                <a:gd name="T31" fmla="*/ 16 h 23"/>
                <a:gd name="T32" fmla="*/ 0 w 1"/>
                <a:gd name="T33" fmla="*/ 16 h 23"/>
                <a:gd name="T34" fmla="*/ 0 w 1"/>
                <a:gd name="T35" fmla="*/ 15 h 23"/>
                <a:gd name="T36" fmla="*/ 0 w 1"/>
                <a:gd name="T37" fmla="*/ 15 h 23"/>
                <a:gd name="T38" fmla="*/ 0 w 1"/>
                <a:gd name="T39" fmla="*/ 15 h 23"/>
                <a:gd name="T40" fmla="*/ 0 w 1"/>
                <a:gd name="T41" fmla="*/ 14 h 23"/>
                <a:gd name="T42" fmla="*/ 0 w 1"/>
                <a:gd name="T43" fmla="*/ 14 h 23"/>
                <a:gd name="T44" fmla="*/ 0 w 1"/>
                <a:gd name="T45" fmla="*/ 13 h 23"/>
                <a:gd name="T46" fmla="*/ 0 w 1"/>
                <a:gd name="T47" fmla="*/ 13 h 23"/>
                <a:gd name="T48" fmla="*/ 0 w 1"/>
                <a:gd name="T49" fmla="*/ 12 h 23"/>
                <a:gd name="T50" fmla="*/ 0 w 1"/>
                <a:gd name="T51" fmla="*/ 12 h 23"/>
                <a:gd name="T52" fmla="*/ 0 w 1"/>
                <a:gd name="T53" fmla="*/ 12 h 23"/>
                <a:gd name="T54" fmla="*/ 0 w 1"/>
                <a:gd name="T55" fmla="*/ 11 h 23"/>
                <a:gd name="T56" fmla="*/ 0 w 1"/>
                <a:gd name="T57" fmla="*/ 11 h 23"/>
                <a:gd name="T58" fmla="*/ 0 w 1"/>
                <a:gd name="T59" fmla="*/ 11 h 23"/>
                <a:gd name="T60" fmla="*/ 0 w 1"/>
                <a:gd name="T61" fmla="*/ 10 h 23"/>
                <a:gd name="T62" fmla="*/ 0 w 1"/>
                <a:gd name="T63" fmla="*/ 10 h 23"/>
                <a:gd name="T64" fmla="*/ 0 w 1"/>
                <a:gd name="T65" fmla="*/ 9 h 23"/>
                <a:gd name="T66" fmla="*/ 0 w 1"/>
                <a:gd name="T67" fmla="*/ 9 h 23"/>
                <a:gd name="T68" fmla="*/ 0 w 1"/>
                <a:gd name="T69" fmla="*/ 9 h 23"/>
                <a:gd name="T70" fmla="*/ 0 w 1"/>
                <a:gd name="T71" fmla="*/ 8 h 23"/>
                <a:gd name="T72" fmla="*/ 0 w 1"/>
                <a:gd name="T73" fmla="*/ 8 h 23"/>
                <a:gd name="T74" fmla="*/ 0 w 1"/>
                <a:gd name="T75" fmla="*/ 8 h 23"/>
                <a:gd name="T76" fmla="*/ 0 w 1"/>
                <a:gd name="T77" fmla="*/ 7 h 23"/>
                <a:gd name="T78" fmla="*/ 0 w 1"/>
                <a:gd name="T79" fmla="*/ 6 h 23"/>
                <a:gd name="T80" fmla="*/ 0 w 1"/>
                <a:gd name="T81" fmla="*/ 6 h 23"/>
                <a:gd name="T82" fmla="*/ 0 w 1"/>
                <a:gd name="T83" fmla="*/ 6 h 23"/>
                <a:gd name="T84" fmla="*/ 0 w 1"/>
                <a:gd name="T85" fmla="*/ 5 h 23"/>
                <a:gd name="T86" fmla="*/ 0 w 1"/>
                <a:gd name="T87" fmla="*/ 5 h 23"/>
                <a:gd name="T88" fmla="*/ 0 w 1"/>
                <a:gd name="T89" fmla="*/ 5 h 23"/>
                <a:gd name="T90" fmla="*/ 0 w 1"/>
                <a:gd name="T91" fmla="*/ 4 h 23"/>
                <a:gd name="T92" fmla="*/ 0 w 1"/>
                <a:gd name="T93" fmla="*/ 4 h 23"/>
                <a:gd name="T94" fmla="*/ 0 w 1"/>
                <a:gd name="T95" fmla="*/ 3 h 23"/>
                <a:gd name="T96" fmla="*/ 0 w 1"/>
                <a:gd name="T97" fmla="*/ 3 h 23"/>
                <a:gd name="T98" fmla="*/ 0 w 1"/>
                <a:gd name="T99" fmla="*/ 3 h 23"/>
                <a:gd name="T100" fmla="*/ 0 w 1"/>
                <a:gd name="T101" fmla="*/ 2 h 23"/>
                <a:gd name="T102" fmla="*/ 0 w 1"/>
                <a:gd name="T103" fmla="*/ 1 h 23"/>
                <a:gd name="T104" fmla="*/ 0 w 1"/>
                <a:gd name="T105" fmla="*/ 1 h 23"/>
                <a:gd name="T106" fmla="*/ 0 w 1"/>
                <a:gd name="T107" fmla="*/ 1 h 23"/>
                <a:gd name="T108" fmla="*/ 0 w 1"/>
                <a:gd name="T109" fmla="*/ 0 h 23"/>
                <a:gd name="T110" fmla="*/ 0 w 1"/>
                <a:gd name="T11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 h="23">
                  <a:moveTo>
                    <a:pt x="1" y="23"/>
                  </a:moveTo>
                  <a:cubicBezTo>
                    <a:pt x="1" y="23"/>
                    <a:pt x="1" y="23"/>
                    <a:pt x="1" y="23"/>
                  </a:cubicBezTo>
                  <a:cubicBezTo>
                    <a:pt x="1" y="23"/>
                    <a:pt x="1" y="23"/>
                    <a:pt x="1" y="23"/>
                  </a:cubicBezTo>
                  <a:moveTo>
                    <a:pt x="1" y="23"/>
                  </a:moveTo>
                  <a:cubicBezTo>
                    <a:pt x="1" y="23"/>
                    <a:pt x="1" y="23"/>
                    <a:pt x="1" y="23"/>
                  </a:cubicBezTo>
                  <a:cubicBezTo>
                    <a:pt x="1" y="23"/>
                    <a:pt x="1" y="23"/>
                    <a:pt x="1" y="23"/>
                  </a:cubicBezTo>
                  <a:moveTo>
                    <a:pt x="1" y="22"/>
                  </a:moveTo>
                  <a:cubicBezTo>
                    <a:pt x="1" y="22"/>
                    <a:pt x="1" y="22"/>
                    <a:pt x="1" y="22"/>
                  </a:cubicBezTo>
                  <a:cubicBezTo>
                    <a:pt x="1" y="22"/>
                    <a:pt x="1" y="22"/>
                    <a:pt x="1" y="22"/>
                  </a:cubicBezTo>
                  <a:moveTo>
                    <a:pt x="1" y="22"/>
                  </a:moveTo>
                  <a:cubicBezTo>
                    <a:pt x="1" y="22"/>
                    <a:pt x="1" y="22"/>
                    <a:pt x="1" y="22"/>
                  </a:cubicBezTo>
                  <a:cubicBezTo>
                    <a:pt x="1" y="22"/>
                    <a:pt x="1" y="22"/>
                    <a:pt x="1" y="22"/>
                  </a:cubicBezTo>
                  <a:moveTo>
                    <a:pt x="1" y="21"/>
                  </a:moveTo>
                  <a:cubicBezTo>
                    <a:pt x="1" y="21"/>
                    <a:pt x="1" y="21"/>
                    <a:pt x="1" y="21"/>
                  </a:cubicBezTo>
                  <a:cubicBezTo>
                    <a:pt x="1" y="21"/>
                    <a:pt x="1" y="21"/>
                    <a:pt x="1" y="21"/>
                  </a:cubicBezTo>
                  <a:moveTo>
                    <a:pt x="1" y="21"/>
                  </a:moveTo>
                  <a:cubicBezTo>
                    <a:pt x="1" y="21"/>
                    <a:pt x="1" y="21"/>
                    <a:pt x="1" y="21"/>
                  </a:cubicBezTo>
                  <a:cubicBezTo>
                    <a:pt x="1" y="21"/>
                    <a:pt x="1" y="21"/>
                    <a:pt x="1" y="21"/>
                  </a:cubicBezTo>
                  <a:moveTo>
                    <a:pt x="1" y="20"/>
                  </a:moveTo>
                  <a:cubicBezTo>
                    <a:pt x="1" y="20"/>
                    <a:pt x="1" y="20"/>
                    <a:pt x="1" y="20"/>
                  </a:cubicBezTo>
                  <a:cubicBezTo>
                    <a:pt x="1" y="20"/>
                    <a:pt x="1" y="20"/>
                    <a:pt x="1" y="20"/>
                  </a:cubicBezTo>
                  <a:moveTo>
                    <a:pt x="1" y="20"/>
                  </a:moveTo>
                  <a:cubicBezTo>
                    <a:pt x="1" y="20"/>
                    <a:pt x="1" y="20"/>
                    <a:pt x="1" y="20"/>
                  </a:cubicBezTo>
                  <a:cubicBezTo>
                    <a:pt x="1" y="20"/>
                    <a:pt x="1" y="20"/>
                    <a:pt x="1" y="20"/>
                  </a:cubicBezTo>
                  <a:moveTo>
                    <a:pt x="1" y="20"/>
                  </a:moveTo>
                  <a:cubicBezTo>
                    <a:pt x="1" y="20"/>
                    <a:pt x="1" y="20"/>
                    <a:pt x="1" y="20"/>
                  </a:cubicBezTo>
                  <a:cubicBezTo>
                    <a:pt x="1" y="20"/>
                    <a:pt x="1" y="20"/>
                    <a:pt x="1" y="20"/>
                  </a:cubicBezTo>
                  <a:moveTo>
                    <a:pt x="0" y="20"/>
                  </a:moveTo>
                  <a:cubicBezTo>
                    <a:pt x="0" y="20"/>
                    <a:pt x="0" y="20"/>
                    <a:pt x="0" y="20"/>
                  </a:cubicBezTo>
                  <a:cubicBezTo>
                    <a:pt x="0" y="20"/>
                    <a:pt x="0" y="20"/>
                    <a:pt x="0" y="20"/>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8"/>
                    <a:pt x="0" y="18"/>
                  </a:cubicBezTo>
                  <a:cubicBezTo>
                    <a:pt x="0" y="18"/>
                    <a:pt x="0" y="17"/>
                    <a:pt x="0" y="17"/>
                  </a:cubicBezTo>
                  <a:moveTo>
                    <a:pt x="0" y="17"/>
                  </a:moveTo>
                  <a:cubicBezTo>
                    <a:pt x="0" y="17"/>
                    <a:pt x="0" y="17"/>
                    <a:pt x="0" y="17"/>
                  </a:cubicBezTo>
                  <a:cubicBezTo>
                    <a:pt x="0" y="17"/>
                    <a:pt x="0" y="17"/>
                    <a:pt x="0" y="17"/>
                  </a:cubicBezTo>
                  <a:moveTo>
                    <a:pt x="0" y="17"/>
                  </a:moveTo>
                  <a:cubicBezTo>
                    <a:pt x="0" y="17"/>
                    <a:pt x="0" y="17"/>
                    <a:pt x="0" y="17"/>
                  </a:cubicBezTo>
                  <a:cubicBezTo>
                    <a:pt x="0" y="17"/>
                    <a:pt x="0" y="17"/>
                    <a:pt x="0" y="17"/>
                  </a:cubicBezTo>
                  <a:moveTo>
                    <a:pt x="0" y="17"/>
                  </a:moveTo>
                  <a:cubicBezTo>
                    <a:pt x="0" y="17"/>
                    <a:pt x="0" y="17"/>
                    <a:pt x="0" y="17"/>
                  </a:cubicBezTo>
                  <a:cubicBezTo>
                    <a:pt x="0" y="17"/>
                    <a:pt x="0" y="17"/>
                    <a:pt x="0" y="17"/>
                  </a:cubicBezTo>
                  <a:moveTo>
                    <a:pt x="0" y="16"/>
                  </a:moveTo>
                  <a:cubicBezTo>
                    <a:pt x="0" y="16"/>
                    <a:pt x="0" y="16"/>
                    <a:pt x="0" y="16"/>
                  </a:cubicBezTo>
                  <a:cubicBezTo>
                    <a:pt x="0" y="16"/>
                    <a:pt x="0" y="16"/>
                    <a:pt x="0" y="16"/>
                  </a:cubicBezTo>
                  <a:moveTo>
                    <a:pt x="0" y="16"/>
                  </a:moveTo>
                  <a:cubicBezTo>
                    <a:pt x="0" y="16"/>
                    <a:pt x="0" y="16"/>
                    <a:pt x="0" y="16"/>
                  </a:cubicBezTo>
                  <a:cubicBezTo>
                    <a:pt x="0" y="16"/>
                    <a:pt x="0" y="16"/>
                    <a:pt x="0" y="16"/>
                  </a:cubicBezTo>
                  <a:moveTo>
                    <a:pt x="0" y="16"/>
                  </a:moveTo>
                  <a:cubicBezTo>
                    <a:pt x="0" y="16"/>
                    <a:pt x="0" y="16"/>
                    <a:pt x="0" y="16"/>
                  </a:cubicBezTo>
                  <a:cubicBezTo>
                    <a:pt x="0" y="16"/>
                    <a:pt x="0" y="16"/>
                    <a:pt x="0" y="16"/>
                  </a:cubicBezTo>
                  <a:moveTo>
                    <a:pt x="0" y="15"/>
                  </a:moveTo>
                  <a:cubicBezTo>
                    <a:pt x="0" y="15"/>
                    <a:pt x="0" y="15"/>
                    <a:pt x="0" y="16"/>
                  </a:cubicBezTo>
                  <a:cubicBezTo>
                    <a:pt x="0" y="15"/>
                    <a:pt x="0" y="15"/>
                    <a:pt x="0" y="15"/>
                  </a:cubicBezTo>
                  <a:moveTo>
                    <a:pt x="0" y="15"/>
                  </a:moveTo>
                  <a:cubicBezTo>
                    <a:pt x="0" y="15"/>
                    <a:pt x="0" y="15"/>
                    <a:pt x="0" y="15"/>
                  </a:cubicBezTo>
                  <a:cubicBezTo>
                    <a:pt x="0" y="15"/>
                    <a:pt x="0" y="15"/>
                    <a:pt x="0" y="15"/>
                  </a:cubicBezTo>
                  <a:moveTo>
                    <a:pt x="0" y="15"/>
                  </a:moveTo>
                  <a:cubicBezTo>
                    <a:pt x="0" y="15"/>
                    <a:pt x="0" y="15"/>
                    <a:pt x="0" y="15"/>
                  </a:cubicBezTo>
                  <a:cubicBezTo>
                    <a:pt x="0" y="15"/>
                    <a:pt x="0" y="15"/>
                    <a:pt x="0" y="15"/>
                  </a:cubicBezTo>
                  <a:moveTo>
                    <a:pt x="0" y="14"/>
                  </a:moveTo>
                  <a:cubicBezTo>
                    <a:pt x="0" y="15"/>
                    <a:pt x="0" y="15"/>
                    <a:pt x="0" y="15"/>
                  </a:cubicBezTo>
                  <a:cubicBezTo>
                    <a:pt x="0" y="15"/>
                    <a:pt x="0" y="15"/>
                    <a:pt x="0" y="14"/>
                  </a:cubicBezTo>
                  <a:moveTo>
                    <a:pt x="0" y="14"/>
                  </a:moveTo>
                  <a:cubicBezTo>
                    <a:pt x="0" y="14"/>
                    <a:pt x="0" y="14"/>
                    <a:pt x="0" y="14"/>
                  </a:cubicBezTo>
                  <a:cubicBezTo>
                    <a:pt x="0" y="14"/>
                    <a:pt x="0" y="14"/>
                    <a:pt x="0" y="14"/>
                  </a:cubicBezTo>
                  <a:moveTo>
                    <a:pt x="0" y="14"/>
                  </a:moveTo>
                  <a:cubicBezTo>
                    <a:pt x="0" y="14"/>
                    <a:pt x="0" y="14"/>
                    <a:pt x="0" y="14"/>
                  </a:cubicBezTo>
                  <a:cubicBezTo>
                    <a:pt x="0" y="14"/>
                    <a:pt x="0" y="14"/>
                    <a:pt x="0" y="14"/>
                  </a:cubicBezTo>
                  <a:moveTo>
                    <a:pt x="0" y="14"/>
                  </a:moveTo>
                  <a:cubicBezTo>
                    <a:pt x="0" y="14"/>
                    <a:pt x="0" y="14"/>
                    <a:pt x="0" y="14"/>
                  </a:cubicBezTo>
                  <a:cubicBezTo>
                    <a:pt x="0" y="14"/>
                    <a:pt x="0" y="14"/>
                    <a:pt x="0" y="14"/>
                  </a:cubicBezTo>
                  <a:moveTo>
                    <a:pt x="0" y="13"/>
                  </a:moveTo>
                  <a:cubicBezTo>
                    <a:pt x="0" y="13"/>
                    <a:pt x="0" y="13"/>
                    <a:pt x="0" y="13"/>
                  </a:cubicBezTo>
                  <a:cubicBezTo>
                    <a:pt x="0" y="13"/>
                    <a:pt x="0" y="13"/>
                    <a:pt x="0" y="13"/>
                  </a:cubicBezTo>
                  <a:moveTo>
                    <a:pt x="0" y="13"/>
                  </a:moveTo>
                  <a:cubicBezTo>
                    <a:pt x="0" y="13"/>
                    <a:pt x="0" y="13"/>
                    <a:pt x="0" y="13"/>
                  </a:cubicBezTo>
                  <a:cubicBezTo>
                    <a:pt x="0" y="13"/>
                    <a:pt x="0" y="13"/>
                    <a:pt x="0" y="13"/>
                  </a:cubicBezTo>
                  <a:moveTo>
                    <a:pt x="0" y="13"/>
                  </a:moveTo>
                  <a:cubicBezTo>
                    <a:pt x="0" y="13"/>
                    <a:pt x="0" y="13"/>
                    <a:pt x="0" y="13"/>
                  </a:cubicBezTo>
                  <a:cubicBezTo>
                    <a:pt x="0" y="13"/>
                    <a:pt x="0" y="13"/>
                    <a:pt x="0" y="13"/>
                  </a:cubicBezTo>
                  <a:moveTo>
                    <a:pt x="0" y="12"/>
                  </a:moveTo>
                  <a:cubicBezTo>
                    <a:pt x="0" y="12"/>
                    <a:pt x="0" y="13"/>
                    <a:pt x="0" y="13"/>
                  </a:cubicBezTo>
                  <a:cubicBezTo>
                    <a:pt x="0" y="13"/>
                    <a:pt x="0" y="12"/>
                    <a:pt x="0" y="12"/>
                  </a:cubicBezTo>
                  <a:moveTo>
                    <a:pt x="0" y="12"/>
                  </a:moveTo>
                  <a:cubicBezTo>
                    <a:pt x="0" y="12"/>
                    <a:pt x="0" y="12"/>
                    <a:pt x="0" y="12"/>
                  </a:cubicBezTo>
                  <a:cubicBezTo>
                    <a:pt x="0" y="12"/>
                    <a:pt x="0" y="12"/>
                    <a:pt x="0" y="12"/>
                  </a:cubicBezTo>
                  <a:moveTo>
                    <a:pt x="0" y="12"/>
                  </a:moveTo>
                  <a:cubicBezTo>
                    <a:pt x="0" y="12"/>
                    <a:pt x="0" y="12"/>
                    <a:pt x="0" y="12"/>
                  </a:cubicBezTo>
                  <a:cubicBezTo>
                    <a:pt x="0" y="12"/>
                    <a:pt x="0" y="12"/>
                    <a:pt x="0" y="12"/>
                  </a:cubicBezTo>
                  <a:moveTo>
                    <a:pt x="0" y="11"/>
                  </a:moveTo>
                  <a:cubicBezTo>
                    <a:pt x="0" y="12"/>
                    <a:pt x="0" y="12"/>
                    <a:pt x="0" y="12"/>
                  </a:cubicBezTo>
                  <a:cubicBezTo>
                    <a:pt x="0" y="12"/>
                    <a:pt x="0" y="12"/>
                    <a:pt x="0" y="11"/>
                  </a:cubicBezTo>
                  <a:moveTo>
                    <a:pt x="0" y="11"/>
                  </a:moveTo>
                  <a:cubicBezTo>
                    <a:pt x="0" y="11"/>
                    <a:pt x="0" y="11"/>
                    <a:pt x="0" y="11"/>
                  </a:cubicBezTo>
                  <a:cubicBezTo>
                    <a:pt x="0" y="11"/>
                    <a:pt x="0" y="11"/>
                    <a:pt x="0" y="11"/>
                  </a:cubicBezTo>
                  <a:moveTo>
                    <a:pt x="0" y="11"/>
                  </a:moveTo>
                  <a:cubicBezTo>
                    <a:pt x="0" y="11"/>
                    <a:pt x="0" y="11"/>
                    <a:pt x="0" y="11"/>
                  </a:cubicBezTo>
                  <a:cubicBezTo>
                    <a:pt x="0" y="11"/>
                    <a:pt x="0" y="11"/>
                    <a:pt x="0" y="11"/>
                  </a:cubicBezTo>
                  <a:moveTo>
                    <a:pt x="0" y="11"/>
                  </a:moveTo>
                  <a:cubicBezTo>
                    <a:pt x="0" y="11"/>
                    <a:pt x="0" y="11"/>
                    <a:pt x="0" y="11"/>
                  </a:cubicBezTo>
                  <a:cubicBezTo>
                    <a:pt x="0" y="11"/>
                    <a:pt x="0" y="11"/>
                    <a:pt x="0" y="11"/>
                  </a:cubicBezTo>
                  <a:moveTo>
                    <a:pt x="0" y="10"/>
                  </a:moveTo>
                  <a:cubicBezTo>
                    <a:pt x="0" y="10"/>
                    <a:pt x="0" y="10"/>
                    <a:pt x="0" y="11"/>
                  </a:cubicBezTo>
                  <a:cubicBezTo>
                    <a:pt x="0" y="10"/>
                    <a:pt x="0" y="10"/>
                    <a:pt x="0" y="10"/>
                  </a:cubicBezTo>
                  <a:moveTo>
                    <a:pt x="0" y="10"/>
                  </a:moveTo>
                  <a:cubicBezTo>
                    <a:pt x="0" y="10"/>
                    <a:pt x="0" y="10"/>
                    <a:pt x="0" y="10"/>
                  </a:cubicBezTo>
                  <a:cubicBezTo>
                    <a:pt x="0" y="10"/>
                    <a:pt x="0" y="10"/>
                    <a:pt x="0" y="10"/>
                  </a:cubicBezTo>
                  <a:moveTo>
                    <a:pt x="0" y="10"/>
                  </a:moveTo>
                  <a:cubicBezTo>
                    <a:pt x="0" y="10"/>
                    <a:pt x="0" y="10"/>
                    <a:pt x="0" y="10"/>
                  </a:cubicBezTo>
                  <a:cubicBezTo>
                    <a:pt x="0" y="10"/>
                    <a:pt x="0" y="10"/>
                    <a:pt x="0" y="10"/>
                  </a:cubicBezTo>
                  <a:moveTo>
                    <a:pt x="0" y="9"/>
                  </a:moveTo>
                  <a:cubicBezTo>
                    <a:pt x="0" y="9"/>
                    <a:pt x="0" y="10"/>
                    <a:pt x="0" y="10"/>
                  </a:cubicBezTo>
                  <a:cubicBezTo>
                    <a:pt x="0" y="10"/>
                    <a:pt x="0" y="9"/>
                    <a:pt x="0" y="9"/>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8"/>
                  </a:moveTo>
                  <a:cubicBezTo>
                    <a:pt x="0" y="8"/>
                    <a:pt x="0" y="8"/>
                    <a:pt x="0" y="8"/>
                  </a:cubicBezTo>
                  <a:cubicBezTo>
                    <a:pt x="0" y="8"/>
                    <a:pt x="0" y="8"/>
                    <a:pt x="0" y="8"/>
                  </a:cubicBezTo>
                  <a:moveTo>
                    <a:pt x="0" y="8"/>
                  </a:moveTo>
                  <a:cubicBezTo>
                    <a:pt x="0" y="8"/>
                    <a:pt x="0" y="8"/>
                    <a:pt x="0" y="8"/>
                  </a:cubicBezTo>
                  <a:cubicBezTo>
                    <a:pt x="0" y="8"/>
                    <a:pt x="0" y="8"/>
                    <a:pt x="0" y="8"/>
                  </a:cubicBezTo>
                  <a:moveTo>
                    <a:pt x="0" y="8"/>
                  </a:moveTo>
                  <a:cubicBezTo>
                    <a:pt x="0" y="8"/>
                    <a:pt x="0" y="8"/>
                    <a:pt x="0" y="8"/>
                  </a:cubicBezTo>
                  <a:cubicBezTo>
                    <a:pt x="0" y="8"/>
                    <a:pt x="0" y="8"/>
                    <a:pt x="0" y="8"/>
                  </a:cubicBezTo>
                  <a:moveTo>
                    <a:pt x="0" y="7"/>
                  </a:moveTo>
                  <a:cubicBezTo>
                    <a:pt x="0" y="7"/>
                    <a:pt x="0" y="7"/>
                    <a:pt x="0" y="8"/>
                  </a:cubicBezTo>
                  <a:cubicBezTo>
                    <a:pt x="0" y="7"/>
                    <a:pt x="0" y="7"/>
                    <a:pt x="0" y="7"/>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0" y="6"/>
                  </a:moveTo>
                  <a:cubicBezTo>
                    <a:pt x="0" y="6"/>
                    <a:pt x="0" y="6"/>
                    <a:pt x="0" y="7"/>
                  </a:cubicBezTo>
                  <a:cubicBezTo>
                    <a:pt x="0" y="6"/>
                    <a:pt x="0" y="6"/>
                    <a:pt x="0" y="6"/>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3"/>
                  </a:moveTo>
                  <a:cubicBezTo>
                    <a:pt x="0" y="3"/>
                    <a:pt x="0" y="4"/>
                    <a:pt x="0" y="4"/>
                  </a:cubicBezTo>
                  <a:cubicBezTo>
                    <a:pt x="0" y="4"/>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71" name="Freeform 78"/>
            <p:cNvSpPr>
              <a:spLocks noEditPoints="1"/>
            </p:cNvSpPr>
            <p:nvPr/>
          </p:nvSpPr>
          <p:spPr bwMode="auto">
            <a:xfrm>
              <a:off x="2545630" y="3998826"/>
              <a:ext cx="45719" cy="45719"/>
            </a:xfrm>
            <a:custGeom>
              <a:avLst/>
              <a:gdLst>
                <a:gd name="T0" fmla="*/ 18 w 18"/>
                <a:gd name="T1" fmla="*/ 55 h 55"/>
                <a:gd name="T2" fmla="*/ 18 w 18"/>
                <a:gd name="T3" fmla="*/ 55 h 55"/>
                <a:gd name="T4" fmla="*/ 18 w 18"/>
                <a:gd name="T5" fmla="*/ 55 h 55"/>
                <a:gd name="T6" fmla="*/ 18 w 18"/>
                <a:gd name="T7" fmla="*/ 55 h 55"/>
                <a:gd name="T8" fmla="*/ 18 w 18"/>
                <a:gd name="T9" fmla="*/ 55 h 55"/>
                <a:gd name="T10" fmla="*/ 18 w 18"/>
                <a:gd name="T11" fmla="*/ 55 h 55"/>
                <a:gd name="T12" fmla="*/ 17 w 18"/>
                <a:gd name="T13" fmla="*/ 55 h 55"/>
                <a:gd name="T14" fmla="*/ 18 w 18"/>
                <a:gd name="T15" fmla="*/ 55 h 55"/>
                <a:gd name="T16" fmla="*/ 17 w 18"/>
                <a:gd name="T17" fmla="*/ 55 h 55"/>
                <a:gd name="T18" fmla="*/ 0 w 18"/>
                <a:gd name="T19" fmla="*/ 1 h 55"/>
                <a:gd name="T20" fmla="*/ 17 w 18"/>
                <a:gd name="T21" fmla="*/ 55 h 55"/>
                <a:gd name="T22" fmla="*/ 0 w 18"/>
                <a:gd name="T23" fmla="*/ 1 h 55"/>
                <a:gd name="T24" fmla="*/ 0 w 18"/>
                <a:gd name="T25" fmla="*/ 1 h 55"/>
                <a:gd name="T26" fmla="*/ 0 w 18"/>
                <a:gd name="T27" fmla="*/ 1 h 55"/>
                <a:gd name="T28" fmla="*/ 0 w 18"/>
                <a:gd name="T29" fmla="*/ 1 h 55"/>
                <a:gd name="T30" fmla="*/ 0 w 18"/>
                <a:gd name="T31" fmla="*/ 1 h 55"/>
                <a:gd name="T32" fmla="*/ 0 w 18"/>
                <a:gd name="T33" fmla="*/ 1 h 55"/>
                <a:gd name="T34" fmla="*/ 0 w 18"/>
                <a:gd name="T35" fmla="*/ 1 h 55"/>
                <a:gd name="T36" fmla="*/ 0 w 18"/>
                <a:gd name="T37" fmla="*/ 0 h 55"/>
                <a:gd name="T38" fmla="*/ 0 w 18"/>
                <a:gd name="T39" fmla="*/ 1 h 55"/>
                <a:gd name="T40" fmla="*/ 0 w 18"/>
                <a:gd name="T41" fmla="*/ 1 h 55"/>
                <a:gd name="T42" fmla="*/ 0 w 18"/>
                <a:gd name="T43" fmla="*/ 0 h 55"/>
                <a:gd name="T44" fmla="*/ 0 w 18"/>
                <a:gd name="T45" fmla="*/ 0 h 55"/>
                <a:gd name="T46" fmla="*/ 0 w 18"/>
                <a:gd name="T47" fmla="*/ 0 h 55"/>
                <a:gd name="T48" fmla="*/ 0 w 18"/>
                <a:gd name="T49"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8" h="55">
                  <a:moveTo>
                    <a:pt x="18" y="55"/>
                  </a:moveTo>
                  <a:cubicBezTo>
                    <a:pt x="18" y="55"/>
                    <a:pt x="18" y="55"/>
                    <a:pt x="18" y="55"/>
                  </a:cubicBezTo>
                  <a:cubicBezTo>
                    <a:pt x="18" y="55"/>
                    <a:pt x="18" y="55"/>
                    <a:pt x="18" y="55"/>
                  </a:cubicBezTo>
                  <a:moveTo>
                    <a:pt x="18" y="55"/>
                  </a:moveTo>
                  <a:cubicBezTo>
                    <a:pt x="18" y="55"/>
                    <a:pt x="18" y="55"/>
                    <a:pt x="18" y="55"/>
                  </a:cubicBezTo>
                  <a:cubicBezTo>
                    <a:pt x="18" y="55"/>
                    <a:pt x="18" y="55"/>
                    <a:pt x="18" y="55"/>
                  </a:cubicBezTo>
                  <a:moveTo>
                    <a:pt x="17" y="55"/>
                  </a:moveTo>
                  <a:cubicBezTo>
                    <a:pt x="17" y="55"/>
                    <a:pt x="18" y="55"/>
                    <a:pt x="18" y="55"/>
                  </a:cubicBezTo>
                  <a:cubicBezTo>
                    <a:pt x="18" y="55"/>
                    <a:pt x="17" y="55"/>
                    <a:pt x="17" y="55"/>
                  </a:cubicBezTo>
                  <a:moveTo>
                    <a:pt x="0" y="1"/>
                  </a:moveTo>
                  <a:cubicBezTo>
                    <a:pt x="0" y="21"/>
                    <a:pt x="7" y="40"/>
                    <a:pt x="17" y="55"/>
                  </a:cubicBezTo>
                  <a:cubicBezTo>
                    <a:pt x="7" y="40"/>
                    <a:pt x="0" y="2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0"/>
                  </a:moveTo>
                  <a:cubicBezTo>
                    <a:pt x="0" y="0"/>
                    <a:pt x="0" y="0"/>
                    <a:pt x="0" y="1"/>
                  </a:cubicBezTo>
                  <a:cubicBezTo>
                    <a:pt x="0" y="1"/>
                    <a:pt x="0" y="1"/>
                    <a:pt x="0" y="1"/>
                  </a:cubicBezTo>
                  <a:cubicBezTo>
                    <a:pt x="0" y="0"/>
                    <a:pt x="0" y="0"/>
                    <a:pt x="0" y="0"/>
                  </a:cubicBezTo>
                  <a:moveTo>
                    <a:pt x="0" y="0"/>
                  </a:moveTo>
                  <a:cubicBezTo>
                    <a:pt x="0" y="0"/>
                    <a:pt x="0" y="0"/>
                    <a:pt x="0" y="0"/>
                  </a:cubicBezTo>
                  <a:cubicBezTo>
                    <a:pt x="0" y="0"/>
                    <a:pt x="0" y="0"/>
                    <a:pt x="0"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72" name="Freeform 86"/>
            <p:cNvSpPr>
              <a:spLocks noEditPoints="1"/>
            </p:cNvSpPr>
            <p:nvPr/>
          </p:nvSpPr>
          <p:spPr bwMode="auto">
            <a:xfrm>
              <a:off x="2545630" y="3998826"/>
              <a:ext cx="45719" cy="45719"/>
            </a:xfrm>
            <a:custGeom>
              <a:avLst/>
              <a:gdLst>
                <a:gd name="T0" fmla="*/ 3 w 4"/>
                <a:gd name="T1" fmla="*/ 47 h 48"/>
                <a:gd name="T2" fmla="*/ 3 w 4"/>
                <a:gd name="T3" fmla="*/ 47 h 48"/>
                <a:gd name="T4" fmla="*/ 2 w 4"/>
                <a:gd name="T5" fmla="*/ 47 h 48"/>
                <a:gd name="T6" fmla="*/ 2 w 4"/>
                <a:gd name="T7" fmla="*/ 46 h 48"/>
                <a:gd name="T8" fmla="*/ 2 w 4"/>
                <a:gd name="T9" fmla="*/ 46 h 48"/>
                <a:gd name="T10" fmla="*/ 0 w 4"/>
                <a:gd name="T11" fmla="*/ 23 h 48"/>
                <a:gd name="T12" fmla="*/ 0 w 4"/>
                <a:gd name="T13" fmla="*/ 22 h 48"/>
                <a:gd name="T14" fmla="*/ 0 w 4"/>
                <a:gd name="T15" fmla="*/ 22 h 48"/>
                <a:gd name="T16" fmla="*/ 0 w 4"/>
                <a:gd name="T17" fmla="*/ 22 h 48"/>
                <a:gd name="T18" fmla="*/ 0 w 4"/>
                <a:gd name="T19" fmla="*/ 22 h 48"/>
                <a:gd name="T20" fmla="*/ 0 w 4"/>
                <a:gd name="T21" fmla="*/ 21 h 48"/>
                <a:gd name="T22" fmla="*/ 0 w 4"/>
                <a:gd name="T23" fmla="*/ 20 h 48"/>
                <a:gd name="T24" fmla="*/ 0 w 4"/>
                <a:gd name="T25" fmla="*/ 20 h 48"/>
                <a:gd name="T26" fmla="*/ 0 w 4"/>
                <a:gd name="T27" fmla="*/ 20 h 48"/>
                <a:gd name="T28" fmla="*/ 0 w 4"/>
                <a:gd name="T29" fmla="*/ 19 h 48"/>
                <a:gd name="T30" fmla="*/ 0 w 4"/>
                <a:gd name="T31" fmla="*/ 19 h 48"/>
                <a:gd name="T32" fmla="*/ 0 w 4"/>
                <a:gd name="T33" fmla="*/ 19 h 48"/>
                <a:gd name="T34" fmla="*/ 0 w 4"/>
                <a:gd name="T35" fmla="*/ 18 h 48"/>
                <a:gd name="T36" fmla="*/ 0 w 4"/>
                <a:gd name="T37" fmla="*/ 18 h 48"/>
                <a:gd name="T38" fmla="*/ 0 w 4"/>
                <a:gd name="T39" fmla="*/ 18 h 48"/>
                <a:gd name="T40" fmla="*/ 1 w 4"/>
                <a:gd name="T41" fmla="*/ 17 h 48"/>
                <a:gd name="T42" fmla="*/ 1 w 4"/>
                <a:gd name="T43" fmla="*/ 17 h 48"/>
                <a:gd name="T44" fmla="*/ 1 w 4"/>
                <a:gd name="T45" fmla="*/ 16 h 48"/>
                <a:gd name="T46" fmla="*/ 1 w 4"/>
                <a:gd name="T47" fmla="*/ 15 h 48"/>
                <a:gd name="T48" fmla="*/ 1 w 4"/>
                <a:gd name="T49" fmla="*/ 15 h 48"/>
                <a:gd name="T50" fmla="*/ 1 w 4"/>
                <a:gd name="T51" fmla="*/ 15 h 48"/>
                <a:gd name="T52" fmla="*/ 1 w 4"/>
                <a:gd name="T53" fmla="*/ 14 h 48"/>
                <a:gd name="T54" fmla="*/ 1 w 4"/>
                <a:gd name="T55" fmla="*/ 14 h 48"/>
                <a:gd name="T56" fmla="*/ 1 w 4"/>
                <a:gd name="T57" fmla="*/ 14 h 48"/>
                <a:gd name="T58" fmla="*/ 1 w 4"/>
                <a:gd name="T59" fmla="*/ 13 h 48"/>
                <a:gd name="T60" fmla="*/ 1 w 4"/>
                <a:gd name="T61" fmla="*/ 13 h 48"/>
                <a:gd name="T62" fmla="*/ 1 w 4"/>
                <a:gd name="T63" fmla="*/ 11 h 48"/>
                <a:gd name="T64" fmla="*/ 1 w 4"/>
                <a:gd name="T65" fmla="*/ 11 h 48"/>
                <a:gd name="T66" fmla="*/ 1 w 4"/>
                <a:gd name="T67" fmla="*/ 11 h 48"/>
                <a:gd name="T68" fmla="*/ 1 w 4"/>
                <a:gd name="T69" fmla="*/ 10 h 48"/>
                <a:gd name="T70" fmla="*/ 1 w 4"/>
                <a:gd name="T71" fmla="*/ 10 h 48"/>
                <a:gd name="T72" fmla="*/ 1 w 4"/>
                <a:gd name="T73" fmla="*/ 10 h 48"/>
                <a:gd name="T74" fmla="*/ 2 w 4"/>
                <a:gd name="T75" fmla="*/ 9 h 48"/>
                <a:gd name="T76" fmla="*/ 2 w 4"/>
                <a:gd name="T77" fmla="*/ 8 h 48"/>
                <a:gd name="T78" fmla="*/ 2 w 4"/>
                <a:gd name="T79" fmla="*/ 8 h 48"/>
                <a:gd name="T80" fmla="*/ 2 w 4"/>
                <a:gd name="T81" fmla="*/ 8 h 48"/>
                <a:gd name="T82" fmla="*/ 2 w 4"/>
                <a:gd name="T83" fmla="*/ 7 h 48"/>
                <a:gd name="T84" fmla="*/ 2 w 4"/>
                <a:gd name="T85" fmla="*/ 7 h 48"/>
                <a:gd name="T86" fmla="*/ 2 w 4"/>
                <a:gd name="T87" fmla="*/ 6 h 48"/>
                <a:gd name="T88" fmla="*/ 2 w 4"/>
                <a:gd name="T89" fmla="*/ 5 h 48"/>
                <a:gd name="T90" fmla="*/ 2 w 4"/>
                <a:gd name="T91" fmla="*/ 5 h 48"/>
                <a:gd name="T92" fmla="*/ 2 w 4"/>
                <a:gd name="T93" fmla="*/ 5 h 48"/>
                <a:gd name="T94" fmla="*/ 3 w 4"/>
                <a:gd name="T95" fmla="*/ 4 h 48"/>
                <a:gd name="T96" fmla="*/ 3 w 4"/>
                <a:gd name="T97" fmla="*/ 4 h 48"/>
                <a:gd name="T98" fmla="*/ 3 w 4"/>
                <a:gd name="T99" fmla="*/ 4 h 48"/>
                <a:gd name="T100" fmla="*/ 3 w 4"/>
                <a:gd name="T101" fmla="*/ 3 h 48"/>
                <a:gd name="T102" fmla="*/ 3 w 4"/>
                <a:gd name="T103" fmla="*/ 3 h 48"/>
                <a:gd name="T104" fmla="*/ 3 w 4"/>
                <a:gd name="T105" fmla="*/ 3 h 48"/>
                <a:gd name="T106" fmla="*/ 3 w 4"/>
                <a:gd name="T107" fmla="*/ 2 h 48"/>
                <a:gd name="T108" fmla="*/ 3 w 4"/>
                <a:gd name="T109" fmla="*/ 2 h 48"/>
                <a:gd name="T110" fmla="*/ 3 w 4"/>
                <a:gd name="T111" fmla="*/ 1 h 48"/>
                <a:gd name="T112" fmla="*/ 3 w 4"/>
                <a:gd name="T113" fmla="*/ 1 h 48"/>
                <a:gd name="T114" fmla="*/ 4 w 4"/>
                <a:gd name="T115" fmla="*/ 1 h 48"/>
                <a:gd name="T116" fmla="*/ 4 w 4"/>
                <a:gd name="T117"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 h="48">
                  <a:moveTo>
                    <a:pt x="3" y="48"/>
                  </a:moveTo>
                  <a:cubicBezTo>
                    <a:pt x="3" y="48"/>
                    <a:pt x="3" y="48"/>
                    <a:pt x="3" y="48"/>
                  </a:cubicBezTo>
                  <a:cubicBezTo>
                    <a:pt x="3" y="48"/>
                    <a:pt x="3" y="48"/>
                    <a:pt x="3" y="48"/>
                  </a:cubicBezTo>
                  <a:moveTo>
                    <a:pt x="3" y="47"/>
                  </a:moveTo>
                  <a:cubicBezTo>
                    <a:pt x="3" y="47"/>
                    <a:pt x="3" y="47"/>
                    <a:pt x="3" y="47"/>
                  </a:cubicBezTo>
                  <a:cubicBezTo>
                    <a:pt x="3" y="47"/>
                    <a:pt x="3" y="47"/>
                    <a:pt x="3" y="47"/>
                  </a:cubicBezTo>
                  <a:moveTo>
                    <a:pt x="2" y="47"/>
                  </a:moveTo>
                  <a:cubicBezTo>
                    <a:pt x="3" y="47"/>
                    <a:pt x="3" y="47"/>
                    <a:pt x="3" y="47"/>
                  </a:cubicBezTo>
                  <a:cubicBezTo>
                    <a:pt x="3" y="47"/>
                    <a:pt x="3" y="47"/>
                    <a:pt x="2" y="47"/>
                  </a:cubicBezTo>
                  <a:moveTo>
                    <a:pt x="2" y="47"/>
                  </a:moveTo>
                  <a:cubicBezTo>
                    <a:pt x="2" y="47"/>
                    <a:pt x="2" y="47"/>
                    <a:pt x="2" y="47"/>
                  </a:cubicBezTo>
                  <a:cubicBezTo>
                    <a:pt x="2" y="47"/>
                    <a:pt x="2" y="47"/>
                    <a:pt x="2" y="47"/>
                  </a:cubicBezTo>
                  <a:moveTo>
                    <a:pt x="2" y="46"/>
                  </a:moveTo>
                  <a:cubicBezTo>
                    <a:pt x="2" y="46"/>
                    <a:pt x="2" y="46"/>
                    <a:pt x="2" y="46"/>
                  </a:cubicBezTo>
                  <a:cubicBezTo>
                    <a:pt x="2" y="46"/>
                    <a:pt x="2" y="46"/>
                    <a:pt x="2" y="46"/>
                  </a:cubicBezTo>
                  <a:moveTo>
                    <a:pt x="2" y="46"/>
                  </a:moveTo>
                  <a:cubicBezTo>
                    <a:pt x="2" y="46"/>
                    <a:pt x="2" y="46"/>
                    <a:pt x="2" y="46"/>
                  </a:cubicBezTo>
                  <a:cubicBezTo>
                    <a:pt x="2" y="46"/>
                    <a:pt x="2" y="46"/>
                    <a:pt x="2" y="46"/>
                  </a:cubicBezTo>
                  <a:moveTo>
                    <a:pt x="2" y="45"/>
                  </a:moveTo>
                  <a:cubicBezTo>
                    <a:pt x="2" y="46"/>
                    <a:pt x="2" y="46"/>
                    <a:pt x="2" y="46"/>
                  </a:cubicBezTo>
                  <a:cubicBezTo>
                    <a:pt x="2" y="46"/>
                    <a:pt x="2" y="46"/>
                    <a:pt x="2" y="45"/>
                  </a:cubicBezTo>
                  <a:moveTo>
                    <a:pt x="0" y="23"/>
                  </a:moveTo>
                  <a:cubicBezTo>
                    <a:pt x="0" y="31"/>
                    <a:pt x="1" y="38"/>
                    <a:pt x="2" y="45"/>
                  </a:cubicBezTo>
                  <a:cubicBezTo>
                    <a:pt x="1" y="38"/>
                    <a:pt x="0" y="31"/>
                    <a:pt x="0" y="23"/>
                  </a:cubicBezTo>
                  <a:moveTo>
                    <a:pt x="0" y="23"/>
                  </a:moveTo>
                  <a:cubicBezTo>
                    <a:pt x="0" y="23"/>
                    <a:pt x="0" y="23"/>
                    <a:pt x="0" y="23"/>
                  </a:cubicBezTo>
                  <a:cubicBezTo>
                    <a:pt x="0" y="23"/>
                    <a:pt x="0" y="23"/>
                    <a:pt x="0" y="23"/>
                  </a:cubicBezTo>
                  <a:moveTo>
                    <a:pt x="0" y="22"/>
                  </a:moveTo>
                  <a:cubicBezTo>
                    <a:pt x="0" y="22"/>
                    <a:pt x="0" y="22"/>
                    <a:pt x="0" y="22"/>
                  </a:cubicBezTo>
                  <a:cubicBezTo>
                    <a:pt x="0" y="23"/>
                    <a:pt x="0" y="23"/>
                    <a:pt x="0" y="23"/>
                  </a:cubicBezTo>
                  <a:cubicBezTo>
                    <a:pt x="0" y="23"/>
                    <a:pt x="0" y="23"/>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1"/>
                    <a:pt x="0" y="22"/>
                  </a:cubicBezTo>
                  <a:cubicBezTo>
                    <a:pt x="0" y="21"/>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20"/>
                  </a:moveTo>
                  <a:cubicBezTo>
                    <a:pt x="0" y="20"/>
                    <a:pt x="0" y="20"/>
                    <a:pt x="0" y="20"/>
                  </a:cubicBezTo>
                  <a:cubicBezTo>
                    <a:pt x="0" y="20"/>
                    <a:pt x="0" y="20"/>
                    <a:pt x="0" y="20"/>
                  </a:cubicBezTo>
                  <a:moveTo>
                    <a:pt x="0" y="20"/>
                  </a:moveTo>
                  <a:cubicBezTo>
                    <a:pt x="0" y="20"/>
                    <a:pt x="0" y="20"/>
                    <a:pt x="0" y="20"/>
                  </a:cubicBezTo>
                  <a:cubicBezTo>
                    <a:pt x="0" y="20"/>
                    <a:pt x="0" y="20"/>
                    <a:pt x="0" y="20"/>
                  </a:cubicBezTo>
                  <a:moveTo>
                    <a:pt x="0" y="19"/>
                  </a:moveTo>
                  <a:cubicBezTo>
                    <a:pt x="0" y="19"/>
                    <a:pt x="0" y="19"/>
                    <a:pt x="0" y="20"/>
                  </a:cubicBezTo>
                  <a:cubicBezTo>
                    <a:pt x="0" y="19"/>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7"/>
                  </a:cubicBezTo>
                  <a:cubicBezTo>
                    <a:pt x="0" y="17"/>
                    <a:pt x="0" y="17"/>
                    <a:pt x="0" y="17"/>
                  </a:cubicBezTo>
                  <a:moveTo>
                    <a:pt x="1" y="17"/>
                  </a:moveTo>
                  <a:cubicBezTo>
                    <a:pt x="1" y="17"/>
                    <a:pt x="0" y="17"/>
                    <a:pt x="0" y="17"/>
                  </a:cubicBezTo>
                  <a:cubicBezTo>
                    <a:pt x="0" y="17"/>
                    <a:pt x="1" y="17"/>
                    <a:pt x="1" y="17"/>
                  </a:cubicBezTo>
                  <a:moveTo>
                    <a:pt x="1" y="17"/>
                  </a:moveTo>
                  <a:cubicBezTo>
                    <a:pt x="1" y="17"/>
                    <a:pt x="1" y="17"/>
                    <a:pt x="1" y="17"/>
                  </a:cubicBezTo>
                  <a:cubicBezTo>
                    <a:pt x="1" y="17"/>
                    <a:pt x="1" y="17"/>
                    <a:pt x="1" y="17"/>
                  </a:cubicBezTo>
                  <a:moveTo>
                    <a:pt x="1" y="16"/>
                  </a:moveTo>
                  <a:cubicBezTo>
                    <a:pt x="1" y="16"/>
                    <a:pt x="1" y="17"/>
                    <a:pt x="1" y="17"/>
                  </a:cubicBezTo>
                  <a:cubicBezTo>
                    <a:pt x="1" y="17"/>
                    <a:pt x="1" y="16"/>
                    <a:pt x="1" y="16"/>
                  </a:cubicBezTo>
                  <a:moveTo>
                    <a:pt x="1" y="16"/>
                  </a:moveTo>
                  <a:cubicBezTo>
                    <a:pt x="1" y="16"/>
                    <a:pt x="1" y="16"/>
                    <a:pt x="1" y="16"/>
                  </a:cubicBezTo>
                  <a:cubicBezTo>
                    <a:pt x="1" y="16"/>
                    <a:pt x="1" y="16"/>
                    <a:pt x="1" y="16"/>
                  </a:cubicBezTo>
                  <a:moveTo>
                    <a:pt x="1" y="15"/>
                  </a:moveTo>
                  <a:cubicBezTo>
                    <a:pt x="1" y="15"/>
                    <a:pt x="1" y="16"/>
                    <a:pt x="1" y="16"/>
                  </a:cubicBezTo>
                  <a:cubicBezTo>
                    <a:pt x="1" y="16"/>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4"/>
                    <a:pt x="1" y="15"/>
                  </a:cubicBezTo>
                  <a:cubicBezTo>
                    <a:pt x="1" y="14"/>
                    <a:pt x="1" y="14"/>
                    <a:pt x="1" y="14"/>
                  </a:cubicBezTo>
                  <a:moveTo>
                    <a:pt x="1" y="14"/>
                  </a:moveTo>
                  <a:cubicBezTo>
                    <a:pt x="1" y="14"/>
                    <a:pt x="1" y="14"/>
                    <a:pt x="1" y="14"/>
                  </a:cubicBezTo>
                  <a:cubicBezTo>
                    <a:pt x="1" y="14"/>
                    <a:pt x="1" y="14"/>
                    <a:pt x="1" y="14"/>
                  </a:cubicBezTo>
                  <a:moveTo>
                    <a:pt x="1" y="14"/>
                  </a:moveTo>
                  <a:cubicBezTo>
                    <a:pt x="1" y="14"/>
                    <a:pt x="1" y="14"/>
                    <a:pt x="1" y="14"/>
                  </a:cubicBezTo>
                  <a:cubicBezTo>
                    <a:pt x="1" y="14"/>
                    <a:pt x="1" y="14"/>
                    <a:pt x="1" y="14"/>
                  </a:cubicBezTo>
                  <a:moveTo>
                    <a:pt x="1" y="14"/>
                  </a:moveTo>
                  <a:cubicBezTo>
                    <a:pt x="1" y="14"/>
                    <a:pt x="1" y="14"/>
                    <a:pt x="1" y="14"/>
                  </a:cubicBezTo>
                  <a:cubicBezTo>
                    <a:pt x="1" y="14"/>
                    <a:pt x="1" y="14"/>
                    <a:pt x="1" y="14"/>
                  </a:cubicBezTo>
                  <a:moveTo>
                    <a:pt x="1" y="13"/>
                  </a:moveTo>
                  <a:cubicBezTo>
                    <a:pt x="1" y="13"/>
                    <a:pt x="1" y="13"/>
                    <a:pt x="1" y="13"/>
                  </a:cubicBezTo>
                  <a:cubicBezTo>
                    <a:pt x="1" y="13"/>
                    <a:pt x="1" y="13"/>
                    <a:pt x="1" y="13"/>
                  </a:cubicBezTo>
                  <a:moveTo>
                    <a:pt x="1" y="13"/>
                  </a:moveTo>
                  <a:cubicBezTo>
                    <a:pt x="1" y="13"/>
                    <a:pt x="1" y="13"/>
                    <a:pt x="1" y="13"/>
                  </a:cubicBezTo>
                  <a:cubicBezTo>
                    <a:pt x="1" y="13"/>
                    <a:pt x="1" y="13"/>
                    <a:pt x="1" y="13"/>
                  </a:cubicBezTo>
                  <a:moveTo>
                    <a:pt x="1" y="12"/>
                  </a:moveTo>
                  <a:cubicBezTo>
                    <a:pt x="1" y="12"/>
                    <a:pt x="1" y="13"/>
                    <a:pt x="1" y="13"/>
                  </a:cubicBezTo>
                  <a:cubicBezTo>
                    <a:pt x="1" y="13"/>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1" y="10"/>
                  </a:moveTo>
                  <a:cubicBezTo>
                    <a:pt x="1" y="10"/>
                    <a:pt x="1" y="11"/>
                    <a:pt x="1" y="11"/>
                  </a:cubicBezTo>
                  <a:cubicBezTo>
                    <a:pt x="1" y="11"/>
                    <a:pt x="1" y="10"/>
                    <a:pt x="1" y="10"/>
                  </a:cubicBezTo>
                  <a:moveTo>
                    <a:pt x="1" y="10"/>
                  </a:moveTo>
                  <a:cubicBezTo>
                    <a:pt x="1" y="10"/>
                    <a:pt x="1" y="10"/>
                    <a:pt x="1" y="10"/>
                  </a:cubicBezTo>
                  <a:cubicBezTo>
                    <a:pt x="1" y="10"/>
                    <a:pt x="1" y="10"/>
                    <a:pt x="1" y="10"/>
                  </a:cubicBezTo>
                  <a:moveTo>
                    <a:pt x="1" y="10"/>
                  </a:moveTo>
                  <a:cubicBezTo>
                    <a:pt x="1" y="10"/>
                    <a:pt x="1" y="10"/>
                    <a:pt x="1" y="10"/>
                  </a:cubicBezTo>
                  <a:cubicBezTo>
                    <a:pt x="1" y="10"/>
                    <a:pt x="1" y="10"/>
                    <a:pt x="1" y="10"/>
                  </a:cubicBezTo>
                  <a:moveTo>
                    <a:pt x="2" y="9"/>
                  </a:moveTo>
                  <a:cubicBezTo>
                    <a:pt x="2" y="10"/>
                    <a:pt x="1" y="10"/>
                    <a:pt x="1" y="10"/>
                  </a:cubicBezTo>
                  <a:cubicBezTo>
                    <a:pt x="1" y="10"/>
                    <a:pt x="2" y="10"/>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6"/>
                  </a:moveTo>
                  <a:cubicBezTo>
                    <a:pt x="2" y="7"/>
                    <a:pt x="2" y="7"/>
                    <a:pt x="2" y="7"/>
                  </a:cubicBezTo>
                  <a:cubicBezTo>
                    <a:pt x="2" y="7"/>
                    <a:pt x="2" y="7"/>
                    <a:pt x="2" y="6"/>
                  </a:cubicBezTo>
                  <a:moveTo>
                    <a:pt x="2" y="6"/>
                  </a:moveTo>
                  <a:cubicBezTo>
                    <a:pt x="2" y="6"/>
                    <a:pt x="2" y="6"/>
                    <a:pt x="2" y="6"/>
                  </a:cubicBezTo>
                  <a:cubicBezTo>
                    <a:pt x="2" y="6"/>
                    <a:pt x="2" y="6"/>
                    <a:pt x="2" y="6"/>
                  </a:cubicBezTo>
                  <a:moveTo>
                    <a:pt x="2" y="5"/>
                  </a:moveTo>
                  <a:cubicBezTo>
                    <a:pt x="2" y="6"/>
                    <a:pt x="2" y="6"/>
                    <a:pt x="2" y="6"/>
                  </a:cubicBezTo>
                  <a:cubicBezTo>
                    <a:pt x="2" y="6"/>
                    <a:pt x="2" y="6"/>
                    <a:pt x="2" y="5"/>
                  </a:cubicBezTo>
                  <a:moveTo>
                    <a:pt x="2" y="5"/>
                  </a:moveTo>
                  <a:cubicBezTo>
                    <a:pt x="2" y="5"/>
                    <a:pt x="2" y="5"/>
                    <a:pt x="2" y="5"/>
                  </a:cubicBezTo>
                  <a:cubicBezTo>
                    <a:pt x="2" y="5"/>
                    <a:pt x="2" y="5"/>
                    <a:pt x="2" y="5"/>
                  </a:cubicBezTo>
                  <a:moveTo>
                    <a:pt x="2" y="5"/>
                  </a:moveTo>
                  <a:cubicBezTo>
                    <a:pt x="2" y="5"/>
                    <a:pt x="2" y="5"/>
                    <a:pt x="2" y="5"/>
                  </a:cubicBezTo>
                  <a:cubicBezTo>
                    <a:pt x="2" y="5"/>
                    <a:pt x="2" y="5"/>
                    <a:pt x="2"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4"/>
                    <a:pt x="3" y="4"/>
                  </a:cubicBezTo>
                  <a:cubicBezTo>
                    <a:pt x="3" y="4"/>
                    <a:pt x="3" y="3"/>
                    <a:pt x="3" y="3"/>
                  </a:cubicBezTo>
                  <a:moveTo>
                    <a:pt x="3" y="3"/>
                  </a:moveTo>
                  <a:cubicBezTo>
                    <a:pt x="3" y="3"/>
                    <a:pt x="3" y="3"/>
                    <a:pt x="3" y="3"/>
                  </a:cubicBezTo>
                  <a:cubicBezTo>
                    <a:pt x="3" y="3"/>
                    <a:pt x="3" y="3"/>
                    <a:pt x="3" y="3"/>
                  </a:cubicBezTo>
                  <a:moveTo>
                    <a:pt x="3" y="3"/>
                  </a:moveTo>
                  <a:cubicBezTo>
                    <a:pt x="3" y="3"/>
                    <a:pt x="3" y="3"/>
                    <a:pt x="3" y="3"/>
                  </a:cubicBezTo>
                  <a:cubicBezTo>
                    <a:pt x="3" y="3"/>
                    <a:pt x="3" y="3"/>
                    <a:pt x="3" y="3"/>
                  </a:cubicBezTo>
                  <a:moveTo>
                    <a:pt x="3" y="3"/>
                  </a:moveTo>
                  <a:cubicBezTo>
                    <a:pt x="3" y="3"/>
                    <a:pt x="3" y="3"/>
                    <a:pt x="3" y="3"/>
                  </a:cubicBezTo>
                  <a:cubicBezTo>
                    <a:pt x="3" y="3"/>
                    <a:pt x="3" y="3"/>
                    <a:pt x="3" y="3"/>
                  </a:cubicBezTo>
                  <a:moveTo>
                    <a:pt x="3" y="2"/>
                  </a:moveTo>
                  <a:cubicBezTo>
                    <a:pt x="3" y="2"/>
                    <a:pt x="3" y="2"/>
                    <a:pt x="3" y="2"/>
                  </a:cubicBezTo>
                  <a:cubicBezTo>
                    <a:pt x="3" y="2"/>
                    <a:pt x="3" y="2"/>
                    <a:pt x="3" y="2"/>
                  </a:cubicBezTo>
                  <a:moveTo>
                    <a:pt x="3" y="2"/>
                  </a:moveTo>
                  <a:cubicBezTo>
                    <a:pt x="3" y="2"/>
                    <a:pt x="3" y="2"/>
                    <a:pt x="3" y="2"/>
                  </a:cubicBezTo>
                  <a:cubicBezTo>
                    <a:pt x="3" y="2"/>
                    <a:pt x="3" y="2"/>
                    <a:pt x="3" y="2"/>
                  </a:cubicBezTo>
                  <a:moveTo>
                    <a:pt x="3" y="2"/>
                  </a:moveTo>
                  <a:cubicBezTo>
                    <a:pt x="3" y="2"/>
                    <a:pt x="3" y="2"/>
                    <a:pt x="3" y="2"/>
                  </a:cubicBezTo>
                  <a:cubicBezTo>
                    <a:pt x="3" y="2"/>
                    <a:pt x="3" y="2"/>
                    <a:pt x="3" y="2"/>
                  </a:cubicBezTo>
                  <a:moveTo>
                    <a:pt x="3" y="1"/>
                  </a:moveTo>
                  <a:cubicBezTo>
                    <a:pt x="3" y="1"/>
                    <a:pt x="3" y="2"/>
                    <a:pt x="3" y="2"/>
                  </a:cubicBezTo>
                  <a:cubicBezTo>
                    <a:pt x="3" y="2"/>
                    <a:pt x="3" y="1"/>
                    <a:pt x="3" y="1"/>
                  </a:cubicBezTo>
                  <a:moveTo>
                    <a:pt x="3" y="1"/>
                  </a:moveTo>
                  <a:cubicBezTo>
                    <a:pt x="3" y="1"/>
                    <a:pt x="3" y="1"/>
                    <a:pt x="3" y="1"/>
                  </a:cubicBezTo>
                  <a:cubicBezTo>
                    <a:pt x="3" y="1"/>
                    <a:pt x="3" y="1"/>
                    <a:pt x="3" y="1"/>
                  </a:cubicBezTo>
                  <a:moveTo>
                    <a:pt x="3" y="1"/>
                  </a:moveTo>
                  <a:cubicBezTo>
                    <a:pt x="3" y="1"/>
                    <a:pt x="3" y="1"/>
                    <a:pt x="3" y="1"/>
                  </a:cubicBezTo>
                  <a:cubicBezTo>
                    <a:pt x="3" y="1"/>
                    <a:pt x="3" y="1"/>
                    <a:pt x="3" y="1"/>
                  </a:cubicBezTo>
                  <a:moveTo>
                    <a:pt x="4" y="1"/>
                  </a:moveTo>
                  <a:cubicBezTo>
                    <a:pt x="4" y="1"/>
                    <a:pt x="4" y="1"/>
                    <a:pt x="4" y="1"/>
                  </a:cubicBezTo>
                  <a:cubicBezTo>
                    <a:pt x="4" y="1"/>
                    <a:pt x="4" y="1"/>
                    <a:pt x="4" y="1"/>
                  </a:cubicBezTo>
                  <a:moveTo>
                    <a:pt x="4" y="0"/>
                  </a:moveTo>
                  <a:cubicBezTo>
                    <a:pt x="4" y="0"/>
                    <a:pt x="4" y="0"/>
                    <a:pt x="4" y="1"/>
                  </a:cubicBezTo>
                  <a:cubicBezTo>
                    <a:pt x="4" y="0"/>
                    <a:pt x="4" y="0"/>
                    <a:pt x="4" y="0"/>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73" name="Rectangle 93"/>
            <p:cNvSpPr>
              <a:spLocks noChangeArrowheads="1"/>
            </p:cNvSpPr>
            <p:nvPr/>
          </p:nvSpPr>
          <p:spPr bwMode="auto">
            <a:xfrm>
              <a:off x="2552587" y="5357744"/>
              <a:ext cx="6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74" name="Oval 107"/>
            <p:cNvSpPr>
              <a:spLocks noChangeArrowheads="1"/>
            </p:cNvSpPr>
            <p:nvPr/>
          </p:nvSpPr>
          <p:spPr bwMode="auto">
            <a:xfrm>
              <a:off x="2524375" y="3984745"/>
              <a:ext cx="88229" cy="73880"/>
            </a:xfrm>
            <a:prstGeom prst="ellipse">
              <a:avLst/>
            </a:pr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75" name="Oval 108"/>
            <p:cNvSpPr>
              <a:spLocks noChangeArrowheads="1"/>
            </p:cNvSpPr>
            <p:nvPr/>
          </p:nvSpPr>
          <p:spPr bwMode="auto">
            <a:xfrm>
              <a:off x="2543354" y="3998826"/>
              <a:ext cx="50270" cy="45719"/>
            </a:xfrm>
            <a:prstGeom prst="ellipse">
              <a:avLst/>
            </a:prstGeom>
            <a:solidFill>
              <a:srgbClr val="FAFCF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76" name="Freeform 109"/>
            <p:cNvSpPr>
              <a:spLocks/>
            </p:cNvSpPr>
            <p:nvPr/>
          </p:nvSpPr>
          <p:spPr bwMode="auto">
            <a:xfrm>
              <a:off x="2507447" y="3978377"/>
              <a:ext cx="122085" cy="86617"/>
            </a:xfrm>
            <a:custGeom>
              <a:avLst/>
              <a:gdLst>
                <a:gd name="T0" fmla="*/ 0 w 155"/>
                <a:gd name="T1" fmla="*/ 0 h 133"/>
                <a:gd name="T2" fmla="*/ 104 w 155"/>
                <a:gd name="T3" fmla="*/ 133 h 133"/>
                <a:gd name="T4" fmla="*/ 0 w 155"/>
                <a:gd name="T5" fmla="*/ 0 h 133"/>
              </a:gdLst>
              <a:ahLst/>
              <a:cxnLst>
                <a:cxn ang="0">
                  <a:pos x="T0" y="T1"/>
                </a:cxn>
                <a:cxn ang="0">
                  <a:pos x="T2" y="T3"/>
                </a:cxn>
                <a:cxn ang="0">
                  <a:pos x="T4" y="T5"/>
                </a:cxn>
              </a:cxnLst>
              <a:rect l="0" t="0" r="r" b="b"/>
              <a:pathLst>
                <a:path w="155" h="133">
                  <a:moveTo>
                    <a:pt x="0" y="0"/>
                  </a:moveTo>
                  <a:cubicBezTo>
                    <a:pt x="0" y="0"/>
                    <a:pt x="117" y="30"/>
                    <a:pt x="104" y="133"/>
                  </a:cubicBezTo>
                  <a:cubicBezTo>
                    <a:pt x="104" y="133"/>
                    <a:pt x="155" y="1"/>
                    <a:pt x="0"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77" name="Freeform 110"/>
            <p:cNvSpPr>
              <a:spLocks/>
            </p:cNvSpPr>
            <p:nvPr/>
          </p:nvSpPr>
          <p:spPr bwMode="auto">
            <a:xfrm>
              <a:off x="2507190" y="3978164"/>
              <a:ext cx="122598" cy="87042"/>
            </a:xfrm>
            <a:custGeom>
              <a:avLst/>
              <a:gdLst>
                <a:gd name="T0" fmla="*/ 0 w 155"/>
                <a:gd name="T1" fmla="*/ 0 h 133"/>
                <a:gd name="T2" fmla="*/ 104 w 155"/>
                <a:gd name="T3" fmla="*/ 133 h 133"/>
                <a:gd name="T4" fmla="*/ 0 w 155"/>
                <a:gd name="T5" fmla="*/ 0 h 133"/>
              </a:gdLst>
              <a:ahLst/>
              <a:cxnLst>
                <a:cxn ang="0">
                  <a:pos x="T0" y="T1"/>
                </a:cxn>
                <a:cxn ang="0">
                  <a:pos x="T2" y="T3"/>
                </a:cxn>
                <a:cxn ang="0">
                  <a:pos x="T4" y="T5"/>
                </a:cxn>
              </a:cxnLst>
              <a:rect l="0" t="0" r="r" b="b"/>
              <a:pathLst>
                <a:path w="155" h="133">
                  <a:moveTo>
                    <a:pt x="0" y="0"/>
                  </a:moveTo>
                  <a:cubicBezTo>
                    <a:pt x="0" y="0"/>
                    <a:pt x="117" y="30"/>
                    <a:pt x="104" y="133"/>
                  </a:cubicBezTo>
                  <a:cubicBezTo>
                    <a:pt x="104" y="133"/>
                    <a:pt x="155" y="1"/>
                    <a:pt x="0"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78" name="Freeform 111"/>
            <p:cNvSpPr>
              <a:spLocks/>
            </p:cNvSpPr>
            <p:nvPr/>
          </p:nvSpPr>
          <p:spPr bwMode="auto">
            <a:xfrm>
              <a:off x="2512833" y="3973918"/>
              <a:ext cx="111313" cy="95534"/>
            </a:xfrm>
            <a:custGeom>
              <a:avLst/>
              <a:gdLst>
                <a:gd name="T0" fmla="*/ 56 w 141"/>
                <a:gd name="T1" fmla="*/ 0 h 146"/>
                <a:gd name="T2" fmla="*/ 141 w 141"/>
                <a:gd name="T3" fmla="*/ 146 h 146"/>
                <a:gd name="T4" fmla="*/ 56 w 141"/>
                <a:gd name="T5" fmla="*/ 0 h 146"/>
              </a:gdLst>
              <a:ahLst/>
              <a:cxnLst>
                <a:cxn ang="0">
                  <a:pos x="T0" y="T1"/>
                </a:cxn>
                <a:cxn ang="0">
                  <a:pos x="T2" y="T3"/>
                </a:cxn>
                <a:cxn ang="0">
                  <a:pos x="T4" y="T5"/>
                </a:cxn>
              </a:cxnLst>
              <a:rect l="0" t="0" r="r" b="b"/>
              <a:pathLst>
                <a:path w="141" h="146">
                  <a:moveTo>
                    <a:pt x="56" y="0"/>
                  </a:moveTo>
                  <a:cubicBezTo>
                    <a:pt x="0" y="145"/>
                    <a:pt x="141" y="146"/>
                    <a:pt x="141" y="146"/>
                  </a:cubicBezTo>
                  <a:cubicBezTo>
                    <a:pt x="41" y="120"/>
                    <a:pt x="56" y="0"/>
                    <a:pt x="56"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79" name="Freeform 112"/>
            <p:cNvSpPr>
              <a:spLocks/>
            </p:cNvSpPr>
            <p:nvPr/>
          </p:nvSpPr>
          <p:spPr bwMode="auto">
            <a:xfrm>
              <a:off x="2512833" y="3973918"/>
              <a:ext cx="111313" cy="95534"/>
            </a:xfrm>
            <a:custGeom>
              <a:avLst/>
              <a:gdLst>
                <a:gd name="T0" fmla="*/ 56 w 141"/>
                <a:gd name="T1" fmla="*/ 0 h 146"/>
                <a:gd name="T2" fmla="*/ 141 w 141"/>
                <a:gd name="T3" fmla="*/ 146 h 146"/>
                <a:gd name="T4" fmla="*/ 56 w 141"/>
                <a:gd name="T5" fmla="*/ 0 h 146"/>
              </a:gdLst>
              <a:ahLst/>
              <a:cxnLst>
                <a:cxn ang="0">
                  <a:pos x="T0" y="T1"/>
                </a:cxn>
                <a:cxn ang="0">
                  <a:pos x="T2" y="T3"/>
                </a:cxn>
                <a:cxn ang="0">
                  <a:pos x="T4" y="T5"/>
                </a:cxn>
              </a:cxnLst>
              <a:rect l="0" t="0" r="r" b="b"/>
              <a:pathLst>
                <a:path w="141" h="146">
                  <a:moveTo>
                    <a:pt x="56" y="0"/>
                  </a:moveTo>
                  <a:cubicBezTo>
                    <a:pt x="0" y="145"/>
                    <a:pt x="141" y="146"/>
                    <a:pt x="141" y="146"/>
                  </a:cubicBezTo>
                  <a:cubicBezTo>
                    <a:pt x="41" y="120"/>
                    <a:pt x="56" y="0"/>
                    <a:pt x="56"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80" name="Freeform 113"/>
            <p:cNvSpPr>
              <a:spLocks/>
            </p:cNvSpPr>
            <p:nvPr/>
          </p:nvSpPr>
          <p:spPr bwMode="auto">
            <a:xfrm>
              <a:off x="2507190" y="3978164"/>
              <a:ext cx="122598" cy="87042"/>
            </a:xfrm>
            <a:custGeom>
              <a:avLst/>
              <a:gdLst>
                <a:gd name="T0" fmla="*/ 155 w 155"/>
                <a:gd name="T1" fmla="*/ 0 h 133"/>
                <a:gd name="T2" fmla="*/ 51 w 155"/>
                <a:gd name="T3" fmla="*/ 133 h 133"/>
                <a:gd name="T4" fmla="*/ 155 w 155"/>
                <a:gd name="T5" fmla="*/ 0 h 133"/>
              </a:gdLst>
              <a:ahLst/>
              <a:cxnLst>
                <a:cxn ang="0">
                  <a:pos x="T0" y="T1"/>
                </a:cxn>
                <a:cxn ang="0">
                  <a:pos x="T2" y="T3"/>
                </a:cxn>
                <a:cxn ang="0">
                  <a:pos x="T4" y="T5"/>
                </a:cxn>
              </a:cxnLst>
              <a:rect l="0" t="0" r="r" b="b"/>
              <a:pathLst>
                <a:path w="155" h="133">
                  <a:moveTo>
                    <a:pt x="155" y="0"/>
                  </a:moveTo>
                  <a:cubicBezTo>
                    <a:pt x="0" y="1"/>
                    <a:pt x="51" y="133"/>
                    <a:pt x="51" y="133"/>
                  </a:cubicBezTo>
                  <a:cubicBezTo>
                    <a:pt x="38" y="30"/>
                    <a:pt x="155" y="0"/>
                    <a:pt x="155"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81" name="Freeform 114"/>
            <p:cNvSpPr>
              <a:spLocks/>
            </p:cNvSpPr>
            <p:nvPr/>
          </p:nvSpPr>
          <p:spPr bwMode="auto">
            <a:xfrm>
              <a:off x="2507190" y="3978164"/>
              <a:ext cx="122598" cy="87042"/>
            </a:xfrm>
            <a:custGeom>
              <a:avLst/>
              <a:gdLst>
                <a:gd name="T0" fmla="*/ 155 w 155"/>
                <a:gd name="T1" fmla="*/ 0 h 133"/>
                <a:gd name="T2" fmla="*/ 51 w 155"/>
                <a:gd name="T3" fmla="*/ 133 h 133"/>
                <a:gd name="T4" fmla="*/ 155 w 155"/>
                <a:gd name="T5" fmla="*/ 0 h 133"/>
              </a:gdLst>
              <a:ahLst/>
              <a:cxnLst>
                <a:cxn ang="0">
                  <a:pos x="T0" y="T1"/>
                </a:cxn>
                <a:cxn ang="0">
                  <a:pos x="T2" y="T3"/>
                </a:cxn>
                <a:cxn ang="0">
                  <a:pos x="T4" y="T5"/>
                </a:cxn>
              </a:cxnLst>
              <a:rect l="0" t="0" r="r" b="b"/>
              <a:pathLst>
                <a:path w="155" h="133">
                  <a:moveTo>
                    <a:pt x="155" y="0"/>
                  </a:moveTo>
                  <a:cubicBezTo>
                    <a:pt x="0" y="1"/>
                    <a:pt x="51" y="133"/>
                    <a:pt x="51" y="133"/>
                  </a:cubicBezTo>
                  <a:cubicBezTo>
                    <a:pt x="38" y="30"/>
                    <a:pt x="155" y="0"/>
                    <a:pt x="155"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82" name="Freeform 115"/>
            <p:cNvSpPr>
              <a:spLocks/>
            </p:cNvSpPr>
            <p:nvPr/>
          </p:nvSpPr>
          <p:spPr bwMode="auto">
            <a:xfrm>
              <a:off x="2924054" y="3195963"/>
              <a:ext cx="503728" cy="352839"/>
            </a:xfrm>
            <a:custGeom>
              <a:avLst/>
              <a:gdLst>
                <a:gd name="T0" fmla="*/ 0 w 638"/>
                <a:gd name="T1" fmla="*/ 194 h 539"/>
                <a:gd name="T2" fmla="*/ 0 w 638"/>
                <a:gd name="T3" fmla="*/ 193 h 539"/>
                <a:gd name="T4" fmla="*/ 444 w 638"/>
                <a:gd name="T5" fmla="*/ 95 h 539"/>
                <a:gd name="T6" fmla="*/ 543 w 638"/>
                <a:gd name="T7" fmla="*/ 539 h 539"/>
                <a:gd name="T8" fmla="*/ 543 w 638"/>
                <a:gd name="T9" fmla="*/ 539 h 539"/>
                <a:gd name="T10" fmla="*/ 0 w 638"/>
                <a:gd name="T11" fmla="*/ 194 h 539"/>
              </a:gdLst>
              <a:ahLst/>
              <a:cxnLst>
                <a:cxn ang="0">
                  <a:pos x="T0" y="T1"/>
                </a:cxn>
                <a:cxn ang="0">
                  <a:pos x="T2" y="T3"/>
                </a:cxn>
                <a:cxn ang="0">
                  <a:pos x="T4" y="T5"/>
                </a:cxn>
                <a:cxn ang="0">
                  <a:pos x="T6" y="T7"/>
                </a:cxn>
                <a:cxn ang="0">
                  <a:pos x="T8" y="T9"/>
                </a:cxn>
                <a:cxn ang="0">
                  <a:pos x="T10" y="T11"/>
                </a:cxn>
              </a:cxnLst>
              <a:rect l="0" t="0" r="r" b="b"/>
              <a:pathLst>
                <a:path w="638" h="539">
                  <a:moveTo>
                    <a:pt x="0" y="194"/>
                  </a:moveTo>
                  <a:cubicBezTo>
                    <a:pt x="0" y="193"/>
                    <a:pt x="0" y="193"/>
                    <a:pt x="0" y="193"/>
                  </a:cubicBezTo>
                  <a:cubicBezTo>
                    <a:pt x="96" y="44"/>
                    <a:pt x="295" y="0"/>
                    <a:pt x="444" y="95"/>
                  </a:cubicBezTo>
                  <a:cubicBezTo>
                    <a:pt x="594" y="191"/>
                    <a:pt x="638" y="390"/>
                    <a:pt x="543" y="539"/>
                  </a:cubicBezTo>
                  <a:cubicBezTo>
                    <a:pt x="543" y="539"/>
                    <a:pt x="543" y="539"/>
                    <a:pt x="543" y="539"/>
                  </a:cubicBezTo>
                  <a:cubicBezTo>
                    <a:pt x="0" y="194"/>
                    <a:pt x="0" y="194"/>
                    <a:pt x="0" y="194"/>
                  </a:cubicBezTo>
                </a:path>
              </a:pathLst>
            </a:custGeom>
            <a:solidFill>
              <a:srgbClr val="EA55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83" name="Freeform 116"/>
            <p:cNvSpPr>
              <a:spLocks/>
            </p:cNvSpPr>
            <p:nvPr/>
          </p:nvSpPr>
          <p:spPr bwMode="auto">
            <a:xfrm>
              <a:off x="2545630" y="3998826"/>
              <a:ext cx="45719" cy="45719"/>
            </a:xfrm>
            <a:custGeom>
              <a:avLst/>
              <a:gdLst>
                <a:gd name="T0" fmla="*/ 7 w 7"/>
                <a:gd name="T1" fmla="*/ 0 h 12"/>
                <a:gd name="T2" fmla="*/ 0 w 7"/>
                <a:gd name="T3" fmla="*/ 12 h 12"/>
                <a:gd name="T4" fmla="*/ 7 w 7"/>
                <a:gd name="T5" fmla="*/ 0 h 12"/>
              </a:gdLst>
              <a:ahLst/>
              <a:cxnLst>
                <a:cxn ang="0">
                  <a:pos x="T0" y="T1"/>
                </a:cxn>
                <a:cxn ang="0">
                  <a:pos x="T2" y="T3"/>
                </a:cxn>
                <a:cxn ang="0">
                  <a:pos x="T4" y="T5"/>
                </a:cxn>
              </a:cxnLst>
              <a:rect l="0" t="0" r="r" b="b"/>
              <a:pathLst>
                <a:path w="7" h="12">
                  <a:moveTo>
                    <a:pt x="7" y="0"/>
                  </a:moveTo>
                  <a:cubicBezTo>
                    <a:pt x="5" y="4"/>
                    <a:pt x="2" y="8"/>
                    <a:pt x="0" y="12"/>
                  </a:cubicBezTo>
                  <a:cubicBezTo>
                    <a:pt x="2" y="8"/>
                    <a:pt x="5" y="4"/>
                    <a:pt x="7" y="0"/>
                  </a:cubicBezTo>
                </a:path>
              </a:pathLst>
            </a:custGeom>
            <a:solidFill>
              <a:srgbClr val="FAFCF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84" name="Oval 32"/>
            <p:cNvSpPr>
              <a:spLocks noChangeArrowheads="1"/>
            </p:cNvSpPr>
            <p:nvPr/>
          </p:nvSpPr>
          <p:spPr bwMode="auto">
            <a:xfrm>
              <a:off x="2985315" y="3946107"/>
              <a:ext cx="183127" cy="151581"/>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85" name="Oval 33"/>
            <p:cNvSpPr>
              <a:spLocks noChangeArrowheads="1"/>
            </p:cNvSpPr>
            <p:nvPr/>
          </p:nvSpPr>
          <p:spPr bwMode="auto">
            <a:xfrm>
              <a:off x="3003268" y="3960543"/>
              <a:ext cx="147220" cy="122284"/>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86" name="Freeform 34"/>
            <p:cNvSpPr>
              <a:spLocks noEditPoints="1"/>
            </p:cNvSpPr>
            <p:nvPr/>
          </p:nvSpPr>
          <p:spPr bwMode="auto">
            <a:xfrm>
              <a:off x="3003268" y="4002154"/>
              <a:ext cx="3078" cy="29722"/>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87" name="Freeform 35"/>
            <p:cNvSpPr>
              <a:spLocks/>
            </p:cNvSpPr>
            <p:nvPr/>
          </p:nvSpPr>
          <p:spPr bwMode="auto">
            <a:xfrm>
              <a:off x="3003268" y="3968186"/>
              <a:ext cx="61555" cy="113792"/>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88" name="Rectangle 36"/>
            <p:cNvSpPr>
              <a:spLocks noChangeArrowheads="1"/>
            </p:cNvSpPr>
            <p:nvPr/>
          </p:nvSpPr>
          <p:spPr bwMode="auto">
            <a:xfrm>
              <a:off x="3033533" y="3994511"/>
              <a:ext cx="86690" cy="41186"/>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89" name="Oval 32"/>
            <p:cNvSpPr>
              <a:spLocks noChangeArrowheads="1"/>
            </p:cNvSpPr>
            <p:nvPr/>
          </p:nvSpPr>
          <p:spPr bwMode="auto">
            <a:xfrm>
              <a:off x="2477440" y="4359642"/>
              <a:ext cx="183127" cy="151581"/>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90" name="Oval 33"/>
            <p:cNvSpPr>
              <a:spLocks noChangeArrowheads="1"/>
            </p:cNvSpPr>
            <p:nvPr/>
          </p:nvSpPr>
          <p:spPr bwMode="auto">
            <a:xfrm>
              <a:off x="2495393" y="4374078"/>
              <a:ext cx="147220" cy="122284"/>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91" name="Freeform 34"/>
            <p:cNvSpPr>
              <a:spLocks noEditPoints="1"/>
            </p:cNvSpPr>
            <p:nvPr/>
          </p:nvSpPr>
          <p:spPr bwMode="auto">
            <a:xfrm>
              <a:off x="2495393" y="4415689"/>
              <a:ext cx="3078" cy="29722"/>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92" name="Freeform 35"/>
            <p:cNvSpPr>
              <a:spLocks/>
            </p:cNvSpPr>
            <p:nvPr/>
          </p:nvSpPr>
          <p:spPr bwMode="auto">
            <a:xfrm>
              <a:off x="2495393" y="4381721"/>
              <a:ext cx="61555" cy="113792"/>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93" name="Rectangle 36"/>
            <p:cNvSpPr>
              <a:spLocks noChangeArrowheads="1"/>
            </p:cNvSpPr>
            <p:nvPr/>
          </p:nvSpPr>
          <p:spPr bwMode="auto">
            <a:xfrm>
              <a:off x="2525658" y="4408046"/>
              <a:ext cx="86690" cy="41186"/>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94" name="Oval 32"/>
            <p:cNvSpPr>
              <a:spLocks noChangeArrowheads="1"/>
            </p:cNvSpPr>
            <p:nvPr/>
          </p:nvSpPr>
          <p:spPr bwMode="auto">
            <a:xfrm>
              <a:off x="1954181" y="3941224"/>
              <a:ext cx="183127" cy="151581"/>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95" name="Oval 33"/>
            <p:cNvSpPr>
              <a:spLocks noChangeArrowheads="1"/>
            </p:cNvSpPr>
            <p:nvPr/>
          </p:nvSpPr>
          <p:spPr bwMode="auto">
            <a:xfrm>
              <a:off x="1972134" y="3955660"/>
              <a:ext cx="147220" cy="122284"/>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96" name="Freeform 34"/>
            <p:cNvSpPr>
              <a:spLocks noEditPoints="1"/>
            </p:cNvSpPr>
            <p:nvPr/>
          </p:nvSpPr>
          <p:spPr bwMode="auto">
            <a:xfrm>
              <a:off x="1972134" y="3997271"/>
              <a:ext cx="3078" cy="29722"/>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97" name="Freeform 35"/>
            <p:cNvSpPr>
              <a:spLocks/>
            </p:cNvSpPr>
            <p:nvPr/>
          </p:nvSpPr>
          <p:spPr bwMode="auto">
            <a:xfrm>
              <a:off x="1972134" y="3963303"/>
              <a:ext cx="61555" cy="113792"/>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98" name="Rectangle 36"/>
            <p:cNvSpPr>
              <a:spLocks noChangeArrowheads="1"/>
            </p:cNvSpPr>
            <p:nvPr/>
          </p:nvSpPr>
          <p:spPr bwMode="auto">
            <a:xfrm>
              <a:off x="2002399" y="3989628"/>
              <a:ext cx="86690" cy="41186"/>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99" name="Freeform 113"/>
            <p:cNvSpPr>
              <a:spLocks/>
            </p:cNvSpPr>
            <p:nvPr/>
          </p:nvSpPr>
          <p:spPr bwMode="auto">
            <a:xfrm>
              <a:off x="2873435" y="3106450"/>
              <a:ext cx="189707" cy="173354"/>
            </a:xfrm>
            <a:custGeom>
              <a:avLst/>
              <a:gdLst>
                <a:gd name="T0" fmla="*/ 155 w 155"/>
                <a:gd name="T1" fmla="*/ 0 h 133"/>
                <a:gd name="T2" fmla="*/ 51 w 155"/>
                <a:gd name="T3" fmla="*/ 133 h 133"/>
                <a:gd name="T4" fmla="*/ 155 w 155"/>
                <a:gd name="T5" fmla="*/ 0 h 133"/>
              </a:gdLst>
              <a:ahLst/>
              <a:cxnLst>
                <a:cxn ang="0">
                  <a:pos x="T0" y="T1"/>
                </a:cxn>
                <a:cxn ang="0">
                  <a:pos x="T2" y="T3"/>
                </a:cxn>
                <a:cxn ang="0">
                  <a:pos x="T4" y="T5"/>
                </a:cxn>
              </a:cxnLst>
              <a:rect l="0" t="0" r="r" b="b"/>
              <a:pathLst>
                <a:path w="155" h="133">
                  <a:moveTo>
                    <a:pt x="155" y="0"/>
                  </a:moveTo>
                  <a:cubicBezTo>
                    <a:pt x="0" y="1"/>
                    <a:pt x="51" y="133"/>
                    <a:pt x="51" y="133"/>
                  </a:cubicBezTo>
                  <a:cubicBezTo>
                    <a:pt x="38" y="30"/>
                    <a:pt x="155" y="0"/>
                    <a:pt x="155"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00" name="Freeform 199"/>
            <p:cNvSpPr>
              <a:spLocks/>
            </p:cNvSpPr>
            <p:nvPr/>
          </p:nvSpPr>
          <p:spPr bwMode="auto">
            <a:xfrm>
              <a:off x="2826197" y="3038879"/>
              <a:ext cx="189707" cy="173354"/>
            </a:xfrm>
            <a:custGeom>
              <a:avLst/>
              <a:gdLst>
                <a:gd name="T0" fmla="*/ 155 w 155"/>
                <a:gd name="T1" fmla="*/ 0 h 133"/>
                <a:gd name="T2" fmla="*/ 51 w 155"/>
                <a:gd name="T3" fmla="*/ 133 h 133"/>
                <a:gd name="T4" fmla="*/ 155 w 155"/>
                <a:gd name="T5" fmla="*/ 0 h 133"/>
              </a:gdLst>
              <a:ahLst/>
              <a:cxnLst>
                <a:cxn ang="0">
                  <a:pos x="T0" y="T1"/>
                </a:cxn>
                <a:cxn ang="0">
                  <a:pos x="T2" y="T3"/>
                </a:cxn>
                <a:cxn ang="0">
                  <a:pos x="T4" y="T5"/>
                </a:cxn>
              </a:cxnLst>
              <a:rect l="0" t="0" r="r" b="b"/>
              <a:pathLst>
                <a:path w="155" h="133">
                  <a:moveTo>
                    <a:pt x="155" y="0"/>
                  </a:moveTo>
                  <a:cubicBezTo>
                    <a:pt x="0" y="1"/>
                    <a:pt x="51" y="133"/>
                    <a:pt x="51" y="133"/>
                  </a:cubicBezTo>
                  <a:cubicBezTo>
                    <a:pt x="38" y="30"/>
                    <a:pt x="155" y="0"/>
                    <a:pt x="155"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01" name="Freeform 109"/>
            <p:cNvSpPr>
              <a:spLocks/>
            </p:cNvSpPr>
            <p:nvPr/>
          </p:nvSpPr>
          <p:spPr bwMode="auto">
            <a:xfrm>
              <a:off x="2068315" y="3103725"/>
              <a:ext cx="188913" cy="172508"/>
            </a:xfrm>
            <a:custGeom>
              <a:avLst/>
              <a:gdLst>
                <a:gd name="T0" fmla="*/ 0 w 155"/>
                <a:gd name="T1" fmla="*/ 0 h 133"/>
                <a:gd name="T2" fmla="*/ 104 w 155"/>
                <a:gd name="T3" fmla="*/ 133 h 133"/>
                <a:gd name="T4" fmla="*/ 0 w 155"/>
                <a:gd name="T5" fmla="*/ 0 h 133"/>
              </a:gdLst>
              <a:ahLst/>
              <a:cxnLst>
                <a:cxn ang="0">
                  <a:pos x="T0" y="T1"/>
                </a:cxn>
                <a:cxn ang="0">
                  <a:pos x="T2" y="T3"/>
                </a:cxn>
                <a:cxn ang="0">
                  <a:pos x="T4" y="T5"/>
                </a:cxn>
              </a:cxnLst>
              <a:rect l="0" t="0" r="r" b="b"/>
              <a:pathLst>
                <a:path w="155" h="133">
                  <a:moveTo>
                    <a:pt x="0" y="0"/>
                  </a:moveTo>
                  <a:cubicBezTo>
                    <a:pt x="0" y="0"/>
                    <a:pt x="117" y="30"/>
                    <a:pt x="104" y="133"/>
                  </a:cubicBezTo>
                  <a:cubicBezTo>
                    <a:pt x="104" y="133"/>
                    <a:pt x="155" y="1"/>
                    <a:pt x="0"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02" name="Freeform 110"/>
            <p:cNvSpPr>
              <a:spLocks/>
            </p:cNvSpPr>
            <p:nvPr/>
          </p:nvSpPr>
          <p:spPr bwMode="auto">
            <a:xfrm>
              <a:off x="2115940" y="3019773"/>
              <a:ext cx="189707" cy="173354"/>
            </a:xfrm>
            <a:custGeom>
              <a:avLst/>
              <a:gdLst>
                <a:gd name="T0" fmla="*/ 0 w 155"/>
                <a:gd name="T1" fmla="*/ 0 h 133"/>
                <a:gd name="T2" fmla="*/ 104 w 155"/>
                <a:gd name="T3" fmla="*/ 133 h 133"/>
                <a:gd name="T4" fmla="*/ 0 w 155"/>
                <a:gd name="T5" fmla="*/ 0 h 133"/>
              </a:gdLst>
              <a:ahLst/>
              <a:cxnLst>
                <a:cxn ang="0">
                  <a:pos x="T0" y="T1"/>
                </a:cxn>
                <a:cxn ang="0">
                  <a:pos x="T2" y="T3"/>
                </a:cxn>
                <a:cxn ang="0">
                  <a:pos x="T4" y="T5"/>
                </a:cxn>
              </a:cxnLst>
              <a:rect l="0" t="0" r="r" b="b"/>
              <a:pathLst>
                <a:path w="155" h="133">
                  <a:moveTo>
                    <a:pt x="0" y="0"/>
                  </a:moveTo>
                  <a:cubicBezTo>
                    <a:pt x="0" y="0"/>
                    <a:pt x="117" y="30"/>
                    <a:pt x="104" y="133"/>
                  </a:cubicBezTo>
                  <a:cubicBezTo>
                    <a:pt x="104" y="133"/>
                    <a:pt x="155" y="1"/>
                    <a:pt x="0"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03" name="Rectangle 5"/>
            <p:cNvSpPr>
              <a:spLocks noChangeArrowheads="1"/>
            </p:cNvSpPr>
            <p:nvPr/>
          </p:nvSpPr>
          <p:spPr bwMode="auto">
            <a:xfrm>
              <a:off x="2518042" y="3265412"/>
              <a:ext cx="76271" cy="185738"/>
            </a:xfrm>
            <a:prstGeom prst="rect">
              <a:avLst/>
            </a:prstGeom>
            <a:solidFill>
              <a:srgbClr val="9E9D9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04" name="Freeform 9"/>
            <p:cNvSpPr>
              <a:spLocks/>
            </p:cNvSpPr>
            <p:nvPr/>
          </p:nvSpPr>
          <p:spPr bwMode="auto">
            <a:xfrm>
              <a:off x="2429650" y="3167780"/>
              <a:ext cx="257195" cy="97632"/>
            </a:xfrm>
            <a:custGeom>
              <a:avLst/>
              <a:gdLst>
                <a:gd name="T0" fmla="*/ 188 w 188"/>
                <a:gd name="T1" fmla="*/ 64 h 80"/>
                <a:gd name="T2" fmla="*/ 172 w 188"/>
                <a:gd name="T3" fmla="*/ 80 h 80"/>
                <a:gd name="T4" fmla="*/ 16 w 188"/>
                <a:gd name="T5" fmla="*/ 80 h 80"/>
                <a:gd name="T6" fmla="*/ 0 w 188"/>
                <a:gd name="T7" fmla="*/ 64 h 80"/>
                <a:gd name="T8" fmla="*/ 0 w 188"/>
                <a:gd name="T9" fmla="*/ 16 h 80"/>
                <a:gd name="T10" fmla="*/ 16 w 188"/>
                <a:gd name="T11" fmla="*/ 0 h 80"/>
                <a:gd name="T12" fmla="*/ 172 w 188"/>
                <a:gd name="T13" fmla="*/ 0 h 80"/>
                <a:gd name="T14" fmla="*/ 188 w 188"/>
                <a:gd name="T15" fmla="*/ 16 h 80"/>
                <a:gd name="T16" fmla="*/ 188 w 188"/>
                <a:gd name="T17" fmla="*/ 64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8" h="80">
                  <a:moveTo>
                    <a:pt x="188" y="64"/>
                  </a:moveTo>
                  <a:cubicBezTo>
                    <a:pt x="188" y="73"/>
                    <a:pt x="181" y="80"/>
                    <a:pt x="172" y="80"/>
                  </a:cubicBezTo>
                  <a:cubicBezTo>
                    <a:pt x="16" y="80"/>
                    <a:pt x="16" y="80"/>
                    <a:pt x="16" y="80"/>
                  </a:cubicBezTo>
                  <a:cubicBezTo>
                    <a:pt x="7" y="80"/>
                    <a:pt x="0" y="73"/>
                    <a:pt x="0" y="64"/>
                  </a:cubicBezTo>
                  <a:cubicBezTo>
                    <a:pt x="0" y="16"/>
                    <a:pt x="0" y="16"/>
                    <a:pt x="0" y="16"/>
                  </a:cubicBezTo>
                  <a:cubicBezTo>
                    <a:pt x="0" y="7"/>
                    <a:pt x="7" y="0"/>
                    <a:pt x="16" y="0"/>
                  </a:cubicBezTo>
                  <a:cubicBezTo>
                    <a:pt x="172" y="0"/>
                    <a:pt x="172" y="0"/>
                    <a:pt x="172" y="0"/>
                  </a:cubicBezTo>
                  <a:cubicBezTo>
                    <a:pt x="181" y="0"/>
                    <a:pt x="188" y="7"/>
                    <a:pt x="188" y="16"/>
                  </a:cubicBezTo>
                  <a:lnTo>
                    <a:pt x="188" y="64"/>
                  </a:lnTo>
                  <a:close/>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05" name="Freeform 111"/>
            <p:cNvSpPr>
              <a:spLocks/>
            </p:cNvSpPr>
            <p:nvPr/>
          </p:nvSpPr>
          <p:spPr bwMode="auto">
            <a:xfrm>
              <a:off x="1555300" y="3397478"/>
              <a:ext cx="209550" cy="178594"/>
            </a:xfrm>
            <a:custGeom>
              <a:avLst/>
              <a:gdLst>
                <a:gd name="T0" fmla="*/ 56 w 141"/>
                <a:gd name="T1" fmla="*/ 0 h 146"/>
                <a:gd name="T2" fmla="*/ 141 w 141"/>
                <a:gd name="T3" fmla="*/ 146 h 146"/>
                <a:gd name="T4" fmla="*/ 56 w 141"/>
                <a:gd name="T5" fmla="*/ 0 h 146"/>
              </a:gdLst>
              <a:ahLst/>
              <a:cxnLst>
                <a:cxn ang="0">
                  <a:pos x="T0" y="T1"/>
                </a:cxn>
                <a:cxn ang="0">
                  <a:pos x="T2" y="T3"/>
                </a:cxn>
                <a:cxn ang="0">
                  <a:pos x="T4" y="T5"/>
                </a:cxn>
              </a:cxnLst>
              <a:rect l="0" t="0" r="r" b="b"/>
              <a:pathLst>
                <a:path w="141" h="146">
                  <a:moveTo>
                    <a:pt x="56" y="0"/>
                  </a:moveTo>
                  <a:cubicBezTo>
                    <a:pt x="0" y="145"/>
                    <a:pt x="141" y="146"/>
                    <a:pt x="141" y="146"/>
                  </a:cubicBezTo>
                  <a:cubicBezTo>
                    <a:pt x="41" y="120"/>
                    <a:pt x="56" y="0"/>
                    <a:pt x="56"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06" name="Freeform 112"/>
            <p:cNvSpPr>
              <a:spLocks/>
            </p:cNvSpPr>
            <p:nvPr/>
          </p:nvSpPr>
          <p:spPr bwMode="auto">
            <a:xfrm>
              <a:off x="1450620" y="3420503"/>
              <a:ext cx="209550" cy="178594"/>
            </a:xfrm>
            <a:custGeom>
              <a:avLst/>
              <a:gdLst>
                <a:gd name="T0" fmla="*/ 56 w 141"/>
                <a:gd name="T1" fmla="*/ 0 h 146"/>
                <a:gd name="T2" fmla="*/ 141 w 141"/>
                <a:gd name="T3" fmla="*/ 146 h 146"/>
                <a:gd name="T4" fmla="*/ 56 w 141"/>
                <a:gd name="T5" fmla="*/ 0 h 146"/>
              </a:gdLst>
              <a:ahLst/>
              <a:cxnLst>
                <a:cxn ang="0">
                  <a:pos x="T0" y="T1"/>
                </a:cxn>
                <a:cxn ang="0">
                  <a:pos x="T2" y="T3"/>
                </a:cxn>
                <a:cxn ang="0">
                  <a:pos x="T4" y="T5"/>
                </a:cxn>
              </a:cxnLst>
              <a:rect l="0" t="0" r="r" b="b"/>
              <a:pathLst>
                <a:path w="141" h="146">
                  <a:moveTo>
                    <a:pt x="56" y="0"/>
                  </a:moveTo>
                  <a:cubicBezTo>
                    <a:pt x="0" y="145"/>
                    <a:pt x="141" y="146"/>
                    <a:pt x="141" y="146"/>
                  </a:cubicBezTo>
                  <a:cubicBezTo>
                    <a:pt x="41" y="120"/>
                    <a:pt x="56" y="0"/>
                    <a:pt x="56"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Tree>
    <p:custDataLst>
      <p:tags r:id="rId1"/>
    </p:custDataLst>
    <p:extLst>
      <p:ext uri="{BB962C8B-B14F-4D97-AF65-F5344CB8AC3E}">
        <p14:creationId xmlns:p14="http://schemas.microsoft.com/office/powerpoint/2010/main" val="3603348343"/>
      </p:ext>
    </p:extLst>
  </p:cSld>
  <p:clrMapOvr>
    <a:masterClrMapping/>
  </p:clrMapOvr>
  <mc:AlternateContent xmlns:mc="http://schemas.openxmlformats.org/markup-compatibility/2006" xmlns:p14="http://schemas.microsoft.com/office/powerpoint/2010/main">
    <mc:Choice Requires="p14">
      <p:transition p14:dur="10">
        <p:sndAc>
          <p:stSnd>
            <p:snd r:embed="rId4" name="chimes.wav"/>
          </p:stSnd>
        </p:sndAc>
      </p:transition>
    </mc:Choice>
    <mc:Fallback xmlns="">
      <p:transition>
        <p:sndAc>
          <p:stSnd>
            <p:snd r:embed="rId12"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26"/>
                    </p:tgtEl>
                  </p:cond>
                </p:stCondLst>
                <p:endSync evt="end" delay="0">
                  <p:rtn val="all"/>
                </p:endSync>
                <p:childTnLst>
                  <p:par>
                    <p:cTn id="18" fill="hold">
                      <p:stCondLst>
                        <p:cond delay="0"/>
                      </p:stCondLst>
                      <p:childTnLst>
                        <p:par>
                          <p:cTn id="19" fill="hold">
                            <p:stCondLst>
                              <p:cond delay="0"/>
                            </p:stCondLst>
                            <p:childTnLst>
                              <p:par>
                                <p:cTn id="20" presetID="8" presetClass="emph" presetSubtype="0" fill="hold" nodeType="clickEffect">
                                  <p:stCondLst>
                                    <p:cond delay="0"/>
                                  </p:stCondLst>
                                  <p:childTnLst>
                                    <p:animRot by="21600000">
                                      <p:cBhvr>
                                        <p:cTn id="21" dur="59000" fill="hold"/>
                                        <p:tgtEl>
                                          <p:spTgt spid="132"/>
                                        </p:tgtEl>
                                        <p:attrNameLst>
                                          <p:attrName>r</p:attrName>
                                        </p:attrNameLst>
                                      </p:cBhvr>
                                    </p:animRot>
                                  </p:childTnLst>
                                </p:cTn>
                              </p:par>
                            </p:childTnLst>
                          </p:cTn>
                        </p:par>
                        <p:par>
                          <p:cTn id="22" fill="hold">
                            <p:stCondLst>
                              <p:cond delay="59000"/>
                            </p:stCondLst>
                            <p:childTnLst>
                              <p:par>
                                <p:cTn id="23" presetID="53" presetClass="entr" presetSubtype="16" fill="hold" nodeType="afterEffect">
                                  <p:stCondLst>
                                    <p:cond delay="0"/>
                                  </p:stCondLst>
                                  <p:childTnLst>
                                    <p:set>
                                      <p:cBhvr>
                                        <p:cTn id="24" dur="1" fill="hold">
                                          <p:stCondLst>
                                            <p:cond delay="0"/>
                                          </p:stCondLst>
                                        </p:cTn>
                                        <p:tgtEl>
                                          <p:spTgt spid="129"/>
                                        </p:tgtEl>
                                        <p:attrNameLst>
                                          <p:attrName>style.visibility</p:attrName>
                                        </p:attrNameLst>
                                      </p:cBhvr>
                                      <p:to>
                                        <p:strVal val="visible"/>
                                      </p:to>
                                    </p:set>
                                    <p:anim calcmode="lin" valueType="num">
                                      <p:cBhvr>
                                        <p:cTn id="25" dur="500" fill="hold"/>
                                        <p:tgtEl>
                                          <p:spTgt spid="129"/>
                                        </p:tgtEl>
                                        <p:attrNameLst>
                                          <p:attrName>ppt_w</p:attrName>
                                        </p:attrNameLst>
                                      </p:cBhvr>
                                      <p:tavLst>
                                        <p:tav tm="0">
                                          <p:val>
                                            <p:fltVal val="0"/>
                                          </p:val>
                                        </p:tav>
                                        <p:tav tm="100000">
                                          <p:val>
                                            <p:strVal val="#ppt_w"/>
                                          </p:val>
                                        </p:tav>
                                      </p:tavLst>
                                    </p:anim>
                                    <p:anim calcmode="lin" valueType="num">
                                      <p:cBhvr>
                                        <p:cTn id="26" dur="500" fill="hold"/>
                                        <p:tgtEl>
                                          <p:spTgt spid="129"/>
                                        </p:tgtEl>
                                        <p:attrNameLst>
                                          <p:attrName>ppt_h</p:attrName>
                                        </p:attrNameLst>
                                      </p:cBhvr>
                                      <p:tavLst>
                                        <p:tav tm="0">
                                          <p:val>
                                            <p:fltVal val="0"/>
                                          </p:val>
                                        </p:tav>
                                        <p:tav tm="100000">
                                          <p:val>
                                            <p:strVal val="#ppt_h"/>
                                          </p:val>
                                        </p:tav>
                                      </p:tavLst>
                                    </p:anim>
                                    <p:animEffect transition="in" filter="fade">
                                      <p:cBhvr>
                                        <p:cTn id="27" dur="500"/>
                                        <p:tgtEl>
                                          <p:spTgt spid="129"/>
                                        </p:tgtEl>
                                      </p:cBhvr>
                                    </p:animEffect>
                                  </p:childTnLst>
                                  <p:subTnLst>
                                    <p:audio>
                                      <p:cMediaNode>
                                        <p:cTn display="0" masterRel="sameClick">
                                          <p:stCondLst>
                                            <p:cond evt="begin" delay="0">
                                              <p:tn val="23"/>
                                            </p:cond>
                                          </p:stCondLst>
                                          <p:endCondLst>
                                            <p:cond evt="onStopAudio" delay="0">
                                              <p:tgtEl>
                                                <p:sldTgt/>
                                              </p:tgtEl>
                                            </p:cond>
                                          </p:endCondLst>
                                        </p:cTn>
                                        <p:tgtEl>
                                          <p:sndTgt r:embed="rId4" name="chimes.wav"/>
                                        </p:tgtEl>
                                      </p:cMediaNode>
                                    </p:audio>
                                  </p:subTnLst>
                                </p:cTn>
                              </p:par>
                            </p:childTnLst>
                          </p:cTn>
                        </p:par>
                      </p:childTnLst>
                    </p:cTn>
                  </p:par>
                </p:childTnLst>
              </p:cTn>
              <p:nextCondLst>
                <p:cond evt="onClick" delay="0">
                  <p:tgtEl>
                    <p:spTgt spid="126"/>
                  </p:tgtEl>
                </p:cond>
              </p:nextCondLst>
            </p:seq>
          </p:childTnLst>
        </p:cTn>
      </p:par>
    </p:tnLst>
    <p:bldLst>
      <p:bldP spid="27" grpId="0" animBg="1"/>
      <p:bldP spid="2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id="{808B5389-96DF-4FAF-96B3-8993C7E5672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82857" y="9961"/>
            <a:ext cx="1456072" cy="1856600"/>
          </a:xfrm>
          <a:prstGeom prst="rect">
            <a:avLst/>
          </a:prstGeom>
        </p:spPr>
      </p:pic>
      <p:sp>
        <p:nvSpPr>
          <p:cNvPr id="27" name="Rectangle: Folded Corner 26">
            <a:extLst>
              <a:ext uri="{FF2B5EF4-FFF2-40B4-BE49-F238E27FC236}">
                <a16:creationId xmlns:a16="http://schemas.microsoft.com/office/drawing/2014/main" id="{A468FF43-48BE-45C8-AE0E-72371E21D00D}"/>
              </a:ext>
            </a:extLst>
          </p:cNvPr>
          <p:cNvSpPr/>
          <p:nvPr/>
        </p:nvSpPr>
        <p:spPr>
          <a:xfrm>
            <a:off x="344422" y="608171"/>
            <a:ext cx="7217228" cy="1452677"/>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800" b="1" u="sng">
                <a:solidFill>
                  <a:srgbClr val="C00000"/>
                </a:solidFill>
                <a:latin typeface="+mj-lt"/>
              </a:rPr>
              <a:t>Câu hỏi</a:t>
            </a:r>
            <a:r>
              <a:rPr lang="en-US" sz="2800" b="1" u="sng">
                <a:solidFill>
                  <a:srgbClr val="C00000"/>
                </a:solidFill>
                <a:latin typeface="+mj-lt"/>
              </a:rPr>
              <a:t> 2</a:t>
            </a:r>
            <a:r>
              <a:rPr lang="vi-VN" sz="2800" b="1">
                <a:solidFill>
                  <a:srgbClr val="C00000"/>
                </a:solidFill>
                <a:latin typeface="+mj-lt"/>
              </a:rPr>
              <a:t>:</a:t>
            </a:r>
            <a:r>
              <a:rPr lang="en-US" sz="2800" b="1">
                <a:solidFill>
                  <a:srgbClr val="C00000"/>
                </a:solidFill>
                <a:latin typeface="+mj-lt"/>
              </a:rPr>
              <a:t> </a:t>
            </a:r>
            <a:r>
              <a:rPr lang="vi-VN" sz="2800">
                <a:solidFill>
                  <a:srgbClr val="C00000"/>
                </a:solidFill>
                <a:latin typeface="+mj-lt"/>
              </a:rPr>
              <a:t>Em hãy tìm đầu vào, đầu ra của các thuật toán sau đây:</a:t>
            </a:r>
            <a:r>
              <a:rPr lang="en-US" sz="2800">
                <a:solidFill>
                  <a:srgbClr val="C00000"/>
                </a:solidFill>
                <a:latin typeface="+mj-lt"/>
              </a:rPr>
              <a:t> </a:t>
            </a:r>
            <a:r>
              <a:rPr lang="en-US" sz="2800">
                <a:solidFill>
                  <a:srgbClr val="C00000"/>
                </a:solidFill>
                <a:latin typeface="Times New Roman" pitchFamily="18" charset="0"/>
                <a:cs typeface="Times New Roman" pitchFamily="18" charset="0"/>
              </a:rPr>
              <a:t>Thuật toán tìm ước chung lớn nhất của hai số tự nhiên a và b?</a:t>
            </a:r>
          </a:p>
        </p:txBody>
      </p:sp>
      <p:sp>
        <p:nvSpPr>
          <p:cNvPr id="28" name="Rectangle: Folded Corner 27">
            <a:extLst>
              <a:ext uri="{FF2B5EF4-FFF2-40B4-BE49-F238E27FC236}">
                <a16:creationId xmlns:a16="http://schemas.microsoft.com/office/drawing/2014/main" id="{02105D08-1F14-416F-86C2-51DFEA1D8826}"/>
              </a:ext>
            </a:extLst>
          </p:cNvPr>
          <p:cNvSpPr/>
          <p:nvPr/>
        </p:nvSpPr>
        <p:spPr>
          <a:xfrm>
            <a:off x="381000" y="2082585"/>
            <a:ext cx="8174760" cy="1418423"/>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a:solidFill>
                  <a:srgbClr val="002060"/>
                </a:solidFill>
                <a:latin typeface="Times New Roman" pitchFamily="18" charset="0"/>
                <a:cs typeface="Times New Roman" pitchFamily="18" charset="0"/>
              </a:rPr>
              <a:t>Trả lời:</a:t>
            </a:r>
          </a:p>
          <a:p>
            <a:r>
              <a:rPr lang="en-US" sz="2800">
                <a:solidFill>
                  <a:srgbClr val="002060"/>
                </a:solidFill>
                <a:latin typeface="Times New Roman" pitchFamily="18" charset="0"/>
                <a:cs typeface="Times New Roman" pitchFamily="18" charset="0"/>
              </a:rPr>
              <a:t>- Đầu vào: hai số tự nhiên a, b.</a:t>
            </a:r>
          </a:p>
          <a:p>
            <a:r>
              <a:rPr lang="en-US" sz="2800">
                <a:solidFill>
                  <a:srgbClr val="002060"/>
                </a:solidFill>
                <a:latin typeface="Times New Roman" pitchFamily="18" charset="0"/>
                <a:cs typeface="Times New Roman" pitchFamily="18" charset="0"/>
              </a:rPr>
              <a:t>- Đầu ra: ước chung lớn nhất của hai số tự nhiên a và b.</a:t>
            </a:r>
          </a:p>
        </p:txBody>
      </p:sp>
      <p:sp>
        <p:nvSpPr>
          <p:cNvPr id="120" name="Rectangle 119">
            <a:extLst>
              <a:ext uri="{FF2B5EF4-FFF2-40B4-BE49-F238E27FC236}">
                <a16:creationId xmlns:a16="http://schemas.microsoft.com/office/drawing/2014/main" id="{8A1AF95E-ACBD-46E9-8F43-1F6D65A0D221}"/>
              </a:ext>
            </a:extLst>
          </p:cNvPr>
          <p:cNvSpPr/>
          <p:nvPr/>
        </p:nvSpPr>
        <p:spPr>
          <a:xfrm rot="5600923">
            <a:off x="838502" y="5025485"/>
            <a:ext cx="2438330" cy="188234"/>
          </a:xfrm>
          <a:prstGeom prst="rect">
            <a:avLst/>
          </a:pr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Arrow: Pentagon 30">
            <a:hlinkClick r:id="rId7" action="ppaction://hlinksldjump"/>
            <a:extLst>
              <a:ext uri="{FF2B5EF4-FFF2-40B4-BE49-F238E27FC236}">
                <a16:creationId xmlns:a16="http://schemas.microsoft.com/office/drawing/2014/main" id="{AA693000-41B6-4481-BACC-F3E8F4F6DBBA}"/>
              </a:ext>
            </a:extLst>
          </p:cNvPr>
          <p:cNvSpPr/>
          <p:nvPr/>
        </p:nvSpPr>
        <p:spPr>
          <a:xfrm rot="586976" flipH="1">
            <a:off x="1120854" y="4069021"/>
            <a:ext cx="1733204" cy="899514"/>
          </a:xfrm>
          <a:prstGeom prst="homePlate">
            <a:avLst/>
          </a:pr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Tahoma" panose="020B0604030504040204" pitchFamily="34" charset="0"/>
                <a:ea typeface="Tahoma" panose="020B0604030504040204" pitchFamily="34" charset="0"/>
                <a:cs typeface="Tahoma" panose="020B0604030504040204" pitchFamily="34" charset="0"/>
                <a:hlinkClick r:id="rId8" action="ppaction://hlinksldjump"/>
              </a:rPr>
              <a:t>GO</a:t>
            </a:r>
            <a:r>
              <a:rPr lang="en-US" sz="2800" b="1" dirty="0">
                <a:latin typeface="Tahoma" panose="020B0604030504040204" pitchFamily="34" charset="0"/>
                <a:ea typeface="Tahoma" panose="020B0604030504040204" pitchFamily="34" charset="0"/>
                <a:cs typeface="Tahoma" panose="020B0604030504040204" pitchFamily="34" charset="0"/>
              </a:rPr>
              <a:t> </a:t>
            </a:r>
            <a:r>
              <a:rPr lang="en-US" sz="2800" b="1" dirty="0">
                <a:latin typeface="Tahoma" panose="020B0604030504040204" pitchFamily="34" charset="0"/>
                <a:ea typeface="Tahoma" panose="020B0604030504040204" pitchFamily="34" charset="0"/>
                <a:cs typeface="Tahoma" panose="020B0604030504040204" pitchFamily="34" charset="0"/>
                <a:hlinkClick r:id="rId8" action="ppaction://hlinksldjump"/>
              </a:rPr>
              <a:t>HOME</a:t>
            </a:r>
            <a:endParaRPr lang="en-US" sz="2800" b="1" dirty="0">
              <a:latin typeface="Tahoma" panose="020B0604030504040204" pitchFamily="34" charset="0"/>
              <a:ea typeface="Tahoma" panose="020B0604030504040204" pitchFamily="34" charset="0"/>
              <a:cs typeface="Tahoma" panose="020B0604030504040204" pitchFamily="34" charset="0"/>
            </a:endParaRPr>
          </a:p>
        </p:txBody>
      </p:sp>
      <p:pic>
        <p:nvPicPr>
          <p:cNvPr id="122" name="Picture 121">
            <a:extLst>
              <a:ext uri="{FF2B5EF4-FFF2-40B4-BE49-F238E27FC236}">
                <a16:creationId xmlns:a16="http://schemas.microsoft.com/office/drawing/2014/main" id="{AD4177A1-A88F-4280-9343-2E28544658A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155029" y="5420071"/>
            <a:ext cx="714375" cy="1019175"/>
          </a:xfrm>
          <a:prstGeom prst="rect">
            <a:avLst/>
          </a:prstGeom>
        </p:spPr>
      </p:pic>
      <p:sp>
        <p:nvSpPr>
          <p:cNvPr id="123" name="Flowchart: Summing Junction 122">
            <a:extLst>
              <a:ext uri="{FF2B5EF4-FFF2-40B4-BE49-F238E27FC236}">
                <a16:creationId xmlns:a16="http://schemas.microsoft.com/office/drawing/2014/main" id="{9A9D8C94-FF71-4542-A1F8-47F84D77E78E}"/>
              </a:ext>
            </a:extLst>
          </p:cNvPr>
          <p:cNvSpPr/>
          <p:nvPr/>
        </p:nvSpPr>
        <p:spPr>
          <a:xfrm>
            <a:off x="2039224" y="4194326"/>
            <a:ext cx="115805" cy="154406"/>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4" name="Picture 123">
            <a:extLst>
              <a:ext uri="{FF2B5EF4-FFF2-40B4-BE49-F238E27FC236}">
                <a16:creationId xmlns:a16="http://schemas.microsoft.com/office/drawing/2014/main" id="{52D227BA-4253-4222-A515-03444C57CB2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244546" y="5154122"/>
            <a:ext cx="873043" cy="1275986"/>
          </a:xfrm>
          <a:prstGeom prst="rect">
            <a:avLst/>
          </a:prstGeom>
        </p:spPr>
      </p:pic>
      <p:pic>
        <p:nvPicPr>
          <p:cNvPr id="125" name="Picture 124">
            <a:extLst>
              <a:ext uri="{FF2B5EF4-FFF2-40B4-BE49-F238E27FC236}">
                <a16:creationId xmlns:a16="http://schemas.microsoft.com/office/drawing/2014/main" id="{7ADCD335-3FE0-4DF0-AEE0-F01FB02593E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90634" y="5375817"/>
            <a:ext cx="873043" cy="1275986"/>
          </a:xfrm>
          <a:prstGeom prst="rect">
            <a:avLst/>
          </a:prstGeom>
        </p:spPr>
      </p:pic>
      <p:pic>
        <p:nvPicPr>
          <p:cNvPr id="126" name="Picture 125">
            <a:extLst>
              <a:ext uri="{FF2B5EF4-FFF2-40B4-BE49-F238E27FC236}">
                <a16:creationId xmlns:a16="http://schemas.microsoft.com/office/drawing/2014/main" id="{431D4799-01BE-422D-9BB8-792204DC8F82}"/>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375523" y="3502887"/>
            <a:ext cx="583484" cy="768642"/>
          </a:xfrm>
          <a:prstGeom prst="rect">
            <a:avLst/>
          </a:prstGeom>
        </p:spPr>
      </p:pic>
      <p:pic>
        <p:nvPicPr>
          <p:cNvPr id="127" name="Picture 126">
            <a:extLst>
              <a:ext uri="{FF2B5EF4-FFF2-40B4-BE49-F238E27FC236}">
                <a16:creationId xmlns:a16="http://schemas.microsoft.com/office/drawing/2014/main" id="{CE2D8554-4EA9-4489-87EE-9EE8BCAD807D}"/>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flipH="1">
            <a:off x="2512216" y="3664879"/>
            <a:ext cx="660121" cy="843194"/>
          </a:xfrm>
          <a:prstGeom prst="rect">
            <a:avLst/>
          </a:prstGeom>
        </p:spPr>
      </p:pic>
      <p:grpSp>
        <p:nvGrpSpPr>
          <p:cNvPr id="128" name="start timer"/>
          <p:cNvGrpSpPr/>
          <p:nvPr/>
        </p:nvGrpSpPr>
        <p:grpSpPr>
          <a:xfrm>
            <a:off x="4477629" y="5918326"/>
            <a:ext cx="1738472" cy="511782"/>
            <a:chOff x="1332706" y="185859"/>
            <a:chExt cx="2636838" cy="799962"/>
          </a:xfrm>
        </p:grpSpPr>
        <p:sp>
          <p:nvSpPr>
            <p:cNvPr id="129" name="Rounded Rectangle 128"/>
            <p:cNvSpPr/>
            <p:nvPr/>
          </p:nvSpPr>
          <p:spPr>
            <a:xfrm>
              <a:off x="1332706" y="288262"/>
              <a:ext cx="2636838" cy="697559"/>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800" dirty="0">
                <a:latin typeface="Arial" panose="020B0604020202020204" pitchFamily="34" charset="0"/>
                <a:cs typeface="Arial" panose="020B0604020202020204" pitchFamily="34" charset="0"/>
              </a:endParaRPr>
            </a:p>
          </p:txBody>
        </p:sp>
        <p:sp>
          <p:nvSpPr>
            <p:cNvPr id="130" name="Rounded Rectangle 129"/>
            <p:cNvSpPr/>
            <p:nvPr/>
          </p:nvSpPr>
          <p:spPr>
            <a:xfrm>
              <a:off x="1332706" y="185859"/>
              <a:ext cx="2636838" cy="69755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a:latin typeface="Arial" panose="020B0604020202020204" pitchFamily="34" charset="0"/>
                  <a:cs typeface="Arial" panose="020B0604020202020204" pitchFamily="34" charset="0"/>
                </a:rPr>
                <a:t>Bắt đầu</a:t>
              </a:r>
              <a:endParaRPr lang="en-GB" sz="2800" dirty="0">
                <a:latin typeface="Arial" panose="020B0604020202020204" pitchFamily="34" charset="0"/>
                <a:cs typeface="Arial" panose="020B0604020202020204" pitchFamily="34" charset="0"/>
              </a:endParaRPr>
            </a:p>
          </p:txBody>
        </p:sp>
      </p:grpSp>
      <p:grpSp>
        <p:nvGrpSpPr>
          <p:cNvPr id="131" name="times up"/>
          <p:cNvGrpSpPr/>
          <p:nvPr/>
        </p:nvGrpSpPr>
        <p:grpSpPr>
          <a:xfrm>
            <a:off x="4481851" y="5949280"/>
            <a:ext cx="1738472" cy="511782"/>
            <a:chOff x="4321176" y="185859"/>
            <a:chExt cx="2636838" cy="799962"/>
          </a:xfrm>
        </p:grpSpPr>
        <p:sp>
          <p:nvSpPr>
            <p:cNvPr id="132" name="Rounded Rectangle 131"/>
            <p:cNvSpPr/>
            <p:nvPr/>
          </p:nvSpPr>
          <p:spPr>
            <a:xfrm>
              <a:off x="4321176" y="288262"/>
              <a:ext cx="2636838" cy="697559"/>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800" dirty="0">
                <a:latin typeface="Arial" panose="020B0604020202020204" pitchFamily="34" charset="0"/>
                <a:cs typeface="Arial" panose="020B0604020202020204" pitchFamily="34" charset="0"/>
              </a:endParaRPr>
            </a:p>
          </p:txBody>
        </p:sp>
        <p:sp>
          <p:nvSpPr>
            <p:cNvPr id="133" name="Rounded Rectangle 132"/>
            <p:cNvSpPr/>
            <p:nvPr/>
          </p:nvSpPr>
          <p:spPr>
            <a:xfrm>
              <a:off x="4321176" y="185859"/>
              <a:ext cx="2636838" cy="69755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a:latin typeface="Arial" panose="020B0604020202020204" pitchFamily="34" charset="0"/>
                  <a:cs typeface="Arial" panose="020B0604020202020204" pitchFamily="34" charset="0"/>
                </a:rPr>
                <a:t>Hết giờ</a:t>
              </a:r>
              <a:endParaRPr lang="en-GB" sz="2800" dirty="0">
                <a:latin typeface="Arial" panose="020B0604020202020204" pitchFamily="34" charset="0"/>
                <a:cs typeface="Arial" panose="020B0604020202020204" pitchFamily="34" charset="0"/>
              </a:endParaRPr>
            </a:p>
          </p:txBody>
        </p:sp>
      </p:grpSp>
      <p:grpSp>
        <p:nvGrpSpPr>
          <p:cNvPr id="134" name="Clock hand spin">
            <a:extLst>
              <a:ext uri="{FF2B5EF4-FFF2-40B4-BE49-F238E27FC236}">
                <a16:creationId xmlns:a16="http://schemas.microsoft.com/office/drawing/2014/main" id="{BB0445D5-A6E5-40E7-BBDD-5E3EFA13BDED}"/>
              </a:ext>
            </a:extLst>
          </p:cNvPr>
          <p:cNvGrpSpPr/>
          <p:nvPr/>
        </p:nvGrpSpPr>
        <p:grpSpPr>
          <a:xfrm rot="1999790">
            <a:off x="6902526" y="5236306"/>
            <a:ext cx="1110222" cy="1092885"/>
            <a:chOff x="817562" y="2159070"/>
            <a:chExt cx="3899184" cy="3935739"/>
          </a:xfrm>
        </p:grpSpPr>
        <p:sp>
          <p:nvSpPr>
            <p:cNvPr id="135" name="Oval 28"/>
            <p:cNvSpPr>
              <a:spLocks noChangeArrowheads="1"/>
            </p:cNvSpPr>
            <p:nvPr/>
          </p:nvSpPr>
          <p:spPr bwMode="auto">
            <a:xfrm>
              <a:off x="817562" y="2159070"/>
              <a:ext cx="3899184" cy="3935739"/>
            </a:xfrm>
            <a:prstGeom prst="ellipse">
              <a:avLst/>
            </a:prstGeom>
            <a:solidFill>
              <a:srgbClr val="FDFC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36" name="hour hand"/>
            <p:cNvSpPr>
              <a:spLocks/>
            </p:cNvSpPr>
            <p:nvPr/>
          </p:nvSpPr>
          <p:spPr bwMode="auto">
            <a:xfrm>
              <a:off x="2158999" y="3253178"/>
              <a:ext cx="601664" cy="950915"/>
            </a:xfrm>
            <a:custGeom>
              <a:avLst/>
              <a:gdLst>
                <a:gd name="T0" fmla="*/ 0 w 379"/>
                <a:gd name="T1" fmla="*/ 23 h 599"/>
                <a:gd name="T2" fmla="*/ 39 w 379"/>
                <a:gd name="T3" fmla="*/ 0 h 599"/>
                <a:gd name="T4" fmla="*/ 379 w 379"/>
                <a:gd name="T5" fmla="*/ 576 h 599"/>
                <a:gd name="T6" fmla="*/ 341 w 379"/>
                <a:gd name="T7" fmla="*/ 599 h 599"/>
                <a:gd name="T8" fmla="*/ 0 w 379"/>
                <a:gd name="T9" fmla="*/ 23 h 599"/>
              </a:gdLst>
              <a:ahLst/>
              <a:cxnLst>
                <a:cxn ang="0">
                  <a:pos x="T0" y="T1"/>
                </a:cxn>
                <a:cxn ang="0">
                  <a:pos x="T2" y="T3"/>
                </a:cxn>
                <a:cxn ang="0">
                  <a:pos x="T4" y="T5"/>
                </a:cxn>
                <a:cxn ang="0">
                  <a:pos x="T6" y="T7"/>
                </a:cxn>
                <a:cxn ang="0">
                  <a:pos x="T8" y="T9"/>
                </a:cxn>
              </a:cxnLst>
              <a:rect l="0" t="0" r="r" b="b"/>
              <a:pathLst>
                <a:path w="379" h="599">
                  <a:moveTo>
                    <a:pt x="0" y="23"/>
                  </a:moveTo>
                  <a:lnTo>
                    <a:pt x="39" y="0"/>
                  </a:lnTo>
                  <a:lnTo>
                    <a:pt x="379" y="576"/>
                  </a:lnTo>
                  <a:lnTo>
                    <a:pt x="341" y="599"/>
                  </a:lnTo>
                  <a:lnTo>
                    <a:pt x="0" y="23"/>
                  </a:lnTo>
                  <a:close/>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grpSp>
      <p:grpSp>
        <p:nvGrpSpPr>
          <p:cNvPr id="137" name="Group 136"/>
          <p:cNvGrpSpPr/>
          <p:nvPr/>
        </p:nvGrpSpPr>
        <p:grpSpPr>
          <a:xfrm>
            <a:off x="6339254" y="4775528"/>
            <a:ext cx="1977162" cy="2614970"/>
            <a:chOff x="1450620" y="3019773"/>
            <a:chExt cx="1977162" cy="2614970"/>
          </a:xfrm>
        </p:grpSpPr>
        <p:sp>
          <p:nvSpPr>
            <p:cNvPr id="138" name="AutoShape 3"/>
            <p:cNvSpPr>
              <a:spLocks noChangeAspect="1" noChangeArrowheads="1" noTextEdit="1"/>
            </p:cNvSpPr>
            <p:nvPr/>
          </p:nvSpPr>
          <p:spPr bwMode="auto">
            <a:xfrm>
              <a:off x="1773142" y="3301572"/>
              <a:ext cx="1590694" cy="14402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39" name="Rectangle 5"/>
            <p:cNvSpPr>
              <a:spLocks noChangeArrowheads="1"/>
            </p:cNvSpPr>
            <p:nvPr/>
          </p:nvSpPr>
          <p:spPr bwMode="auto">
            <a:xfrm>
              <a:off x="2545630" y="3972008"/>
              <a:ext cx="45719" cy="99355"/>
            </a:xfrm>
            <a:prstGeom prst="rect">
              <a:avLst/>
            </a:prstGeom>
            <a:solidFill>
              <a:srgbClr val="9E9D9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40" name="Rectangle 6"/>
            <p:cNvSpPr>
              <a:spLocks noChangeArrowheads="1"/>
            </p:cNvSpPr>
            <p:nvPr/>
          </p:nvSpPr>
          <p:spPr bwMode="auto">
            <a:xfrm>
              <a:off x="2545630" y="3972008"/>
              <a:ext cx="45719" cy="993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41" name="Rectangle 7"/>
            <p:cNvSpPr>
              <a:spLocks noChangeArrowheads="1"/>
            </p:cNvSpPr>
            <p:nvPr/>
          </p:nvSpPr>
          <p:spPr bwMode="auto">
            <a:xfrm>
              <a:off x="2545630" y="3998826"/>
              <a:ext cx="45719" cy="45719"/>
            </a:xfrm>
            <a:prstGeom prst="rect">
              <a:avLst/>
            </a:prstGeom>
            <a:solidFill>
              <a:srgbClr val="86857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42" name="Rectangle 8"/>
            <p:cNvSpPr>
              <a:spLocks noChangeArrowheads="1"/>
            </p:cNvSpPr>
            <p:nvPr/>
          </p:nvSpPr>
          <p:spPr bwMode="auto">
            <a:xfrm>
              <a:off x="2545630" y="3998826"/>
              <a:ext cx="45719" cy="45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43" name="Freeform 9"/>
            <p:cNvSpPr>
              <a:spLocks/>
            </p:cNvSpPr>
            <p:nvPr/>
          </p:nvSpPr>
          <p:spPr bwMode="auto">
            <a:xfrm>
              <a:off x="2494110" y="3995573"/>
              <a:ext cx="148759" cy="52225"/>
            </a:xfrm>
            <a:custGeom>
              <a:avLst/>
              <a:gdLst>
                <a:gd name="T0" fmla="*/ 188 w 188"/>
                <a:gd name="T1" fmla="*/ 64 h 80"/>
                <a:gd name="T2" fmla="*/ 172 w 188"/>
                <a:gd name="T3" fmla="*/ 80 h 80"/>
                <a:gd name="T4" fmla="*/ 16 w 188"/>
                <a:gd name="T5" fmla="*/ 80 h 80"/>
                <a:gd name="T6" fmla="*/ 0 w 188"/>
                <a:gd name="T7" fmla="*/ 64 h 80"/>
                <a:gd name="T8" fmla="*/ 0 w 188"/>
                <a:gd name="T9" fmla="*/ 16 h 80"/>
                <a:gd name="T10" fmla="*/ 16 w 188"/>
                <a:gd name="T11" fmla="*/ 0 h 80"/>
                <a:gd name="T12" fmla="*/ 172 w 188"/>
                <a:gd name="T13" fmla="*/ 0 h 80"/>
                <a:gd name="T14" fmla="*/ 188 w 188"/>
                <a:gd name="T15" fmla="*/ 16 h 80"/>
                <a:gd name="T16" fmla="*/ 188 w 188"/>
                <a:gd name="T17" fmla="*/ 64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8" h="80">
                  <a:moveTo>
                    <a:pt x="188" y="64"/>
                  </a:moveTo>
                  <a:cubicBezTo>
                    <a:pt x="188" y="73"/>
                    <a:pt x="181" y="80"/>
                    <a:pt x="172" y="80"/>
                  </a:cubicBezTo>
                  <a:cubicBezTo>
                    <a:pt x="16" y="80"/>
                    <a:pt x="16" y="80"/>
                    <a:pt x="16" y="80"/>
                  </a:cubicBezTo>
                  <a:cubicBezTo>
                    <a:pt x="7" y="80"/>
                    <a:pt x="0" y="73"/>
                    <a:pt x="0" y="64"/>
                  </a:cubicBezTo>
                  <a:cubicBezTo>
                    <a:pt x="0" y="16"/>
                    <a:pt x="0" y="16"/>
                    <a:pt x="0" y="16"/>
                  </a:cubicBezTo>
                  <a:cubicBezTo>
                    <a:pt x="0" y="7"/>
                    <a:pt x="7" y="0"/>
                    <a:pt x="16" y="0"/>
                  </a:cubicBezTo>
                  <a:cubicBezTo>
                    <a:pt x="172" y="0"/>
                    <a:pt x="172" y="0"/>
                    <a:pt x="172" y="0"/>
                  </a:cubicBezTo>
                  <a:cubicBezTo>
                    <a:pt x="181" y="0"/>
                    <a:pt x="188" y="7"/>
                    <a:pt x="188" y="16"/>
                  </a:cubicBezTo>
                  <a:lnTo>
                    <a:pt x="188" y="64"/>
                  </a:lnTo>
                  <a:close/>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44" name="Freeform 10"/>
            <p:cNvSpPr>
              <a:spLocks/>
            </p:cNvSpPr>
            <p:nvPr/>
          </p:nvSpPr>
          <p:spPr bwMode="auto">
            <a:xfrm>
              <a:off x="2953414" y="3290654"/>
              <a:ext cx="294440" cy="296792"/>
            </a:xfrm>
            <a:custGeom>
              <a:avLst/>
              <a:gdLst>
                <a:gd name="T0" fmla="*/ 5 w 372"/>
                <a:gd name="T1" fmla="*/ 378 h 454"/>
                <a:gd name="T2" fmla="*/ 8 w 372"/>
                <a:gd name="T3" fmla="*/ 397 h 454"/>
                <a:gd name="T4" fmla="*/ 80 w 372"/>
                <a:gd name="T5" fmla="*/ 450 h 454"/>
                <a:gd name="T6" fmla="*/ 99 w 372"/>
                <a:gd name="T7" fmla="*/ 447 h 454"/>
                <a:gd name="T8" fmla="*/ 368 w 372"/>
                <a:gd name="T9" fmla="*/ 76 h 454"/>
                <a:gd name="T10" fmla="*/ 364 w 372"/>
                <a:gd name="T11" fmla="*/ 57 h 454"/>
                <a:gd name="T12" fmla="*/ 292 w 372"/>
                <a:gd name="T13" fmla="*/ 5 h 454"/>
                <a:gd name="T14" fmla="*/ 273 w 372"/>
                <a:gd name="T15" fmla="*/ 8 h 454"/>
                <a:gd name="T16" fmla="*/ 5 w 372"/>
                <a:gd name="T17" fmla="*/ 378 h 4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2" h="454">
                  <a:moveTo>
                    <a:pt x="5" y="378"/>
                  </a:moveTo>
                  <a:cubicBezTo>
                    <a:pt x="0" y="384"/>
                    <a:pt x="2" y="393"/>
                    <a:pt x="8" y="397"/>
                  </a:cubicBezTo>
                  <a:cubicBezTo>
                    <a:pt x="80" y="450"/>
                    <a:pt x="80" y="450"/>
                    <a:pt x="80" y="450"/>
                  </a:cubicBezTo>
                  <a:cubicBezTo>
                    <a:pt x="86" y="454"/>
                    <a:pt x="95" y="453"/>
                    <a:pt x="99" y="447"/>
                  </a:cubicBezTo>
                  <a:cubicBezTo>
                    <a:pt x="368" y="76"/>
                    <a:pt x="368" y="76"/>
                    <a:pt x="368" y="76"/>
                  </a:cubicBezTo>
                  <a:cubicBezTo>
                    <a:pt x="372" y="70"/>
                    <a:pt x="371" y="62"/>
                    <a:pt x="364" y="57"/>
                  </a:cubicBezTo>
                  <a:cubicBezTo>
                    <a:pt x="292" y="5"/>
                    <a:pt x="292" y="5"/>
                    <a:pt x="292" y="5"/>
                  </a:cubicBezTo>
                  <a:cubicBezTo>
                    <a:pt x="286" y="0"/>
                    <a:pt x="277" y="2"/>
                    <a:pt x="273" y="8"/>
                  </a:cubicBezTo>
                  <a:cubicBezTo>
                    <a:pt x="5" y="378"/>
                    <a:pt x="5" y="378"/>
                    <a:pt x="5" y="378"/>
                  </a:cubicBezTo>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45" name="Freeform 11"/>
            <p:cNvSpPr>
              <a:spLocks/>
            </p:cNvSpPr>
            <p:nvPr/>
          </p:nvSpPr>
          <p:spPr bwMode="auto">
            <a:xfrm>
              <a:off x="1886725" y="3286712"/>
              <a:ext cx="293927" cy="297216"/>
            </a:xfrm>
            <a:custGeom>
              <a:avLst/>
              <a:gdLst>
                <a:gd name="T0" fmla="*/ 368 w 372"/>
                <a:gd name="T1" fmla="*/ 378 h 454"/>
                <a:gd name="T2" fmla="*/ 365 w 372"/>
                <a:gd name="T3" fmla="*/ 397 h 454"/>
                <a:gd name="T4" fmla="*/ 292 w 372"/>
                <a:gd name="T5" fmla="*/ 449 h 454"/>
                <a:gd name="T6" fmla="*/ 273 w 372"/>
                <a:gd name="T7" fmla="*/ 446 h 454"/>
                <a:gd name="T8" fmla="*/ 5 w 372"/>
                <a:gd name="T9" fmla="*/ 76 h 454"/>
                <a:gd name="T10" fmla="*/ 8 w 372"/>
                <a:gd name="T11" fmla="*/ 57 h 454"/>
                <a:gd name="T12" fmla="*/ 80 w 372"/>
                <a:gd name="T13" fmla="*/ 4 h 454"/>
                <a:gd name="T14" fmla="*/ 100 w 372"/>
                <a:gd name="T15" fmla="*/ 7 h 454"/>
                <a:gd name="T16" fmla="*/ 368 w 372"/>
                <a:gd name="T17" fmla="*/ 378 h 4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2" h="454">
                  <a:moveTo>
                    <a:pt x="368" y="378"/>
                  </a:moveTo>
                  <a:cubicBezTo>
                    <a:pt x="372" y="384"/>
                    <a:pt x="371" y="392"/>
                    <a:pt x="365" y="397"/>
                  </a:cubicBezTo>
                  <a:cubicBezTo>
                    <a:pt x="292" y="449"/>
                    <a:pt x="292" y="449"/>
                    <a:pt x="292" y="449"/>
                  </a:cubicBezTo>
                  <a:cubicBezTo>
                    <a:pt x="286" y="454"/>
                    <a:pt x="277" y="452"/>
                    <a:pt x="273" y="446"/>
                  </a:cubicBezTo>
                  <a:cubicBezTo>
                    <a:pt x="5" y="76"/>
                    <a:pt x="5" y="76"/>
                    <a:pt x="5" y="76"/>
                  </a:cubicBezTo>
                  <a:cubicBezTo>
                    <a:pt x="0" y="70"/>
                    <a:pt x="2" y="61"/>
                    <a:pt x="8" y="57"/>
                  </a:cubicBezTo>
                  <a:cubicBezTo>
                    <a:pt x="80" y="4"/>
                    <a:pt x="80" y="4"/>
                    <a:pt x="80" y="4"/>
                  </a:cubicBezTo>
                  <a:cubicBezTo>
                    <a:pt x="86" y="0"/>
                    <a:pt x="95" y="1"/>
                    <a:pt x="100" y="7"/>
                  </a:cubicBezTo>
                  <a:cubicBezTo>
                    <a:pt x="368" y="378"/>
                    <a:pt x="368" y="378"/>
                    <a:pt x="368" y="378"/>
                  </a:cubicBezTo>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46" name="Freeform 12"/>
            <p:cNvSpPr>
              <a:spLocks noEditPoints="1"/>
            </p:cNvSpPr>
            <p:nvPr/>
          </p:nvSpPr>
          <p:spPr bwMode="auto">
            <a:xfrm>
              <a:off x="2524631" y="3995573"/>
              <a:ext cx="87717" cy="52225"/>
            </a:xfrm>
            <a:custGeom>
              <a:avLst/>
              <a:gdLst>
                <a:gd name="T0" fmla="*/ 0 w 171"/>
                <a:gd name="T1" fmla="*/ 97 h 123"/>
                <a:gd name="T2" fmla="*/ 0 w 171"/>
                <a:gd name="T3" fmla="*/ 97 h 123"/>
                <a:gd name="T4" fmla="*/ 18 w 171"/>
                <a:gd name="T5" fmla="*/ 123 h 123"/>
                <a:gd name="T6" fmla="*/ 18 w 171"/>
                <a:gd name="T7" fmla="*/ 123 h 123"/>
                <a:gd name="T8" fmla="*/ 0 w 171"/>
                <a:gd name="T9" fmla="*/ 97 h 123"/>
                <a:gd name="T10" fmla="*/ 152 w 171"/>
                <a:gd name="T11" fmla="*/ 0 h 123"/>
                <a:gd name="T12" fmla="*/ 152 w 171"/>
                <a:gd name="T13" fmla="*/ 0 h 123"/>
                <a:gd name="T14" fmla="*/ 171 w 171"/>
                <a:gd name="T15" fmla="*/ 26 h 123"/>
                <a:gd name="T16" fmla="*/ 171 w 171"/>
                <a:gd name="T17" fmla="*/ 26 h 123"/>
                <a:gd name="T18" fmla="*/ 152 w 171"/>
                <a:gd name="T19"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1" h="123">
                  <a:moveTo>
                    <a:pt x="0" y="97"/>
                  </a:moveTo>
                  <a:lnTo>
                    <a:pt x="0" y="97"/>
                  </a:lnTo>
                  <a:lnTo>
                    <a:pt x="18" y="123"/>
                  </a:lnTo>
                  <a:lnTo>
                    <a:pt x="18" y="123"/>
                  </a:lnTo>
                  <a:lnTo>
                    <a:pt x="0" y="97"/>
                  </a:lnTo>
                  <a:close/>
                  <a:moveTo>
                    <a:pt x="152" y="0"/>
                  </a:moveTo>
                  <a:lnTo>
                    <a:pt x="152" y="0"/>
                  </a:lnTo>
                  <a:lnTo>
                    <a:pt x="171" y="26"/>
                  </a:lnTo>
                  <a:lnTo>
                    <a:pt x="171" y="26"/>
                  </a:lnTo>
                  <a:lnTo>
                    <a:pt x="152" y="0"/>
                  </a:lnTo>
                  <a:close/>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47" name="Freeform 13"/>
            <p:cNvSpPr>
              <a:spLocks noEditPoints="1"/>
            </p:cNvSpPr>
            <p:nvPr/>
          </p:nvSpPr>
          <p:spPr bwMode="auto">
            <a:xfrm>
              <a:off x="2524631" y="3995573"/>
              <a:ext cx="87717" cy="52225"/>
            </a:xfrm>
            <a:custGeom>
              <a:avLst/>
              <a:gdLst>
                <a:gd name="T0" fmla="*/ 0 w 171"/>
                <a:gd name="T1" fmla="*/ 97 h 123"/>
                <a:gd name="T2" fmla="*/ 0 w 171"/>
                <a:gd name="T3" fmla="*/ 97 h 123"/>
                <a:gd name="T4" fmla="*/ 18 w 171"/>
                <a:gd name="T5" fmla="*/ 123 h 123"/>
                <a:gd name="T6" fmla="*/ 18 w 171"/>
                <a:gd name="T7" fmla="*/ 123 h 123"/>
                <a:gd name="T8" fmla="*/ 0 w 171"/>
                <a:gd name="T9" fmla="*/ 97 h 123"/>
                <a:gd name="T10" fmla="*/ 152 w 171"/>
                <a:gd name="T11" fmla="*/ 0 h 123"/>
                <a:gd name="T12" fmla="*/ 152 w 171"/>
                <a:gd name="T13" fmla="*/ 0 h 123"/>
                <a:gd name="T14" fmla="*/ 171 w 171"/>
                <a:gd name="T15" fmla="*/ 26 h 123"/>
                <a:gd name="T16" fmla="*/ 171 w 171"/>
                <a:gd name="T17" fmla="*/ 26 h 123"/>
                <a:gd name="T18" fmla="*/ 152 w 171"/>
                <a:gd name="T19"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1" h="123">
                  <a:moveTo>
                    <a:pt x="0" y="97"/>
                  </a:moveTo>
                  <a:lnTo>
                    <a:pt x="0" y="97"/>
                  </a:lnTo>
                  <a:lnTo>
                    <a:pt x="18" y="123"/>
                  </a:lnTo>
                  <a:lnTo>
                    <a:pt x="18" y="123"/>
                  </a:lnTo>
                  <a:lnTo>
                    <a:pt x="0" y="97"/>
                  </a:lnTo>
                  <a:moveTo>
                    <a:pt x="152" y="0"/>
                  </a:moveTo>
                  <a:lnTo>
                    <a:pt x="152" y="0"/>
                  </a:lnTo>
                  <a:lnTo>
                    <a:pt x="171" y="26"/>
                  </a:lnTo>
                  <a:lnTo>
                    <a:pt x="171" y="26"/>
                  </a:lnTo>
                  <a:lnTo>
                    <a:pt x="15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48" name="Freeform 14"/>
            <p:cNvSpPr>
              <a:spLocks/>
            </p:cNvSpPr>
            <p:nvPr/>
          </p:nvSpPr>
          <p:spPr bwMode="auto">
            <a:xfrm>
              <a:off x="2524631" y="3995573"/>
              <a:ext cx="87717" cy="52225"/>
            </a:xfrm>
            <a:custGeom>
              <a:avLst/>
              <a:gdLst>
                <a:gd name="T0" fmla="*/ 99 w 111"/>
                <a:gd name="T1" fmla="*/ 0 h 80"/>
                <a:gd name="T2" fmla="*/ 0 w 111"/>
                <a:gd name="T3" fmla="*/ 63 h 80"/>
                <a:gd name="T4" fmla="*/ 12 w 111"/>
                <a:gd name="T5" fmla="*/ 80 h 80"/>
                <a:gd name="T6" fmla="*/ 33 w 111"/>
                <a:gd name="T7" fmla="*/ 66 h 80"/>
                <a:gd name="T8" fmla="*/ 47 w 111"/>
                <a:gd name="T9" fmla="*/ 59 h 80"/>
                <a:gd name="T10" fmla="*/ 85 w 111"/>
                <a:gd name="T11" fmla="*/ 36 h 80"/>
                <a:gd name="T12" fmla="*/ 107 w 111"/>
                <a:gd name="T13" fmla="*/ 19 h 80"/>
                <a:gd name="T14" fmla="*/ 111 w 111"/>
                <a:gd name="T15" fmla="*/ 17 h 80"/>
                <a:gd name="T16" fmla="*/ 99 w 111"/>
                <a:gd name="T17"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1" h="80">
                  <a:moveTo>
                    <a:pt x="99" y="0"/>
                  </a:moveTo>
                  <a:cubicBezTo>
                    <a:pt x="0" y="63"/>
                    <a:pt x="0" y="63"/>
                    <a:pt x="0" y="63"/>
                  </a:cubicBezTo>
                  <a:cubicBezTo>
                    <a:pt x="12" y="80"/>
                    <a:pt x="12" y="80"/>
                    <a:pt x="12" y="80"/>
                  </a:cubicBezTo>
                  <a:cubicBezTo>
                    <a:pt x="19" y="75"/>
                    <a:pt x="26" y="70"/>
                    <a:pt x="33" y="66"/>
                  </a:cubicBezTo>
                  <a:cubicBezTo>
                    <a:pt x="38" y="64"/>
                    <a:pt x="42" y="61"/>
                    <a:pt x="47" y="59"/>
                  </a:cubicBezTo>
                  <a:cubicBezTo>
                    <a:pt x="58" y="50"/>
                    <a:pt x="71" y="42"/>
                    <a:pt x="85" y="36"/>
                  </a:cubicBezTo>
                  <a:cubicBezTo>
                    <a:pt x="92" y="30"/>
                    <a:pt x="99" y="25"/>
                    <a:pt x="107" y="19"/>
                  </a:cubicBezTo>
                  <a:cubicBezTo>
                    <a:pt x="108" y="19"/>
                    <a:pt x="110" y="18"/>
                    <a:pt x="111" y="17"/>
                  </a:cubicBezTo>
                  <a:cubicBezTo>
                    <a:pt x="99" y="0"/>
                    <a:pt x="99" y="0"/>
                    <a:pt x="99" y="0"/>
                  </a:cubicBezTo>
                </a:path>
              </a:pathLst>
            </a:custGeom>
            <a:solidFill>
              <a:srgbClr val="4B4A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49" name="Freeform 15"/>
            <p:cNvSpPr>
              <a:spLocks/>
            </p:cNvSpPr>
            <p:nvPr/>
          </p:nvSpPr>
          <p:spPr bwMode="auto">
            <a:xfrm>
              <a:off x="2545630" y="3998826"/>
              <a:ext cx="45719" cy="45719"/>
            </a:xfrm>
            <a:custGeom>
              <a:avLst/>
              <a:gdLst>
                <a:gd name="T0" fmla="*/ 11 w 12"/>
                <a:gd name="T1" fmla="*/ 0 h 16"/>
                <a:gd name="T2" fmla="*/ 0 w 12"/>
                <a:gd name="T3" fmla="*/ 15 h 16"/>
                <a:gd name="T4" fmla="*/ 1 w 12"/>
                <a:gd name="T5" fmla="*/ 16 h 16"/>
                <a:gd name="T6" fmla="*/ 12 w 12"/>
                <a:gd name="T7" fmla="*/ 0 h 16"/>
                <a:gd name="T8" fmla="*/ 11 w 12"/>
                <a:gd name="T9" fmla="*/ 0 h 16"/>
              </a:gdLst>
              <a:ahLst/>
              <a:cxnLst>
                <a:cxn ang="0">
                  <a:pos x="T0" y="T1"/>
                </a:cxn>
                <a:cxn ang="0">
                  <a:pos x="T2" y="T3"/>
                </a:cxn>
                <a:cxn ang="0">
                  <a:pos x="T4" y="T5"/>
                </a:cxn>
                <a:cxn ang="0">
                  <a:pos x="T6" y="T7"/>
                </a:cxn>
                <a:cxn ang="0">
                  <a:pos x="T8" y="T9"/>
                </a:cxn>
              </a:cxnLst>
              <a:rect l="0" t="0" r="r" b="b"/>
              <a:pathLst>
                <a:path w="12" h="16">
                  <a:moveTo>
                    <a:pt x="11" y="0"/>
                  </a:moveTo>
                  <a:cubicBezTo>
                    <a:pt x="0" y="15"/>
                    <a:pt x="0" y="15"/>
                    <a:pt x="0" y="15"/>
                  </a:cubicBezTo>
                  <a:cubicBezTo>
                    <a:pt x="0" y="15"/>
                    <a:pt x="1" y="15"/>
                    <a:pt x="1" y="16"/>
                  </a:cubicBezTo>
                  <a:cubicBezTo>
                    <a:pt x="12" y="0"/>
                    <a:pt x="12" y="0"/>
                    <a:pt x="12" y="0"/>
                  </a:cubicBezTo>
                  <a:cubicBezTo>
                    <a:pt x="11" y="0"/>
                    <a:pt x="11" y="0"/>
                    <a:pt x="11"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50" name="Freeform 16"/>
            <p:cNvSpPr>
              <a:spLocks/>
            </p:cNvSpPr>
            <p:nvPr/>
          </p:nvSpPr>
          <p:spPr bwMode="auto">
            <a:xfrm>
              <a:off x="2525400" y="3996210"/>
              <a:ext cx="86178" cy="50951"/>
            </a:xfrm>
            <a:custGeom>
              <a:avLst/>
              <a:gdLst>
                <a:gd name="T0" fmla="*/ 11 w 109"/>
                <a:gd name="T1" fmla="*/ 0 h 78"/>
                <a:gd name="T2" fmla="*/ 0 w 109"/>
                <a:gd name="T3" fmla="*/ 16 h 78"/>
                <a:gd name="T4" fmla="*/ 4 w 109"/>
                <a:gd name="T5" fmla="*/ 18 h 78"/>
                <a:gd name="T6" fmla="*/ 26 w 109"/>
                <a:gd name="T7" fmla="*/ 35 h 78"/>
                <a:gd name="T8" fmla="*/ 64 w 109"/>
                <a:gd name="T9" fmla="*/ 58 h 78"/>
                <a:gd name="T10" fmla="*/ 78 w 109"/>
                <a:gd name="T11" fmla="*/ 65 h 78"/>
                <a:gd name="T12" fmla="*/ 98 w 109"/>
                <a:gd name="T13" fmla="*/ 78 h 78"/>
                <a:gd name="T14" fmla="*/ 109 w 109"/>
                <a:gd name="T15" fmla="*/ 63 h 78"/>
                <a:gd name="T16" fmla="*/ 11 w 109"/>
                <a:gd name="T17" fmla="*/ 0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9" h="78">
                  <a:moveTo>
                    <a:pt x="11" y="0"/>
                  </a:moveTo>
                  <a:cubicBezTo>
                    <a:pt x="0" y="16"/>
                    <a:pt x="0" y="16"/>
                    <a:pt x="0" y="16"/>
                  </a:cubicBezTo>
                  <a:cubicBezTo>
                    <a:pt x="1" y="17"/>
                    <a:pt x="3" y="18"/>
                    <a:pt x="4" y="18"/>
                  </a:cubicBezTo>
                  <a:cubicBezTo>
                    <a:pt x="11" y="24"/>
                    <a:pt x="19" y="29"/>
                    <a:pt x="26" y="35"/>
                  </a:cubicBezTo>
                  <a:cubicBezTo>
                    <a:pt x="40" y="41"/>
                    <a:pt x="52" y="49"/>
                    <a:pt x="64" y="58"/>
                  </a:cubicBezTo>
                  <a:cubicBezTo>
                    <a:pt x="68" y="61"/>
                    <a:pt x="73" y="63"/>
                    <a:pt x="78" y="65"/>
                  </a:cubicBezTo>
                  <a:cubicBezTo>
                    <a:pt x="85" y="69"/>
                    <a:pt x="92" y="73"/>
                    <a:pt x="98" y="78"/>
                  </a:cubicBezTo>
                  <a:cubicBezTo>
                    <a:pt x="109" y="63"/>
                    <a:pt x="109" y="63"/>
                    <a:pt x="109" y="63"/>
                  </a:cubicBezTo>
                  <a:cubicBezTo>
                    <a:pt x="11" y="0"/>
                    <a:pt x="11" y="0"/>
                    <a:pt x="11" y="0"/>
                  </a:cubicBezTo>
                </a:path>
              </a:pathLst>
            </a:custGeom>
            <a:solidFill>
              <a:srgbClr val="4B4A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51" name="Freeform 17"/>
            <p:cNvSpPr>
              <a:spLocks/>
            </p:cNvSpPr>
            <p:nvPr/>
          </p:nvSpPr>
          <p:spPr bwMode="auto">
            <a:xfrm>
              <a:off x="1712892" y="3191783"/>
              <a:ext cx="504241" cy="353263"/>
            </a:xfrm>
            <a:custGeom>
              <a:avLst/>
              <a:gdLst>
                <a:gd name="T0" fmla="*/ 638 w 638"/>
                <a:gd name="T1" fmla="*/ 194 h 540"/>
                <a:gd name="T2" fmla="*/ 638 w 638"/>
                <a:gd name="T3" fmla="*/ 194 h 540"/>
                <a:gd name="T4" fmla="*/ 194 w 638"/>
                <a:gd name="T5" fmla="*/ 96 h 540"/>
                <a:gd name="T6" fmla="*/ 96 w 638"/>
                <a:gd name="T7" fmla="*/ 540 h 540"/>
                <a:gd name="T8" fmla="*/ 96 w 638"/>
                <a:gd name="T9" fmla="*/ 540 h 540"/>
                <a:gd name="T10" fmla="*/ 638 w 638"/>
                <a:gd name="T11" fmla="*/ 194 h 540"/>
              </a:gdLst>
              <a:ahLst/>
              <a:cxnLst>
                <a:cxn ang="0">
                  <a:pos x="T0" y="T1"/>
                </a:cxn>
                <a:cxn ang="0">
                  <a:pos x="T2" y="T3"/>
                </a:cxn>
                <a:cxn ang="0">
                  <a:pos x="T4" y="T5"/>
                </a:cxn>
                <a:cxn ang="0">
                  <a:pos x="T6" y="T7"/>
                </a:cxn>
                <a:cxn ang="0">
                  <a:pos x="T8" y="T9"/>
                </a:cxn>
                <a:cxn ang="0">
                  <a:pos x="T10" y="T11"/>
                </a:cxn>
              </a:cxnLst>
              <a:rect l="0" t="0" r="r" b="b"/>
              <a:pathLst>
                <a:path w="638" h="540">
                  <a:moveTo>
                    <a:pt x="638" y="194"/>
                  </a:moveTo>
                  <a:cubicBezTo>
                    <a:pt x="638" y="194"/>
                    <a:pt x="638" y="194"/>
                    <a:pt x="638" y="194"/>
                  </a:cubicBezTo>
                  <a:cubicBezTo>
                    <a:pt x="543" y="44"/>
                    <a:pt x="344" y="0"/>
                    <a:pt x="194" y="96"/>
                  </a:cubicBezTo>
                  <a:cubicBezTo>
                    <a:pt x="44" y="191"/>
                    <a:pt x="0" y="390"/>
                    <a:pt x="96" y="540"/>
                  </a:cubicBezTo>
                  <a:cubicBezTo>
                    <a:pt x="96" y="540"/>
                    <a:pt x="96" y="540"/>
                    <a:pt x="96" y="540"/>
                  </a:cubicBezTo>
                  <a:cubicBezTo>
                    <a:pt x="638" y="194"/>
                    <a:pt x="638" y="194"/>
                    <a:pt x="638" y="194"/>
                  </a:cubicBezTo>
                </a:path>
              </a:pathLst>
            </a:custGeom>
            <a:solidFill>
              <a:srgbClr val="EA55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52" name="Freeform 18"/>
            <p:cNvSpPr>
              <a:spLocks noEditPoints="1"/>
            </p:cNvSpPr>
            <p:nvPr/>
          </p:nvSpPr>
          <p:spPr bwMode="auto">
            <a:xfrm>
              <a:off x="2535660" y="3998826"/>
              <a:ext cx="65659" cy="45719"/>
            </a:xfrm>
            <a:custGeom>
              <a:avLst/>
              <a:gdLst>
                <a:gd name="T0" fmla="*/ 0 w 83"/>
                <a:gd name="T1" fmla="*/ 36 h 48"/>
                <a:gd name="T2" fmla="*/ 8 w 83"/>
                <a:gd name="T3" fmla="*/ 48 h 48"/>
                <a:gd name="T4" fmla="*/ 0 w 83"/>
                <a:gd name="T5" fmla="*/ 36 h 48"/>
                <a:gd name="T6" fmla="*/ 83 w 83"/>
                <a:gd name="T7" fmla="*/ 0 h 48"/>
                <a:gd name="T8" fmla="*/ 8 w 83"/>
                <a:gd name="T9" fmla="*/ 48 h 48"/>
                <a:gd name="T10" fmla="*/ 83 w 83"/>
                <a:gd name="T11" fmla="*/ 0 h 48"/>
                <a:gd name="T12" fmla="*/ 83 w 83"/>
                <a:gd name="T13" fmla="*/ 0 h 48"/>
              </a:gdLst>
              <a:ahLst/>
              <a:cxnLst>
                <a:cxn ang="0">
                  <a:pos x="T0" y="T1"/>
                </a:cxn>
                <a:cxn ang="0">
                  <a:pos x="T2" y="T3"/>
                </a:cxn>
                <a:cxn ang="0">
                  <a:pos x="T4" y="T5"/>
                </a:cxn>
                <a:cxn ang="0">
                  <a:pos x="T6" y="T7"/>
                </a:cxn>
                <a:cxn ang="0">
                  <a:pos x="T8" y="T9"/>
                </a:cxn>
                <a:cxn ang="0">
                  <a:pos x="T10" y="T11"/>
                </a:cxn>
                <a:cxn ang="0">
                  <a:pos x="T12" y="T13"/>
                </a:cxn>
              </a:cxnLst>
              <a:rect l="0" t="0" r="r" b="b"/>
              <a:pathLst>
                <a:path w="83" h="48">
                  <a:moveTo>
                    <a:pt x="0" y="36"/>
                  </a:moveTo>
                  <a:cubicBezTo>
                    <a:pt x="3" y="40"/>
                    <a:pt x="5" y="44"/>
                    <a:pt x="8" y="48"/>
                  </a:cubicBezTo>
                  <a:cubicBezTo>
                    <a:pt x="5" y="44"/>
                    <a:pt x="3" y="40"/>
                    <a:pt x="0" y="36"/>
                  </a:cubicBezTo>
                  <a:moveTo>
                    <a:pt x="83" y="0"/>
                  </a:moveTo>
                  <a:cubicBezTo>
                    <a:pt x="8" y="48"/>
                    <a:pt x="8" y="48"/>
                    <a:pt x="8" y="48"/>
                  </a:cubicBezTo>
                  <a:cubicBezTo>
                    <a:pt x="83" y="0"/>
                    <a:pt x="83" y="0"/>
                    <a:pt x="83" y="0"/>
                  </a:cubicBezTo>
                  <a:cubicBezTo>
                    <a:pt x="83" y="0"/>
                    <a:pt x="83" y="0"/>
                    <a:pt x="83" y="0"/>
                  </a:cubicBezTo>
                </a:path>
              </a:pathLst>
            </a:custGeom>
            <a:solidFill>
              <a:srgbClr val="FAFCF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53" name="Freeform 20"/>
            <p:cNvSpPr>
              <a:spLocks/>
            </p:cNvSpPr>
            <p:nvPr/>
          </p:nvSpPr>
          <p:spPr bwMode="auto">
            <a:xfrm>
              <a:off x="1941814" y="4426361"/>
              <a:ext cx="247247" cy="251785"/>
            </a:xfrm>
            <a:custGeom>
              <a:avLst/>
              <a:gdLst>
                <a:gd name="T0" fmla="*/ 140 w 313"/>
                <a:gd name="T1" fmla="*/ 366 h 385"/>
                <a:gd name="T2" fmla="*/ 112 w 313"/>
                <a:gd name="T3" fmla="*/ 381 h 385"/>
                <a:gd name="T4" fmla="*/ 13 w 313"/>
                <a:gd name="T5" fmla="*/ 378 h 385"/>
                <a:gd name="T6" fmla="*/ 6 w 313"/>
                <a:gd name="T7" fmla="*/ 350 h 385"/>
                <a:gd name="T8" fmla="*/ 174 w 313"/>
                <a:gd name="T9" fmla="*/ 13 h 385"/>
                <a:gd name="T10" fmla="*/ 201 w 313"/>
                <a:gd name="T11" fmla="*/ 6 h 385"/>
                <a:gd name="T12" fmla="*/ 301 w 313"/>
                <a:gd name="T13" fmla="*/ 66 h 385"/>
                <a:gd name="T14" fmla="*/ 308 w 313"/>
                <a:gd name="T15" fmla="*/ 93 h 385"/>
                <a:gd name="T16" fmla="*/ 140 w 313"/>
                <a:gd name="T17" fmla="*/ 366 h 3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3" h="385">
                  <a:moveTo>
                    <a:pt x="140" y="366"/>
                  </a:moveTo>
                  <a:cubicBezTo>
                    <a:pt x="134" y="376"/>
                    <a:pt x="129" y="381"/>
                    <a:pt x="112" y="381"/>
                  </a:cubicBezTo>
                  <a:cubicBezTo>
                    <a:pt x="112" y="381"/>
                    <a:pt x="36" y="385"/>
                    <a:pt x="13" y="378"/>
                  </a:cubicBezTo>
                  <a:cubicBezTo>
                    <a:pt x="2" y="375"/>
                    <a:pt x="0" y="360"/>
                    <a:pt x="6" y="350"/>
                  </a:cubicBezTo>
                  <a:cubicBezTo>
                    <a:pt x="174" y="13"/>
                    <a:pt x="174" y="13"/>
                    <a:pt x="174" y="13"/>
                  </a:cubicBezTo>
                  <a:cubicBezTo>
                    <a:pt x="179" y="4"/>
                    <a:pt x="192" y="0"/>
                    <a:pt x="201" y="6"/>
                  </a:cubicBezTo>
                  <a:cubicBezTo>
                    <a:pt x="301" y="66"/>
                    <a:pt x="301" y="66"/>
                    <a:pt x="301" y="66"/>
                  </a:cubicBezTo>
                  <a:cubicBezTo>
                    <a:pt x="310" y="71"/>
                    <a:pt x="313" y="84"/>
                    <a:pt x="308" y="93"/>
                  </a:cubicBezTo>
                  <a:cubicBezTo>
                    <a:pt x="140" y="366"/>
                    <a:pt x="140" y="366"/>
                    <a:pt x="140" y="366"/>
                  </a:cubicBezTo>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54" name="Freeform 21"/>
            <p:cNvSpPr>
              <a:spLocks noEditPoints="1"/>
            </p:cNvSpPr>
            <p:nvPr/>
          </p:nvSpPr>
          <p:spPr bwMode="auto">
            <a:xfrm>
              <a:off x="2514885" y="3989841"/>
              <a:ext cx="107209" cy="63689"/>
            </a:xfrm>
            <a:custGeom>
              <a:avLst/>
              <a:gdLst>
                <a:gd name="T0" fmla="*/ 209 w 209"/>
                <a:gd name="T1" fmla="*/ 125 h 150"/>
                <a:gd name="T2" fmla="*/ 195 w 209"/>
                <a:gd name="T3" fmla="*/ 150 h 150"/>
                <a:gd name="T4" fmla="*/ 195 w 209"/>
                <a:gd name="T5" fmla="*/ 150 h 150"/>
                <a:gd name="T6" fmla="*/ 209 w 209"/>
                <a:gd name="T7" fmla="*/ 125 h 150"/>
                <a:gd name="T8" fmla="*/ 209 w 209"/>
                <a:gd name="T9" fmla="*/ 125 h 150"/>
                <a:gd name="T10" fmla="*/ 23 w 209"/>
                <a:gd name="T11" fmla="*/ 0 h 150"/>
                <a:gd name="T12" fmla="*/ 0 w 209"/>
                <a:gd name="T13" fmla="*/ 45 h 150"/>
                <a:gd name="T14" fmla="*/ 0 w 209"/>
                <a:gd name="T15" fmla="*/ 45 h 150"/>
                <a:gd name="T16" fmla="*/ 23 w 209"/>
                <a:gd name="T17" fmla="*/ 0 h 150"/>
                <a:gd name="T18" fmla="*/ 23 w 209"/>
                <a:gd name="T19" fmla="*/ 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9" h="150">
                  <a:moveTo>
                    <a:pt x="209" y="125"/>
                  </a:moveTo>
                  <a:lnTo>
                    <a:pt x="195" y="150"/>
                  </a:lnTo>
                  <a:lnTo>
                    <a:pt x="195" y="150"/>
                  </a:lnTo>
                  <a:lnTo>
                    <a:pt x="209" y="125"/>
                  </a:lnTo>
                  <a:lnTo>
                    <a:pt x="209" y="125"/>
                  </a:lnTo>
                  <a:close/>
                  <a:moveTo>
                    <a:pt x="23" y="0"/>
                  </a:moveTo>
                  <a:lnTo>
                    <a:pt x="0" y="45"/>
                  </a:lnTo>
                  <a:lnTo>
                    <a:pt x="0" y="45"/>
                  </a:lnTo>
                  <a:lnTo>
                    <a:pt x="23" y="0"/>
                  </a:lnTo>
                  <a:lnTo>
                    <a:pt x="23" y="0"/>
                  </a:lnTo>
                  <a:close/>
                </a:path>
              </a:pathLst>
            </a:custGeom>
            <a:solidFill>
              <a:srgbClr val="AEADA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55" name="Freeform 22"/>
            <p:cNvSpPr>
              <a:spLocks noEditPoints="1"/>
            </p:cNvSpPr>
            <p:nvPr/>
          </p:nvSpPr>
          <p:spPr bwMode="auto">
            <a:xfrm>
              <a:off x="2514885" y="3989841"/>
              <a:ext cx="107209" cy="63689"/>
            </a:xfrm>
            <a:custGeom>
              <a:avLst/>
              <a:gdLst>
                <a:gd name="T0" fmla="*/ 209 w 209"/>
                <a:gd name="T1" fmla="*/ 125 h 150"/>
                <a:gd name="T2" fmla="*/ 195 w 209"/>
                <a:gd name="T3" fmla="*/ 150 h 150"/>
                <a:gd name="T4" fmla="*/ 195 w 209"/>
                <a:gd name="T5" fmla="*/ 150 h 150"/>
                <a:gd name="T6" fmla="*/ 209 w 209"/>
                <a:gd name="T7" fmla="*/ 125 h 150"/>
                <a:gd name="T8" fmla="*/ 209 w 209"/>
                <a:gd name="T9" fmla="*/ 125 h 150"/>
                <a:gd name="T10" fmla="*/ 23 w 209"/>
                <a:gd name="T11" fmla="*/ 0 h 150"/>
                <a:gd name="T12" fmla="*/ 0 w 209"/>
                <a:gd name="T13" fmla="*/ 45 h 150"/>
                <a:gd name="T14" fmla="*/ 0 w 209"/>
                <a:gd name="T15" fmla="*/ 45 h 150"/>
                <a:gd name="T16" fmla="*/ 23 w 209"/>
                <a:gd name="T17" fmla="*/ 0 h 150"/>
                <a:gd name="T18" fmla="*/ 23 w 209"/>
                <a:gd name="T19" fmla="*/ 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9" h="150">
                  <a:moveTo>
                    <a:pt x="209" y="125"/>
                  </a:moveTo>
                  <a:lnTo>
                    <a:pt x="195" y="150"/>
                  </a:lnTo>
                  <a:lnTo>
                    <a:pt x="195" y="150"/>
                  </a:lnTo>
                  <a:lnTo>
                    <a:pt x="209" y="125"/>
                  </a:lnTo>
                  <a:lnTo>
                    <a:pt x="209" y="125"/>
                  </a:lnTo>
                  <a:moveTo>
                    <a:pt x="23" y="0"/>
                  </a:moveTo>
                  <a:lnTo>
                    <a:pt x="0" y="45"/>
                  </a:lnTo>
                  <a:lnTo>
                    <a:pt x="0" y="45"/>
                  </a:lnTo>
                  <a:lnTo>
                    <a:pt x="23" y="0"/>
                  </a:lnTo>
                  <a:lnTo>
                    <a:pt x="2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56" name="Freeform 23"/>
            <p:cNvSpPr>
              <a:spLocks/>
            </p:cNvSpPr>
            <p:nvPr/>
          </p:nvSpPr>
          <p:spPr bwMode="auto">
            <a:xfrm>
              <a:off x="2514885" y="3989841"/>
              <a:ext cx="107209" cy="63689"/>
            </a:xfrm>
            <a:custGeom>
              <a:avLst/>
              <a:gdLst>
                <a:gd name="T0" fmla="*/ 15 w 136"/>
                <a:gd name="T1" fmla="*/ 0 h 97"/>
                <a:gd name="T2" fmla="*/ 0 w 136"/>
                <a:gd name="T3" fmla="*/ 29 h 97"/>
                <a:gd name="T4" fmla="*/ 59 w 136"/>
                <a:gd name="T5" fmla="*/ 64 h 97"/>
                <a:gd name="T6" fmla="*/ 127 w 136"/>
                <a:gd name="T7" fmla="*/ 97 h 97"/>
                <a:gd name="T8" fmla="*/ 136 w 136"/>
                <a:gd name="T9" fmla="*/ 81 h 97"/>
                <a:gd name="T10" fmla="*/ 15 w 136"/>
                <a:gd name="T11" fmla="*/ 0 h 97"/>
              </a:gdLst>
              <a:ahLst/>
              <a:cxnLst>
                <a:cxn ang="0">
                  <a:pos x="T0" y="T1"/>
                </a:cxn>
                <a:cxn ang="0">
                  <a:pos x="T2" y="T3"/>
                </a:cxn>
                <a:cxn ang="0">
                  <a:pos x="T4" y="T5"/>
                </a:cxn>
                <a:cxn ang="0">
                  <a:pos x="T6" y="T7"/>
                </a:cxn>
                <a:cxn ang="0">
                  <a:pos x="T8" y="T9"/>
                </a:cxn>
                <a:cxn ang="0">
                  <a:pos x="T10" y="T11"/>
                </a:cxn>
              </a:cxnLst>
              <a:rect l="0" t="0" r="r" b="b"/>
              <a:pathLst>
                <a:path w="136" h="97">
                  <a:moveTo>
                    <a:pt x="15" y="0"/>
                  </a:moveTo>
                  <a:cubicBezTo>
                    <a:pt x="0" y="29"/>
                    <a:pt x="0" y="29"/>
                    <a:pt x="0" y="29"/>
                  </a:cubicBezTo>
                  <a:cubicBezTo>
                    <a:pt x="20" y="40"/>
                    <a:pt x="40" y="52"/>
                    <a:pt x="59" y="64"/>
                  </a:cubicBezTo>
                  <a:cubicBezTo>
                    <a:pt x="82" y="74"/>
                    <a:pt x="105" y="85"/>
                    <a:pt x="127" y="97"/>
                  </a:cubicBezTo>
                  <a:cubicBezTo>
                    <a:pt x="136" y="81"/>
                    <a:pt x="136" y="81"/>
                    <a:pt x="136" y="81"/>
                  </a:cubicBezTo>
                  <a:cubicBezTo>
                    <a:pt x="94" y="57"/>
                    <a:pt x="53" y="30"/>
                    <a:pt x="15" y="0"/>
                  </a:cubicBezTo>
                </a:path>
              </a:pathLst>
            </a:custGeom>
            <a:solidFill>
              <a:srgbClr val="3F3E3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57" name="Freeform 24"/>
            <p:cNvSpPr>
              <a:spLocks/>
            </p:cNvSpPr>
            <p:nvPr/>
          </p:nvSpPr>
          <p:spPr bwMode="auto">
            <a:xfrm>
              <a:off x="2924884" y="4441453"/>
              <a:ext cx="247247" cy="251785"/>
            </a:xfrm>
            <a:custGeom>
              <a:avLst/>
              <a:gdLst>
                <a:gd name="T0" fmla="*/ 173 w 313"/>
                <a:gd name="T1" fmla="*/ 366 h 385"/>
                <a:gd name="T2" fmla="*/ 201 w 313"/>
                <a:gd name="T3" fmla="*/ 381 h 385"/>
                <a:gd name="T4" fmla="*/ 300 w 313"/>
                <a:gd name="T5" fmla="*/ 378 h 385"/>
                <a:gd name="T6" fmla="*/ 307 w 313"/>
                <a:gd name="T7" fmla="*/ 350 h 385"/>
                <a:gd name="T8" fmla="*/ 139 w 313"/>
                <a:gd name="T9" fmla="*/ 13 h 385"/>
                <a:gd name="T10" fmla="*/ 112 w 313"/>
                <a:gd name="T11" fmla="*/ 6 h 385"/>
                <a:gd name="T12" fmla="*/ 12 w 313"/>
                <a:gd name="T13" fmla="*/ 66 h 385"/>
                <a:gd name="T14" fmla="*/ 5 w 313"/>
                <a:gd name="T15" fmla="*/ 93 h 385"/>
                <a:gd name="T16" fmla="*/ 173 w 313"/>
                <a:gd name="T17" fmla="*/ 366 h 3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3" h="385">
                  <a:moveTo>
                    <a:pt x="173" y="366"/>
                  </a:moveTo>
                  <a:cubicBezTo>
                    <a:pt x="179" y="376"/>
                    <a:pt x="184" y="381"/>
                    <a:pt x="201" y="381"/>
                  </a:cubicBezTo>
                  <a:cubicBezTo>
                    <a:pt x="201" y="381"/>
                    <a:pt x="277" y="385"/>
                    <a:pt x="300" y="378"/>
                  </a:cubicBezTo>
                  <a:cubicBezTo>
                    <a:pt x="311" y="375"/>
                    <a:pt x="313" y="360"/>
                    <a:pt x="307" y="350"/>
                  </a:cubicBezTo>
                  <a:cubicBezTo>
                    <a:pt x="139" y="13"/>
                    <a:pt x="139" y="13"/>
                    <a:pt x="139" y="13"/>
                  </a:cubicBezTo>
                  <a:cubicBezTo>
                    <a:pt x="134" y="4"/>
                    <a:pt x="121" y="0"/>
                    <a:pt x="112" y="6"/>
                  </a:cubicBezTo>
                  <a:cubicBezTo>
                    <a:pt x="12" y="66"/>
                    <a:pt x="12" y="66"/>
                    <a:pt x="12" y="66"/>
                  </a:cubicBezTo>
                  <a:cubicBezTo>
                    <a:pt x="3" y="71"/>
                    <a:pt x="0" y="84"/>
                    <a:pt x="5" y="93"/>
                  </a:cubicBezTo>
                  <a:cubicBezTo>
                    <a:pt x="173" y="366"/>
                    <a:pt x="173" y="366"/>
                    <a:pt x="173" y="366"/>
                  </a:cubicBezTo>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58" name="Freeform 25"/>
            <p:cNvSpPr>
              <a:spLocks/>
            </p:cNvSpPr>
            <p:nvPr/>
          </p:nvSpPr>
          <p:spPr bwMode="auto">
            <a:xfrm>
              <a:off x="2545630" y="3998826"/>
              <a:ext cx="45719" cy="45719"/>
            </a:xfrm>
            <a:custGeom>
              <a:avLst/>
              <a:gdLst>
                <a:gd name="T0" fmla="*/ 0 w 23"/>
                <a:gd name="T1" fmla="*/ 0 h 46"/>
                <a:gd name="T2" fmla="*/ 0 w 23"/>
                <a:gd name="T3" fmla="*/ 0 h 46"/>
                <a:gd name="T4" fmla="*/ 23 w 23"/>
                <a:gd name="T5" fmla="*/ 46 h 46"/>
                <a:gd name="T6" fmla="*/ 23 w 23"/>
                <a:gd name="T7" fmla="*/ 46 h 46"/>
                <a:gd name="T8" fmla="*/ 0 w 23"/>
                <a:gd name="T9" fmla="*/ 0 h 46"/>
              </a:gdLst>
              <a:ahLst/>
              <a:cxnLst>
                <a:cxn ang="0">
                  <a:pos x="T0" y="T1"/>
                </a:cxn>
                <a:cxn ang="0">
                  <a:pos x="T2" y="T3"/>
                </a:cxn>
                <a:cxn ang="0">
                  <a:pos x="T4" y="T5"/>
                </a:cxn>
                <a:cxn ang="0">
                  <a:pos x="T6" y="T7"/>
                </a:cxn>
                <a:cxn ang="0">
                  <a:pos x="T8" y="T9"/>
                </a:cxn>
              </a:cxnLst>
              <a:rect l="0" t="0" r="r" b="b"/>
              <a:pathLst>
                <a:path w="23" h="46">
                  <a:moveTo>
                    <a:pt x="0" y="0"/>
                  </a:moveTo>
                  <a:lnTo>
                    <a:pt x="0" y="0"/>
                  </a:lnTo>
                  <a:lnTo>
                    <a:pt x="23" y="46"/>
                  </a:lnTo>
                  <a:lnTo>
                    <a:pt x="23" y="46"/>
                  </a:lnTo>
                  <a:lnTo>
                    <a:pt x="0" y="0"/>
                  </a:lnTo>
                  <a:close/>
                </a:path>
              </a:pathLst>
            </a:custGeom>
            <a:solidFill>
              <a:srgbClr val="AEADA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59" name="Freeform 26"/>
            <p:cNvSpPr>
              <a:spLocks/>
            </p:cNvSpPr>
            <p:nvPr/>
          </p:nvSpPr>
          <p:spPr bwMode="auto">
            <a:xfrm>
              <a:off x="2545630" y="3998826"/>
              <a:ext cx="45719" cy="45719"/>
            </a:xfrm>
            <a:custGeom>
              <a:avLst/>
              <a:gdLst>
                <a:gd name="T0" fmla="*/ 0 w 23"/>
                <a:gd name="T1" fmla="*/ 0 h 46"/>
                <a:gd name="T2" fmla="*/ 0 w 23"/>
                <a:gd name="T3" fmla="*/ 0 h 46"/>
                <a:gd name="T4" fmla="*/ 23 w 23"/>
                <a:gd name="T5" fmla="*/ 46 h 46"/>
                <a:gd name="T6" fmla="*/ 23 w 23"/>
                <a:gd name="T7" fmla="*/ 46 h 46"/>
                <a:gd name="T8" fmla="*/ 0 w 23"/>
                <a:gd name="T9" fmla="*/ 0 h 46"/>
              </a:gdLst>
              <a:ahLst/>
              <a:cxnLst>
                <a:cxn ang="0">
                  <a:pos x="T0" y="T1"/>
                </a:cxn>
                <a:cxn ang="0">
                  <a:pos x="T2" y="T3"/>
                </a:cxn>
                <a:cxn ang="0">
                  <a:pos x="T4" y="T5"/>
                </a:cxn>
                <a:cxn ang="0">
                  <a:pos x="T6" y="T7"/>
                </a:cxn>
                <a:cxn ang="0">
                  <a:pos x="T8" y="T9"/>
                </a:cxn>
              </a:cxnLst>
              <a:rect l="0" t="0" r="r" b="b"/>
              <a:pathLst>
                <a:path w="23" h="46">
                  <a:moveTo>
                    <a:pt x="0" y="0"/>
                  </a:moveTo>
                  <a:lnTo>
                    <a:pt x="0" y="0"/>
                  </a:lnTo>
                  <a:lnTo>
                    <a:pt x="23" y="46"/>
                  </a:lnTo>
                  <a:lnTo>
                    <a:pt x="23" y="46"/>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60" name="Freeform 27"/>
            <p:cNvSpPr>
              <a:spLocks/>
            </p:cNvSpPr>
            <p:nvPr/>
          </p:nvSpPr>
          <p:spPr bwMode="auto">
            <a:xfrm>
              <a:off x="2514372" y="3989628"/>
              <a:ext cx="108235" cy="64114"/>
            </a:xfrm>
            <a:custGeom>
              <a:avLst/>
              <a:gdLst>
                <a:gd name="T0" fmla="*/ 122 w 137"/>
                <a:gd name="T1" fmla="*/ 0 h 98"/>
                <a:gd name="T2" fmla="*/ 0 w 137"/>
                <a:gd name="T3" fmla="*/ 81 h 98"/>
                <a:gd name="T4" fmla="*/ 10 w 137"/>
                <a:gd name="T5" fmla="*/ 98 h 98"/>
                <a:gd name="T6" fmla="*/ 78 w 137"/>
                <a:gd name="T7" fmla="*/ 65 h 98"/>
                <a:gd name="T8" fmla="*/ 137 w 137"/>
                <a:gd name="T9" fmla="*/ 30 h 98"/>
                <a:gd name="T10" fmla="*/ 122 w 137"/>
                <a:gd name="T11" fmla="*/ 0 h 98"/>
              </a:gdLst>
              <a:ahLst/>
              <a:cxnLst>
                <a:cxn ang="0">
                  <a:pos x="T0" y="T1"/>
                </a:cxn>
                <a:cxn ang="0">
                  <a:pos x="T2" y="T3"/>
                </a:cxn>
                <a:cxn ang="0">
                  <a:pos x="T4" y="T5"/>
                </a:cxn>
                <a:cxn ang="0">
                  <a:pos x="T6" y="T7"/>
                </a:cxn>
                <a:cxn ang="0">
                  <a:pos x="T8" y="T9"/>
                </a:cxn>
                <a:cxn ang="0">
                  <a:pos x="T10" y="T11"/>
                </a:cxn>
              </a:cxnLst>
              <a:rect l="0" t="0" r="r" b="b"/>
              <a:pathLst>
                <a:path w="137" h="98">
                  <a:moveTo>
                    <a:pt x="122" y="0"/>
                  </a:moveTo>
                  <a:cubicBezTo>
                    <a:pt x="83" y="30"/>
                    <a:pt x="43" y="58"/>
                    <a:pt x="0" y="81"/>
                  </a:cubicBezTo>
                  <a:cubicBezTo>
                    <a:pt x="10" y="98"/>
                    <a:pt x="10" y="98"/>
                    <a:pt x="10" y="98"/>
                  </a:cubicBezTo>
                  <a:cubicBezTo>
                    <a:pt x="32" y="86"/>
                    <a:pt x="55" y="75"/>
                    <a:pt x="78" y="65"/>
                  </a:cubicBezTo>
                  <a:cubicBezTo>
                    <a:pt x="97" y="53"/>
                    <a:pt x="117" y="41"/>
                    <a:pt x="137" y="30"/>
                  </a:cubicBezTo>
                  <a:cubicBezTo>
                    <a:pt x="122" y="0"/>
                    <a:pt x="122" y="0"/>
                    <a:pt x="122" y="0"/>
                  </a:cubicBezTo>
                </a:path>
              </a:pathLst>
            </a:custGeom>
            <a:solidFill>
              <a:srgbClr val="3F3E3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61" name="Freeform 29"/>
            <p:cNvSpPr>
              <a:spLocks noEditPoints="1"/>
            </p:cNvSpPr>
            <p:nvPr/>
          </p:nvSpPr>
          <p:spPr bwMode="auto">
            <a:xfrm>
              <a:off x="1859577" y="3435320"/>
              <a:ext cx="1417825" cy="1172731"/>
            </a:xfrm>
            <a:custGeom>
              <a:avLst/>
              <a:gdLst>
                <a:gd name="T0" fmla="*/ 897 w 1794"/>
                <a:gd name="T1" fmla="*/ 1793 h 1793"/>
                <a:gd name="T2" fmla="*/ 263 w 1794"/>
                <a:gd name="T3" fmla="*/ 1531 h 1793"/>
                <a:gd name="T4" fmla="*/ 0 w 1794"/>
                <a:gd name="T5" fmla="*/ 897 h 1793"/>
                <a:gd name="T6" fmla="*/ 263 w 1794"/>
                <a:gd name="T7" fmla="*/ 262 h 1793"/>
                <a:gd name="T8" fmla="*/ 897 w 1794"/>
                <a:gd name="T9" fmla="*/ 0 h 1793"/>
                <a:gd name="T10" fmla="*/ 1531 w 1794"/>
                <a:gd name="T11" fmla="*/ 262 h 1793"/>
                <a:gd name="T12" fmla="*/ 1794 w 1794"/>
                <a:gd name="T13" fmla="*/ 897 h 1793"/>
                <a:gd name="T14" fmla="*/ 1531 w 1794"/>
                <a:gd name="T15" fmla="*/ 1531 h 1793"/>
                <a:gd name="T16" fmla="*/ 897 w 1794"/>
                <a:gd name="T17" fmla="*/ 1793 h 1793"/>
                <a:gd name="T18" fmla="*/ 897 w 1794"/>
                <a:gd name="T19" fmla="*/ 79 h 1793"/>
                <a:gd name="T20" fmla="*/ 79 w 1794"/>
                <a:gd name="T21" fmla="*/ 897 h 1793"/>
                <a:gd name="T22" fmla="*/ 897 w 1794"/>
                <a:gd name="T23" fmla="*/ 1714 h 1793"/>
                <a:gd name="T24" fmla="*/ 1715 w 1794"/>
                <a:gd name="T25" fmla="*/ 897 h 1793"/>
                <a:gd name="T26" fmla="*/ 897 w 1794"/>
                <a:gd name="T27" fmla="*/ 79 h 17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94" h="1793">
                  <a:moveTo>
                    <a:pt x="897" y="1793"/>
                  </a:moveTo>
                  <a:cubicBezTo>
                    <a:pt x="658" y="1793"/>
                    <a:pt x="432" y="1700"/>
                    <a:pt x="263" y="1531"/>
                  </a:cubicBezTo>
                  <a:cubicBezTo>
                    <a:pt x="94" y="1361"/>
                    <a:pt x="0" y="1136"/>
                    <a:pt x="0" y="897"/>
                  </a:cubicBezTo>
                  <a:cubicBezTo>
                    <a:pt x="0" y="657"/>
                    <a:pt x="94" y="432"/>
                    <a:pt x="263" y="262"/>
                  </a:cubicBezTo>
                  <a:cubicBezTo>
                    <a:pt x="432" y="93"/>
                    <a:pt x="658" y="0"/>
                    <a:pt x="897" y="0"/>
                  </a:cubicBezTo>
                  <a:cubicBezTo>
                    <a:pt x="1137" y="0"/>
                    <a:pt x="1362" y="93"/>
                    <a:pt x="1531" y="262"/>
                  </a:cubicBezTo>
                  <a:cubicBezTo>
                    <a:pt x="1701" y="432"/>
                    <a:pt x="1794" y="657"/>
                    <a:pt x="1794" y="897"/>
                  </a:cubicBezTo>
                  <a:cubicBezTo>
                    <a:pt x="1794" y="1136"/>
                    <a:pt x="1701" y="1361"/>
                    <a:pt x="1531" y="1531"/>
                  </a:cubicBezTo>
                  <a:cubicBezTo>
                    <a:pt x="1362" y="1700"/>
                    <a:pt x="1137" y="1793"/>
                    <a:pt x="897" y="1793"/>
                  </a:cubicBezTo>
                  <a:moveTo>
                    <a:pt x="897" y="79"/>
                  </a:moveTo>
                  <a:cubicBezTo>
                    <a:pt x="446" y="79"/>
                    <a:pt x="79" y="446"/>
                    <a:pt x="79" y="897"/>
                  </a:cubicBezTo>
                  <a:cubicBezTo>
                    <a:pt x="79" y="1348"/>
                    <a:pt x="446" y="1714"/>
                    <a:pt x="897" y="1714"/>
                  </a:cubicBezTo>
                  <a:cubicBezTo>
                    <a:pt x="1348" y="1714"/>
                    <a:pt x="1715" y="1348"/>
                    <a:pt x="1715" y="897"/>
                  </a:cubicBezTo>
                  <a:cubicBezTo>
                    <a:pt x="1715" y="446"/>
                    <a:pt x="1348" y="79"/>
                    <a:pt x="897" y="79"/>
                  </a:cubicBezTo>
                </a:path>
              </a:pathLst>
            </a:custGeom>
            <a:solidFill>
              <a:srgbClr val="EA55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62" name="Freeform 30"/>
            <p:cNvSpPr>
              <a:spLocks noEditPoints="1"/>
            </p:cNvSpPr>
            <p:nvPr/>
          </p:nvSpPr>
          <p:spPr bwMode="auto">
            <a:xfrm>
              <a:off x="1915233" y="3481176"/>
              <a:ext cx="1306513" cy="1081019"/>
            </a:xfrm>
            <a:custGeom>
              <a:avLst/>
              <a:gdLst>
                <a:gd name="T0" fmla="*/ 826 w 1653"/>
                <a:gd name="T1" fmla="*/ 1653 h 1653"/>
                <a:gd name="T2" fmla="*/ 0 w 1653"/>
                <a:gd name="T3" fmla="*/ 827 h 1653"/>
                <a:gd name="T4" fmla="*/ 826 w 1653"/>
                <a:gd name="T5" fmla="*/ 0 h 1653"/>
                <a:gd name="T6" fmla="*/ 1653 w 1653"/>
                <a:gd name="T7" fmla="*/ 827 h 1653"/>
                <a:gd name="T8" fmla="*/ 826 w 1653"/>
                <a:gd name="T9" fmla="*/ 1653 h 1653"/>
                <a:gd name="T10" fmla="*/ 826 w 1653"/>
                <a:gd name="T11" fmla="*/ 49 h 1653"/>
                <a:gd name="T12" fmla="*/ 48 w 1653"/>
                <a:gd name="T13" fmla="*/ 827 h 1653"/>
                <a:gd name="T14" fmla="*/ 826 w 1653"/>
                <a:gd name="T15" fmla="*/ 1605 h 1653"/>
                <a:gd name="T16" fmla="*/ 1604 w 1653"/>
                <a:gd name="T17" fmla="*/ 827 h 1653"/>
                <a:gd name="T18" fmla="*/ 826 w 1653"/>
                <a:gd name="T19" fmla="*/ 49 h 16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53" h="1653">
                  <a:moveTo>
                    <a:pt x="826" y="1653"/>
                  </a:moveTo>
                  <a:cubicBezTo>
                    <a:pt x="371" y="1653"/>
                    <a:pt x="0" y="1282"/>
                    <a:pt x="0" y="827"/>
                  </a:cubicBezTo>
                  <a:cubicBezTo>
                    <a:pt x="0" y="371"/>
                    <a:pt x="371" y="0"/>
                    <a:pt x="826" y="0"/>
                  </a:cubicBezTo>
                  <a:cubicBezTo>
                    <a:pt x="1282" y="0"/>
                    <a:pt x="1653" y="371"/>
                    <a:pt x="1653" y="827"/>
                  </a:cubicBezTo>
                  <a:cubicBezTo>
                    <a:pt x="1653" y="1282"/>
                    <a:pt x="1282" y="1653"/>
                    <a:pt x="826" y="1653"/>
                  </a:cubicBezTo>
                  <a:moveTo>
                    <a:pt x="826" y="49"/>
                  </a:moveTo>
                  <a:cubicBezTo>
                    <a:pt x="397" y="49"/>
                    <a:pt x="48" y="398"/>
                    <a:pt x="48" y="827"/>
                  </a:cubicBezTo>
                  <a:cubicBezTo>
                    <a:pt x="48" y="1256"/>
                    <a:pt x="397" y="1605"/>
                    <a:pt x="826" y="1605"/>
                  </a:cubicBezTo>
                  <a:cubicBezTo>
                    <a:pt x="1255" y="1605"/>
                    <a:pt x="1604" y="1256"/>
                    <a:pt x="1604" y="827"/>
                  </a:cubicBezTo>
                  <a:cubicBezTo>
                    <a:pt x="1604" y="398"/>
                    <a:pt x="1255" y="49"/>
                    <a:pt x="826" y="49"/>
                  </a:cubicBezTo>
                </a:path>
              </a:pathLst>
            </a:custGeom>
            <a:solidFill>
              <a:srgbClr val="DFDED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63" name="Freeform 31"/>
            <p:cNvSpPr>
              <a:spLocks noEditPoints="1"/>
            </p:cNvSpPr>
            <p:nvPr/>
          </p:nvSpPr>
          <p:spPr bwMode="auto">
            <a:xfrm>
              <a:off x="1886507" y="3456974"/>
              <a:ext cx="1363965" cy="1129422"/>
            </a:xfrm>
            <a:custGeom>
              <a:avLst/>
              <a:gdLst>
                <a:gd name="T0" fmla="*/ 863 w 1726"/>
                <a:gd name="T1" fmla="*/ 1690 h 1727"/>
                <a:gd name="T2" fmla="*/ 37 w 1726"/>
                <a:gd name="T3" fmla="*/ 864 h 1727"/>
                <a:gd name="T4" fmla="*/ 863 w 1726"/>
                <a:gd name="T5" fmla="*/ 37 h 1727"/>
                <a:gd name="T6" fmla="*/ 1690 w 1726"/>
                <a:gd name="T7" fmla="*/ 864 h 1727"/>
                <a:gd name="T8" fmla="*/ 1690 w 1726"/>
                <a:gd name="T9" fmla="*/ 864 h 1727"/>
                <a:gd name="T10" fmla="*/ 1690 w 1726"/>
                <a:gd name="T11" fmla="*/ 864 h 1727"/>
                <a:gd name="T12" fmla="*/ 863 w 1726"/>
                <a:gd name="T13" fmla="*/ 1690 h 1727"/>
                <a:gd name="T14" fmla="*/ 863 w 1726"/>
                <a:gd name="T15" fmla="*/ 1690 h 1727"/>
                <a:gd name="T16" fmla="*/ 863 w 1726"/>
                <a:gd name="T17" fmla="*/ 0 h 1727"/>
                <a:gd name="T18" fmla="*/ 0 w 1726"/>
                <a:gd name="T19" fmla="*/ 864 h 1727"/>
                <a:gd name="T20" fmla="*/ 863 w 1726"/>
                <a:gd name="T21" fmla="*/ 1727 h 1727"/>
                <a:gd name="T22" fmla="*/ 1726 w 1726"/>
                <a:gd name="T23" fmla="*/ 864 h 1727"/>
                <a:gd name="T24" fmla="*/ 863 w 1726"/>
                <a:gd name="T25" fmla="*/ 0 h 17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26" h="1727">
                  <a:moveTo>
                    <a:pt x="863" y="1690"/>
                  </a:moveTo>
                  <a:cubicBezTo>
                    <a:pt x="408" y="1690"/>
                    <a:pt x="37" y="1319"/>
                    <a:pt x="37" y="864"/>
                  </a:cubicBezTo>
                  <a:cubicBezTo>
                    <a:pt x="37" y="408"/>
                    <a:pt x="408" y="37"/>
                    <a:pt x="863" y="37"/>
                  </a:cubicBezTo>
                  <a:cubicBezTo>
                    <a:pt x="1319" y="37"/>
                    <a:pt x="1690" y="408"/>
                    <a:pt x="1690" y="864"/>
                  </a:cubicBezTo>
                  <a:cubicBezTo>
                    <a:pt x="1690" y="864"/>
                    <a:pt x="1690" y="864"/>
                    <a:pt x="1690" y="864"/>
                  </a:cubicBezTo>
                  <a:cubicBezTo>
                    <a:pt x="1690" y="864"/>
                    <a:pt x="1690" y="864"/>
                    <a:pt x="1690" y="864"/>
                  </a:cubicBezTo>
                  <a:cubicBezTo>
                    <a:pt x="1690" y="1319"/>
                    <a:pt x="1319" y="1690"/>
                    <a:pt x="863" y="1690"/>
                  </a:cubicBezTo>
                  <a:cubicBezTo>
                    <a:pt x="863" y="1690"/>
                    <a:pt x="863" y="1690"/>
                    <a:pt x="863" y="1690"/>
                  </a:cubicBezTo>
                  <a:moveTo>
                    <a:pt x="863" y="0"/>
                  </a:moveTo>
                  <a:cubicBezTo>
                    <a:pt x="387" y="0"/>
                    <a:pt x="0" y="388"/>
                    <a:pt x="0" y="864"/>
                  </a:cubicBezTo>
                  <a:cubicBezTo>
                    <a:pt x="0" y="1340"/>
                    <a:pt x="387" y="1727"/>
                    <a:pt x="863" y="1727"/>
                  </a:cubicBezTo>
                  <a:cubicBezTo>
                    <a:pt x="1339" y="1727"/>
                    <a:pt x="1726" y="1340"/>
                    <a:pt x="1726" y="864"/>
                  </a:cubicBezTo>
                  <a:cubicBezTo>
                    <a:pt x="1726" y="388"/>
                    <a:pt x="1339" y="0"/>
                    <a:pt x="863" y="0"/>
                  </a:cubicBezTo>
                </a:path>
              </a:pathLst>
            </a:custGeom>
            <a:solidFill>
              <a:srgbClr val="CD4A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64" name="Oval 32"/>
            <p:cNvSpPr>
              <a:spLocks noChangeArrowheads="1"/>
            </p:cNvSpPr>
            <p:nvPr/>
          </p:nvSpPr>
          <p:spPr bwMode="auto">
            <a:xfrm>
              <a:off x="2464615" y="3483342"/>
              <a:ext cx="183127" cy="151581"/>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65" name="Oval 33"/>
            <p:cNvSpPr>
              <a:spLocks noChangeArrowheads="1"/>
            </p:cNvSpPr>
            <p:nvPr/>
          </p:nvSpPr>
          <p:spPr bwMode="auto">
            <a:xfrm>
              <a:off x="2482568" y="3497778"/>
              <a:ext cx="147220" cy="122284"/>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66" name="Freeform 34"/>
            <p:cNvSpPr>
              <a:spLocks noEditPoints="1"/>
            </p:cNvSpPr>
            <p:nvPr/>
          </p:nvSpPr>
          <p:spPr bwMode="auto">
            <a:xfrm>
              <a:off x="2482568" y="3539389"/>
              <a:ext cx="3078" cy="29722"/>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67" name="Freeform 35"/>
            <p:cNvSpPr>
              <a:spLocks/>
            </p:cNvSpPr>
            <p:nvPr/>
          </p:nvSpPr>
          <p:spPr bwMode="auto">
            <a:xfrm>
              <a:off x="2482568" y="3505421"/>
              <a:ext cx="61555" cy="113792"/>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68" name="Rectangle 36"/>
            <p:cNvSpPr>
              <a:spLocks noChangeArrowheads="1"/>
            </p:cNvSpPr>
            <p:nvPr/>
          </p:nvSpPr>
          <p:spPr bwMode="auto">
            <a:xfrm>
              <a:off x="2512833" y="3531746"/>
              <a:ext cx="86690" cy="41186"/>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69" name="Freeform 40"/>
            <p:cNvSpPr>
              <a:spLocks noEditPoints="1"/>
            </p:cNvSpPr>
            <p:nvPr/>
          </p:nvSpPr>
          <p:spPr bwMode="auto">
            <a:xfrm>
              <a:off x="2545630" y="3998826"/>
              <a:ext cx="45719" cy="45719"/>
            </a:xfrm>
            <a:custGeom>
              <a:avLst/>
              <a:gdLst>
                <a:gd name="T0" fmla="*/ 8 w 8"/>
                <a:gd name="T1" fmla="*/ 50 h 50"/>
                <a:gd name="T2" fmla="*/ 8 w 8"/>
                <a:gd name="T3" fmla="*/ 50 h 50"/>
                <a:gd name="T4" fmla="*/ 8 w 8"/>
                <a:gd name="T5" fmla="*/ 50 h 50"/>
                <a:gd name="T6" fmla="*/ 8 w 8"/>
                <a:gd name="T7" fmla="*/ 50 h 50"/>
                <a:gd name="T8" fmla="*/ 0 w 8"/>
                <a:gd name="T9" fmla="*/ 11 h 50"/>
                <a:gd name="T10" fmla="*/ 0 w 8"/>
                <a:gd name="T11" fmla="*/ 11 h 50"/>
                <a:gd name="T12" fmla="*/ 0 w 8"/>
                <a:gd name="T13" fmla="*/ 11 h 50"/>
                <a:gd name="T14" fmla="*/ 0 w 8"/>
                <a:gd name="T15" fmla="*/ 11 h 50"/>
                <a:gd name="T16" fmla="*/ 0 w 8"/>
                <a:gd name="T17" fmla="*/ 11 h 50"/>
                <a:gd name="T18" fmla="*/ 0 w 8"/>
                <a:gd name="T19" fmla="*/ 11 h 50"/>
                <a:gd name="T20" fmla="*/ 0 w 8"/>
                <a:gd name="T21" fmla="*/ 10 h 50"/>
                <a:gd name="T22" fmla="*/ 0 w 8"/>
                <a:gd name="T23" fmla="*/ 10 h 50"/>
                <a:gd name="T24" fmla="*/ 0 w 8"/>
                <a:gd name="T25" fmla="*/ 10 h 50"/>
                <a:gd name="T26" fmla="*/ 0 w 8"/>
                <a:gd name="T27" fmla="*/ 10 h 50"/>
                <a:gd name="T28" fmla="*/ 0 w 8"/>
                <a:gd name="T29" fmla="*/ 9 h 50"/>
                <a:gd name="T30" fmla="*/ 0 w 8"/>
                <a:gd name="T31" fmla="*/ 9 h 50"/>
                <a:gd name="T32" fmla="*/ 0 w 8"/>
                <a:gd name="T33" fmla="*/ 9 h 50"/>
                <a:gd name="T34" fmla="*/ 0 w 8"/>
                <a:gd name="T35" fmla="*/ 9 h 50"/>
                <a:gd name="T36" fmla="*/ 0 w 8"/>
                <a:gd name="T37" fmla="*/ 9 h 50"/>
                <a:gd name="T38" fmla="*/ 0 w 8"/>
                <a:gd name="T39" fmla="*/ 9 h 50"/>
                <a:gd name="T40" fmla="*/ 0 w 8"/>
                <a:gd name="T41" fmla="*/ 8 h 50"/>
                <a:gd name="T42" fmla="*/ 0 w 8"/>
                <a:gd name="T43" fmla="*/ 8 h 50"/>
                <a:gd name="T44" fmla="*/ 0 w 8"/>
                <a:gd name="T45" fmla="*/ 8 h 50"/>
                <a:gd name="T46" fmla="*/ 0 w 8"/>
                <a:gd name="T47" fmla="*/ 7 h 50"/>
                <a:gd name="T48" fmla="*/ 0 w 8"/>
                <a:gd name="T49" fmla="*/ 7 h 50"/>
                <a:gd name="T50" fmla="*/ 0 w 8"/>
                <a:gd name="T51" fmla="*/ 7 h 50"/>
                <a:gd name="T52" fmla="*/ 0 w 8"/>
                <a:gd name="T53" fmla="*/ 7 h 50"/>
                <a:gd name="T54" fmla="*/ 0 w 8"/>
                <a:gd name="T55" fmla="*/ 7 h 50"/>
                <a:gd name="T56" fmla="*/ 0 w 8"/>
                <a:gd name="T57" fmla="*/ 7 h 50"/>
                <a:gd name="T58" fmla="*/ 0 w 8"/>
                <a:gd name="T59" fmla="*/ 6 h 50"/>
                <a:gd name="T60" fmla="*/ 0 w 8"/>
                <a:gd name="T61" fmla="*/ 6 h 50"/>
                <a:gd name="T62" fmla="*/ 0 w 8"/>
                <a:gd name="T63" fmla="*/ 6 h 50"/>
                <a:gd name="T64" fmla="*/ 0 w 8"/>
                <a:gd name="T65" fmla="*/ 6 h 50"/>
                <a:gd name="T66" fmla="*/ 0 w 8"/>
                <a:gd name="T67" fmla="*/ 6 h 50"/>
                <a:gd name="T68" fmla="*/ 0 w 8"/>
                <a:gd name="T69" fmla="*/ 6 h 50"/>
                <a:gd name="T70" fmla="*/ 0 w 8"/>
                <a:gd name="T71" fmla="*/ 5 h 50"/>
                <a:gd name="T72" fmla="*/ 0 w 8"/>
                <a:gd name="T73" fmla="*/ 5 h 50"/>
                <a:gd name="T74" fmla="*/ 0 w 8"/>
                <a:gd name="T75" fmla="*/ 5 h 50"/>
                <a:gd name="T76" fmla="*/ 0 w 8"/>
                <a:gd name="T77" fmla="*/ 5 h 50"/>
                <a:gd name="T78" fmla="*/ 0 w 8"/>
                <a:gd name="T79" fmla="*/ 5 h 50"/>
                <a:gd name="T80" fmla="*/ 0 w 8"/>
                <a:gd name="T81" fmla="*/ 4 h 50"/>
                <a:gd name="T82" fmla="*/ 0 w 8"/>
                <a:gd name="T83" fmla="*/ 4 h 50"/>
                <a:gd name="T84" fmla="*/ 0 w 8"/>
                <a:gd name="T85" fmla="*/ 4 h 50"/>
                <a:gd name="T86" fmla="*/ 0 w 8"/>
                <a:gd name="T87" fmla="*/ 4 h 50"/>
                <a:gd name="T88" fmla="*/ 0 w 8"/>
                <a:gd name="T89" fmla="*/ 3 h 50"/>
                <a:gd name="T90" fmla="*/ 0 w 8"/>
                <a:gd name="T91" fmla="*/ 3 h 50"/>
                <a:gd name="T92" fmla="*/ 0 w 8"/>
                <a:gd name="T93" fmla="*/ 3 h 50"/>
                <a:gd name="T94" fmla="*/ 0 w 8"/>
                <a:gd name="T95" fmla="*/ 3 h 50"/>
                <a:gd name="T96" fmla="*/ 0 w 8"/>
                <a:gd name="T97" fmla="*/ 3 h 50"/>
                <a:gd name="T98" fmla="*/ 0 w 8"/>
                <a:gd name="T99" fmla="*/ 3 h 50"/>
                <a:gd name="T100" fmla="*/ 0 w 8"/>
                <a:gd name="T101" fmla="*/ 2 h 50"/>
                <a:gd name="T102" fmla="*/ 0 w 8"/>
                <a:gd name="T103" fmla="*/ 2 h 50"/>
                <a:gd name="T104" fmla="*/ 0 w 8"/>
                <a:gd name="T105" fmla="*/ 2 h 50"/>
                <a:gd name="T106" fmla="*/ 0 w 8"/>
                <a:gd name="T107" fmla="*/ 2 h 50"/>
                <a:gd name="T108" fmla="*/ 0 w 8"/>
                <a:gd name="T109" fmla="*/ 2 h 50"/>
                <a:gd name="T110" fmla="*/ 0 w 8"/>
                <a:gd name="T111" fmla="*/ 1 h 50"/>
                <a:gd name="T112" fmla="*/ 0 w 8"/>
                <a:gd name="T113" fmla="*/ 0 h 50"/>
                <a:gd name="T114" fmla="*/ 0 w 8"/>
                <a:gd name="T115"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8" h="50">
                  <a:moveTo>
                    <a:pt x="8" y="50"/>
                  </a:moveTo>
                  <a:cubicBezTo>
                    <a:pt x="8" y="50"/>
                    <a:pt x="8" y="50"/>
                    <a:pt x="8" y="50"/>
                  </a:cubicBezTo>
                  <a:cubicBezTo>
                    <a:pt x="8" y="50"/>
                    <a:pt x="8" y="50"/>
                    <a:pt x="8" y="50"/>
                  </a:cubicBezTo>
                  <a:moveTo>
                    <a:pt x="8" y="50"/>
                  </a:moveTo>
                  <a:cubicBezTo>
                    <a:pt x="8" y="50"/>
                    <a:pt x="8" y="50"/>
                    <a:pt x="8" y="50"/>
                  </a:cubicBezTo>
                  <a:cubicBezTo>
                    <a:pt x="8" y="50"/>
                    <a:pt x="8" y="50"/>
                    <a:pt x="8" y="50"/>
                  </a:cubicBezTo>
                  <a:moveTo>
                    <a:pt x="8" y="49"/>
                  </a:moveTo>
                  <a:cubicBezTo>
                    <a:pt x="8" y="50"/>
                    <a:pt x="8" y="50"/>
                    <a:pt x="8" y="50"/>
                  </a:cubicBezTo>
                  <a:cubicBezTo>
                    <a:pt x="8" y="50"/>
                    <a:pt x="8" y="50"/>
                    <a:pt x="8" y="49"/>
                  </a:cubicBezTo>
                  <a:moveTo>
                    <a:pt x="0" y="11"/>
                  </a:moveTo>
                  <a:cubicBezTo>
                    <a:pt x="0" y="25"/>
                    <a:pt x="2" y="38"/>
                    <a:pt x="8" y="49"/>
                  </a:cubicBezTo>
                  <a:cubicBezTo>
                    <a:pt x="2" y="38"/>
                    <a:pt x="0" y="25"/>
                    <a:pt x="0" y="11"/>
                  </a:cubicBezTo>
                  <a:moveTo>
                    <a:pt x="0" y="11"/>
                  </a:moveTo>
                  <a:cubicBezTo>
                    <a:pt x="0" y="11"/>
                    <a:pt x="0" y="11"/>
                    <a:pt x="0" y="11"/>
                  </a:cubicBezTo>
                  <a:cubicBezTo>
                    <a:pt x="0" y="11"/>
                    <a:pt x="0" y="11"/>
                    <a:pt x="0" y="11"/>
                  </a:cubicBezTo>
                  <a:moveTo>
                    <a:pt x="0" y="11"/>
                  </a:moveTo>
                  <a:cubicBezTo>
                    <a:pt x="0" y="11"/>
                    <a:pt x="0" y="11"/>
                    <a:pt x="0" y="11"/>
                  </a:cubicBezTo>
                  <a:cubicBezTo>
                    <a:pt x="0" y="11"/>
                    <a:pt x="0" y="11"/>
                    <a:pt x="0" y="11"/>
                  </a:cubicBezTo>
                  <a:moveTo>
                    <a:pt x="0" y="10"/>
                  </a:moveTo>
                  <a:cubicBezTo>
                    <a:pt x="0" y="11"/>
                    <a:pt x="0" y="11"/>
                    <a:pt x="0" y="11"/>
                  </a:cubicBezTo>
                  <a:cubicBezTo>
                    <a:pt x="0" y="11"/>
                    <a:pt x="0" y="11"/>
                    <a:pt x="0" y="10"/>
                  </a:cubicBezTo>
                  <a:moveTo>
                    <a:pt x="0" y="10"/>
                  </a:moveTo>
                  <a:cubicBezTo>
                    <a:pt x="0" y="10"/>
                    <a:pt x="0" y="10"/>
                    <a:pt x="0" y="10"/>
                  </a:cubicBezTo>
                  <a:cubicBezTo>
                    <a:pt x="0" y="10"/>
                    <a:pt x="0" y="10"/>
                    <a:pt x="0" y="10"/>
                  </a:cubicBezTo>
                  <a:cubicBezTo>
                    <a:pt x="0" y="10"/>
                    <a:pt x="0" y="10"/>
                    <a:pt x="0" y="10"/>
                  </a:cubicBezTo>
                  <a:cubicBezTo>
                    <a:pt x="0" y="10"/>
                    <a:pt x="0" y="10"/>
                    <a:pt x="0" y="10"/>
                  </a:cubicBezTo>
                  <a:moveTo>
                    <a:pt x="0" y="10"/>
                  </a:moveTo>
                  <a:cubicBezTo>
                    <a:pt x="0" y="10"/>
                    <a:pt x="0" y="10"/>
                    <a:pt x="0" y="10"/>
                  </a:cubicBezTo>
                  <a:cubicBezTo>
                    <a:pt x="0" y="10"/>
                    <a:pt x="0" y="10"/>
                    <a:pt x="0" y="10"/>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8"/>
                  </a:moveTo>
                  <a:cubicBezTo>
                    <a:pt x="0" y="8"/>
                    <a:pt x="0" y="8"/>
                    <a:pt x="0" y="9"/>
                  </a:cubicBezTo>
                  <a:cubicBezTo>
                    <a:pt x="0" y="8"/>
                    <a:pt x="0" y="8"/>
                    <a:pt x="0" y="8"/>
                  </a:cubicBezTo>
                  <a:moveTo>
                    <a:pt x="0" y="8"/>
                  </a:moveTo>
                  <a:cubicBezTo>
                    <a:pt x="0" y="8"/>
                    <a:pt x="0" y="8"/>
                    <a:pt x="0" y="8"/>
                  </a:cubicBezTo>
                  <a:cubicBezTo>
                    <a:pt x="0" y="8"/>
                    <a:pt x="0" y="8"/>
                    <a:pt x="0" y="8"/>
                  </a:cubicBezTo>
                  <a:moveTo>
                    <a:pt x="0" y="8"/>
                  </a:moveTo>
                  <a:cubicBezTo>
                    <a:pt x="0" y="8"/>
                    <a:pt x="0" y="8"/>
                    <a:pt x="0" y="8"/>
                  </a:cubicBezTo>
                  <a:cubicBezTo>
                    <a:pt x="0" y="8"/>
                    <a:pt x="0" y="8"/>
                    <a:pt x="0" y="8"/>
                  </a:cubicBezTo>
                  <a:moveTo>
                    <a:pt x="0" y="7"/>
                  </a:moveTo>
                  <a:cubicBezTo>
                    <a:pt x="0" y="8"/>
                    <a:pt x="0" y="8"/>
                    <a:pt x="0" y="8"/>
                  </a:cubicBezTo>
                  <a:cubicBezTo>
                    <a:pt x="0" y="8"/>
                    <a:pt x="0" y="8"/>
                    <a:pt x="0" y="7"/>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5"/>
                  </a:moveTo>
                  <a:cubicBezTo>
                    <a:pt x="0" y="5"/>
                    <a:pt x="0" y="6"/>
                    <a:pt x="0" y="6"/>
                  </a:cubicBezTo>
                  <a:cubicBezTo>
                    <a:pt x="0" y="6"/>
                    <a:pt x="0" y="5"/>
                    <a:pt x="0" y="5"/>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3"/>
                  </a:moveTo>
                  <a:cubicBezTo>
                    <a:pt x="0" y="3"/>
                    <a:pt x="0" y="3"/>
                    <a:pt x="0" y="4"/>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2"/>
                  </a:moveTo>
                  <a:cubicBezTo>
                    <a:pt x="0" y="3"/>
                    <a:pt x="0" y="3"/>
                    <a:pt x="0" y="3"/>
                  </a:cubicBezTo>
                  <a:cubicBezTo>
                    <a:pt x="0" y="3"/>
                    <a:pt x="0" y="3"/>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1"/>
                  </a:moveTo>
                  <a:cubicBezTo>
                    <a:pt x="0" y="1"/>
                    <a:pt x="0" y="1"/>
                    <a:pt x="0" y="1"/>
                  </a:cubicBezTo>
                  <a:cubicBezTo>
                    <a:pt x="0" y="1"/>
                    <a:pt x="0" y="1"/>
                    <a:pt x="0" y="1"/>
                  </a:cubicBezTo>
                  <a:moveTo>
                    <a:pt x="0" y="0"/>
                  </a:moveTo>
                  <a:cubicBezTo>
                    <a:pt x="0" y="0"/>
                    <a:pt x="0" y="0"/>
                    <a:pt x="0" y="0"/>
                  </a:cubicBezTo>
                  <a:cubicBezTo>
                    <a:pt x="0" y="0"/>
                    <a:pt x="0" y="0"/>
                    <a:pt x="0"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70" name="Freeform 52"/>
            <p:cNvSpPr>
              <a:spLocks noEditPoints="1"/>
            </p:cNvSpPr>
            <p:nvPr/>
          </p:nvSpPr>
          <p:spPr bwMode="auto">
            <a:xfrm>
              <a:off x="2545630" y="3998826"/>
              <a:ext cx="45719" cy="45719"/>
            </a:xfrm>
            <a:custGeom>
              <a:avLst/>
              <a:gdLst>
                <a:gd name="T0" fmla="*/ 0 w 25"/>
                <a:gd name="T1" fmla="*/ 65 h 65"/>
                <a:gd name="T2" fmla="*/ 0 w 25"/>
                <a:gd name="T3" fmla="*/ 65 h 65"/>
                <a:gd name="T4" fmla="*/ 0 w 25"/>
                <a:gd name="T5" fmla="*/ 65 h 65"/>
                <a:gd name="T6" fmla="*/ 0 w 25"/>
                <a:gd name="T7" fmla="*/ 65 h 65"/>
                <a:gd name="T8" fmla="*/ 0 w 25"/>
                <a:gd name="T9" fmla="*/ 65 h 65"/>
                <a:gd name="T10" fmla="*/ 0 w 25"/>
                <a:gd name="T11" fmla="*/ 65 h 65"/>
                <a:gd name="T12" fmla="*/ 0 w 25"/>
                <a:gd name="T13" fmla="*/ 64 h 65"/>
                <a:gd name="T14" fmla="*/ 0 w 25"/>
                <a:gd name="T15" fmla="*/ 64 h 65"/>
                <a:gd name="T16" fmla="*/ 0 w 25"/>
                <a:gd name="T17" fmla="*/ 64 h 65"/>
                <a:gd name="T18" fmla="*/ 0 w 25"/>
                <a:gd name="T19" fmla="*/ 64 h 65"/>
                <a:gd name="T20" fmla="*/ 0 w 25"/>
                <a:gd name="T21" fmla="*/ 64 h 65"/>
                <a:gd name="T22" fmla="*/ 0 w 25"/>
                <a:gd name="T23" fmla="*/ 64 h 65"/>
                <a:gd name="T24" fmla="*/ 0 w 25"/>
                <a:gd name="T25" fmla="*/ 64 h 65"/>
                <a:gd name="T26" fmla="*/ 0 w 25"/>
                <a:gd name="T27" fmla="*/ 64 h 65"/>
                <a:gd name="T28" fmla="*/ 0 w 25"/>
                <a:gd name="T29" fmla="*/ 64 h 65"/>
                <a:gd name="T30" fmla="*/ 0 w 25"/>
                <a:gd name="T31" fmla="*/ 63 h 65"/>
                <a:gd name="T32" fmla="*/ 0 w 25"/>
                <a:gd name="T33" fmla="*/ 64 h 65"/>
                <a:gd name="T34" fmla="*/ 0 w 25"/>
                <a:gd name="T35" fmla="*/ 64 h 65"/>
                <a:gd name="T36" fmla="*/ 0 w 25"/>
                <a:gd name="T37" fmla="*/ 63 h 65"/>
                <a:gd name="T38" fmla="*/ 25 w 25"/>
                <a:gd name="T39" fmla="*/ 0 h 65"/>
                <a:gd name="T40" fmla="*/ 0 w 25"/>
                <a:gd name="T41" fmla="*/ 63 h 65"/>
                <a:gd name="T42" fmla="*/ 25 w 25"/>
                <a:gd name="T43" fmla="*/ 0 h 65"/>
                <a:gd name="T44" fmla="*/ 25 w 25"/>
                <a:gd name="T45" fmla="*/ 0 h 65"/>
                <a:gd name="T46" fmla="*/ 25 w 25"/>
                <a:gd name="T47" fmla="*/ 0 h 65"/>
                <a:gd name="T48" fmla="*/ 25 w 25"/>
                <a:gd name="T49" fmla="*/ 0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5" h="65">
                  <a:moveTo>
                    <a:pt x="0" y="65"/>
                  </a:moveTo>
                  <a:cubicBezTo>
                    <a:pt x="0" y="65"/>
                    <a:pt x="0" y="65"/>
                    <a:pt x="0" y="65"/>
                  </a:cubicBezTo>
                  <a:cubicBezTo>
                    <a:pt x="0" y="65"/>
                    <a:pt x="0" y="65"/>
                    <a:pt x="0" y="65"/>
                  </a:cubicBezTo>
                  <a:moveTo>
                    <a:pt x="0" y="65"/>
                  </a:moveTo>
                  <a:cubicBezTo>
                    <a:pt x="0" y="65"/>
                    <a:pt x="0" y="65"/>
                    <a:pt x="0" y="65"/>
                  </a:cubicBezTo>
                  <a:cubicBezTo>
                    <a:pt x="0" y="65"/>
                    <a:pt x="0" y="65"/>
                    <a:pt x="0" y="65"/>
                  </a:cubicBezTo>
                  <a:moveTo>
                    <a:pt x="0" y="64"/>
                  </a:moveTo>
                  <a:cubicBezTo>
                    <a:pt x="0" y="64"/>
                    <a:pt x="0" y="64"/>
                    <a:pt x="0" y="64"/>
                  </a:cubicBezTo>
                  <a:cubicBezTo>
                    <a:pt x="0" y="64"/>
                    <a:pt x="0" y="64"/>
                    <a:pt x="0" y="64"/>
                  </a:cubicBezTo>
                  <a:moveTo>
                    <a:pt x="0" y="64"/>
                  </a:moveTo>
                  <a:cubicBezTo>
                    <a:pt x="0" y="64"/>
                    <a:pt x="0" y="64"/>
                    <a:pt x="0" y="64"/>
                  </a:cubicBezTo>
                  <a:cubicBezTo>
                    <a:pt x="0" y="64"/>
                    <a:pt x="0" y="64"/>
                    <a:pt x="0" y="64"/>
                  </a:cubicBezTo>
                  <a:moveTo>
                    <a:pt x="0" y="64"/>
                  </a:moveTo>
                  <a:cubicBezTo>
                    <a:pt x="0" y="64"/>
                    <a:pt x="0" y="64"/>
                    <a:pt x="0" y="64"/>
                  </a:cubicBezTo>
                  <a:cubicBezTo>
                    <a:pt x="0" y="64"/>
                    <a:pt x="0" y="64"/>
                    <a:pt x="0" y="64"/>
                  </a:cubicBezTo>
                  <a:moveTo>
                    <a:pt x="0" y="63"/>
                  </a:moveTo>
                  <a:cubicBezTo>
                    <a:pt x="0" y="63"/>
                    <a:pt x="0" y="64"/>
                    <a:pt x="0" y="64"/>
                  </a:cubicBezTo>
                  <a:cubicBezTo>
                    <a:pt x="0" y="64"/>
                    <a:pt x="0" y="64"/>
                    <a:pt x="0" y="64"/>
                  </a:cubicBezTo>
                  <a:cubicBezTo>
                    <a:pt x="0" y="64"/>
                    <a:pt x="0" y="63"/>
                    <a:pt x="0" y="63"/>
                  </a:cubicBezTo>
                  <a:moveTo>
                    <a:pt x="25" y="0"/>
                  </a:moveTo>
                  <a:cubicBezTo>
                    <a:pt x="10" y="17"/>
                    <a:pt x="0" y="39"/>
                    <a:pt x="0" y="63"/>
                  </a:cubicBezTo>
                  <a:cubicBezTo>
                    <a:pt x="0" y="39"/>
                    <a:pt x="10" y="17"/>
                    <a:pt x="25" y="0"/>
                  </a:cubicBezTo>
                  <a:moveTo>
                    <a:pt x="25" y="0"/>
                  </a:moveTo>
                  <a:cubicBezTo>
                    <a:pt x="25" y="0"/>
                    <a:pt x="25" y="0"/>
                    <a:pt x="25" y="0"/>
                  </a:cubicBezTo>
                  <a:cubicBezTo>
                    <a:pt x="25" y="0"/>
                    <a:pt x="25" y="0"/>
                    <a:pt x="25"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71" name="Freeform 64"/>
            <p:cNvSpPr>
              <a:spLocks noEditPoints="1"/>
            </p:cNvSpPr>
            <p:nvPr/>
          </p:nvSpPr>
          <p:spPr bwMode="auto">
            <a:xfrm>
              <a:off x="2545630" y="3998826"/>
              <a:ext cx="45719" cy="45719"/>
            </a:xfrm>
            <a:custGeom>
              <a:avLst/>
              <a:gdLst>
                <a:gd name="T0" fmla="*/ 7 w 7"/>
                <a:gd name="T1" fmla="*/ 69 h 69"/>
                <a:gd name="T2" fmla="*/ 7 w 7"/>
                <a:gd name="T3" fmla="*/ 69 h 69"/>
                <a:gd name="T4" fmla="*/ 7 w 7"/>
                <a:gd name="T5" fmla="*/ 69 h 69"/>
                <a:gd name="T6" fmla="*/ 7 w 7"/>
                <a:gd name="T7" fmla="*/ 68 h 69"/>
                <a:gd name="T8" fmla="*/ 6 w 7"/>
                <a:gd name="T9" fmla="*/ 67 h 69"/>
                <a:gd name="T10" fmla="*/ 6 w 7"/>
                <a:gd name="T11" fmla="*/ 66 h 69"/>
                <a:gd name="T12" fmla="*/ 6 w 7"/>
                <a:gd name="T13" fmla="*/ 66 h 69"/>
                <a:gd name="T14" fmla="*/ 6 w 7"/>
                <a:gd name="T15" fmla="*/ 66 h 69"/>
                <a:gd name="T16" fmla="*/ 6 w 7"/>
                <a:gd name="T17" fmla="*/ 66 h 69"/>
                <a:gd name="T18" fmla="*/ 5 w 7"/>
                <a:gd name="T19" fmla="*/ 65 h 69"/>
                <a:gd name="T20" fmla="*/ 5 w 7"/>
                <a:gd name="T21" fmla="*/ 65 h 69"/>
                <a:gd name="T22" fmla="*/ 5 w 7"/>
                <a:gd name="T23" fmla="*/ 65 h 69"/>
                <a:gd name="T24" fmla="*/ 5 w 7"/>
                <a:gd name="T25" fmla="*/ 64 h 69"/>
                <a:gd name="T26" fmla="*/ 5 w 7"/>
                <a:gd name="T27" fmla="*/ 64 h 69"/>
                <a:gd name="T28" fmla="*/ 5 w 7"/>
                <a:gd name="T29" fmla="*/ 63 h 69"/>
                <a:gd name="T30" fmla="*/ 5 w 7"/>
                <a:gd name="T31" fmla="*/ 63 h 69"/>
                <a:gd name="T32" fmla="*/ 5 w 7"/>
                <a:gd name="T33" fmla="*/ 63 h 69"/>
                <a:gd name="T34" fmla="*/ 5 w 7"/>
                <a:gd name="T35" fmla="*/ 62 h 69"/>
                <a:gd name="T36" fmla="*/ 4 w 7"/>
                <a:gd name="T37" fmla="*/ 62 h 69"/>
                <a:gd name="T38" fmla="*/ 4 w 7"/>
                <a:gd name="T39" fmla="*/ 62 h 69"/>
                <a:gd name="T40" fmla="*/ 4 w 7"/>
                <a:gd name="T41" fmla="*/ 61 h 69"/>
                <a:gd name="T42" fmla="*/ 4 w 7"/>
                <a:gd name="T43" fmla="*/ 60 h 69"/>
                <a:gd name="T44" fmla="*/ 4 w 7"/>
                <a:gd name="T45" fmla="*/ 60 h 69"/>
                <a:gd name="T46" fmla="*/ 4 w 7"/>
                <a:gd name="T47" fmla="*/ 60 h 69"/>
                <a:gd name="T48" fmla="*/ 4 w 7"/>
                <a:gd name="T49" fmla="*/ 60 h 69"/>
                <a:gd name="T50" fmla="*/ 4 w 7"/>
                <a:gd name="T51" fmla="*/ 59 h 69"/>
                <a:gd name="T52" fmla="*/ 4 w 7"/>
                <a:gd name="T53" fmla="*/ 59 h 69"/>
                <a:gd name="T54" fmla="*/ 3 w 7"/>
                <a:gd name="T55" fmla="*/ 59 h 69"/>
                <a:gd name="T56" fmla="*/ 3 w 7"/>
                <a:gd name="T57" fmla="*/ 57 h 69"/>
                <a:gd name="T58" fmla="*/ 3 w 7"/>
                <a:gd name="T59" fmla="*/ 57 h 69"/>
                <a:gd name="T60" fmla="*/ 3 w 7"/>
                <a:gd name="T61" fmla="*/ 56 h 69"/>
                <a:gd name="T62" fmla="*/ 3 w 7"/>
                <a:gd name="T63" fmla="*/ 56 h 69"/>
                <a:gd name="T64" fmla="*/ 3 w 7"/>
                <a:gd name="T65" fmla="*/ 56 h 69"/>
                <a:gd name="T66" fmla="*/ 0 w 7"/>
                <a:gd name="T67" fmla="*/ 40 h 69"/>
                <a:gd name="T68" fmla="*/ 0 w 7"/>
                <a:gd name="T69" fmla="*/ 40 h 69"/>
                <a:gd name="T70" fmla="*/ 0 w 7"/>
                <a:gd name="T71" fmla="*/ 40 h 69"/>
                <a:gd name="T72" fmla="*/ 0 w 7"/>
                <a:gd name="T73" fmla="*/ 40 h 69"/>
                <a:gd name="T74" fmla="*/ 0 w 7"/>
                <a:gd name="T75" fmla="*/ 39 h 69"/>
                <a:gd name="T76" fmla="*/ 0 w 7"/>
                <a:gd name="T77" fmla="*/ 39 h 69"/>
                <a:gd name="T78" fmla="*/ 0 w 7"/>
                <a:gd name="T79" fmla="*/ 39 h 69"/>
                <a:gd name="T80" fmla="*/ 0 w 7"/>
                <a:gd name="T81" fmla="*/ 38 h 69"/>
                <a:gd name="T82" fmla="*/ 0 w 7"/>
                <a:gd name="T83" fmla="*/ 38 h 69"/>
                <a:gd name="T84" fmla="*/ 0 w 7"/>
                <a:gd name="T85" fmla="*/ 38 h 69"/>
                <a:gd name="T86" fmla="*/ 7 w 7"/>
                <a:gd name="T87" fmla="*/ 0 h 69"/>
                <a:gd name="T88" fmla="*/ 7 w 7"/>
                <a:gd name="T89" fmla="*/ 0 h 69"/>
                <a:gd name="T90" fmla="*/ 7 w 7"/>
                <a:gd name="T91" fmla="*/ 0 h 69"/>
                <a:gd name="T92" fmla="*/ 7 w 7"/>
                <a:gd name="T93" fmla="*/ 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7" h="69">
                  <a:moveTo>
                    <a:pt x="7" y="69"/>
                  </a:moveTo>
                  <a:cubicBezTo>
                    <a:pt x="7" y="69"/>
                    <a:pt x="7" y="69"/>
                    <a:pt x="7" y="69"/>
                  </a:cubicBezTo>
                  <a:cubicBezTo>
                    <a:pt x="7" y="69"/>
                    <a:pt x="7" y="69"/>
                    <a:pt x="7" y="69"/>
                  </a:cubicBezTo>
                  <a:moveTo>
                    <a:pt x="7" y="69"/>
                  </a:moveTo>
                  <a:cubicBezTo>
                    <a:pt x="7" y="69"/>
                    <a:pt x="7" y="69"/>
                    <a:pt x="7" y="69"/>
                  </a:cubicBezTo>
                  <a:cubicBezTo>
                    <a:pt x="7" y="69"/>
                    <a:pt x="7" y="69"/>
                    <a:pt x="7" y="69"/>
                  </a:cubicBezTo>
                  <a:moveTo>
                    <a:pt x="7" y="69"/>
                  </a:moveTo>
                  <a:cubicBezTo>
                    <a:pt x="7" y="69"/>
                    <a:pt x="7" y="69"/>
                    <a:pt x="7" y="69"/>
                  </a:cubicBezTo>
                  <a:cubicBezTo>
                    <a:pt x="7" y="69"/>
                    <a:pt x="7" y="69"/>
                    <a:pt x="7" y="69"/>
                  </a:cubicBezTo>
                  <a:moveTo>
                    <a:pt x="7" y="68"/>
                  </a:moveTo>
                  <a:cubicBezTo>
                    <a:pt x="7" y="68"/>
                    <a:pt x="7" y="68"/>
                    <a:pt x="7" y="68"/>
                  </a:cubicBezTo>
                  <a:cubicBezTo>
                    <a:pt x="7" y="68"/>
                    <a:pt x="7" y="68"/>
                    <a:pt x="7" y="68"/>
                  </a:cubicBezTo>
                  <a:moveTo>
                    <a:pt x="6" y="67"/>
                  </a:moveTo>
                  <a:cubicBezTo>
                    <a:pt x="6" y="67"/>
                    <a:pt x="6" y="67"/>
                    <a:pt x="6" y="67"/>
                  </a:cubicBezTo>
                  <a:cubicBezTo>
                    <a:pt x="6" y="67"/>
                    <a:pt x="6" y="67"/>
                    <a:pt x="6" y="67"/>
                  </a:cubicBezTo>
                  <a:moveTo>
                    <a:pt x="6" y="66"/>
                  </a:moveTo>
                  <a:cubicBezTo>
                    <a:pt x="6" y="66"/>
                    <a:pt x="6" y="66"/>
                    <a:pt x="6" y="66"/>
                  </a:cubicBezTo>
                  <a:cubicBezTo>
                    <a:pt x="6" y="66"/>
                    <a:pt x="6" y="66"/>
                    <a:pt x="6" y="66"/>
                  </a:cubicBezTo>
                  <a:moveTo>
                    <a:pt x="6" y="66"/>
                  </a:moveTo>
                  <a:cubicBezTo>
                    <a:pt x="6" y="66"/>
                    <a:pt x="6" y="66"/>
                    <a:pt x="6" y="66"/>
                  </a:cubicBezTo>
                  <a:cubicBezTo>
                    <a:pt x="6" y="66"/>
                    <a:pt x="6" y="66"/>
                    <a:pt x="6" y="66"/>
                  </a:cubicBezTo>
                  <a:moveTo>
                    <a:pt x="6" y="66"/>
                  </a:moveTo>
                  <a:cubicBezTo>
                    <a:pt x="6" y="66"/>
                    <a:pt x="6" y="66"/>
                    <a:pt x="6" y="66"/>
                  </a:cubicBezTo>
                  <a:cubicBezTo>
                    <a:pt x="6" y="66"/>
                    <a:pt x="6" y="66"/>
                    <a:pt x="6" y="66"/>
                  </a:cubicBezTo>
                  <a:moveTo>
                    <a:pt x="6" y="66"/>
                  </a:moveTo>
                  <a:cubicBezTo>
                    <a:pt x="6" y="66"/>
                    <a:pt x="6" y="66"/>
                    <a:pt x="6" y="66"/>
                  </a:cubicBezTo>
                  <a:cubicBezTo>
                    <a:pt x="6" y="66"/>
                    <a:pt x="6" y="66"/>
                    <a:pt x="6" y="66"/>
                  </a:cubicBezTo>
                  <a:moveTo>
                    <a:pt x="5" y="65"/>
                  </a:moveTo>
                  <a:cubicBezTo>
                    <a:pt x="5" y="65"/>
                    <a:pt x="6" y="65"/>
                    <a:pt x="6" y="66"/>
                  </a:cubicBezTo>
                  <a:cubicBezTo>
                    <a:pt x="6" y="65"/>
                    <a:pt x="5" y="65"/>
                    <a:pt x="5" y="65"/>
                  </a:cubicBezTo>
                  <a:moveTo>
                    <a:pt x="5" y="65"/>
                  </a:moveTo>
                  <a:cubicBezTo>
                    <a:pt x="5" y="65"/>
                    <a:pt x="5" y="65"/>
                    <a:pt x="5" y="65"/>
                  </a:cubicBezTo>
                  <a:cubicBezTo>
                    <a:pt x="5" y="65"/>
                    <a:pt x="5" y="65"/>
                    <a:pt x="5" y="65"/>
                  </a:cubicBezTo>
                  <a:moveTo>
                    <a:pt x="5" y="65"/>
                  </a:moveTo>
                  <a:cubicBezTo>
                    <a:pt x="5" y="65"/>
                    <a:pt x="5" y="65"/>
                    <a:pt x="5" y="65"/>
                  </a:cubicBezTo>
                  <a:cubicBezTo>
                    <a:pt x="5" y="65"/>
                    <a:pt x="5" y="65"/>
                    <a:pt x="5" y="65"/>
                  </a:cubicBezTo>
                  <a:moveTo>
                    <a:pt x="5" y="64"/>
                  </a:moveTo>
                  <a:cubicBezTo>
                    <a:pt x="5" y="64"/>
                    <a:pt x="5" y="64"/>
                    <a:pt x="5" y="64"/>
                  </a:cubicBezTo>
                  <a:cubicBezTo>
                    <a:pt x="5" y="64"/>
                    <a:pt x="5" y="64"/>
                    <a:pt x="5" y="64"/>
                  </a:cubicBezTo>
                  <a:moveTo>
                    <a:pt x="5" y="64"/>
                  </a:moveTo>
                  <a:cubicBezTo>
                    <a:pt x="5" y="64"/>
                    <a:pt x="5" y="64"/>
                    <a:pt x="5" y="64"/>
                  </a:cubicBezTo>
                  <a:cubicBezTo>
                    <a:pt x="5" y="64"/>
                    <a:pt x="5" y="64"/>
                    <a:pt x="5" y="64"/>
                  </a:cubicBezTo>
                  <a:moveTo>
                    <a:pt x="5" y="63"/>
                  </a:moveTo>
                  <a:cubicBezTo>
                    <a:pt x="5" y="63"/>
                    <a:pt x="5" y="63"/>
                    <a:pt x="5" y="63"/>
                  </a:cubicBezTo>
                  <a:cubicBezTo>
                    <a:pt x="5" y="63"/>
                    <a:pt x="5" y="63"/>
                    <a:pt x="5" y="63"/>
                  </a:cubicBezTo>
                  <a:moveTo>
                    <a:pt x="5" y="63"/>
                  </a:moveTo>
                  <a:cubicBezTo>
                    <a:pt x="5" y="63"/>
                    <a:pt x="5" y="63"/>
                    <a:pt x="5" y="63"/>
                  </a:cubicBezTo>
                  <a:cubicBezTo>
                    <a:pt x="5" y="63"/>
                    <a:pt x="5" y="63"/>
                    <a:pt x="5" y="63"/>
                  </a:cubicBezTo>
                  <a:moveTo>
                    <a:pt x="5" y="63"/>
                  </a:moveTo>
                  <a:cubicBezTo>
                    <a:pt x="5" y="63"/>
                    <a:pt x="5" y="63"/>
                    <a:pt x="5" y="63"/>
                  </a:cubicBezTo>
                  <a:cubicBezTo>
                    <a:pt x="5" y="63"/>
                    <a:pt x="5" y="63"/>
                    <a:pt x="5" y="63"/>
                  </a:cubicBezTo>
                  <a:moveTo>
                    <a:pt x="5" y="62"/>
                  </a:moveTo>
                  <a:cubicBezTo>
                    <a:pt x="5" y="63"/>
                    <a:pt x="5" y="63"/>
                    <a:pt x="5" y="63"/>
                  </a:cubicBezTo>
                  <a:cubicBezTo>
                    <a:pt x="5" y="63"/>
                    <a:pt x="5" y="63"/>
                    <a:pt x="5" y="62"/>
                  </a:cubicBezTo>
                  <a:moveTo>
                    <a:pt x="4" y="62"/>
                  </a:moveTo>
                  <a:cubicBezTo>
                    <a:pt x="4" y="62"/>
                    <a:pt x="4" y="62"/>
                    <a:pt x="4" y="62"/>
                  </a:cubicBezTo>
                  <a:cubicBezTo>
                    <a:pt x="4" y="62"/>
                    <a:pt x="4" y="62"/>
                    <a:pt x="4" y="62"/>
                  </a:cubicBezTo>
                  <a:moveTo>
                    <a:pt x="4" y="62"/>
                  </a:moveTo>
                  <a:cubicBezTo>
                    <a:pt x="4" y="62"/>
                    <a:pt x="4" y="62"/>
                    <a:pt x="4" y="62"/>
                  </a:cubicBezTo>
                  <a:cubicBezTo>
                    <a:pt x="4" y="62"/>
                    <a:pt x="4" y="62"/>
                    <a:pt x="4" y="62"/>
                  </a:cubicBezTo>
                  <a:moveTo>
                    <a:pt x="4" y="61"/>
                  </a:moveTo>
                  <a:cubicBezTo>
                    <a:pt x="4" y="61"/>
                    <a:pt x="4" y="61"/>
                    <a:pt x="4" y="61"/>
                  </a:cubicBezTo>
                  <a:cubicBezTo>
                    <a:pt x="4" y="61"/>
                    <a:pt x="4" y="61"/>
                    <a:pt x="4" y="61"/>
                  </a:cubicBezTo>
                  <a:moveTo>
                    <a:pt x="4" y="60"/>
                  </a:moveTo>
                  <a:cubicBezTo>
                    <a:pt x="4" y="60"/>
                    <a:pt x="4" y="60"/>
                    <a:pt x="4" y="60"/>
                  </a:cubicBezTo>
                  <a:cubicBezTo>
                    <a:pt x="4" y="60"/>
                    <a:pt x="4" y="60"/>
                    <a:pt x="4" y="60"/>
                  </a:cubicBezTo>
                  <a:moveTo>
                    <a:pt x="4" y="60"/>
                  </a:moveTo>
                  <a:cubicBezTo>
                    <a:pt x="4" y="60"/>
                    <a:pt x="4" y="60"/>
                    <a:pt x="4" y="60"/>
                  </a:cubicBezTo>
                  <a:cubicBezTo>
                    <a:pt x="4" y="60"/>
                    <a:pt x="4" y="60"/>
                    <a:pt x="4" y="60"/>
                  </a:cubicBezTo>
                  <a:moveTo>
                    <a:pt x="4" y="60"/>
                  </a:moveTo>
                  <a:cubicBezTo>
                    <a:pt x="4" y="60"/>
                    <a:pt x="4" y="60"/>
                    <a:pt x="4" y="60"/>
                  </a:cubicBezTo>
                  <a:cubicBezTo>
                    <a:pt x="4" y="60"/>
                    <a:pt x="4" y="60"/>
                    <a:pt x="4" y="60"/>
                  </a:cubicBezTo>
                  <a:moveTo>
                    <a:pt x="4" y="60"/>
                  </a:moveTo>
                  <a:cubicBezTo>
                    <a:pt x="4" y="60"/>
                    <a:pt x="4" y="60"/>
                    <a:pt x="4" y="60"/>
                  </a:cubicBezTo>
                  <a:cubicBezTo>
                    <a:pt x="4" y="60"/>
                    <a:pt x="4" y="60"/>
                    <a:pt x="4" y="60"/>
                  </a:cubicBezTo>
                  <a:moveTo>
                    <a:pt x="4" y="59"/>
                  </a:moveTo>
                  <a:cubicBezTo>
                    <a:pt x="4" y="59"/>
                    <a:pt x="4" y="59"/>
                    <a:pt x="4" y="59"/>
                  </a:cubicBezTo>
                  <a:cubicBezTo>
                    <a:pt x="4" y="59"/>
                    <a:pt x="4" y="59"/>
                    <a:pt x="4" y="59"/>
                  </a:cubicBezTo>
                  <a:moveTo>
                    <a:pt x="4" y="59"/>
                  </a:moveTo>
                  <a:cubicBezTo>
                    <a:pt x="4" y="59"/>
                    <a:pt x="4" y="59"/>
                    <a:pt x="4" y="59"/>
                  </a:cubicBezTo>
                  <a:cubicBezTo>
                    <a:pt x="4" y="59"/>
                    <a:pt x="4" y="59"/>
                    <a:pt x="4" y="59"/>
                  </a:cubicBezTo>
                  <a:moveTo>
                    <a:pt x="3" y="59"/>
                  </a:moveTo>
                  <a:cubicBezTo>
                    <a:pt x="3" y="59"/>
                    <a:pt x="3" y="59"/>
                    <a:pt x="3" y="59"/>
                  </a:cubicBezTo>
                  <a:cubicBezTo>
                    <a:pt x="3" y="59"/>
                    <a:pt x="3" y="59"/>
                    <a:pt x="3" y="59"/>
                  </a:cubicBezTo>
                  <a:moveTo>
                    <a:pt x="3" y="57"/>
                  </a:moveTo>
                  <a:cubicBezTo>
                    <a:pt x="3" y="57"/>
                    <a:pt x="3" y="57"/>
                    <a:pt x="3" y="57"/>
                  </a:cubicBezTo>
                  <a:cubicBezTo>
                    <a:pt x="3" y="57"/>
                    <a:pt x="3" y="57"/>
                    <a:pt x="3" y="57"/>
                  </a:cubicBezTo>
                  <a:moveTo>
                    <a:pt x="3" y="57"/>
                  </a:moveTo>
                  <a:cubicBezTo>
                    <a:pt x="3" y="57"/>
                    <a:pt x="3" y="57"/>
                    <a:pt x="3" y="57"/>
                  </a:cubicBezTo>
                  <a:cubicBezTo>
                    <a:pt x="3" y="57"/>
                    <a:pt x="3" y="57"/>
                    <a:pt x="3" y="57"/>
                  </a:cubicBezTo>
                  <a:moveTo>
                    <a:pt x="3" y="56"/>
                  </a:moveTo>
                  <a:cubicBezTo>
                    <a:pt x="3" y="56"/>
                    <a:pt x="3" y="57"/>
                    <a:pt x="3" y="57"/>
                  </a:cubicBezTo>
                  <a:cubicBezTo>
                    <a:pt x="3" y="57"/>
                    <a:pt x="3" y="56"/>
                    <a:pt x="3" y="56"/>
                  </a:cubicBezTo>
                  <a:moveTo>
                    <a:pt x="3" y="56"/>
                  </a:moveTo>
                  <a:cubicBezTo>
                    <a:pt x="3" y="56"/>
                    <a:pt x="3" y="56"/>
                    <a:pt x="3" y="56"/>
                  </a:cubicBezTo>
                  <a:cubicBezTo>
                    <a:pt x="3" y="56"/>
                    <a:pt x="3" y="56"/>
                    <a:pt x="3" y="56"/>
                  </a:cubicBezTo>
                  <a:moveTo>
                    <a:pt x="3" y="56"/>
                  </a:moveTo>
                  <a:cubicBezTo>
                    <a:pt x="3" y="56"/>
                    <a:pt x="3" y="56"/>
                    <a:pt x="3" y="56"/>
                  </a:cubicBezTo>
                  <a:cubicBezTo>
                    <a:pt x="3" y="56"/>
                    <a:pt x="3" y="56"/>
                    <a:pt x="3" y="56"/>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8"/>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7" y="0"/>
                  </a:moveTo>
                  <a:cubicBezTo>
                    <a:pt x="2" y="12"/>
                    <a:pt x="0" y="24"/>
                    <a:pt x="0" y="38"/>
                  </a:cubicBezTo>
                  <a:cubicBezTo>
                    <a:pt x="0" y="24"/>
                    <a:pt x="2" y="12"/>
                    <a:pt x="7" y="0"/>
                  </a:cubicBezTo>
                  <a:moveTo>
                    <a:pt x="7" y="0"/>
                  </a:moveTo>
                  <a:cubicBezTo>
                    <a:pt x="7" y="0"/>
                    <a:pt x="7" y="0"/>
                    <a:pt x="7" y="0"/>
                  </a:cubicBezTo>
                  <a:cubicBezTo>
                    <a:pt x="7" y="0"/>
                    <a:pt x="7" y="0"/>
                    <a:pt x="7" y="0"/>
                  </a:cubicBezTo>
                  <a:moveTo>
                    <a:pt x="7" y="0"/>
                  </a:moveTo>
                  <a:cubicBezTo>
                    <a:pt x="7" y="0"/>
                    <a:pt x="7" y="0"/>
                    <a:pt x="7" y="0"/>
                  </a:cubicBezTo>
                  <a:cubicBezTo>
                    <a:pt x="7" y="0"/>
                    <a:pt x="7" y="0"/>
                    <a:pt x="7" y="0"/>
                  </a:cubicBezTo>
                  <a:moveTo>
                    <a:pt x="7" y="0"/>
                  </a:moveTo>
                  <a:cubicBezTo>
                    <a:pt x="7" y="0"/>
                    <a:pt x="7" y="0"/>
                    <a:pt x="7" y="0"/>
                  </a:cubicBezTo>
                  <a:cubicBezTo>
                    <a:pt x="7" y="0"/>
                    <a:pt x="7" y="0"/>
                    <a:pt x="7"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72" name="Freeform 70"/>
            <p:cNvSpPr>
              <a:spLocks noEditPoints="1"/>
            </p:cNvSpPr>
            <p:nvPr/>
          </p:nvSpPr>
          <p:spPr bwMode="auto">
            <a:xfrm>
              <a:off x="2545630" y="3998826"/>
              <a:ext cx="45719" cy="45719"/>
            </a:xfrm>
            <a:custGeom>
              <a:avLst/>
              <a:gdLst>
                <a:gd name="T0" fmla="*/ 1 w 1"/>
                <a:gd name="T1" fmla="*/ 23 h 23"/>
                <a:gd name="T2" fmla="*/ 1 w 1"/>
                <a:gd name="T3" fmla="*/ 22 h 23"/>
                <a:gd name="T4" fmla="*/ 1 w 1"/>
                <a:gd name="T5" fmla="*/ 22 h 23"/>
                <a:gd name="T6" fmla="*/ 1 w 1"/>
                <a:gd name="T7" fmla="*/ 21 h 23"/>
                <a:gd name="T8" fmla="*/ 1 w 1"/>
                <a:gd name="T9" fmla="*/ 20 h 23"/>
                <a:gd name="T10" fmla="*/ 1 w 1"/>
                <a:gd name="T11" fmla="*/ 20 h 23"/>
                <a:gd name="T12" fmla="*/ 0 w 1"/>
                <a:gd name="T13" fmla="*/ 20 h 23"/>
                <a:gd name="T14" fmla="*/ 0 w 1"/>
                <a:gd name="T15" fmla="*/ 19 h 23"/>
                <a:gd name="T16" fmla="*/ 0 w 1"/>
                <a:gd name="T17" fmla="*/ 19 h 23"/>
                <a:gd name="T18" fmla="*/ 0 w 1"/>
                <a:gd name="T19" fmla="*/ 18 h 23"/>
                <a:gd name="T20" fmla="*/ 0 w 1"/>
                <a:gd name="T21" fmla="*/ 18 h 23"/>
                <a:gd name="T22" fmla="*/ 0 w 1"/>
                <a:gd name="T23" fmla="*/ 18 h 23"/>
                <a:gd name="T24" fmla="*/ 0 w 1"/>
                <a:gd name="T25" fmla="*/ 17 h 23"/>
                <a:gd name="T26" fmla="*/ 0 w 1"/>
                <a:gd name="T27" fmla="*/ 17 h 23"/>
                <a:gd name="T28" fmla="*/ 0 w 1"/>
                <a:gd name="T29" fmla="*/ 17 h 23"/>
                <a:gd name="T30" fmla="*/ 0 w 1"/>
                <a:gd name="T31" fmla="*/ 16 h 23"/>
                <a:gd name="T32" fmla="*/ 0 w 1"/>
                <a:gd name="T33" fmla="*/ 16 h 23"/>
                <a:gd name="T34" fmla="*/ 0 w 1"/>
                <a:gd name="T35" fmla="*/ 15 h 23"/>
                <a:gd name="T36" fmla="*/ 0 w 1"/>
                <a:gd name="T37" fmla="*/ 15 h 23"/>
                <a:gd name="T38" fmla="*/ 0 w 1"/>
                <a:gd name="T39" fmla="*/ 15 h 23"/>
                <a:gd name="T40" fmla="*/ 0 w 1"/>
                <a:gd name="T41" fmla="*/ 14 h 23"/>
                <a:gd name="T42" fmla="*/ 0 w 1"/>
                <a:gd name="T43" fmla="*/ 14 h 23"/>
                <a:gd name="T44" fmla="*/ 0 w 1"/>
                <a:gd name="T45" fmla="*/ 13 h 23"/>
                <a:gd name="T46" fmla="*/ 0 w 1"/>
                <a:gd name="T47" fmla="*/ 13 h 23"/>
                <a:gd name="T48" fmla="*/ 0 w 1"/>
                <a:gd name="T49" fmla="*/ 12 h 23"/>
                <a:gd name="T50" fmla="*/ 0 w 1"/>
                <a:gd name="T51" fmla="*/ 12 h 23"/>
                <a:gd name="T52" fmla="*/ 0 w 1"/>
                <a:gd name="T53" fmla="*/ 12 h 23"/>
                <a:gd name="T54" fmla="*/ 0 w 1"/>
                <a:gd name="T55" fmla="*/ 11 h 23"/>
                <a:gd name="T56" fmla="*/ 0 w 1"/>
                <a:gd name="T57" fmla="*/ 11 h 23"/>
                <a:gd name="T58" fmla="*/ 0 w 1"/>
                <a:gd name="T59" fmla="*/ 11 h 23"/>
                <a:gd name="T60" fmla="*/ 0 w 1"/>
                <a:gd name="T61" fmla="*/ 10 h 23"/>
                <a:gd name="T62" fmla="*/ 0 w 1"/>
                <a:gd name="T63" fmla="*/ 10 h 23"/>
                <a:gd name="T64" fmla="*/ 0 w 1"/>
                <a:gd name="T65" fmla="*/ 9 h 23"/>
                <a:gd name="T66" fmla="*/ 0 w 1"/>
                <a:gd name="T67" fmla="*/ 9 h 23"/>
                <a:gd name="T68" fmla="*/ 0 w 1"/>
                <a:gd name="T69" fmla="*/ 9 h 23"/>
                <a:gd name="T70" fmla="*/ 0 w 1"/>
                <a:gd name="T71" fmla="*/ 8 h 23"/>
                <a:gd name="T72" fmla="*/ 0 w 1"/>
                <a:gd name="T73" fmla="*/ 8 h 23"/>
                <a:gd name="T74" fmla="*/ 0 w 1"/>
                <a:gd name="T75" fmla="*/ 8 h 23"/>
                <a:gd name="T76" fmla="*/ 0 w 1"/>
                <a:gd name="T77" fmla="*/ 7 h 23"/>
                <a:gd name="T78" fmla="*/ 0 w 1"/>
                <a:gd name="T79" fmla="*/ 6 h 23"/>
                <a:gd name="T80" fmla="*/ 0 w 1"/>
                <a:gd name="T81" fmla="*/ 6 h 23"/>
                <a:gd name="T82" fmla="*/ 0 w 1"/>
                <a:gd name="T83" fmla="*/ 6 h 23"/>
                <a:gd name="T84" fmla="*/ 0 w 1"/>
                <a:gd name="T85" fmla="*/ 5 h 23"/>
                <a:gd name="T86" fmla="*/ 0 w 1"/>
                <a:gd name="T87" fmla="*/ 5 h 23"/>
                <a:gd name="T88" fmla="*/ 0 w 1"/>
                <a:gd name="T89" fmla="*/ 5 h 23"/>
                <a:gd name="T90" fmla="*/ 0 w 1"/>
                <a:gd name="T91" fmla="*/ 4 h 23"/>
                <a:gd name="T92" fmla="*/ 0 w 1"/>
                <a:gd name="T93" fmla="*/ 4 h 23"/>
                <a:gd name="T94" fmla="*/ 0 w 1"/>
                <a:gd name="T95" fmla="*/ 3 h 23"/>
                <a:gd name="T96" fmla="*/ 0 w 1"/>
                <a:gd name="T97" fmla="*/ 3 h 23"/>
                <a:gd name="T98" fmla="*/ 0 w 1"/>
                <a:gd name="T99" fmla="*/ 3 h 23"/>
                <a:gd name="T100" fmla="*/ 0 w 1"/>
                <a:gd name="T101" fmla="*/ 2 h 23"/>
                <a:gd name="T102" fmla="*/ 0 w 1"/>
                <a:gd name="T103" fmla="*/ 1 h 23"/>
                <a:gd name="T104" fmla="*/ 0 w 1"/>
                <a:gd name="T105" fmla="*/ 1 h 23"/>
                <a:gd name="T106" fmla="*/ 0 w 1"/>
                <a:gd name="T107" fmla="*/ 1 h 23"/>
                <a:gd name="T108" fmla="*/ 0 w 1"/>
                <a:gd name="T109" fmla="*/ 0 h 23"/>
                <a:gd name="T110" fmla="*/ 0 w 1"/>
                <a:gd name="T11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 h="23">
                  <a:moveTo>
                    <a:pt x="1" y="23"/>
                  </a:moveTo>
                  <a:cubicBezTo>
                    <a:pt x="1" y="23"/>
                    <a:pt x="1" y="23"/>
                    <a:pt x="1" y="23"/>
                  </a:cubicBezTo>
                  <a:cubicBezTo>
                    <a:pt x="1" y="23"/>
                    <a:pt x="1" y="23"/>
                    <a:pt x="1" y="23"/>
                  </a:cubicBezTo>
                  <a:moveTo>
                    <a:pt x="1" y="23"/>
                  </a:moveTo>
                  <a:cubicBezTo>
                    <a:pt x="1" y="23"/>
                    <a:pt x="1" y="23"/>
                    <a:pt x="1" y="23"/>
                  </a:cubicBezTo>
                  <a:cubicBezTo>
                    <a:pt x="1" y="23"/>
                    <a:pt x="1" y="23"/>
                    <a:pt x="1" y="23"/>
                  </a:cubicBezTo>
                  <a:moveTo>
                    <a:pt x="1" y="22"/>
                  </a:moveTo>
                  <a:cubicBezTo>
                    <a:pt x="1" y="22"/>
                    <a:pt x="1" y="22"/>
                    <a:pt x="1" y="22"/>
                  </a:cubicBezTo>
                  <a:cubicBezTo>
                    <a:pt x="1" y="22"/>
                    <a:pt x="1" y="22"/>
                    <a:pt x="1" y="22"/>
                  </a:cubicBezTo>
                  <a:moveTo>
                    <a:pt x="1" y="22"/>
                  </a:moveTo>
                  <a:cubicBezTo>
                    <a:pt x="1" y="22"/>
                    <a:pt x="1" y="22"/>
                    <a:pt x="1" y="22"/>
                  </a:cubicBezTo>
                  <a:cubicBezTo>
                    <a:pt x="1" y="22"/>
                    <a:pt x="1" y="22"/>
                    <a:pt x="1" y="22"/>
                  </a:cubicBezTo>
                  <a:moveTo>
                    <a:pt x="1" y="21"/>
                  </a:moveTo>
                  <a:cubicBezTo>
                    <a:pt x="1" y="21"/>
                    <a:pt x="1" y="21"/>
                    <a:pt x="1" y="21"/>
                  </a:cubicBezTo>
                  <a:cubicBezTo>
                    <a:pt x="1" y="21"/>
                    <a:pt x="1" y="21"/>
                    <a:pt x="1" y="21"/>
                  </a:cubicBezTo>
                  <a:moveTo>
                    <a:pt x="1" y="21"/>
                  </a:moveTo>
                  <a:cubicBezTo>
                    <a:pt x="1" y="21"/>
                    <a:pt x="1" y="21"/>
                    <a:pt x="1" y="21"/>
                  </a:cubicBezTo>
                  <a:cubicBezTo>
                    <a:pt x="1" y="21"/>
                    <a:pt x="1" y="21"/>
                    <a:pt x="1" y="21"/>
                  </a:cubicBezTo>
                  <a:moveTo>
                    <a:pt x="1" y="20"/>
                  </a:moveTo>
                  <a:cubicBezTo>
                    <a:pt x="1" y="20"/>
                    <a:pt x="1" y="20"/>
                    <a:pt x="1" y="20"/>
                  </a:cubicBezTo>
                  <a:cubicBezTo>
                    <a:pt x="1" y="20"/>
                    <a:pt x="1" y="20"/>
                    <a:pt x="1" y="20"/>
                  </a:cubicBezTo>
                  <a:moveTo>
                    <a:pt x="1" y="20"/>
                  </a:moveTo>
                  <a:cubicBezTo>
                    <a:pt x="1" y="20"/>
                    <a:pt x="1" y="20"/>
                    <a:pt x="1" y="20"/>
                  </a:cubicBezTo>
                  <a:cubicBezTo>
                    <a:pt x="1" y="20"/>
                    <a:pt x="1" y="20"/>
                    <a:pt x="1" y="20"/>
                  </a:cubicBezTo>
                  <a:moveTo>
                    <a:pt x="1" y="20"/>
                  </a:moveTo>
                  <a:cubicBezTo>
                    <a:pt x="1" y="20"/>
                    <a:pt x="1" y="20"/>
                    <a:pt x="1" y="20"/>
                  </a:cubicBezTo>
                  <a:cubicBezTo>
                    <a:pt x="1" y="20"/>
                    <a:pt x="1" y="20"/>
                    <a:pt x="1" y="20"/>
                  </a:cubicBezTo>
                  <a:moveTo>
                    <a:pt x="0" y="20"/>
                  </a:moveTo>
                  <a:cubicBezTo>
                    <a:pt x="0" y="20"/>
                    <a:pt x="0" y="20"/>
                    <a:pt x="0" y="20"/>
                  </a:cubicBezTo>
                  <a:cubicBezTo>
                    <a:pt x="0" y="20"/>
                    <a:pt x="0" y="20"/>
                    <a:pt x="0" y="20"/>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8"/>
                    <a:pt x="0" y="18"/>
                  </a:cubicBezTo>
                  <a:cubicBezTo>
                    <a:pt x="0" y="18"/>
                    <a:pt x="0" y="17"/>
                    <a:pt x="0" y="17"/>
                  </a:cubicBezTo>
                  <a:moveTo>
                    <a:pt x="0" y="17"/>
                  </a:moveTo>
                  <a:cubicBezTo>
                    <a:pt x="0" y="17"/>
                    <a:pt x="0" y="17"/>
                    <a:pt x="0" y="17"/>
                  </a:cubicBezTo>
                  <a:cubicBezTo>
                    <a:pt x="0" y="17"/>
                    <a:pt x="0" y="17"/>
                    <a:pt x="0" y="17"/>
                  </a:cubicBezTo>
                  <a:moveTo>
                    <a:pt x="0" y="17"/>
                  </a:moveTo>
                  <a:cubicBezTo>
                    <a:pt x="0" y="17"/>
                    <a:pt x="0" y="17"/>
                    <a:pt x="0" y="17"/>
                  </a:cubicBezTo>
                  <a:cubicBezTo>
                    <a:pt x="0" y="17"/>
                    <a:pt x="0" y="17"/>
                    <a:pt x="0" y="17"/>
                  </a:cubicBezTo>
                  <a:moveTo>
                    <a:pt x="0" y="17"/>
                  </a:moveTo>
                  <a:cubicBezTo>
                    <a:pt x="0" y="17"/>
                    <a:pt x="0" y="17"/>
                    <a:pt x="0" y="17"/>
                  </a:cubicBezTo>
                  <a:cubicBezTo>
                    <a:pt x="0" y="17"/>
                    <a:pt x="0" y="17"/>
                    <a:pt x="0" y="17"/>
                  </a:cubicBezTo>
                  <a:moveTo>
                    <a:pt x="0" y="16"/>
                  </a:moveTo>
                  <a:cubicBezTo>
                    <a:pt x="0" y="16"/>
                    <a:pt x="0" y="16"/>
                    <a:pt x="0" y="16"/>
                  </a:cubicBezTo>
                  <a:cubicBezTo>
                    <a:pt x="0" y="16"/>
                    <a:pt x="0" y="16"/>
                    <a:pt x="0" y="16"/>
                  </a:cubicBezTo>
                  <a:moveTo>
                    <a:pt x="0" y="16"/>
                  </a:moveTo>
                  <a:cubicBezTo>
                    <a:pt x="0" y="16"/>
                    <a:pt x="0" y="16"/>
                    <a:pt x="0" y="16"/>
                  </a:cubicBezTo>
                  <a:cubicBezTo>
                    <a:pt x="0" y="16"/>
                    <a:pt x="0" y="16"/>
                    <a:pt x="0" y="16"/>
                  </a:cubicBezTo>
                  <a:moveTo>
                    <a:pt x="0" y="16"/>
                  </a:moveTo>
                  <a:cubicBezTo>
                    <a:pt x="0" y="16"/>
                    <a:pt x="0" y="16"/>
                    <a:pt x="0" y="16"/>
                  </a:cubicBezTo>
                  <a:cubicBezTo>
                    <a:pt x="0" y="16"/>
                    <a:pt x="0" y="16"/>
                    <a:pt x="0" y="16"/>
                  </a:cubicBezTo>
                  <a:moveTo>
                    <a:pt x="0" y="15"/>
                  </a:moveTo>
                  <a:cubicBezTo>
                    <a:pt x="0" y="15"/>
                    <a:pt x="0" y="15"/>
                    <a:pt x="0" y="16"/>
                  </a:cubicBezTo>
                  <a:cubicBezTo>
                    <a:pt x="0" y="15"/>
                    <a:pt x="0" y="15"/>
                    <a:pt x="0" y="15"/>
                  </a:cubicBezTo>
                  <a:moveTo>
                    <a:pt x="0" y="15"/>
                  </a:moveTo>
                  <a:cubicBezTo>
                    <a:pt x="0" y="15"/>
                    <a:pt x="0" y="15"/>
                    <a:pt x="0" y="15"/>
                  </a:cubicBezTo>
                  <a:cubicBezTo>
                    <a:pt x="0" y="15"/>
                    <a:pt x="0" y="15"/>
                    <a:pt x="0" y="15"/>
                  </a:cubicBezTo>
                  <a:moveTo>
                    <a:pt x="0" y="15"/>
                  </a:moveTo>
                  <a:cubicBezTo>
                    <a:pt x="0" y="15"/>
                    <a:pt x="0" y="15"/>
                    <a:pt x="0" y="15"/>
                  </a:cubicBezTo>
                  <a:cubicBezTo>
                    <a:pt x="0" y="15"/>
                    <a:pt x="0" y="15"/>
                    <a:pt x="0" y="15"/>
                  </a:cubicBezTo>
                  <a:moveTo>
                    <a:pt x="0" y="14"/>
                  </a:moveTo>
                  <a:cubicBezTo>
                    <a:pt x="0" y="15"/>
                    <a:pt x="0" y="15"/>
                    <a:pt x="0" y="15"/>
                  </a:cubicBezTo>
                  <a:cubicBezTo>
                    <a:pt x="0" y="15"/>
                    <a:pt x="0" y="15"/>
                    <a:pt x="0" y="14"/>
                  </a:cubicBezTo>
                  <a:moveTo>
                    <a:pt x="0" y="14"/>
                  </a:moveTo>
                  <a:cubicBezTo>
                    <a:pt x="0" y="14"/>
                    <a:pt x="0" y="14"/>
                    <a:pt x="0" y="14"/>
                  </a:cubicBezTo>
                  <a:cubicBezTo>
                    <a:pt x="0" y="14"/>
                    <a:pt x="0" y="14"/>
                    <a:pt x="0" y="14"/>
                  </a:cubicBezTo>
                  <a:moveTo>
                    <a:pt x="0" y="14"/>
                  </a:moveTo>
                  <a:cubicBezTo>
                    <a:pt x="0" y="14"/>
                    <a:pt x="0" y="14"/>
                    <a:pt x="0" y="14"/>
                  </a:cubicBezTo>
                  <a:cubicBezTo>
                    <a:pt x="0" y="14"/>
                    <a:pt x="0" y="14"/>
                    <a:pt x="0" y="14"/>
                  </a:cubicBezTo>
                  <a:moveTo>
                    <a:pt x="0" y="14"/>
                  </a:moveTo>
                  <a:cubicBezTo>
                    <a:pt x="0" y="14"/>
                    <a:pt x="0" y="14"/>
                    <a:pt x="0" y="14"/>
                  </a:cubicBezTo>
                  <a:cubicBezTo>
                    <a:pt x="0" y="14"/>
                    <a:pt x="0" y="14"/>
                    <a:pt x="0" y="14"/>
                  </a:cubicBezTo>
                  <a:moveTo>
                    <a:pt x="0" y="13"/>
                  </a:moveTo>
                  <a:cubicBezTo>
                    <a:pt x="0" y="13"/>
                    <a:pt x="0" y="13"/>
                    <a:pt x="0" y="13"/>
                  </a:cubicBezTo>
                  <a:cubicBezTo>
                    <a:pt x="0" y="13"/>
                    <a:pt x="0" y="13"/>
                    <a:pt x="0" y="13"/>
                  </a:cubicBezTo>
                  <a:moveTo>
                    <a:pt x="0" y="13"/>
                  </a:moveTo>
                  <a:cubicBezTo>
                    <a:pt x="0" y="13"/>
                    <a:pt x="0" y="13"/>
                    <a:pt x="0" y="13"/>
                  </a:cubicBezTo>
                  <a:cubicBezTo>
                    <a:pt x="0" y="13"/>
                    <a:pt x="0" y="13"/>
                    <a:pt x="0" y="13"/>
                  </a:cubicBezTo>
                  <a:moveTo>
                    <a:pt x="0" y="13"/>
                  </a:moveTo>
                  <a:cubicBezTo>
                    <a:pt x="0" y="13"/>
                    <a:pt x="0" y="13"/>
                    <a:pt x="0" y="13"/>
                  </a:cubicBezTo>
                  <a:cubicBezTo>
                    <a:pt x="0" y="13"/>
                    <a:pt x="0" y="13"/>
                    <a:pt x="0" y="13"/>
                  </a:cubicBezTo>
                  <a:moveTo>
                    <a:pt x="0" y="12"/>
                  </a:moveTo>
                  <a:cubicBezTo>
                    <a:pt x="0" y="12"/>
                    <a:pt x="0" y="13"/>
                    <a:pt x="0" y="13"/>
                  </a:cubicBezTo>
                  <a:cubicBezTo>
                    <a:pt x="0" y="13"/>
                    <a:pt x="0" y="12"/>
                    <a:pt x="0" y="12"/>
                  </a:cubicBezTo>
                  <a:moveTo>
                    <a:pt x="0" y="12"/>
                  </a:moveTo>
                  <a:cubicBezTo>
                    <a:pt x="0" y="12"/>
                    <a:pt x="0" y="12"/>
                    <a:pt x="0" y="12"/>
                  </a:cubicBezTo>
                  <a:cubicBezTo>
                    <a:pt x="0" y="12"/>
                    <a:pt x="0" y="12"/>
                    <a:pt x="0" y="12"/>
                  </a:cubicBezTo>
                  <a:moveTo>
                    <a:pt x="0" y="12"/>
                  </a:moveTo>
                  <a:cubicBezTo>
                    <a:pt x="0" y="12"/>
                    <a:pt x="0" y="12"/>
                    <a:pt x="0" y="12"/>
                  </a:cubicBezTo>
                  <a:cubicBezTo>
                    <a:pt x="0" y="12"/>
                    <a:pt x="0" y="12"/>
                    <a:pt x="0" y="12"/>
                  </a:cubicBezTo>
                  <a:moveTo>
                    <a:pt x="0" y="11"/>
                  </a:moveTo>
                  <a:cubicBezTo>
                    <a:pt x="0" y="12"/>
                    <a:pt x="0" y="12"/>
                    <a:pt x="0" y="12"/>
                  </a:cubicBezTo>
                  <a:cubicBezTo>
                    <a:pt x="0" y="12"/>
                    <a:pt x="0" y="12"/>
                    <a:pt x="0" y="11"/>
                  </a:cubicBezTo>
                  <a:moveTo>
                    <a:pt x="0" y="11"/>
                  </a:moveTo>
                  <a:cubicBezTo>
                    <a:pt x="0" y="11"/>
                    <a:pt x="0" y="11"/>
                    <a:pt x="0" y="11"/>
                  </a:cubicBezTo>
                  <a:cubicBezTo>
                    <a:pt x="0" y="11"/>
                    <a:pt x="0" y="11"/>
                    <a:pt x="0" y="11"/>
                  </a:cubicBezTo>
                  <a:moveTo>
                    <a:pt x="0" y="11"/>
                  </a:moveTo>
                  <a:cubicBezTo>
                    <a:pt x="0" y="11"/>
                    <a:pt x="0" y="11"/>
                    <a:pt x="0" y="11"/>
                  </a:cubicBezTo>
                  <a:cubicBezTo>
                    <a:pt x="0" y="11"/>
                    <a:pt x="0" y="11"/>
                    <a:pt x="0" y="11"/>
                  </a:cubicBezTo>
                  <a:moveTo>
                    <a:pt x="0" y="11"/>
                  </a:moveTo>
                  <a:cubicBezTo>
                    <a:pt x="0" y="11"/>
                    <a:pt x="0" y="11"/>
                    <a:pt x="0" y="11"/>
                  </a:cubicBezTo>
                  <a:cubicBezTo>
                    <a:pt x="0" y="11"/>
                    <a:pt x="0" y="11"/>
                    <a:pt x="0" y="11"/>
                  </a:cubicBezTo>
                  <a:moveTo>
                    <a:pt x="0" y="10"/>
                  </a:moveTo>
                  <a:cubicBezTo>
                    <a:pt x="0" y="10"/>
                    <a:pt x="0" y="10"/>
                    <a:pt x="0" y="11"/>
                  </a:cubicBezTo>
                  <a:cubicBezTo>
                    <a:pt x="0" y="10"/>
                    <a:pt x="0" y="10"/>
                    <a:pt x="0" y="10"/>
                  </a:cubicBezTo>
                  <a:moveTo>
                    <a:pt x="0" y="10"/>
                  </a:moveTo>
                  <a:cubicBezTo>
                    <a:pt x="0" y="10"/>
                    <a:pt x="0" y="10"/>
                    <a:pt x="0" y="10"/>
                  </a:cubicBezTo>
                  <a:cubicBezTo>
                    <a:pt x="0" y="10"/>
                    <a:pt x="0" y="10"/>
                    <a:pt x="0" y="10"/>
                  </a:cubicBezTo>
                  <a:moveTo>
                    <a:pt x="0" y="10"/>
                  </a:moveTo>
                  <a:cubicBezTo>
                    <a:pt x="0" y="10"/>
                    <a:pt x="0" y="10"/>
                    <a:pt x="0" y="10"/>
                  </a:cubicBezTo>
                  <a:cubicBezTo>
                    <a:pt x="0" y="10"/>
                    <a:pt x="0" y="10"/>
                    <a:pt x="0" y="10"/>
                  </a:cubicBezTo>
                  <a:moveTo>
                    <a:pt x="0" y="9"/>
                  </a:moveTo>
                  <a:cubicBezTo>
                    <a:pt x="0" y="9"/>
                    <a:pt x="0" y="10"/>
                    <a:pt x="0" y="10"/>
                  </a:cubicBezTo>
                  <a:cubicBezTo>
                    <a:pt x="0" y="10"/>
                    <a:pt x="0" y="9"/>
                    <a:pt x="0" y="9"/>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8"/>
                  </a:moveTo>
                  <a:cubicBezTo>
                    <a:pt x="0" y="8"/>
                    <a:pt x="0" y="8"/>
                    <a:pt x="0" y="8"/>
                  </a:cubicBezTo>
                  <a:cubicBezTo>
                    <a:pt x="0" y="8"/>
                    <a:pt x="0" y="8"/>
                    <a:pt x="0" y="8"/>
                  </a:cubicBezTo>
                  <a:moveTo>
                    <a:pt x="0" y="8"/>
                  </a:moveTo>
                  <a:cubicBezTo>
                    <a:pt x="0" y="8"/>
                    <a:pt x="0" y="8"/>
                    <a:pt x="0" y="8"/>
                  </a:cubicBezTo>
                  <a:cubicBezTo>
                    <a:pt x="0" y="8"/>
                    <a:pt x="0" y="8"/>
                    <a:pt x="0" y="8"/>
                  </a:cubicBezTo>
                  <a:moveTo>
                    <a:pt x="0" y="8"/>
                  </a:moveTo>
                  <a:cubicBezTo>
                    <a:pt x="0" y="8"/>
                    <a:pt x="0" y="8"/>
                    <a:pt x="0" y="8"/>
                  </a:cubicBezTo>
                  <a:cubicBezTo>
                    <a:pt x="0" y="8"/>
                    <a:pt x="0" y="8"/>
                    <a:pt x="0" y="8"/>
                  </a:cubicBezTo>
                  <a:moveTo>
                    <a:pt x="0" y="7"/>
                  </a:moveTo>
                  <a:cubicBezTo>
                    <a:pt x="0" y="7"/>
                    <a:pt x="0" y="7"/>
                    <a:pt x="0" y="8"/>
                  </a:cubicBezTo>
                  <a:cubicBezTo>
                    <a:pt x="0" y="7"/>
                    <a:pt x="0" y="7"/>
                    <a:pt x="0" y="7"/>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0" y="6"/>
                  </a:moveTo>
                  <a:cubicBezTo>
                    <a:pt x="0" y="6"/>
                    <a:pt x="0" y="6"/>
                    <a:pt x="0" y="7"/>
                  </a:cubicBezTo>
                  <a:cubicBezTo>
                    <a:pt x="0" y="6"/>
                    <a:pt x="0" y="6"/>
                    <a:pt x="0" y="6"/>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3"/>
                  </a:moveTo>
                  <a:cubicBezTo>
                    <a:pt x="0" y="3"/>
                    <a:pt x="0" y="4"/>
                    <a:pt x="0" y="4"/>
                  </a:cubicBezTo>
                  <a:cubicBezTo>
                    <a:pt x="0" y="4"/>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73" name="Freeform 78"/>
            <p:cNvSpPr>
              <a:spLocks noEditPoints="1"/>
            </p:cNvSpPr>
            <p:nvPr/>
          </p:nvSpPr>
          <p:spPr bwMode="auto">
            <a:xfrm>
              <a:off x="2545630" y="3998826"/>
              <a:ext cx="45719" cy="45719"/>
            </a:xfrm>
            <a:custGeom>
              <a:avLst/>
              <a:gdLst>
                <a:gd name="T0" fmla="*/ 18 w 18"/>
                <a:gd name="T1" fmla="*/ 55 h 55"/>
                <a:gd name="T2" fmla="*/ 18 w 18"/>
                <a:gd name="T3" fmla="*/ 55 h 55"/>
                <a:gd name="T4" fmla="*/ 18 w 18"/>
                <a:gd name="T5" fmla="*/ 55 h 55"/>
                <a:gd name="T6" fmla="*/ 18 w 18"/>
                <a:gd name="T7" fmla="*/ 55 h 55"/>
                <a:gd name="T8" fmla="*/ 18 w 18"/>
                <a:gd name="T9" fmla="*/ 55 h 55"/>
                <a:gd name="T10" fmla="*/ 18 w 18"/>
                <a:gd name="T11" fmla="*/ 55 h 55"/>
                <a:gd name="T12" fmla="*/ 17 w 18"/>
                <a:gd name="T13" fmla="*/ 55 h 55"/>
                <a:gd name="T14" fmla="*/ 18 w 18"/>
                <a:gd name="T15" fmla="*/ 55 h 55"/>
                <a:gd name="T16" fmla="*/ 17 w 18"/>
                <a:gd name="T17" fmla="*/ 55 h 55"/>
                <a:gd name="T18" fmla="*/ 0 w 18"/>
                <a:gd name="T19" fmla="*/ 1 h 55"/>
                <a:gd name="T20" fmla="*/ 17 w 18"/>
                <a:gd name="T21" fmla="*/ 55 h 55"/>
                <a:gd name="T22" fmla="*/ 0 w 18"/>
                <a:gd name="T23" fmla="*/ 1 h 55"/>
                <a:gd name="T24" fmla="*/ 0 w 18"/>
                <a:gd name="T25" fmla="*/ 1 h 55"/>
                <a:gd name="T26" fmla="*/ 0 w 18"/>
                <a:gd name="T27" fmla="*/ 1 h 55"/>
                <a:gd name="T28" fmla="*/ 0 w 18"/>
                <a:gd name="T29" fmla="*/ 1 h 55"/>
                <a:gd name="T30" fmla="*/ 0 w 18"/>
                <a:gd name="T31" fmla="*/ 1 h 55"/>
                <a:gd name="T32" fmla="*/ 0 w 18"/>
                <a:gd name="T33" fmla="*/ 1 h 55"/>
                <a:gd name="T34" fmla="*/ 0 w 18"/>
                <a:gd name="T35" fmla="*/ 1 h 55"/>
                <a:gd name="T36" fmla="*/ 0 w 18"/>
                <a:gd name="T37" fmla="*/ 0 h 55"/>
                <a:gd name="T38" fmla="*/ 0 w 18"/>
                <a:gd name="T39" fmla="*/ 1 h 55"/>
                <a:gd name="T40" fmla="*/ 0 w 18"/>
                <a:gd name="T41" fmla="*/ 1 h 55"/>
                <a:gd name="T42" fmla="*/ 0 w 18"/>
                <a:gd name="T43" fmla="*/ 0 h 55"/>
                <a:gd name="T44" fmla="*/ 0 w 18"/>
                <a:gd name="T45" fmla="*/ 0 h 55"/>
                <a:gd name="T46" fmla="*/ 0 w 18"/>
                <a:gd name="T47" fmla="*/ 0 h 55"/>
                <a:gd name="T48" fmla="*/ 0 w 18"/>
                <a:gd name="T49"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8" h="55">
                  <a:moveTo>
                    <a:pt x="18" y="55"/>
                  </a:moveTo>
                  <a:cubicBezTo>
                    <a:pt x="18" y="55"/>
                    <a:pt x="18" y="55"/>
                    <a:pt x="18" y="55"/>
                  </a:cubicBezTo>
                  <a:cubicBezTo>
                    <a:pt x="18" y="55"/>
                    <a:pt x="18" y="55"/>
                    <a:pt x="18" y="55"/>
                  </a:cubicBezTo>
                  <a:moveTo>
                    <a:pt x="18" y="55"/>
                  </a:moveTo>
                  <a:cubicBezTo>
                    <a:pt x="18" y="55"/>
                    <a:pt x="18" y="55"/>
                    <a:pt x="18" y="55"/>
                  </a:cubicBezTo>
                  <a:cubicBezTo>
                    <a:pt x="18" y="55"/>
                    <a:pt x="18" y="55"/>
                    <a:pt x="18" y="55"/>
                  </a:cubicBezTo>
                  <a:moveTo>
                    <a:pt x="17" y="55"/>
                  </a:moveTo>
                  <a:cubicBezTo>
                    <a:pt x="17" y="55"/>
                    <a:pt x="18" y="55"/>
                    <a:pt x="18" y="55"/>
                  </a:cubicBezTo>
                  <a:cubicBezTo>
                    <a:pt x="18" y="55"/>
                    <a:pt x="17" y="55"/>
                    <a:pt x="17" y="55"/>
                  </a:cubicBezTo>
                  <a:moveTo>
                    <a:pt x="0" y="1"/>
                  </a:moveTo>
                  <a:cubicBezTo>
                    <a:pt x="0" y="21"/>
                    <a:pt x="7" y="40"/>
                    <a:pt x="17" y="55"/>
                  </a:cubicBezTo>
                  <a:cubicBezTo>
                    <a:pt x="7" y="40"/>
                    <a:pt x="0" y="2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0"/>
                  </a:moveTo>
                  <a:cubicBezTo>
                    <a:pt x="0" y="0"/>
                    <a:pt x="0" y="0"/>
                    <a:pt x="0" y="1"/>
                  </a:cubicBezTo>
                  <a:cubicBezTo>
                    <a:pt x="0" y="1"/>
                    <a:pt x="0" y="1"/>
                    <a:pt x="0" y="1"/>
                  </a:cubicBezTo>
                  <a:cubicBezTo>
                    <a:pt x="0" y="0"/>
                    <a:pt x="0" y="0"/>
                    <a:pt x="0" y="0"/>
                  </a:cubicBezTo>
                  <a:moveTo>
                    <a:pt x="0" y="0"/>
                  </a:moveTo>
                  <a:cubicBezTo>
                    <a:pt x="0" y="0"/>
                    <a:pt x="0" y="0"/>
                    <a:pt x="0" y="0"/>
                  </a:cubicBezTo>
                  <a:cubicBezTo>
                    <a:pt x="0" y="0"/>
                    <a:pt x="0" y="0"/>
                    <a:pt x="0"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74" name="Freeform 86"/>
            <p:cNvSpPr>
              <a:spLocks noEditPoints="1"/>
            </p:cNvSpPr>
            <p:nvPr/>
          </p:nvSpPr>
          <p:spPr bwMode="auto">
            <a:xfrm>
              <a:off x="2545630" y="3998826"/>
              <a:ext cx="45719" cy="45719"/>
            </a:xfrm>
            <a:custGeom>
              <a:avLst/>
              <a:gdLst>
                <a:gd name="T0" fmla="*/ 3 w 4"/>
                <a:gd name="T1" fmla="*/ 47 h 48"/>
                <a:gd name="T2" fmla="*/ 3 w 4"/>
                <a:gd name="T3" fmla="*/ 47 h 48"/>
                <a:gd name="T4" fmla="*/ 2 w 4"/>
                <a:gd name="T5" fmla="*/ 47 h 48"/>
                <a:gd name="T6" fmla="*/ 2 w 4"/>
                <a:gd name="T7" fmla="*/ 46 h 48"/>
                <a:gd name="T8" fmla="*/ 2 w 4"/>
                <a:gd name="T9" fmla="*/ 46 h 48"/>
                <a:gd name="T10" fmla="*/ 0 w 4"/>
                <a:gd name="T11" fmla="*/ 23 h 48"/>
                <a:gd name="T12" fmla="*/ 0 w 4"/>
                <a:gd name="T13" fmla="*/ 22 h 48"/>
                <a:gd name="T14" fmla="*/ 0 w 4"/>
                <a:gd name="T15" fmla="*/ 22 h 48"/>
                <a:gd name="T16" fmla="*/ 0 w 4"/>
                <a:gd name="T17" fmla="*/ 22 h 48"/>
                <a:gd name="T18" fmla="*/ 0 w 4"/>
                <a:gd name="T19" fmla="*/ 22 h 48"/>
                <a:gd name="T20" fmla="*/ 0 w 4"/>
                <a:gd name="T21" fmla="*/ 21 h 48"/>
                <a:gd name="T22" fmla="*/ 0 w 4"/>
                <a:gd name="T23" fmla="*/ 20 h 48"/>
                <a:gd name="T24" fmla="*/ 0 w 4"/>
                <a:gd name="T25" fmla="*/ 20 h 48"/>
                <a:gd name="T26" fmla="*/ 0 w 4"/>
                <a:gd name="T27" fmla="*/ 20 h 48"/>
                <a:gd name="T28" fmla="*/ 0 w 4"/>
                <a:gd name="T29" fmla="*/ 19 h 48"/>
                <a:gd name="T30" fmla="*/ 0 w 4"/>
                <a:gd name="T31" fmla="*/ 19 h 48"/>
                <a:gd name="T32" fmla="*/ 0 w 4"/>
                <a:gd name="T33" fmla="*/ 19 h 48"/>
                <a:gd name="T34" fmla="*/ 0 w 4"/>
                <a:gd name="T35" fmla="*/ 18 h 48"/>
                <a:gd name="T36" fmla="*/ 0 w 4"/>
                <a:gd name="T37" fmla="*/ 18 h 48"/>
                <a:gd name="T38" fmla="*/ 0 w 4"/>
                <a:gd name="T39" fmla="*/ 18 h 48"/>
                <a:gd name="T40" fmla="*/ 1 w 4"/>
                <a:gd name="T41" fmla="*/ 17 h 48"/>
                <a:gd name="T42" fmla="*/ 1 w 4"/>
                <a:gd name="T43" fmla="*/ 17 h 48"/>
                <a:gd name="T44" fmla="*/ 1 w 4"/>
                <a:gd name="T45" fmla="*/ 16 h 48"/>
                <a:gd name="T46" fmla="*/ 1 w 4"/>
                <a:gd name="T47" fmla="*/ 15 h 48"/>
                <a:gd name="T48" fmla="*/ 1 w 4"/>
                <a:gd name="T49" fmla="*/ 15 h 48"/>
                <a:gd name="T50" fmla="*/ 1 w 4"/>
                <a:gd name="T51" fmla="*/ 15 h 48"/>
                <a:gd name="T52" fmla="*/ 1 w 4"/>
                <a:gd name="T53" fmla="*/ 14 h 48"/>
                <a:gd name="T54" fmla="*/ 1 w 4"/>
                <a:gd name="T55" fmla="*/ 14 h 48"/>
                <a:gd name="T56" fmla="*/ 1 w 4"/>
                <a:gd name="T57" fmla="*/ 14 h 48"/>
                <a:gd name="T58" fmla="*/ 1 w 4"/>
                <a:gd name="T59" fmla="*/ 13 h 48"/>
                <a:gd name="T60" fmla="*/ 1 w 4"/>
                <a:gd name="T61" fmla="*/ 13 h 48"/>
                <a:gd name="T62" fmla="*/ 1 w 4"/>
                <a:gd name="T63" fmla="*/ 11 h 48"/>
                <a:gd name="T64" fmla="*/ 1 w 4"/>
                <a:gd name="T65" fmla="*/ 11 h 48"/>
                <a:gd name="T66" fmla="*/ 1 w 4"/>
                <a:gd name="T67" fmla="*/ 11 h 48"/>
                <a:gd name="T68" fmla="*/ 1 w 4"/>
                <a:gd name="T69" fmla="*/ 10 h 48"/>
                <a:gd name="T70" fmla="*/ 1 w 4"/>
                <a:gd name="T71" fmla="*/ 10 h 48"/>
                <a:gd name="T72" fmla="*/ 1 w 4"/>
                <a:gd name="T73" fmla="*/ 10 h 48"/>
                <a:gd name="T74" fmla="*/ 2 w 4"/>
                <a:gd name="T75" fmla="*/ 9 h 48"/>
                <a:gd name="T76" fmla="*/ 2 w 4"/>
                <a:gd name="T77" fmla="*/ 8 h 48"/>
                <a:gd name="T78" fmla="*/ 2 w 4"/>
                <a:gd name="T79" fmla="*/ 8 h 48"/>
                <a:gd name="T80" fmla="*/ 2 w 4"/>
                <a:gd name="T81" fmla="*/ 8 h 48"/>
                <a:gd name="T82" fmla="*/ 2 w 4"/>
                <a:gd name="T83" fmla="*/ 7 h 48"/>
                <a:gd name="T84" fmla="*/ 2 w 4"/>
                <a:gd name="T85" fmla="*/ 7 h 48"/>
                <a:gd name="T86" fmla="*/ 2 w 4"/>
                <a:gd name="T87" fmla="*/ 6 h 48"/>
                <a:gd name="T88" fmla="*/ 2 w 4"/>
                <a:gd name="T89" fmla="*/ 5 h 48"/>
                <a:gd name="T90" fmla="*/ 2 w 4"/>
                <a:gd name="T91" fmla="*/ 5 h 48"/>
                <a:gd name="T92" fmla="*/ 2 w 4"/>
                <a:gd name="T93" fmla="*/ 5 h 48"/>
                <a:gd name="T94" fmla="*/ 3 w 4"/>
                <a:gd name="T95" fmla="*/ 4 h 48"/>
                <a:gd name="T96" fmla="*/ 3 w 4"/>
                <a:gd name="T97" fmla="*/ 4 h 48"/>
                <a:gd name="T98" fmla="*/ 3 w 4"/>
                <a:gd name="T99" fmla="*/ 4 h 48"/>
                <a:gd name="T100" fmla="*/ 3 w 4"/>
                <a:gd name="T101" fmla="*/ 3 h 48"/>
                <a:gd name="T102" fmla="*/ 3 w 4"/>
                <a:gd name="T103" fmla="*/ 3 h 48"/>
                <a:gd name="T104" fmla="*/ 3 w 4"/>
                <a:gd name="T105" fmla="*/ 3 h 48"/>
                <a:gd name="T106" fmla="*/ 3 w 4"/>
                <a:gd name="T107" fmla="*/ 2 h 48"/>
                <a:gd name="T108" fmla="*/ 3 w 4"/>
                <a:gd name="T109" fmla="*/ 2 h 48"/>
                <a:gd name="T110" fmla="*/ 3 w 4"/>
                <a:gd name="T111" fmla="*/ 1 h 48"/>
                <a:gd name="T112" fmla="*/ 3 w 4"/>
                <a:gd name="T113" fmla="*/ 1 h 48"/>
                <a:gd name="T114" fmla="*/ 4 w 4"/>
                <a:gd name="T115" fmla="*/ 1 h 48"/>
                <a:gd name="T116" fmla="*/ 4 w 4"/>
                <a:gd name="T117"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 h="48">
                  <a:moveTo>
                    <a:pt x="3" y="48"/>
                  </a:moveTo>
                  <a:cubicBezTo>
                    <a:pt x="3" y="48"/>
                    <a:pt x="3" y="48"/>
                    <a:pt x="3" y="48"/>
                  </a:cubicBezTo>
                  <a:cubicBezTo>
                    <a:pt x="3" y="48"/>
                    <a:pt x="3" y="48"/>
                    <a:pt x="3" y="48"/>
                  </a:cubicBezTo>
                  <a:moveTo>
                    <a:pt x="3" y="47"/>
                  </a:moveTo>
                  <a:cubicBezTo>
                    <a:pt x="3" y="47"/>
                    <a:pt x="3" y="47"/>
                    <a:pt x="3" y="47"/>
                  </a:cubicBezTo>
                  <a:cubicBezTo>
                    <a:pt x="3" y="47"/>
                    <a:pt x="3" y="47"/>
                    <a:pt x="3" y="47"/>
                  </a:cubicBezTo>
                  <a:moveTo>
                    <a:pt x="2" y="47"/>
                  </a:moveTo>
                  <a:cubicBezTo>
                    <a:pt x="3" y="47"/>
                    <a:pt x="3" y="47"/>
                    <a:pt x="3" y="47"/>
                  </a:cubicBezTo>
                  <a:cubicBezTo>
                    <a:pt x="3" y="47"/>
                    <a:pt x="3" y="47"/>
                    <a:pt x="2" y="47"/>
                  </a:cubicBezTo>
                  <a:moveTo>
                    <a:pt x="2" y="47"/>
                  </a:moveTo>
                  <a:cubicBezTo>
                    <a:pt x="2" y="47"/>
                    <a:pt x="2" y="47"/>
                    <a:pt x="2" y="47"/>
                  </a:cubicBezTo>
                  <a:cubicBezTo>
                    <a:pt x="2" y="47"/>
                    <a:pt x="2" y="47"/>
                    <a:pt x="2" y="47"/>
                  </a:cubicBezTo>
                  <a:moveTo>
                    <a:pt x="2" y="46"/>
                  </a:moveTo>
                  <a:cubicBezTo>
                    <a:pt x="2" y="46"/>
                    <a:pt x="2" y="46"/>
                    <a:pt x="2" y="46"/>
                  </a:cubicBezTo>
                  <a:cubicBezTo>
                    <a:pt x="2" y="46"/>
                    <a:pt x="2" y="46"/>
                    <a:pt x="2" y="46"/>
                  </a:cubicBezTo>
                  <a:moveTo>
                    <a:pt x="2" y="46"/>
                  </a:moveTo>
                  <a:cubicBezTo>
                    <a:pt x="2" y="46"/>
                    <a:pt x="2" y="46"/>
                    <a:pt x="2" y="46"/>
                  </a:cubicBezTo>
                  <a:cubicBezTo>
                    <a:pt x="2" y="46"/>
                    <a:pt x="2" y="46"/>
                    <a:pt x="2" y="46"/>
                  </a:cubicBezTo>
                  <a:moveTo>
                    <a:pt x="2" y="45"/>
                  </a:moveTo>
                  <a:cubicBezTo>
                    <a:pt x="2" y="46"/>
                    <a:pt x="2" y="46"/>
                    <a:pt x="2" y="46"/>
                  </a:cubicBezTo>
                  <a:cubicBezTo>
                    <a:pt x="2" y="46"/>
                    <a:pt x="2" y="46"/>
                    <a:pt x="2" y="45"/>
                  </a:cubicBezTo>
                  <a:moveTo>
                    <a:pt x="0" y="23"/>
                  </a:moveTo>
                  <a:cubicBezTo>
                    <a:pt x="0" y="31"/>
                    <a:pt x="1" y="38"/>
                    <a:pt x="2" y="45"/>
                  </a:cubicBezTo>
                  <a:cubicBezTo>
                    <a:pt x="1" y="38"/>
                    <a:pt x="0" y="31"/>
                    <a:pt x="0" y="23"/>
                  </a:cubicBezTo>
                  <a:moveTo>
                    <a:pt x="0" y="23"/>
                  </a:moveTo>
                  <a:cubicBezTo>
                    <a:pt x="0" y="23"/>
                    <a:pt x="0" y="23"/>
                    <a:pt x="0" y="23"/>
                  </a:cubicBezTo>
                  <a:cubicBezTo>
                    <a:pt x="0" y="23"/>
                    <a:pt x="0" y="23"/>
                    <a:pt x="0" y="23"/>
                  </a:cubicBezTo>
                  <a:moveTo>
                    <a:pt x="0" y="22"/>
                  </a:moveTo>
                  <a:cubicBezTo>
                    <a:pt x="0" y="22"/>
                    <a:pt x="0" y="22"/>
                    <a:pt x="0" y="22"/>
                  </a:cubicBezTo>
                  <a:cubicBezTo>
                    <a:pt x="0" y="23"/>
                    <a:pt x="0" y="23"/>
                    <a:pt x="0" y="23"/>
                  </a:cubicBezTo>
                  <a:cubicBezTo>
                    <a:pt x="0" y="23"/>
                    <a:pt x="0" y="23"/>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1"/>
                    <a:pt x="0" y="22"/>
                  </a:cubicBezTo>
                  <a:cubicBezTo>
                    <a:pt x="0" y="21"/>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20"/>
                  </a:moveTo>
                  <a:cubicBezTo>
                    <a:pt x="0" y="20"/>
                    <a:pt x="0" y="20"/>
                    <a:pt x="0" y="20"/>
                  </a:cubicBezTo>
                  <a:cubicBezTo>
                    <a:pt x="0" y="20"/>
                    <a:pt x="0" y="20"/>
                    <a:pt x="0" y="20"/>
                  </a:cubicBezTo>
                  <a:moveTo>
                    <a:pt x="0" y="20"/>
                  </a:moveTo>
                  <a:cubicBezTo>
                    <a:pt x="0" y="20"/>
                    <a:pt x="0" y="20"/>
                    <a:pt x="0" y="20"/>
                  </a:cubicBezTo>
                  <a:cubicBezTo>
                    <a:pt x="0" y="20"/>
                    <a:pt x="0" y="20"/>
                    <a:pt x="0" y="20"/>
                  </a:cubicBezTo>
                  <a:moveTo>
                    <a:pt x="0" y="19"/>
                  </a:moveTo>
                  <a:cubicBezTo>
                    <a:pt x="0" y="19"/>
                    <a:pt x="0" y="19"/>
                    <a:pt x="0" y="20"/>
                  </a:cubicBezTo>
                  <a:cubicBezTo>
                    <a:pt x="0" y="19"/>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7"/>
                  </a:cubicBezTo>
                  <a:cubicBezTo>
                    <a:pt x="0" y="17"/>
                    <a:pt x="0" y="17"/>
                    <a:pt x="0" y="17"/>
                  </a:cubicBezTo>
                  <a:moveTo>
                    <a:pt x="1" y="17"/>
                  </a:moveTo>
                  <a:cubicBezTo>
                    <a:pt x="1" y="17"/>
                    <a:pt x="0" y="17"/>
                    <a:pt x="0" y="17"/>
                  </a:cubicBezTo>
                  <a:cubicBezTo>
                    <a:pt x="0" y="17"/>
                    <a:pt x="1" y="17"/>
                    <a:pt x="1" y="17"/>
                  </a:cubicBezTo>
                  <a:moveTo>
                    <a:pt x="1" y="17"/>
                  </a:moveTo>
                  <a:cubicBezTo>
                    <a:pt x="1" y="17"/>
                    <a:pt x="1" y="17"/>
                    <a:pt x="1" y="17"/>
                  </a:cubicBezTo>
                  <a:cubicBezTo>
                    <a:pt x="1" y="17"/>
                    <a:pt x="1" y="17"/>
                    <a:pt x="1" y="17"/>
                  </a:cubicBezTo>
                  <a:moveTo>
                    <a:pt x="1" y="16"/>
                  </a:moveTo>
                  <a:cubicBezTo>
                    <a:pt x="1" y="16"/>
                    <a:pt x="1" y="17"/>
                    <a:pt x="1" y="17"/>
                  </a:cubicBezTo>
                  <a:cubicBezTo>
                    <a:pt x="1" y="17"/>
                    <a:pt x="1" y="16"/>
                    <a:pt x="1" y="16"/>
                  </a:cubicBezTo>
                  <a:moveTo>
                    <a:pt x="1" y="16"/>
                  </a:moveTo>
                  <a:cubicBezTo>
                    <a:pt x="1" y="16"/>
                    <a:pt x="1" y="16"/>
                    <a:pt x="1" y="16"/>
                  </a:cubicBezTo>
                  <a:cubicBezTo>
                    <a:pt x="1" y="16"/>
                    <a:pt x="1" y="16"/>
                    <a:pt x="1" y="16"/>
                  </a:cubicBezTo>
                  <a:moveTo>
                    <a:pt x="1" y="15"/>
                  </a:moveTo>
                  <a:cubicBezTo>
                    <a:pt x="1" y="15"/>
                    <a:pt x="1" y="16"/>
                    <a:pt x="1" y="16"/>
                  </a:cubicBezTo>
                  <a:cubicBezTo>
                    <a:pt x="1" y="16"/>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4"/>
                    <a:pt x="1" y="15"/>
                  </a:cubicBezTo>
                  <a:cubicBezTo>
                    <a:pt x="1" y="14"/>
                    <a:pt x="1" y="14"/>
                    <a:pt x="1" y="14"/>
                  </a:cubicBezTo>
                  <a:moveTo>
                    <a:pt x="1" y="14"/>
                  </a:moveTo>
                  <a:cubicBezTo>
                    <a:pt x="1" y="14"/>
                    <a:pt x="1" y="14"/>
                    <a:pt x="1" y="14"/>
                  </a:cubicBezTo>
                  <a:cubicBezTo>
                    <a:pt x="1" y="14"/>
                    <a:pt x="1" y="14"/>
                    <a:pt x="1" y="14"/>
                  </a:cubicBezTo>
                  <a:moveTo>
                    <a:pt x="1" y="14"/>
                  </a:moveTo>
                  <a:cubicBezTo>
                    <a:pt x="1" y="14"/>
                    <a:pt x="1" y="14"/>
                    <a:pt x="1" y="14"/>
                  </a:cubicBezTo>
                  <a:cubicBezTo>
                    <a:pt x="1" y="14"/>
                    <a:pt x="1" y="14"/>
                    <a:pt x="1" y="14"/>
                  </a:cubicBezTo>
                  <a:moveTo>
                    <a:pt x="1" y="14"/>
                  </a:moveTo>
                  <a:cubicBezTo>
                    <a:pt x="1" y="14"/>
                    <a:pt x="1" y="14"/>
                    <a:pt x="1" y="14"/>
                  </a:cubicBezTo>
                  <a:cubicBezTo>
                    <a:pt x="1" y="14"/>
                    <a:pt x="1" y="14"/>
                    <a:pt x="1" y="14"/>
                  </a:cubicBezTo>
                  <a:moveTo>
                    <a:pt x="1" y="13"/>
                  </a:moveTo>
                  <a:cubicBezTo>
                    <a:pt x="1" y="13"/>
                    <a:pt x="1" y="13"/>
                    <a:pt x="1" y="13"/>
                  </a:cubicBezTo>
                  <a:cubicBezTo>
                    <a:pt x="1" y="13"/>
                    <a:pt x="1" y="13"/>
                    <a:pt x="1" y="13"/>
                  </a:cubicBezTo>
                  <a:moveTo>
                    <a:pt x="1" y="13"/>
                  </a:moveTo>
                  <a:cubicBezTo>
                    <a:pt x="1" y="13"/>
                    <a:pt x="1" y="13"/>
                    <a:pt x="1" y="13"/>
                  </a:cubicBezTo>
                  <a:cubicBezTo>
                    <a:pt x="1" y="13"/>
                    <a:pt x="1" y="13"/>
                    <a:pt x="1" y="13"/>
                  </a:cubicBezTo>
                  <a:moveTo>
                    <a:pt x="1" y="12"/>
                  </a:moveTo>
                  <a:cubicBezTo>
                    <a:pt x="1" y="12"/>
                    <a:pt x="1" y="13"/>
                    <a:pt x="1" y="13"/>
                  </a:cubicBezTo>
                  <a:cubicBezTo>
                    <a:pt x="1" y="13"/>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1" y="10"/>
                  </a:moveTo>
                  <a:cubicBezTo>
                    <a:pt x="1" y="10"/>
                    <a:pt x="1" y="11"/>
                    <a:pt x="1" y="11"/>
                  </a:cubicBezTo>
                  <a:cubicBezTo>
                    <a:pt x="1" y="11"/>
                    <a:pt x="1" y="10"/>
                    <a:pt x="1" y="10"/>
                  </a:cubicBezTo>
                  <a:moveTo>
                    <a:pt x="1" y="10"/>
                  </a:moveTo>
                  <a:cubicBezTo>
                    <a:pt x="1" y="10"/>
                    <a:pt x="1" y="10"/>
                    <a:pt x="1" y="10"/>
                  </a:cubicBezTo>
                  <a:cubicBezTo>
                    <a:pt x="1" y="10"/>
                    <a:pt x="1" y="10"/>
                    <a:pt x="1" y="10"/>
                  </a:cubicBezTo>
                  <a:moveTo>
                    <a:pt x="1" y="10"/>
                  </a:moveTo>
                  <a:cubicBezTo>
                    <a:pt x="1" y="10"/>
                    <a:pt x="1" y="10"/>
                    <a:pt x="1" y="10"/>
                  </a:cubicBezTo>
                  <a:cubicBezTo>
                    <a:pt x="1" y="10"/>
                    <a:pt x="1" y="10"/>
                    <a:pt x="1" y="10"/>
                  </a:cubicBezTo>
                  <a:moveTo>
                    <a:pt x="2" y="9"/>
                  </a:moveTo>
                  <a:cubicBezTo>
                    <a:pt x="2" y="10"/>
                    <a:pt x="1" y="10"/>
                    <a:pt x="1" y="10"/>
                  </a:cubicBezTo>
                  <a:cubicBezTo>
                    <a:pt x="1" y="10"/>
                    <a:pt x="2" y="10"/>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6"/>
                  </a:moveTo>
                  <a:cubicBezTo>
                    <a:pt x="2" y="7"/>
                    <a:pt x="2" y="7"/>
                    <a:pt x="2" y="7"/>
                  </a:cubicBezTo>
                  <a:cubicBezTo>
                    <a:pt x="2" y="7"/>
                    <a:pt x="2" y="7"/>
                    <a:pt x="2" y="6"/>
                  </a:cubicBezTo>
                  <a:moveTo>
                    <a:pt x="2" y="6"/>
                  </a:moveTo>
                  <a:cubicBezTo>
                    <a:pt x="2" y="6"/>
                    <a:pt x="2" y="6"/>
                    <a:pt x="2" y="6"/>
                  </a:cubicBezTo>
                  <a:cubicBezTo>
                    <a:pt x="2" y="6"/>
                    <a:pt x="2" y="6"/>
                    <a:pt x="2" y="6"/>
                  </a:cubicBezTo>
                  <a:moveTo>
                    <a:pt x="2" y="5"/>
                  </a:moveTo>
                  <a:cubicBezTo>
                    <a:pt x="2" y="6"/>
                    <a:pt x="2" y="6"/>
                    <a:pt x="2" y="6"/>
                  </a:cubicBezTo>
                  <a:cubicBezTo>
                    <a:pt x="2" y="6"/>
                    <a:pt x="2" y="6"/>
                    <a:pt x="2" y="5"/>
                  </a:cubicBezTo>
                  <a:moveTo>
                    <a:pt x="2" y="5"/>
                  </a:moveTo>
                  <a:cubicBezTo>
                    <a:pt x="2" y="5"/>
                    <a:pt x="2" y="5"/>
                    <a:pt x="2" y="5"/>
                  </a:cubicBezTo>
                  <a:cubicBezTo>
                    <a:pt x="2" y="5"/>
                    <a:pt x="2" y="5"/>
                    <a:pt x="2" y="5"/>
                  </a:cubicBezTo>
                  <a:moveTo>
                    <a:pt x="2" y="5"/>
                  </a:moveTo>
                  <a:cubicBezTo>
                    <a:pt x="2" y="5"/>
                    <a:pt x="2" y="5"/>
                    <a:pt x="2" y="5"/>
                  </a:cubicBezTo>
                  <a:cubicBezTo>
                    <a:pt x="2" y="5"/>
                    <a:pt x="2" y="5"/>
                    <a:pt x="2"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4"/>
                    <a:pt x="3" y="4"/>
                  </a:cubicBezTo>
                  <a:cubicBezTo>
                    <a:pt x="3" y="4"/>
                    <a:pt x="3" y="3"/>
                    <a:pt x="3" y="3"/>
                  </a:cubicBezTo>
                  <a:moveTo>
                    <a:pt x="3" y="3"/>
                  </a:moveTo>
                  <a:cubicBezTo>
                    <a:pt x="3" y="3"/>
                    <a:pt x="3" y="3"/>
                    <a:pt x="3" y="3"/>
                  </a:cubicBezTo>
                  <a:cubicBezTo>
                    <a:pt x="3" y="3"/>
                    <a:pt x="3" y="3"/>
                    <a:pt x="3" y="3"/>
                  </a:cubicBezTo>
                  <a:moveTo>
                    <a:pt x="3" y="3"/>
                  </a:moveTo>
                  <a:cubicBezTo>
                    <a:pt x="3" y="3"/>
                    <a:pt x="3" y="3"/>
                    <a:pt x="3" y="3"/>
                  </a:cubicBezTo>
                  <a:cubicBezTo>
                    <a:pt x="3" y="3"/>
                    <a:pt x="3" y="3"/>
                    <a:pt x="3" y="3"/>
                  </a:cubicBezTo>
                  <a:moveTo>
                    <a:pt x="3" y="3"/>
                  </a:moveTo>
                  <a:cubicBezTo>
                    <a:pt x="3" y="3"/>
                    <a:pt x="3" y="3"/>
                    <a:pt x="3" y="3"/>
                  </a:cubicBezTo>
                  <a:cubicBezTo>
                    <a:pt x="3" y="3"/>
                    <a:pt x="3" y="3"/>
                    <a:pt x="3" y="3"/>
                  </a:cubicBezTo>
                  <a:moveTo>
                    <a:pt x="3" y="2"/>
                  </a:moveTo>
                  <a:cubicBezTo>
                    <a:pt x="3" y="2"/>
                    <a:pt x="3" y="2"/>
                    <a:pt x="3" y="2"/>
                  </a:cubicBezTo>
                  <a:cubicBezTo>
                    <a:pt x="3" y="2"/>
                    <a:pt x="3" y="2"/>
                    <a:pt x="3" y="2"/>
                  </a:cubicBezTo>
                  <a:moveTo>
                    <a:pt x="3" y="2"/>
                  </a:moveTo>
                  <a:cubicBezTo>
                    <a:pt x="3" y="2"/>
                    <a:pt x="3" y="2"/>
                    <a:pt x="3" y="2"/>
                  </a:cubicBezTo>
                  <a:cubicBezTo>
                    <a:pt x="3" y="2"/>
                    <a:pt x="3" y="2"/>
                    <a:pt x="3" y="2"/>
                  </a:cubicBezTo>
                  <a:moveTo>
                    <a:pt x="3" y="2"/>
                  </a:moveTo>
                  <a:cubicBezTo>
                    <a:pt x="3" y="2"/>
                    <a:pt x="3" y="2"/>
                    <a:pt x="3" y="2"/>
                  </a:cubicBezTo>
                  <a:cubicBezTo>
                    <a:pt x="3" y="2"/>
                    <a:pt x="3" y="2"/>
                    <a:pt x="3" y="2"/>
                  </a:cubicBezTo>
                  <a:moveTo>
                    <a:pt x="3" y="1"/>
                  </a:moveTo>
                  <a:cubicBezTo>
                    <a:pt x="3" y="1"/>
                    <a:pt x="3" y="2"/>
                    <a:pt x="3" y="2"/>
                  </a:cubicBezTo>
                  <a:cubicBezTo>
                    <a:pt x="3" y="2"/>
                    <a:pt x="3" y="1"/>
                    <a:pt x="3" y="1"/>
                  </a:cubicBezTo>
                  <a:moveTo>
                    <a:pt x="3" y="1"/>
                  </a:moveTo>
                  <a:cubicBezTo>
                    <a:pt x="3" y="1"/>
                    <a:pt x="3" y="1"/>
                    <a:pt x="3" y="1"/>
                  </a:cubicBezTo>
                  <a:cubicBezTo>
                    <a:pt x="3" y="1"/>
                    <a:pt x="3" y="1"/>
                    <a:pt x="3" y="1"/>
                  </a:cubicBezTo>
                  <a:moveTo>
                    <a:pt x="3" y="1"/>
                  </a:moveTo>
                  <a:cubicBezTo>
                    <a:pt x="3" y="1"/>
                    <a:pt x="3" y="1"/>
                    <a:pt x="3" y="1"/>
                  </a:cubicBezTo>
                  <a:cubicBezTo>
                    <a:pt x="3" y="1"/>
                    <a:pt x="3" y="1"/>
                    <a:pt x="3" y="1"/>
                  </a:cubicBezTo>
                  <a:moveTo>
                    <a:pt x="4" y="1"/>
                  </a:moveTo>
                  <a:cubicBezTo>
                    <a:pt x="4" y="1"/>
                    <a:pt x="4" y="1"/>
                    <a:pt x="4" y="1"/>
                  </a:cubicBezTo>
                  <a:cubicBezTo>
                    <a:pt x="4" y="1"/>
                    <a:pt x="4" y="1"/>
                    <a:pt x="4" y="1"/>
                  </a:cubicBezTo>
                  <a:moveTo>
                    <a:pt x="4" y="0"/>
                  </a:moveTo>
                  <a:cubicBezTo>
                    <a:pt x="4" y="0"/>
                    <a:pt x="4" y="0"/>
                    <a:pt x="4" y="1"/>
                  </a:cubicBezTo>
                  <a:cubicBezTo>
                    <a:pt x="4" y="0"/>
                    <a:pt x="4" y="0"/>
                    <a:pt x="4" y="0"/>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75" name="Rectangle 93"/>
            <p:cNvSpPr>
              <a:spLocks noChangeArrowheads="1"/>
            </p:cNvSpPr>
            <p:nvPr/>
          </p:nvSpPr>
          <p:spPr bwMode="auto">
            <a:xfrm>
              <a:off x="2552587" y="5357744"/>
              <a:ext cx="6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76" name="Oval 107"/>
            <p:cNvSpPr>
              <a:spLocks noChangeArrowheads="1"/>
            </p:cNvSpPr>
            <p:nvPr/>
          </p:nvSpPr>
          <p:spPr bwMode="auto">
            <a:xfrm>
              <a:off x="2524375" y="3984745"/>
              <a:ext cx="88229" cy="73880"/>
            </a:xfrm>
            <a:prstGeom prst="ellipse">
              <a:avLst/>
            </a:pr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77" name="Oval 108"/>
            <p:cNvSpPr>
              <a:spLocks noChangeArrowheads="1"/>
            </p:cNvSpPr>
            <p:nvPr/>
          </p:nvSpPr>
          <p:spPr bwMode="auto">
            <a:xfrm>
              <a:off x="2543354" y="3998826"/>
              <a:ext cx="50270" cy="45719"/>
            </a:xfrm>
            <a:prstGeom prst="ellipse">
              <a:avLst/>
            </a:prstGeom>
            <a:solidFill>
              <a:srgbClr val="FAFCF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78" name="Freeform 109"/>
            <p:cNvSpPr>
              <a:spLocks/>
            </p:cNvSpPr>
            <p:nvPr/>
          </p:nvSpPr>
          <p:spPr bwMode="auto">
            <a:xfrm>
              <a:off x="2507447" y="3978377"/>
              <a:ext cx="122085" cy="86617"/>
            </a:xfrm>
            <a:custGeom>
              <a:avLst/>
              <a:gdLst>
                <a:gd name="T0" fmla="*/ 0 w 155"/>
                <a:gd name="T1" fmla="*/ 0 h 133"/>
                <a:gd name="T2" fmla="*/ 104 w 155"/>
                <a:gd name="T3" fmla="*/ 133 h 133"/>
                <a:gd name="T4" fmla="*/ 0 w 155"/>
                <a:gd name="T5" fmla="*/ 0 h 133"/>
              </a:gdLst>
              <a:ahLst/>
              <a:cxnLst>
                <a:cxn ang="0">
                  <a:pos x="T0" y="T1"/>
                </a:cxn>
                <a:cxn ang="0">
                  <a:pos x="T2" y="T3"/>
                </a:cxn>
                <a:cxn ang="0">
                  <a:pos x="T4" y="T5"/>
                </a:cxn>
              </a:cxnLst>
              <a:rect l="0" t="0" r="r" b="b"/>
              <a:pathLst>
                <a:path w="155" h="133">
                  <a:moveTo>
                    <a:pt x="0" y="0"/>
                  </a:moveTo>
                  <a:cubicBezTo>
                    <a:pt x="0" y="0"/>
                    <a:pt x="117" y="30"/>
                    <a:pt x="104" y="133"/>
                  </a:cubicBezTo>
                  <a:cubicBezTo>
                    <a:pt x="104" y="133"/>
                    <a:pt x="155" y="1"/>
                    <a:pt x="0"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79" name="Freeform 110"/>
            <p:cNvSpPr>
              <a:spLocks/>
            </p:cNvSpPr>
            <p:nvPr/>
          </p:nvSpPr>
          <p:spPr bwMode="auto">
            <a:xfrm>
              <a:off x="2507190" y="3978164"/>
              <a:ext cx="122598" cy="87042"/>
            </a:xfrm>
            <a:custGeom>
              <a:avLst/>
              <a:gdLst>
                <a:gd name="T0" fmla="*/ 0 w 155"/>
                <a:gd name="T1" fmla="*/ 0 h 133"/>
                <a:gd name="T2" fmla="*/ 104 w 155"/>
                <a:gd name="T3" fmla="*/ 133 h 133"/>
                <a:gd name="T4" fmla="*/ 0 w 155"/>
                <a:gd name="T5" fmla="*/ 0 h 133"/>
              </a:gdLst>
              <a:ahLst/>
              <a:cxnLst>
                <a:cxn ang="0">
                  <a:pos x="T0" y="T1"/>
                </a:cxn>
                <a:cxn ang="0">
                  <a:pos x="T2" y="T3"/>
                </a:cxn>
                <a:cxn ang="0">
                  <a:pos x="T4" y="T5"/>
                </a:cxn>
              </a:cxnLst>
              <a:rect l="0" t="0" r="r" b="b"/>
              <a:pathLst>
                <a:path w="155" h="133">
                  <a:moveTo>
                    <a:pt x="0" y="0"/>
                  </a:moveTo>
                  <a:cubicBezTo>
                    <a:pt x="0" y="0"/>
                    <a:pt x="117" y="30"/>
                    <a:pt x="104" y="133"/>
                  </a:cubicBezTo>
                  <a:cubicBezTo>
                    <a:pt x="104" y="133"/>
                    <a:pt x="155" y="1"/>
                    <a:pt x="0"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80" name="Freeform 111"/>
            <p:cNvSpPr>
              <a:spLocks/>
            </p:cNvSpPr>
            <p:nvPr/>
          </p:nvSpPr>
          <p:spPr bwMode="auto">
            <a:xfrm>
              <a:off x="2512833" y="3973918"/>
              <a:ext cx="111313" cy="95534"/>
            </a:xfrm>
            <a:custGeom>
              <a:avLst/>
              <a:gdLst>
                <a:gd name="T0" fmla="*/ 56 w 141"/>
                <a:gd name="T1" fmla="*/ 0 h 146"/>
                <a:gd name="T2" fmla="*/ 141 w 141"/>
                <a:gd name="T3" fmla="*/ 146 h 146"/>
                <a:gd name="T4" fmla="*/ 56 w 141"/>
                <a:gd name="T5" fmla="*/ 0 h 146"/>
              </a:gdLst>
              <a:ahLst/>
              <a:cxnLst>
                <a:cxn ang="0">
                  <a:pos x="T0" y="T1"/>
                </a:cxn>
                <a:cxn ang="0">
                  <a:pos x="T2" y="T3"/>
                </a:cxn>
                <a:cxn ang="0">
                  <a:pos x="T4" y="T5"/>
                </a:cxn>
              </a:cxnLst>
              <a:rect l="0" t="0" r="r" b="b"/>
              <a:pathLst>
                <a:path w="141" h="146">
                  <a:moveTo>
                    <a:pt x="56" y="0"/>
                  </a:moveTo>
                  <a:cubicBezTo>
                    <a:pt x="0" y="145"/>
                    <a:pt x="141" y="146"/>
                    <a:pt x="141" y="146"/>
                  </a:cubicBezTo>
                  <a:cubicBezTo>
                    <a:pt x="41" y="120"/>
                    <a:pt x="56" y="0"/>
                    <a:pt x="56"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81" name="Freeform 112"/>
            <p:cNvSpPr>
              <a:spLocks/>
            </p:cNvSpPr>
            <p:nvPr/>
          </p:nvSpPr>
          <p:spPr bwMode="auto">
            <a:xfrm>
              <a:off x="2512833" y="3973918"/>
              <a:ext cx="111313" cy="95534"/>
            </a:xfrm>
            <a:custGeom>
              <a:avLst/>
              <a:gdLst>
                <a:gd name="T0" fmla="*/ 56 w 141"/>
                <a:gd name="T1" fmla="*/ 0 h 146"/>
                <a:gd name="T2" fmla="*/ 141 w 141"/>
                <a:gd name="T3" fmla="*/ 146 h 146"/>
                <a:gd name="T4" fmla="*/ 56 w 141"/>
                <a:gd name="T5" fmla="*/ 0 h 146"/>
              </a:gdLst>
              <a:ahLst/>
              <a:cxnLst>
                <a:cxn ang="0">
                  <a:pos x="T0" y="T1"/>
                </a:cxn>
                <a:cxn ang="0">
                  <a:pos x="T2" y="T3"/>
                </a:cxn>
                <a:cxn ang="0">
                  <a:pos x="T4" y="T5"/>
                </a:cxn>
              </a:cxnLst>
              <a:rect l="0" t="0" r="r" b="b"/>
              <a:pathLst>
                <a:path w="141" h="146">
                  <a:moveTo>
                    <a:pt x="56" y="0"/>
                  </a:moveTo>
                  <a:cubicBezTo>
                    <a:pt x="0" y="145"/>
                    <a:pt x="141" y="146"/>
                    <a:pt x="141" y="146"/>
                  </a:cubicBezTo>
                  <a:cubicBezTo>
                    <a:pt x="41" y="120"/>
                    <a:pt x="56" y="0"/>
                    <a:pt x="56"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82" name="Freeform 113"/>
            <p:cNvSpPr>
              <a:spLocks/>
            </p:cNvSpPr>
            <p:nvPr/>
          </p:nvSpPr>
          <p:spPr bwMode="auto">
            <a:xfrm>
              <a:off x="2507190" y="3978164"/>
              <a:ext cx="122598" cy="87042"/>
            </a:xfrm>
            <a:custGeom>
              <a:avLst/>
              <a:gdLst>
                <a:gd name="T0" fmla="*/ 155 w 155"/>
                <a:gd name="T1" fmla="*/ 0 h 133"/>
                <a:gd name="T2" fmla="*/ 51 w 155"/>
                <a:gd name="T3" fmla="*/ 133 h 133"/>
                <a:gd name="T4" fmla="*/ 155 w 155"/>
                <a:gd name="T5" fmla="*/ 0 h 133"/>
              </a:gdLst>
              <a:ahLst/>
              <a:cxnLst>
                <a:cxn ang="0">
                  <a:pos x="T0" y="T1"/>
                </a:cxn>
                <a:cxn ang="0">
                  <a:pos x="T2" y="T3"/>
                </a:cxn>
                <a:cxn ang="0">
                  <a:pos x="T4" y="T5"/>
                </a:cxn>
              </a:cxnLst>
              <a:rect l="0" t="0" r="r" b="b"/>
              <a:pathLst>
                <a:path w="155" h="133">
                  <a:moveTo>
                    <a:pt x="155" y="0"/>
                  </a:moveTo>
                  <a:cubicBezTo>
                    <a:pt x="0" y="1"/>
                    <a:pt x="51" y="133"/>
                    <a:pt x="51" y="133"/>
                  </a:cubicBezTo>
                  <a:cubicBezTo>
                    <a:pt x="38" y="30"/>
                    <a:pt x="155" y="0"/>
                    <a:pt x="155"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83" name="Freeform 114"/>
            <p:cNvSpPr>
              <a:spLocks/>
            </p:cNvSpPr>
            <p:nvPr/>
          </p:nvSpPr>
          <p:spPr bwMode="auto">
            <a:xfrm>
              <a:off x="2507190" y="3978164"/>
              <a:ext cx="122598" cy="87042"/>
            </a:xfrm>
            <a:custGeom>
              <a:avLst/>
              <a:gdLst>
                <a:gd name="T0" fmla="*/ 155 w 155"/>
                <a:gd name="T1" fmla="*/ 0 h 133"/>
                <a:gd name="T2" fmla="*/ 51 w 155"/>
                <a:gd name="T3" fmla="*/ 133 h 133"/>
                <a:gd name="T4" fmla="*/ 155 w 155"/>
                <a:gd name="T5" fmla="*/ 0 h 133"/>
              </a:gdLst>
              <a:ahLst/>
              <a:cxnLst>
                <a:cxn ang="0">
                  <a:pos x="T0" y="T1"/>
                </a:cxn>
                <a:cxn ang="0">
                  <a:pos x="T2" y="T3"/>
                </a:cxn>
                <a:cxn ang="0">
                  <a:pos x="T4" y="T5"/>
                </a:cxn>
              </a:cxnLst>
              <a:rect l="0" t="0" r="r" b="b"/>
              <a:pathLst>
                <a:path w="155" h="133">
                  <a:moveTo>
                    <a:pt x="155" y="0"/>
                  </a:moveTo>
                  <a:cubicBezTo>
                    <a:pt x="0" y="1"/>
                    <a:pt x="51" y="133"/>
                    <a:pt x="51" y="133"/>
                  </a:cubicBezTo>
                  <a:cubicBezTo>
                    <a:pt x="38" y="30"/>
                    <a:pt x="155" y="0"/>
                    <a:pt x="155"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84" name="Freeform 115"/>
            <p:cNvSpPr>
              <a:spLocks/>
            </p:cNvSpPr>
            <p:nvPr/>
          </p:nvSpPr>
          <p:spPr bwMode="auto">
            <a:xfrm>
              <a:off x="2924054" y="3195963"/>
              <a:ext cx="503728" cy="352839"/>
            </a:xfrm>
            <a:custGeom>
              <a:avLst/>
              <a:gdLst>
                <a:gd name="T0" fmla="*/ 0 w 638"/>
                <a:gd name="T1" fmla="*/ 194 h 539"/>
                <a:gd name="T2" fmla="*/ 0 w 638"/>
                <a:gd name="T3" fmla="*/ 193 h 539"/>
                <a:gd name="T4" fmla="*/ 444 w 638"/>
                <a:gd name="T5" fmla="*/ 95 h 539"/>
                <a:gd name="T6" fmla="*/ 543 w 638"/>
                <a:gd name="T7" fmla="*/ 539 h 539"/>
                <a:gd name="T8" fmla="*/ 543 w 638"/>
                <a:gd name="T9" fmla="*/ 539 h 539"/>
                <a:gd name="T10" fmla="*/ 0 w 638"/>
                <a:gd name="T11" fmla="*/ 194 h 539"/>
              </a:gdLst>
              <a:ahLst/>
              <a:cxnLst>
                <a:cxn ang="0">
                  <a:pos x="T0" y="T1"/>
                </a:cxn>
                <a:cxn ang="0">
                  <a:pos x="T2" y="T3"/>
                </a:cxn>
                <a:cxn ang="0">
                  <a:pos x="T4" y="T5"/>
                </a:cxn>
                <a:cxn ang="0">
                  <a:pos x="T6" y="T7"/>
                </a:cxn>
                <a:cxn ang="0">
                  <a:pos x="T8" y="T9"/>
                </a:cxn>
                <a:cxn ang="0">
                  <a:pos x="T10" y="T11"/>
                </a:cxn>
              </a:cxnLst>
              <a:rect l="0" t="0" r="r" b="b"/>
              <a:pathLst>
                <a:path w="638" h="539">
                  <a:moveTo>
                    <a:pt x="0" y="194"/>
                  </a:moveTo>
                  <a:cubicBezTo>
                    <a:pt x="0" y="193"/>
                    <a:pt x="0" y="193"/>
                    <a:pt x="0" y="193"/>
                  </a:cubicBezTo>
                  <a:cubicBezTo>
                    <a:pt x="96" y="44"/>
                    <a:pt x="295" y="0"/>
                    <a:pt x="444" y="95"/>
                  </a:cubicBezTo>
                  <a:cubicBezTo>
                    <a:pt x="594" y="191"/>
                    <a:pt x="638" y="390"/>
                    <a:pt x="543" y="539"/>
                  </a:cubicBezTo>
                  <a:cubicBezTo>
                    <a:pt x="543" y="539"/>
                    <a:pt x="543" y="539"/>
                    <a:pt x="543" y="539"/>
                  </a:cubicBezTo>
                  <a:cubicBezTo>
                    <a:pt x="0" y="194"/>
                    <a:pt x="0" y="194"/>
                    <a:pt x="0" y="194"/>
                  </a:cubicBezTo>
                </a:path>
              </a:pathLst>
            </a:custGeom>
            <a:solidFill>
              <a:srgbClr val="EA55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85" name="Freeform 116"/>
            <p:cNvSpPr>
              <a:spLocks/>
            </p:cNvSpPr>
            <p:nvPr/>
          </p:nvSpPr>
          <p:spPr bwMode="auto">
            <a:xfrm>
              <a:off x="2545630" y="3998826"/>
              <a:ext cx="45719" cy="45719"/>
            </a:xfrm>
            <a:custGeom>
              <a:avLst/>
              <a:gdLst>
                <a:gd name="T0" fmla="*/ 7 w 7"/>
                <a:gd name="T1" fmla="*/ 0 h 12"/>
                <a:gd name="T2" fmla="*/ 0 w 7"/>
                <a:gd name="T3" fmla="*/ 12 h 12"/>
                <a:gd name="T4" fmla="*/ 7 w 7"/>
                <a:gd name="T5" fmla="*/ 0 h 12"/>
              </a:gdLst>
              <a:ahLst/>
              <a:cxnLst>
                <a:cxn ang="0">
                  <a:pos x="T0" y="T1"/>
                </a:cxn>
                <a:cxn ang="0">
                  <a:pos x="T2" y="T3"/>
                </a:cxn>
                <a:cxn ang="0">
                  <a:pos x="T4" y="T5"/>
                </a:cxn>
              </a:cxnLst>
              <a:rect l="0" t="0" r="r" b="b"/>
              <a:pathLst>
                <a:path w="7" h="12">
                  <a:moveTo>
                    <a:pt x="7" y="0"/>
                  </a:moveTo>
                  <a:cubicBezTo>
                    <a:pt x="5" y="4"/>
                    <a:pt x="2" y="8"/>
                    <a:pt x="0" y="12"/>
                  </a:cubicBezTo>
                  <a:cubicBezTo>
                    <a:pt x="2" y="8"/>
                    <a:pt x="5" y="4"/>
                    <a:pt x="7" y="0"/>
                  </a:cubicBezTo>
                </a:path>
              </a:pathLst>
            </a:custGeom>
            <a:solidFill>
              <a:srgbClr val="FAFCF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86" name="Oval 32"/>
            <p:cNvSpPr>
              <a:spLocks noChangeArrowheads="1"/>
            </p:cNvSpPr>
            <p:nvPr/>
          </p:nvSpPr>
          <p:spPr bwMode="auto">
            <a:xfrm>
              <a:off x="2985315" y="3946107"/>
              <a:ext cx="183127" cy="151581"/>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87" name="Oval 33"/>
            <p:cNvSpPr>
              <a:spLocks noChangeArrowheads="1"/>
            </p:cNvSpPr>
            <p:nvPr/>
          </p:nvSpPr>
          <p:spPr bwMode="auto">
            <a:xfrm>
              <a:off x="3003268" y="3960543"/>
              <a:ext cx="147220" cy="122284"/>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88" name="Freeform 34"/>
            <p:cNvSpPr>
              <a:spLocks noEditPoints="1"/>
            </p:cNvSpPr>
            <p:nvPr/>
          </p:nvSpPr>
          <p:spPr bwMode="auto">
            <a:xfrm>
              <a:off x="3003268" y="4002154"/>
              <a:ext cx="3078" cy="29722"/>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89" name="Freeform 35"/>
            <p:cNvSpPr>
              <a:spLocks/>
            </p:cNvSpPr>
            <p:nvPr/>
          </p:nvSpPr>
          <p:spPr bwMode="auto">
            <a:xfrm>
              <a:off x="3003268" y="3968186"/>
              <a:ext cx="61555" cy="113792"/>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90" name="Rectangle 36"/>
            <p:cNvSpPr>
              <a:spLocks noChangeArrowheads="1"/>
            </p:cNvSpPr>
            <p:nvPr/>
          </p:nvSpPr>
          <p:spPr bwMode="auto">
            <a:xfrm>
              <a:off x="3033533" y="3994511"/>
              <a:ext cx="86690" cy="41186"/>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91" name="Oval 32"/>
            <p:cNvSpPr>
              <a:spLocks noChangeArrowheads="1"/>
            </p:cNvSpPr>
            <p:nvPr/>
          </p:nvSpPr>
          <p:spPr bwMode="auto">
            <a:xfrm>
              <a:off x="2477440" y="4359642"/>
              <a:ext cx="183127" cy="151581"/>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92" name="Oval 33"/>
            <p:cNvSpPr>
              <a:spLocks noChangeArrowheads="1"/>
            </p:cNvSpPr>
            <p:nvPr/>
          </p:nvSpPr>
          <p:spPr bwMode="auto">
            <a:xfrm>
              <a:off x="2495393" y="4374078"/>
              <a:ext cx="147220" cy="122284"/>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93" name="Freeform 34"/>
            <p:cNvSpPr>
              <a:spLocks noEditPoints="1"/>
            </p:cNvSpPr>
            <p:nvPr/>
          </p:nvSpPr>
          <p:spPr bwMode="auto">
            <a:xfrm>
              <a:off x="2495393" y="4415689"/>
              <a:ext cx="3078" cy="29722"/>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94" name="Freeform 35"/>
            <p:cNvSpPr>
              <a:spLocks/>
            </p:cNvSpPr>
            <p:nvPr/>
          </p:nvSpPr>
          <p:spPr bwMode="auto">
            <a:xfrm>
              <a:off x="2495393" y="4381721"/>
              <a:ext cx="61555" cy="113792"/>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95" name="Rectangle 36"/>
            <p:cNvSpPr>
              <a:spLocks noChangeArrowheads="1"/>
            </p:cNvSpPr>
            <p:nvPr/>
          </p:nvSpPr>
          <p:spPr bwMode="auto">
            <a:xfrm>
              <a:off x="2525658" y="4408046"/>
              <a:ext cx="86690" cy="41186"/>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96" name="Oval 32"/>
            <p:cNvSpPr>
              <a:spLocks noChangeArrowheads="1"/>
            </p:cNvSpPr>
            <p:nvPr/>
          </p:nvSpPr>
          <p:spPr bwMode="auto">
            <a:xfrm>
              <a:off x="1954181" y="3941224"/>
              <a:ext cx="183127" cy="151581"/>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97" name="Oval 33"/>
            <p:cNvSpPr>
              <a:spLocks noChangeArrowheads="1"/>
            </p:cNvSpPr>
            <p:nvPr/>
          </p:nvSpPr>
          <p:spPr bwMode="auto">
            <a:xfrm>
              <a:off x="1972134" y="3955660"/>
              <a:ext cx="147220" cy="122284"/>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98" name="Freeform 34"/>
            <p:cNvSpPr>
              <a:spLocks noEditPoints="1"/>
            </p:cNvSpPr>
            <p:nvPr/>
          </p:nvSpPr>
          <p:spPr bwMode="auto">
            <a:xfrm>
              <a:off x="1972134" y="3997271"/>
              <a:ext cx="3078" cy="29722"/>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99" name="Freeform 35"/>
            <p:cNvSpPr>
              <a:spLocks/>
            </p:cNvSpPr>
            <p:nvPr/>
          </p:nvSpPr>
          <p:spPr bwMode="auto">
            <a:xfrm>
              <a:off x="1972134" y="3963303"/>
              <a:ext cx="61555" cy="113792"/>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00" name="Rectangle 36"/>
            <p:cNvSpPr>
              <a:spLocks noChangeArrowheads="1"/>
            </p:cNvSpPr>
            <p:nvPr/>
          </p:nvSpPr>
          <p:spPr bwMode="auto">
            <a:xfrm>
              <a:off x="2002399" y="3989628"/>
              <a:ext cx="86690" cy="41186"/>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01" name="Freeform 113"/>
            <p:cNvSpPr>
              <a:spLocks/>
            </p:cNvSpPr>
            <p:nvPr/>
          </p:nvSpPr>
          <p:spPr bwMode="auto">
            <a:xfrm>
              <a:off x="2873435" y="3106450"/>
              <a:ext cx="189707" cy="173354"/>
            </a:xfrm>
            <a:custGeom>
              <a:avLst/>
              <a:gdLst>
                <a:gd name="T0" fmla="*/ 155 w 155"/>
                <a:gd name="T1" fmla="*/ 0 h 133"/>
                <a:gd name="T2" fmla="*/ 51 w 155"/>
                <a:gd name="T3" fmla="*/ 133 h 133"/>
                <a:gd name="T4" fmla="*/ 155 w 155"/>
                <a:gd name="T5" fmla="*/ 0 h 133"/>
              </a:gdLst>
              <a:ahLst/>
              <a:cxnLst>
                <a:cxn ang="0">
                  <a:pos x="T0" y="T1"/>
                </a:cxn>
                <a:cxn ang="0">
                  <a:pos x="T2" y="T3"/>
                </a:cxn>
                <a:cxn ang="0">
                  <a:pos x="T4" y="T5"/>
                </a:cxn>
              </a:cxnLst>
              <a:rect l="0" t="0" r="r" b="b"/>
              <a:pathLst>
                <a:path w="155" h="133">
                  <a:moveTo>
                    <a:pt x="155" y="0"/>
                  </a:moveTo>
                  <a:cubicBezTo>
                    <a:pt x="0" y="1"/>
                    <a:pt x="51" y="133"/>
                    <a:pt x="51" y="133"/>
                  </a:cubicBezTo>
                  <a:cubicBezTo>
                    <a:pt x="38" y="30"/>
                    <a:pt x="155" y="0"/>
                    <a:pt x="155"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02" name="Freeform 201"/>
            <p:cNvSpPr>
              <a:spLocks/>
            </p:cNvSpPr>
            <p:nvPr/>
          </p:nvSpPr>
          <p:spPr bwMode="auto">
            <a:xfrm>
              <a:off x="2826197" y="3038879"/>
              <a:ext cx="189707" cy="173354"/>
            </a:xfrm>
            <a:custGeom>
              <a:avLst/>
              <a:gdLst>
                <a:gd name="T0" fmla="*/ 155 w 155"/>
                <a:gd name="T1" fmla="*/ 0 h 133"/>
                <a:gd name="T2" fmla="*/ 51 w 155"/>
                <a:gd name="T3" fmla="*/ 133 h 133"/>
                <a:gd name="T4" fmla="*/ 155 w 155"/>
                <a:gd name="T5" fmla="*/ 0 h 133"/>
              </a:gdLst>
              <a:ahLst/>
              <a:cxnLst>
                <a:cxn ang="0">
                  <a:pos x="T0" y="T1"/>
                </a:cxn>
                <a:cxn ang="0">
                  <a:pos x="T2" y="T3"/>
                </a:cxn>
                <a:cxn ang="0">
                  <a:pos x="T4" y="T5"/>
                </a:cxn>
              </a:cxnLst>
              <a:rect l="0" t="0" r="r" b="b"/>
              <a:pathLst>
                <a:path w="155" h="133">
                  <a:moveTo>
                    <a:pt x="155" y="0"/>
                  </a:moveTo>
                  <a:cubicBezTo>
                    <a:pt x="0" y="1"/>
                    <a:pt x="51" y="133"/>
                    <a:pt x="51" y="133"/>
                  </a:cubicBezTo>
                  <a:cubicBezTo>
                    <a:pt x="38" y="30"/>
                    <a:pt x="155" y="0"/>
                    <a:pt x="155"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03" name="Freeform 109"/>
            <p:cNvSpPr>
              <a:spLocks/>
            </p:cNvSpPr>
            <p:nvPr/>
          </p:nvSpPr>
          <p:spPr bwMode="auto">
            <a:xfrm>
              <a:off x="2068315" y="3103725"/>
              <a:ext cx="188913" cy="172508"/>
            </a:xfrm>
            <a:custGeom>
              <a:avLst/>
              <a:gdLst>
                <a:gd name="T0" fmla="*/ 0 w 155"/>
                <a:gd name="T1" fmla="*/ 0 h 133"/>
                <a:gd name="T2" fmla="*/ 104 w 155"/>
                <a:gd name="T3" fmla="*/ 133 h 133"/>
                <a:gd name="T4" fmla="*/ 0 w 155"/>
                <a:gd name="T5" fmla="*/ 0 h 133"/>
              </a:gdLst>
              <a:ahLst/>
              <a:cxnLst>
                <a:cxn ang="0">
                  <a:pos x="T0" y="T1"/>
                </a:cxn>
                <a:cxn ang="0">
                  <a:pos x="T2" y="T3"/>
                </a:cxn>
                <a:cxn ang="0">
                  <a:pos x="T4" y="T5"/>
                </a:cxn>
              </a:cxnLst>
              <a:rect l="0" t="0" r="r" b="b"/>
              <a:pathLst>
                <a:path w="155" h="133">
                  <a:moveTo>
                    <a:pt x="0" y="0"/>
                  </a:moveTo>
                  <a:cubicBezTo>
                    <a:pt x="0" y="0"/>
                    <a:pt x="117" y="30"/>
                    <a:pt x="104" y="133"/>
                  </a:cubicBezTo>
                  <a:cubicBezTo>
                    <a:pt x="104" y="133"/>
                    <a:pt x="155" y="1"/>
                    <a:pt x="0"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04" name="Freeform 110"/>
            <p:cNvSpPr>
              <a:spLocks/>
            </p:cNvSpPr>
            <p:nvPr/>
          </p:nvSpPr>
          <p:spPr bwMode="auto">
            <a:xfrm>
              <a:off x="2115940" y="3019773"/>
              <a:ext cx="189707" cy="173354"/>
            </a:xfrm>
            <a:custGeom>
              <a:avLst/>
              <a:gdLst>
                <a:gd name="T0" fmla="*/ 0 w 155"/>
                <a:gd name="T1" fmla="*/ 0 h 133"/>
                <a:gd name="T2" fmla="*/ 104 w 155"/>
                <a:gd name="T3" fmla="*/ 133 h 133"/>
                <a:gd name="T4" fmla="*/ 0 w 155"/>
                <a:gd name="T5" fmla="*/ 0 h 133"/>
              </a:gdLst>
              <a:ahLst/>
              <a:cxnLst>
                <a:cxn ang="0">
                  <a:pos x="T0" y="T1"/>
                </a:cxn>
                <a:cxn ang="0">
                  <a:pos x="T2" y="T3"/>
                </a:cxn>
                <a:cxn ang="0">
                  <a:pos x="T4" y="T5"/>
                </a:cxn>
              </a:cxnLst>
              <a:rect l="0" t="0" r="r" b="b"/>
              <a:pathLst>
                <a:path w="155" h="133">
                  <a:moveTo>
                    <a:pt x="0" y="0"/>
                  </a:moveTo>
                  <a:cubicBezTo>
                    <a:pt x="0" y="0"/>
                    <a:pt x="117" y="30"/>
                    <a:pt x="104" y="133"/>
                  </a:cubicBezTo>
                  <a:cubicBezTo>
                    <a:pt x="104" y="133"/>
                    <a:pt x="155" y="1"/>
                    <a:pt x="0"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05" name="Rectangle 5"/>
            <p:cNvSpPr>
              <a:spLocks noChangeArrowheads="1"/>
            </p:cNvSpPr>
            <p:nvPr/>
          </p:nvSpPr>
          <p:spPr bwMode="auto">
            <a:xfrm>
              <a:off x="2518042" y="3265412"/>
              <a:ext cx="76271" cy="185738"/>
            </a:xfrm>
            <a:prstGeom prst="rect">
              <a:avLst/>
            </a:prstGeom>
            <a:solidFill>
              <a:srgbClr val="9E9D9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06" name="Freeform 9"/>
            <p:cNvSpPr>
              <a:spLocks/>
            </p:cNvSpPr>
            <p:nvPr/>
          </p:nvSpPr>
          <p:spPr bwMode="auto">
            <a:xfrm>
              <a:off x="2429650" y="3167780"/>
              <a:ext cx="257195" cy="97632"/>
            </a:xfrm>
            <a:custGeom>
              <a:avLst/>
              <a:gdLst>
                <a:gd name="T0" fmla="*/ 188 w 188"/>
                <a:gd name="T1" fmla="*/ 64 h 80"/>
                <a:gd name="T2" fmla="*/ 172 w 188"/>
                <a:gd name="T3" fmla="*/ 80 h 80"/>
                <a:gd name="T4" fmla="*/ 16 w 188"/>
                <a:gd name="T5" fmla="*/ 80 h 80"/>
                <a:gd name="T6" fmla="*/ 0 w 188"/>
                <a:gd name="T7" fmla="*/ 64 h 80"/>
                <a:gd name="T8" fmla="*/ 0 w 188"/>
                <a:gd name="T9" fmla="*/ 16 h 80"/>
                <a:gd name="T10" fmla="*/ 16 w 188"/>
                <a:gd name="T11" fmla="*/ 0 h 80"/>
                <a:gd name="T12" fmla="*/ 172 w 188"/>
                <a:gd name="T13" fmla="*/ 0 h 80"/>
                <a:gd name="T14" fmla="*/ 188 w 188"/>
                <a:gd name="T15" fmla="*/ 16 h 80"/>
                <a:gd name="T16" fmla="*/ 188 w 188"/>
                <a:gd name="T17" fmla="*/ 64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8" h="80">
                  <a:moveTo>
                    <a:pt x="188" y="64"/>
                  </a:moveTo>
                  <a:cubicBezTo>
                    <a:pt x="188" y="73"/>
                    <a:pt x="181" y="80"/>
                    <a:pt x="172" y="80"/>
                  </a:cubicBezTo>
                  <a:cubicBezTo>
                    <a:pt x="16" y="80"/>
                    <a:pt x="16" y="80"/>
                    <a:pt x="16" y="80"/>
                  </a:cubicBezTo>
                  <a:cubicBezTo>
                    <a:pt x="7" y="80"/>
                    <a:pt x="0" y="73"/>
                    <a:pt x="0" y="64"/>
                  </a:cubicBezTo>
                  <a:cubicBezTo>
                    <a:pt x="0" y="16"/>
                    <a:pt x="0" y="16"/>
                    <a:pt x="0" y="16"/>
                  </a:cubicBezTo>
                  <a:cubicBezTo>
                    <a:pt x="0" y="7"/>
                    <a:pt x="7" y="0"/>
                    <a:pt x="16" y="0"/>
                  </a:cubicBezTo>
                  <a:cubicBezTo>
                    <a:pt x="172" y="0"/>
                    <a:pt x="172" y="0"/>
                    <a:pt x="172" y="0"/>
                  </a:cubicBezTo>
                  <a:cubicBezTo>
                    <a:pt x="181" y="0"/>
                    <a:pt x="188" y="7"/>
                    <a:pt x="188" y="16"/>
                  </a:cubicBezTo>
                  <a:lnTo>
                    <a:pt x="188" y="64"/>
                  </a:lnTo>
                  <a:close/>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07" name="Freeform 111"/>
            <p:cNvSpPr>
              <a:spLocks/>
            </p:cNvSpPr>
            <p:nvPr/>
          </p:nvSpPr>
          <p:spPr bwMode="auto">
            <a:xfrm>
              <a:off x="1555300" y="3397478"/>
              <a:ext cx="209550" cy="178594"/>
            </a:xfrm>
            <a:custGeom>
              <a:avLst/>
              <a:gdLst>
                <a:gd name="T0" fmla="*/ 56 w 141"/>
                <a:gd name="T1" fmla="*/ 0 h 146"/>
                <a:gd name="T2" fmla="*/ 141 w 141"/>
                <a:gd name="T3" fmla="*/ 146 h 146"/>
                <a:gd name="T4" fmla="*/ 56 w 141"/>
                <a:gd name="T5" fmla="*/ 0 h 146"/>
              </a:gdLst>
              <a:ahLst/>
              <a:cxnLst>
                <a:cxn ang="0">
                  <a:pos x="T0" y="T1"/>
                </a:cxn>
                <a:cxn ang="0">
                  <a:pos x="T2" y="T3"/>
                </a:cxn>
                <a:cxn ang="0">
                  <a:pos x="T4" y="T5"/>
                </a:cxn>
              </a:cxnLst>
              <a:rect l="0" t="0" r="r" b="b"/>
              <a:pathLst>
                <a:path w="141" h="146">
                  <a:moveTo>
                    <a:pt x="56" y="0"/>
                  </a:moveTo>
                  <a:cubicBezTo>
                    <a:pt x="0" y="145"/>
                    <a:pt x="141" y="146"/>
                    <a:pt x="141" y="146"/>
                  </a:cubicBezTo>
                  <a:cubicBezTo>
                    <a:pt x="41" y="120"/>
                    <a:pt x="56" y="0"/>
                    <a:pt x="56"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08" name="Freeform 112"/>
            <p:cNvSpPr>
              <a:spLocks/>
            </p:cNvSpPr>
            <p:nvPr/>
          </p:nvSpPr>
          <p:spPr bwMode="auto">
            <a:xfrm>
              <a:off x="1450620" y="3420503"/>
              <a:ext cx="209550" cy="178594"/>
            </a:xfrm>
            <a:custGeom>
              <a:avLst/>
              <a:gdLst>
                <a:gd name="T0" fmla="*/ 56 w 141"/>
                <a:gd name="T1" fmla="*/ 0 h 146"/>
                <a:gd name="T2" fmla="*/ 141 w 141"/>
                <a:gd name="T3" fmla="*/ 146 h 146"/>
                <a:gd name="T4" fmla="*/ 56 w 141"/>
                <a:gd name="T5" fmla="*/ 0 h 146"/>
              </a:gdLst>
              <a:ahLst/>
              <a:cxnLst>
                <a:cxn ang="0">
                  <a:pos x="T0" y="T1"/>
                </a:cxn>
                <a:cxn ang="0">
                  <a:pos x="T2" y="T3"/>
                </a:cxn>
                <a:cxn ang="0">
                  <a:pos x="T4" y="T5"/>
                </a:cxn>
              </a:cxnLst>
              <a:rect l="0" t="0" r="r" b="b"/>
              <a:pathLst>
                <a:path w="141" h="146">
                  <a:moveTo>
                    <a:pt x="56" y="0"/>
                  </a:moveTo>
                  <a:cubicBezTo>
                    <a:pt x="0" y="145"/>
                    <a:pt x="141" y="146"/>
                    <a:pt x="141" y="146"/>
                  </a:cubicBezTo>
                  <a:cubicBezTo>
                    <a:pt x="41" y="120"/>
                    <a:pt x="56" y="0"/>
                    <a:pt x="56"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Tree>
    <p:custDataLst>
      <p:tags r:id="rId1"/>
    </p:custDataLst>
    <p:extLst>
      <p:ext uri="{BB962C8B-B14F-4D97-AF65-F5344CB8AC3E}">
        <p14:creationId xmlns:p14="http://schemas.microsoft.com/office/powerpoint/2010/main" val="790401211"/>
      </p:ext>
    </p:extLst>
  </p:cSld>
  <p:clrMapOvr>
    <a:masterClrMapping/>
  </p:clrMapOvr>
  <mc:AlternateContent xmlns:mc="http://schemas.openxmlformats.org/markup-compatibility/2006" xmlns:p14="http://schemas.microsoft.com/office/powerpoint/2010/main">
    <mc:Choice Requires="p14">
      <p:transition p14:dur="0">
        <p:sndAc>
          <p:stSnd>
            <p:snd r:embed="rId4" name="chimes.wav"/>
          </p:stSnd>
        </p:sndAc>
      </p:transition>
    </mc:Choice>
    <mc:Fallback xmlns="">
      <p:transition>
        <p:sndAc>
          <p:stSnd>
            <p:snd r:embed="rId16"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28"/>
                    </p:tgtEl>
                  </p:cond>
                </p:stCondLst>
                <p:endSync evt="end" delay="0">
                  <p:rtn val="all"/>
                </p:endSync>
                <p:childTnLst>
                  <p:par>
                    <p:cTn id="18" fill="hold">
                      <p:stCondLst>
                        <p:cond delay="0"/>
                      </p:stCondLst>
                      <p:childTnLst>
                        <p:par>
                          <p:cTn id="19" fill="hold">
                            <p:stCondLst>
                              <p:cond delay="0"/>
                            </p:stCondLst>
                            <p:childTnLst>
                              <p:par>
                                <p:cTn id="20" presetID="8" presetClass="emph" presetSubtype="0" fill="hold" nodeType="clickEffect">
                                  <p:stCondLst>
                                    <p:cond delay="0"/>
                                  </p:stCondLst>
                                  <p:childTnLst>
                                    <p:animRot by="21600000">
                                      <p:cBhvr>
                                        <p:cTn id="21" dur="59000" fill="hold"/>
                                        <p:tgtEl>
                                          <p:spTgt spid="134"/>
                                        </p:tgtEl>
                                        <p:attrNameLst>
                                          <p:attrName>r</p:attrName>
                                        </p:attrNameLst>
                                      </p:cBhvr>
                                    </p:animRot>
                                  </p:childTnLst>
                                </p:cTn>
                              </p:par>
                            </p:childTnLst>
                          </p:cTn>
                        </p:par>
                        <p:par>
                          <p:cTn id="22" fill="hold">
                            <p:stCondLst>
                              <p:cond delay="59000"/>
                            </p:stCondLst>
                            <p:childTnLst>
                              <p:par>
                                <p:cTn id="23" presetID="53" presetClass="entr" presetSubtype="16" fill="hold" nodeType="afterEffect">
                                  <p:stCondLst>
                                    <p:cond delay="0"/>
                                  </p:stCondLst>
                                  <p:childTnLst>
                                    <p:set>
                                      <p:cBhvr>
                                        <p:cTn id="24" dur="1" fill="hold">
                                          <p:stCondLst>
                                            <p:cond delay="0"/>
                                          </p:stCondLst>
                                        </p:cTn>
                                        <p:tgtEl>
                                          <p:spTgt spid="131"/>
                                        </p:tgtEl>
                                        <p:attrNameLst>
                                          <p:attrName>style.visibility</p:attrName>
                                        </p:attrNameLst>
                                      </p:cBhvr>
                                      <p:to>
                                        <p:strVal val="visible"/>
                                      </p:to>
                                    </p:set>
                                    <p:anim calcmode="lin" valueType="num">
                                      <p:cBhvr>
                                        <p:cTn id="25" dur="500" fill="hold"/>
                                        <p:tgtEl>
                                          <p:spTgt spid="131"/>
                                        </p:tgtEl>
                                        <p:attrNameLst>
                                          <p:attrName>ppt_w</p:attrName>
                                        </p:attrNameLst>
                                      </p:cBhvr>
                                      <p:tavLst>
                                        <p:tav tm="0">
                                          <p:val>
                                            <p:fltVal val="0"/>
                                          </p:val>
                                        </p:tav>
                                        <p:tav tm="100000">
                                          <p:val>
                                            <p:strVal val="#ppt_w"/>
                                          </p:val>
                                        </p:tav>
                                      </p:tavLst>
                                    </p:anim>
                                    <p:anim calcmode="lin" valueType="num">
                                      <p:cBhvr>
                                        <p:cTn id="26" dur="500" fill="hold"/>
                                        <p:tgtEl>
                                          <p:spTgt spid="131"/>
                                        </p:tgtEl>
                                        <p:attrNameLst>
                                          <p:attrName>ppt_h</p:attrName>
                                        </p:attrNameLst>
                                      </p:cBhvr>
                                      <p:tavLst>
                                        <p:tav tm="0">
                                          <p:val>
                                            <p:fltVal val="0"/>
                                          </p:val>
                                        </p:tav>
                                        <p:tav tm="100000">
                                          <p:val>
                                            <p:strVal val="#ppt_h"/>
                                          </p:val>
                                        </p:tav>
                                      </p:tavLst>
                                    </p:anim>
                                    <p:animEffect transition="in" filter="fade">
                                      <p:cBhvr>
                                        <p:cTn id="27" dur="500"/>
                                        <p:tgtEl>
                                          <p:spTgt spid="131"/>
                                        </p:tgtEl>
                                      </p:cBhvr>
                                    </p:animEffect>
                                  </p:childTnLst>
                                  <p:subTnLst>
                                    <p:audio>
                                      <p:cMediaNode>
                                        <p:cTn display="0" masterRel="sameClick">
                                          <p:stCondLst>
                                            <p:cond evt="begin" delay="0">
                                              <p:tn val="23"/>
                                            </p:cond>
                                          </p:stCondLst>
                                          <p:endCondLst>
                                            <p:cond evt="onStopAudio" delay="0">
                                              <p:tgtEl>
                                                <p:sldTgt/>
                                              </p:tgtEl>
                                            </p:cond>
                                          </p:endCondLst>
                                        </p:cTn>
                                        <p:tgtEl>
                                          <p:sndTgt r:embed="rId4" name="chimes.wav"/>
                                        </p:tgtEl>
                                      </p:cMediaNode>
                                    </p:audio>
                                  </p:subTnLst>
                                </p:cTn>
                              </p:par>
                            </p:childTnLst>
                          </p:cTn>
                        </p:par>
                      </p:childTnLst>
                    </p:cTn>
                  </p:par>
                </p:childTnLst>
              </p:cTn>
              <p:nextCondLst>
                <p:cond evt="onClick" delay="0">
                  <p:tgtEl>
                    <p:spTgt spid="128"/>
                  </p:tgtEl>
                </p:cond>
              </p:nextCondLst>
            </p:seq>
          </p:childTnLst>
        </p:cTn>
      </p:par>
    </p:tnLst>
    <p:bldLst>
      <p:bldP spid="27" grpId="0" animBg="1"/>
      <p:bldP spid="2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id="{808B5389-96DF-4FAF-96B3-8993C7E5672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59834" y="91496"/>
            <a:ext cx="1456072" cy="1856600"/>
          </a:xfrm>
          <a:prstGeom prst="rect">
            <a:avLst/>
          </a:prstGeom>
        </p:spPr>
      </p:pic>
      <p:sp>
        <p:nvSpPr>
          <p:cNvPr id="27" name="Rectangle: Folded Corner 26">
            <a:extLst>
              <a:ext uri="{FF2B5EF4-FFF2-40B4-BE49-F238E27FC236}">
                <a16:creationId xmlns:a16="http://schemas.microsoft.com/office/drawing/2014/main" id="{A468FF43-48BE-45C8-AE0E-72371E21D00D}"/>
              </a:ext>
            </a:extLst>
          </p:cNvPr>
          <p:cNvSpPr/>
          <p:nvPr/>
        </p:nvSpPr>
        <p:spPr>
          <a:xfrm>
            <a:off x="262718" y="476672"/>
            <a:ext cx="7217228" cy="1137005"/>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vi-VN" sz="2800" b="1" u="sng">
                <a:solidFill>
                  <a:srgbClr val="C00000"/>
                </a:solidFill>
                <a:latin typeface="Times New Roman" pitchFamily="18" charset="0"/>
                <a:cs typeface="Times New Roman" pitchFamily="18" charset="0"/>
              </a:rPr>
              <a:t>Câu hỏi</a:t>
            </a:r>
            <a:r>
              <a:rPr lang="en-US" sz="2800" b="1" u="sng">
                <a:solidFill>
                  <a:srgbClr val="C00000"/>
                </a:solidFill>
                <a:latin typeface="Times New Roman" pitchFamily="18" charset="0"/>
                <a:cs typeface="Times New Roman" pitchFamily="18" charset="0"/>
              </a:rPr>
              <a:t> 3</a:t>
            </a:r>
            <a:r>
              <a:rPr lang="vi-VN" sz="2800" b="1">
                <a:solidFill>
                  <a:srgbClr val="C00000"/>
                </a:solidFill>
                <a:latin typeface="Times New Roman" pitchFamily="18" charset="0"/>
                <a:cs typeface="Times New Roman" pitchFamily="18" charset="0"/>
              </a:rPr>
              <a:t>:</a:t>
            </a:r>
            <a:r>
              <a:rPr lang="en-US" sz="2800" b="1">
                <a:solidFill>
                  <a:srgbClr val="C00000"/>
                </a:solidFill>
                <a:latin typeface="Times New Roman" pitchFamily="18" charset="0"/>
                <a:cs typeface="Times New Roman" pitchFamily="18" charset="0"/>
              </a:rPr>
              <a:t> </a:t>
            </a:r>
            <a:r>
              <a:rPr lang="vi-VN" sz="2800">
                <a:solidFill>
                  <a:srgbClr val="C00000"/>
                </a:solidFill>
                <a:latin typeface="Times New Roman" pitchFamily="18" charset="0"/>
                <a:cs typeface="Times New Roman" pitchFamily="18" charset="0"/>
              </a:rPr>
              <a:t>Em hãy tìm đầu vào, đầu ra của các thuật toán sau đây:</a:t>
            </a:r>
            <a:r>
              <a:rPr lang="en-US" sz="2800">
                <a:solidFill>
                  <a:srgbClr val="C00000"/>
                </a:solidFill>
                <a:latin typeface="Times New Roman" pitchFamily="18" charset="0"/>
                <a:cs typeface="Times New Roman" pitchFamily="18" charset="0"/>
              </a:rPr>
              <a:t> Thuật toán nhân đôi số a?</a:t>
            </a:r>
            <a:endParaRPr kumimoji="0" lang="en-US" sz="2800" b="0" i="0" u="none" strike="noStrike" kern="1200" cap="none" spc="0" normalizeH="0" baseline="0" noProof="0">
              <a:ln>
                <a:noFill/>
              </a:ln>
              <a:solidFill>
                <a:srgbClr val="C00000"/>
              </a:solidFill>
              <a:effectLst/>
              <a:uLnTx/>
              <a:uFillTx/>
              <a:latin typeface="Times New Roman" pitchFamily="18" charset="0"/>
              <a:ea typeface="Tahoma" panose="020B0604030504040204" pitchFamily="34" charset="0"/>
              <a:cs typeface="Times New Roman" pitchFamily="18" charset="0"/>
            </a:endParaRPr>
          </a:p>
        </p:txBody>
      </p:sp>
      <p:sp>
        <p:nvSpPr>
          <p:cNvPr id="28" name="Rectangle: Folded Corner 27">
            <a:extLst>
              <a:ext uri="{FF2B5EF4-FFF2-40B4-BE49-F238E27FC236}">
                <a16:creationId xmlns:a16="http://schemas.microsoft.com/office/drawing/2014/main" id="{02105D08-1F14-416F-86C2-51DFEA1D8826}"/>
              </a:ext>
            </a:extLst>
          </p:cNvPr>
          <p:cNvSpPr/>
          <p:nvPr/>
        </p:nvSpPr>
        <p:spPr>
          <a:xfrm>
            <a:off x="398829" y="1772816"/>
            <a:ext cx="3974976" cy="1557781"/>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a:solidFill>
                  <a:srgbClr val="002060"/>
                </a:solidFill>
                <a:latin typeface="Times New Roman" pitchFamily="18" charset="0"/>
                <a:cs typeface="Times New Roman" pitchFamily="18" charset="0"/>
              </a:rPr>
              <a:t>Trả lời:</a:t>
            </a:r>
          </a:p>
          <a:p>
            <a:r>
              <a:rPr lang="en-US" sz="2800">
                <a:solidFill>
                  <a:srgbClr val="002060"/>
                </a:solidFill>
                <a:latin typeface="Times New Roman" pitchFamily="18" charset="0"/>
                <a:cs typeface="Times New Roman" pitchFamily="18" charset="0"/>
              </a:rPr>
              <a:t>- Đầu vào: Số a.</a:t>
            </a:r>
          </a:p>
          <a:p>
            <a:r>
              <a:rPr lang="en-US" sz="2800">
                <a:solidFill>
                  <a:srgbClr val="002060"/>
                </a:solidFill>
                <a:latin typeface="Times New Roman" pitchFamily="18" charset="0"/>
                <a:cs typeface="Times New Roman" pitchFamily="18" charset="0"/>
              </a:rPr>
              <a:t>- Đầu ra: Giá trị 2 x a.</a:t>
            </a:r>
          </a:p>
        </p:txBody>
      </p:sp>
      <p:sp>
        <p:nvSpPr>
          <p:cNvPr id="120" name="Rectangle 119">
            <a:extLst>
              <a:ext uri="{FF2B5EF4-FFF2-40B4-BE49-F238E27FC236}">
                <a16:creationId xmlns:a16="http://schemas.microsoft.com/office/drawing/2014/main" id="{8A1AF95E-ACBD-46E9-8F43-1F6D65A0D221}"/>
              </a:ext>
            </a:extLst>
          </p:cNvPr>
          <p:cNvSpPr/>
          <p:nvPr/>
        </p:nvSpPr>
        <p:spPr>
          <a:xfrm rot="5600923">
            <a:off x="838502" y="5025485"/>
            <a:ext cx="2438330" cy="188234"/>
          </a:xfrm>
          <a:prstGeom prst="rect">
            <a:avLst/>
          </a:pr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Arrow: Pentagon 30">
            <a:hlinkClick r:id="rId7" action="ppaction://hlinksldjump"/>
            <a:extLst>
              <a:ext uri="{FF2B5EF4-FFF2-40B4-BE49-F238E27FC236}">
                <a16:creationId xmlns:a16="http://schemas.microsoft.com/office/drawing/2014/main" id="{AA693000-41B6-4481-BACC-F3E8F4F6DBBA}"/>
              </a:ext>
            </a:extLst>
          </p:cNvPr>
          <p:cNvSpPr/>
          <p:nvPr/>
        </p:nvSpPr>
        <p:spPr>
          <a:xfrm rot="586976" flipH="1">
            <a:off x="1120854" y="4069021"/>
            <a:ext cx="1733204" cy="899514"/>
          </a:xfrm>
          <a:prstGeom prst="homePlate">
            <a:avLst/>
          </a:pr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Tahoma" panose="020B0604030504040204" pitchFamily="34" charset="0"/>
                <a:ea typeface="Tahoma" panose="020B0604030504040204" pitchFamily="34" charset="0"/>
                <a:cs typeface="Tahoma" panose="020B0604030504040204" pitchFamily="34" charset="0"/>
                <a:hlinkClick r:id="rId7" action="ppaction://hlinksldjump"/>
              </a:rPr>
              <a:t>GO</a:t>
            </a:r>
            <a:r>
              <a:rPr lang="en-US" sz="2800" b="1" dirty="0">
                <a:latin typeface="Tahoma" panose="020B0604030504040204" pitchFamily="34" charset="0"/>
                <a:ea typeface="Tahoma" panose="020B0604030504040204" pitchFamily="34" charset="0"/>
                <a:cs typeface="Tahoma" panose="020B0604030504040204" pitchFamily="34" charset="0"/>
              </a:rPr>
              <a:t> </a:t>
            </a:r>
            <a:r>
              <a:rPr lang="en-US" sz="2800" b="1" dirty="0">
                <a:latin typeface="Tahoma" panose="020B0604030504040204" pitchFamily="34" charset="0"/>
                <a:ea typeface="Tahoma" panose="020B0604030504040204" pitchFamily="34" charset="0"/>
                <a:cs typeface="Tahoma" panose="020B0604030504040204" pitchFamily="34" charset="0"/>
                <a:hlinkClick r:id="rId7" action="ppaction://hlinksldjump"/>
              </a:rPr>
              <a:t>HOME</a:t>
            </a:r>
            <a:endParaRPr lang="en-US" sz="2800" b="1" dirty="0">
              <a:latin typeface="Tahoma" panose="020B0604030504040204" pitchFamily="34" charset="0"/>
              <a:ea typeface="Tahoma" panose="020B0604030504040204" pitchFamily="34" charset="0"/>
              <a:cs typeface="Tahoma" panose="020B0604030504040204" pitchFamily="34" charset="0"/>
            </a:endParaRPr>
          </a:p>
        </p:txBody>
      </p:sp>
      <p:pic>
        <p:nvPicPr>
          <p:cNvPr id="122" name="Picture 121">
            <a:extLst>
              <a:ext uri="{FF2B5EF4-FFF2-40B4-BE49-F238E27FC236}">
                <a16:creationId xmlns:a16="http://schemas.microsoft.com/office/drawing/2014/main" id="{AD4177A1-A88F-4280-9343-2E28544658A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155029" y="5420071"/>
            <a:ext cx="714375" cy="1019175"/>
          </a:xfrm>
          <a:prstGeom prst="rect">
            <a:avLst/>
          </a:prstGeom>
        </p:spPr>
      </p:pic>
      <p:sp>
        <p:nvSpPr>
          <p:cNvPr id="123" name="Flowchart: Summing Junction 122">
            <a:extLst>
              <a:ext uri="{FF2B5EF4-FFF2-40B4-BE49-F238E27FC236}">
                <a16:creationId xmlns:a16="http://schemas.microsoft.com/office/drawing/2014/main" id="{9A9D8C94-FF71-4542-A1F8-47F84D77E78E}"/>
              </a:ext>
            </a:extLst>
          </p:cNvPr>
          <p:cNvSpPr/>
          <p:nvPr/>
        </p:nvSpPr>
        <p:spPr>
          <a:xfrm>
            <a:off x="2039224" y="4194326"/>
            <a:ext cx="115805" cy="154406"/>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4" name="Picture 123">
            <a:extLst>
              <a:ext uri="{FF2B5EF4-FFF2-40B4-BE49-F238E27FC236}">
                <a16:creationId xmlns:a16="http://schemas.microsoft.com/office/drawing/2014/main" id="{52D227BA-4253-4222-A515-03444C57CB2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244546" y="5154122"/>
            <a:ext cx="873043" cy="1275986"/>
          </a:xfrm>
          <a:prstGeom prst="rect">
            <a:avLst/>
          </a:prstGeom>
        </p:spPr>
      </p:pic>
      <p:pic>
        <p:nvPicPr>
          <p:cNvPr id="125" name="Picture 124">
            <a:extLst>
              <a:ext uri="{FF2B5EF4-FFF2-40B4-BE49-F238E27FC236}">
                <a16:creationId xmlns:a16="http://schemas.microsoft.com/office/drawing/2014/main" id="{7ADCD335-3FE0-4DF0-AEE0-F01FB02593E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90634" y="5375817"/>
            <a:ext cx="873043" cy="1275986"/>
          </a:xfrm>
          <a:prstGeom prst="rect">
            <a:avLst/>
          </a:prstGeom>
        </p:spPr>
      </p:pic>
      <p:pic>
        <p:nvPicPr>
          <p:cNvPr id="126" name="Picture 125">
            <a:extLst>
              <a:ext uri="{FF2B5EF4-FFF2-40B4-BE49-F238E27FC236}">
                <a16:creationId xmlns:a16="http://schemas.microsoft.com/office/drawing/2014/main" id="{431D4799-01BE-422D-9BB8-792204DC8F8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375523" y="3502887"/>
            <a:ext cx="583484" cy="768642"/>
          </a:xfrm>
          <a:prstGeom prst="rect">
            <a:avLst/>
          </a:prstGeom>
        </p:spPr>
      </p:pic>
      <p:pic>
        <p:nvPicPr>
          <p:cNvPr id="127" name="Picture 126">
            <a:extLst>
              <a:ext uri="{FF2B5EF4-FFF2-40B4-BE49-F238E27FC236}">
                <a16:creationId xmlns:a16="http://schemas.microsoft.com/office/drawing/2014/main" id="{CE2D8554-4EA9-4489-87EE-9EE8BCAD807D}"/>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2512216" y="3664879"/>
            <a:ext cx="660121" cy="843194"/>
          </a:xfrm>
          <a:prstGeom prst="rect">
            <a:avLst/>
          </a:prstGeom>
        </p:spPr>
      </p:pic>
      <p:grpSp>
        <p:nvGrpSpPr>
          <p:cNvPr id="128" name="start timer"/>
          <p:cNvGrpSpPr/>
          <p:nvPr/>
        </p:nvGrpSpPr>
        <p:grpSpPr>
          <a:xfrm>
            <a:off x="4477629" y="5918326"/>
            <a:ext cx="1738472" cy="511782"/>
            <a:chOff x="1332706" y="185859"/>
            <a:chExt cx="2636838" cy="799962"/>
          </a:xfrm>
        </p:grpSpPr>
        <p:sp>
          <p:nvSpPr>
            <p:cNvPr id="129" name="Rounded Rectangle 128"/>
            <p:cNvSpPr/>
            <p:nvPr/>
          </p:nvSpPr>
          <p:spPr>
            <a:xfrm>
              <a:off x="1332706" y="288262"/>
              <a:ext cx="2636838" cy="697559"/>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800" dirty="0">
                <a:latin typeface="Arial" panose="020B0604020202020204" pitchFamily="34" charset="0"/>
                <a:cs typeface="Arial" panose="020B0604020202020204" pitchFamily="34" charset="0"/>
              </a:endParaRPr>
            </a:p>
          </p:txBody>
        </p:sp>
        <p:sp>
          <p:nvSpPr>
            <p:cNvPr id="130" name="Rounded Rectangle 129"/>
            <p:cNvSpPr/>
            <p:nvPr/>
          </p:nvSpPr>
          <p:spPr>
            <a:xfrm>
              <a:off x="1332706" y="185859"/>
              <a:ext cx="2636838" cy="69755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a:latin typeface="Arial" panose="020B0604020202020204" pitchFamily="34" charset="0"/>
                  <a:cs typeface="Arial" panose="020B0604020202020204" pitchFamily="34" charset="0"/>
                </a:rPr>
                <a:t>Bắt đầu</a:t>
              </a:r>
              <a:endParaRPr lang="en-GB" sz="2800" dirty="0">
                <a:latin typeface="Arial" panose="020B0604020202020204" pitchFamily="34" charset="0"/>
                <a:cs typeface="Arial" panose="020B0604020202020204" pitchFamily="34" charset="0"/>
              </a:endParaRPr>
            </a:p>
          </p:txBody>
        </p:sp>
      </p:grpSp>
      <p:grpSp>
        <p:nvGrpSpPr>
          <p:cNvPr id="131" name="times up"/>
          <p:cNvGrpSpPr/>
          <p:nvPr/>
        </p:nvGrpSpPr>
        <p:grpSpPr>
          <a:xfrm>
            <a:off x="4481851" y="5949280"/>
            <a:ext cx="1738472" cy="511782"/>
            <a:chOff x="4321176" y="185859"/>
            <a:chExt cx="2636838" cy="799962"/>
          </a:xfrm>
        </p:grpSpPr>
        <p:sp>
          <p:nvSpPr>
            <p:cNvPr id="132" name="Rounded Rectangle 131"/>
            <p:cNvSpPr/>
            <p:nvPr/>
          </p:nvSpPr>
          <p:spPr>
            <a:xfrm>
              <a:off x="4321176" y="288262"/>
              <a:ext cx="2636838" cy="697559"/>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800" dirty="0">
                <a:latin typeface="Arial" panose="020B0604020202020204" pitchFamily="34" charset="0"/>
                <a:cs typeface="Arial" panose="020B0604020202020204" pitchFamily="34" charset="0"/>
              </a:endParaRPr>
            </a:p>
          </p:txBody>
        </p:sp>
        <p:sp>
          <p:nvSpPr>
            <p:cNvPr id="133" name="Rounded Rectangle 132"/>
            <p:cNvSpPr/>
            <p:nvPr/>
          </p:nvSpPr>
          <p:spPr>
            <a:xfrm>
              <a:off x="4321176" y="185859"/>
              <a:ext cx="2636838" cy="69755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a:latin typeface="Arial" panose="020B0604020202020204" pitchFamily="34" charset="0"/>
                  <a:cs typeface="Arial" panose="020B0604020202020204" pitchFamily="34" charset="0"/>
                </a:rPr>
                <a:t>Hết giờ</a:t>
              </a:r>
              <a:endParaRPr lang="en-GB" sz="2800" dirty="0">
                <a:latin typeface="Arial" panose="020B0604020202020204" pitchFamily="34" charset="0"/>
                <a:cs typeface="Arial" panose="020B0604020202020204" pitchFamily="34" charset="0"/>
              </a:endParaRPr>
            </a:p>
          </p:txBody>
        </p:sp>
      </p:grpSp>
      <p:grpSp>
        <p:nvGrpSpPr>
          <p:cNvPr id="134" name="Clock hand spin">
            <a:extLst>
              <a:ext uri="{FF2B5EF4-FFF2-40B4-BE49-F238E27FC236}">
                <a16:creationId xmlns:a16="http://schemas.microsoft.com/office/drawing/2014/main" id="{BB0445D5-A6E5-40E7-BBDD-5E3EFA13BDED}"/>
              </a:ext>
            </a:extLst>
          </p:cNvPr>
          <p:cNvGrpSpPr/>
          <p:nvPr/>
        </p:nvGrpSpPr>
        <p:grpSpPr>
          <a:xfrm rot="1999790">
            <a:off x="6902526" y="5236306"/>
            <a:ext cx="1110222" cy="1092885"/>
            <a:chOff x="817562" y="2159070"/>
            <a:chExt cx="3899184" cy="3935739"/>
          </a:xfrm>
        </p:grpSpPr>
        <p:sp>
          <p:nvSpPr>
            <p:cNvPr id="135" name="Oval 28"/>
            <p:cNvSpPr>
              <a:spLocks noChangeArrowheads="1"/>
            </p:cNvSpPr>
            <p:nvPr/>
          </p:nvSpPr>
          <p:spPr bwMode="auto">
            <a:xfrm>
              <a:off x="817562" y="2159070"/>
              <a:ext cx="3899184" cy="3935739"/>
            </a:xfrm>
            <a:prstGeom prst="ellipse">
              <a:avLst/>
            </a:prstGeom>
            <a:solidFill>
              <a:srgbClr val="FDFC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36" name="hour hand"/>
            <p:cNvSpPr>
              <a:spLocks/>
            </p:cNvSpPr>
            <p:nvPr/>
          </p:nvSpPr>
          <p:spPr bwMode="auto">
            <a:xfrm>
              <a:off x="2158999" y="3253178"/>
              <a:ext cx="601664" cy="950915"/>
            </a:xfrm>
            <a:custGeom>
              <a:avLst/>
              <a:gdLst>
                <a:gd name="T0" fmla="*/ 0 w 379"/>
                <a:gd name="T1" fmla="*/ 23 h 599"/>
                <a:gd name="T2" fmla="*/ 39 w 379"/>
                <a:gd name="T3" fmla="*/ 0 h 599"/>
                <a:gd name="T4" fmla="*/ 379 w 379"/>
                <a:gd name="T5" fmla="*/ 576 h 599"/>
                <a:gd name="T6" fmla="*/ 341 w 379"/>
                <a:gd name="T7" fmla="*/ 599 h 599"/>
                <a:gd name="T8" fmla="*/ 0 w 379"/>
                <a:gd name="T9" fmla="*/ 23 h 599"/>
              </a:gdLst>
              <a:ahLst/>
              <a:cxnLst>
                <a:cxn ang="0">
                  <a:pos x="T0" y="T1"/>
                </a:cxn>
                <a:cxn ang="0">
                  <a:pos x="T2" y="T3"/>
                </a:cxn>
                <a:cxn ang="0">
                  <a:pos x="T4" y="T5"/>
                </a:cxn>
                <a:cxn ang="0">
                  <a:pos x="T6" y="T7"/>
                </a:cxn>
                <a:cxn ang="0">
                  <a:pos x="T8" y="T9"/>
                </a:cxn>
              </a:cxnLst>
              <a:rect l="0" t="0" r="r" b="b"/>
              <a:pathLst>
                <a:path w="379" h="599">
                  <a:moveTo>
                    <a:pt x="0" y="23"/>
                  </a:moveTo>
                  <a:lnTo>
                    <a:pt x="39" y="0"/>
                  </a:lnTo>
                  <a:lnTo>
                    <a:pt x="379" y="576"/>
                  </a:lnTo>
                  <a:lnTo>
                    <a:pt x="341" y="599"/>
                  </a:lnTo>
                  <a:lnTo>
                    <a:pt x="0" y="23"/>
                  </a:lnTo>
                  <a:close/>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grpSp>
      <p:grpSp>
        <p:nvGrpSpPr>
          <p:cNvPr id="137" name="Group 136"/>
          <p:cNvGrpSpPr/>
          <p:nvPr/>
        </p:nvGrpSpPr>
        <p:grpSpPr>
          <a:xfrm>
            <a:off x="6339254" y="4775528"/>
            <a:ext cx="1977162" cy="2614970"/>
            <a:chOff x="1450620" y="3019773"/>
            <a:chExt cx="1977162" cy="2614970"/>
          </a:xfrm>
        </p:grpSpPr>
        <p:sp>
          <p:nvSpPr>
            <p:cNvPr id="138" name="AutoShape 3"/>
            <p:cNvSpPr>
              <a:spLocks noChangeAspect="1" noChangeArrowheads="1" noTextEdit="1"/>
            </p:cNvSpPr>
            <p:nvPr/>
          </p:nvSpPr>
          <p:spPr bwMode="auto">
            <a:xfrm>
              <a:off x="1773142" y="3301572"/>
              <a:ext cx="1590694" cy="14402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39" name="Rectangle 5"/>
            <p:cNvSpPr>
              <a:spLocks noChangeArrowheads="1"/>
            </p:cNvSpPr>
            <p:nvPr/>
          </p:nvSpPr>
          <p:spPr bwMode="auto">
            <a:xfrm>
              <a:off x="2545630" y="3972008"/>
              <a:ext cx="45719" cy="99355"/>
            </a:xfrm>
            <a:prstGeom prst="rect">
              <a:avLst/>
            </a:prstGeom>
            <a:solidFill>
              <a:srgbClr val="9E9D9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40" name="Rectangle 6"/>
            <p:cNvSpPr>
              <a:spLocks noChangeArrowheads="1"/>
            </p:cNvSpPr>
            <p:nvPr/>
          </p:nvSpPr>
          <p:spPr bwMode="auto">
            <a:xfrm>
              <a:off x="2545630" y="3972008"/>
              <a:ext cx="45719" cy="993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41" name="Rectangle 7"/>
            <p:cNvSpPr>
              <a:spLocks noChangeArrowheads="1"/>
            </p:cNvSpPr>
            <p:nvPr/>
          </p:nvSpPr>
          <p:spPr bwMode="auto">
            <a:xfrm>
              <a:off x="2545630" y="3998826"/>
              <a:ext cx="45719" cy="45719"/>
            </a:xfrm>
            <a:prstGeom prst="rect">
              <a:avLst/>
            </a:prstGeom>
            <a:solidFill>
              <a:srgbClr val="86857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42" name="Rectangle 8"/>
            <p:cNvSpPr>
              <a:spLocks noChangeArrowheads="1"/>
            </p:cNvSpPr>
            <p:nvPr/>
          </p:nvSpPr>
          <p:spPr bwMode="auto">
            <a:xfrm>
              <a:off x="2545630" y="3998826"/>
              <a:ext cx="45719" cy="45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43" name="Freeform 9"/>
            <p:cNvSpPr>
              <a:spLocks/>
            </p:cNvSpPr>
            <p:nvPr/>
          </p:nvSpPr>
          <p:spPr bwMode="auto">
            <a:xfrm>
              <a:off x="2494110" y="3995573"/>
              <a:ext cx="148759" cy="52225"/>
            </a:xfrm>
            <a:custGeom>
              <a:avLst/>
              <a:gdLst>
                <a:gd name="T0" fmla="*/ 188 w 188"/>
                <a:gd name="T1" fmla="*/ 64 h 80"/>
                <a:gd name="T2" fmla="*/ 172 w 188"/>
                <a:gd name="T3" fmla="*/ 80 h 80"/>
                <a:gd name="T4" fmla="*/ 16 w 188"/>
                <a:gd name="T5" fmla="*/ 80 h 80"/>
                <a:gd name="T6" fmla="*/ 0 w 188"/>
                <a:gd name="T7" fmla="*/ 64 h 80"/>
                <a:gd name="T8" fmla="*/ 0 w 188"/>
                <a:gd name="T9" fmla="*/ 16 h 80"/>
                <a:gd name="T10" fmla="*/ 16 w 188"/>
                <a:gd name="T11" fmla="*/ 0 h 80"/>
                <a:gd name="T12" fmla="*/ 172 w 188"/>
                <a:gd name="T13" fmla="*/ 0 h 80"/>
                <a:gd name="T14" fmla="*/ 188 w 188"/>
                <a:gd name="T15" fmla="*/ 16 h 80"/>
                <a:gd name="T16" fmla="*/ 188 w 188"/>
                <a:gd name="T17" fmla="*/ 64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8" h="80">
                  <a:moveTo>
                    <a:pt x="188" y="64"/>
                  </a:moveTo>
                  <a:cubicBezTo>
                    <a:pt x="188" y="73"/>
                    <a:pt x="181" y="80"/>
                    <a:pt x="172" y="80"/>
                  </a:cubicBezTo>
                  <a:cubicBezTo>
                    <a:pt x="16" y="80"/>
                    <a:pt x="16" y="80"/>
                    <a:pt x="16" y="80"/>
                  </a:cubicBezTo>
                  <a:cubicBezTo>
                    <a:pt x="7" y="80"/>
                    <a:pt x="0" y="73"/>
                    <a:pt x="0" y="64"/>
                  </a:cubicBezTo>
                  <a:cubicBezTo>
                    <a:pt x="0" y="16"/>
                    <a:pt x="0" y="16"/>
                    <a:pt x="0" y="16"/>
                  </a:cubicBezTo>
                  <a:cubicBezTo>
                    <a:pt x="0" y="7"/>
                    <a:pt x="7" y="0"/>
                    <a:pt x="16" y="0"/>
                  </a:cubicBezTo>
                  <a:cubicBezTo>
                    <a:pt x="172" y="0"/>
                    <a:pt x="172" y="0"/>
                    <a:pt x="172" y="0"/>
                  </a:cubicBezTo>
                  <a:cubicBezTo>
                    <a:pt x="181" y="0"/>
                    <a:pt x="188" y="7"/>
                    <a:pt x="188" y="16"/>
                  </a:cubicBezTo>
                  <a:lnTo>
                    <a:pt x="188" y="64"/>
                  </a:lnTo>
                  <a:close/>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44" name="Freeform 10"/>
            <p:cNvSpPr>
              <a:spLocks/>
            </p:cNvSpPr>
            <p:nvPr/>
          </p:nvSpPr>
          <p:spPr bwMode="auto">
            <a:xfrm>
              <a:off x="2953414" y="3290654"/>
              <a:ext cx="294440" cy="296792"/>
            </a:xfrm>
            <a:custGeom>
              <a:avLst/>
              <a:gdLst>
                <a:gd name="T0" fmla="*/ 5 w 372"/>
                <a:gd name="T1" fmla="*/ 378 h 454"/>
                <a:gd name="T2" fmla="*/ 8 w 372"/>
                <a:gd name="T3" fmla="*/ 397 h 454"/>
                <a:gd name="T4" fmla="*/ 80 w 372"/>
                <a:gd name="T5" fmla="*/ 450 h 454"/>
                <a:gd name="T6" fmla="*/ 99 w 372"/>
                <a:gd name="T7" fmla="*/ 447 h 454"/>
                <a:gd name="T8" fmla="*/ 368 w 372"/>
                <a:gd name="T9" fmla="*/ 76 h 454"/>
                <a:gd name="T10" fmla="*/ 364 w 372"/>
                <a:gd name="T11" fmla="*/ 57 h 454"/>
                <a:gd name="T12" fmla="*/ 292 w 372"/>
                <a:gd name="T13" fmla="*/ 5 h 454"/>
                <a:gd name="T14" fmla="*/ 273 w 372"/>
                <a:gd name="T15" fmla="*/ 8 h 454"/>
                <a:gd name="T16" fmla="*/ 5 w 372"/>
                <a:gd name="T17" fmla="*/ 378 h 4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2" h="454">
                  <a:moveTo>
                    <a:pt x="5" y="378"/>
                  </a:moveTo>
                  <a:cubicBezTo>
                    <a:pt x="0" y="384"/>
                    <a:pt x="2" y="393"/>
                    <a:pt x="8" y="397"/>
                  </a:cubicBezTo>
                  <a:cubicBezTo>
                    <a:pt x="80" y="450"/>
                    <a:pt x="80" y="450"/>
                    <a:pt x="80" y="450"/>
                  </a:cubicBezTo>
                  <a:cubicBezTo>
                    <a:pt x="86" y="454"/>
                    <a:pt x="95" y="453"/>
                    <a:pt x="99" y="447"/>
                  </a:cubicBezTo>
                  <a:cubicBezTo>
                    <a:pt x="368" y="76"/>
                    <a:pt x="368" y="76"/>
                    <a:pt x="368" y="76"/>
                  </a:cubicBezTo>
                  <a:cubicBezTo>
                    <a:pt x="372" y="70"/>
                    <a:pt x="371" y="62"/>
                    <a:pt x="364" y="57"/>
                  </a:cubicBezTo>
                  <a:cubicBezTo>
                    <a:pt x="292" y="5"/>
                    <a:pt x="292" y="5"/>
                    <a:pt x="292" y="5"/>
                  </a:cubicBezTo>
                  <a:cubicBezTo>
                    <a:pt x="286" y="0"/>
                    <a:pt x="277" y="2"/>
                    <a:pt x="273" y="8"/>
                  </a:cubicBezTo>
                  <a:cubicBezTo>
                    <a:pt x="5" y="378"/>
                    <a:pt x="5" y="378"/>
                    <a:pt x="5" y="378"/>
                  </a:cubicBezTo>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45" name="Freeform 11"/>
            <p:cNvSpPr>
              <a:spLocks/>
            </p:cNvSpPr>
            <p:nvPr/>
          </p:nvSpPr>
          <p:spPr bwMode="auto">
            <a:xfrm>
              <a:off x="1886725" y="3286712"/>
              <a:ext cx="293927" cy="297216"/>
            </a:xfrm>
            <a:custGeom>
              <a:avLst/>
              <a:gdLst>
                <a:gd name="T0" fmla="*/ 368 w 372"/>
                <a:gd name="T1" fmla="*/ 378 h 454"/>
                <a:gd name="T2" fmla="*/ 365 w 372"/>
                <a:gd name="T3" fmla="*/ 397 h 454"/>
                <a:gd name="T4" fmla="*/ 292 w 372"/>
                <a:gd name="T5" fmla="*/ 449 h 454"/>
                <a:gd name="T6" fmla="*/ 273 w 372"/>
                <a:gd name="T7" fmla="*/ 446 h 454"/>
                <a:gd name="T8" fmla="*/ 5 w 372"/>
                <a:gd name="T9" fmla="*/ 76 h 454"/>
                <a:gd name="T10" fmla="*/ 8 w 372"/>
                <a:gd name="T11" fmla="*/ 57 h 454"/>
                <a:gd name="T12" fmla="*/ 80 w 372"/>
                <a:gd name="T13" fmla="*/ 4 h 454"/>
                <a:gd name="T14" fmla="*/ 100 w 372"/>
                <a:gd name="T15" fmla="*/ 7 h 454"/>
                <a:gd name="T16" fmla="*/ 368 w 372"/>
                <a:gd name="T17" fmla="*/ 378 h 4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2" h="454">
                  <a:moveTo>
                    <a:pt x="368" y="378"/>
                  </a:moveTo>
                  <a:cubicBezTo>
                    <a:pt x="372" y="384"/>
                    <a:pt x="371" y="392"/>
                    <a:pt x="365" y="397"/>
                  </a:cubicBezTo>
                  <a:cubicBezTo>
                    <a:pt x="292" y="449"/>
                    <a:pt x="292" y="449"/>
                    <a:pt x="292" y="449"/>
                  </a:cubicBezTo>
                  <a:cubicBezTo>
                    <a:pt x="286" y="454"/>
                    <a:pt x="277" y="452"/>
                    <a:pt x="273" y="446"/>
                  </a:cubicBezTo>
                  <a:cubicBezTo>
                    <a:pt x="5" y="76"/>
                    <a:pt x="5" y="76"/>
                    <a:pt x="5" y="76"/>
                  </a:cubicBezTo>
                  <a:cubicBezTo>
                    <a:pt x="0" y="70"/>
                    <a:pt x="2" y="61"/>
                    <a:pt x="8" y="57"/>
                  </a:cubicBezTo>
                  <a:cubicBezTo>
                    <a:pt x="80" y="4"/>
                    <a:pt x="80" y="4"/>
                    <a:pt x="80" y="4"/>
                  </a:cubicBezTo>
                  <a:cubicBezTo>
                    <a:pt x="86" y="0"/>
                    <a:pt x="95" y="1"/>
                    <a:pt x="100" y="7"/>
                  </a:cubicBezTo>
                  <a:cubicBezTo>
                    <a:pt x="368" y="378"/>
                    <a:pt x="368" y="378"/>
                    <a:pt x="368" y="378"/>
                  </a:cubicBezTo>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46" name="Freeform 12"/>
            <p:cNvSpPr>
              <a:spLocks noEditPoints="1"/>
            </p:cNvSpPr>
            <p:nvPr/>
          </p:nvSpPr>
          <p:spPr bwMode="auto">
            <a:xfrm>
              <a:off x="2524631" y="3995573"/>
              <a:ext cx="87717" cy="52225"/>
            </a:xfrm>
            <a:custGeom>
              <a:avLst/>
              <a:gdLst>
                <a:gd name="T0" fmla="*/ 0 w 171"/>
                <a:gd name="T1" fmla="*/ 97 h 123"/>
                <a:gd name="T2" fmla="*/ 0 w 171"/>
                <a:gd name="T3" fmla="*/ 97 h 123"/>
                <a:gd name="T4" fmla="*/ 18 w 171"/>
                <a:gd name="T5" fmla="*/ 123 h 123"/>
                <a:gd name="T6" fmla="*/ 18 w 171"/>
                <a:gd name="T7" fmla="*/ 123 h 123"/>
                <a:gd name="T8" fmla="*/ 0 w 171"/>
                <a:gd name="T9" fmla="*/ 97 h 123"/>
                <a:gd name="T10" fmla="*/ 152 w 171"/>
                <a:gd name="T11" fmla="*/ 0 h 123"/>
                <a:gd name="T12" fmla="*/ 152 w 171"/>
                <a:gd name="T13" fmla="*/ 0 h 123"/>
                <a:gd name="T14" fmla="*/ 171 w 171"/>
                <a:gd name="T15" fmla="*/ 26 h 123"/>
                <a:gd name="T16" fmla="*/ 171 w 171"/>
                <a:gd name="T17" fmla="*/ 26 h 123"/>
                <a:gd name="T18" fmla="*/ 152 w 171"/>
                <a:gd name="T19"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1" h="123">
                  <a:moveTo>
                    <a:pt x="0" y="97"/>
                  </a:moveTo>
                  <a:lnTo>
                    <a:pt x="0" y="97"/>
                  </a:lnTo>
                  <a:lnTo>
                    <a:pt x="18" y="123"/>
                  </a:lnTo>
                  <a:lnTo>
                    <a:pt x="18" y="123"/>
                  </a:lnTo>
                  <a:lnTo>
                    <a:pt x="0" y="97"/>
                  </a:lnTo>
                  <a:close/>
                  <a:moveTo>
                    <a:pt x="152" y="0"/>
                  </a:moveTo>
                  <a:lnTo>
                    <a:pt x="152" y="0"/>
                  </a:lnTo>
                  <a:lnTo>
                    <a:pt x="171" y="26"/>
                  </a:lnTo>
                  <a:lnTo>
                    <a:pt x="171" y="26"/>
                  </a:lnTo>
                  <a:lnTo>
                    <a:pt x="152" y="0"/>
                  </a:lnTo>
                  <a:close/>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47" name="Freeform 13"/>
            <p:cNvSpPr>
              <a:spLocks noEditPoints="1"/>
            </p:cNvSpPr>
            <p:nvPr/>
          </p:nvSpPr>
          <p:spPr bwMode="auto">
            <a:xfrm>
              <a:off x="2524631" y="3995573"/>
              <a:ext cx="87717" cy="52225"/>
            </a:xfrm>
            <a:custGeom>
              <a:avLst/>
              <a:gdLst>
                <a:gd name="T0" fmla="*/ 0 w 171"/>
                <a:gd name="T1" fmla="*/ 97 h 123"/>
                <a:gd name="T2" fmla="*/ 0 w 171"/>
                <a:gd name="T3" fmla="*/ 97 h 123"/>
                <a:gd name="T4" fmla="*/ 18 w 171"/>
                <a:gd name="T5" fmla="*/ 123 h 123"/>
                <a:gd name="T6" fmla="*/ 18 w 171"/>
                <a:gd name="T7" fmla="*/ 123 h 123"/>
                <a:gd name="T8" fmla="*/ 0 w 171"/>
                <a:gd name="T9" fmla="*/ 97 h 123"/>
                <a:gd name="T10" fmla="*/ 152 w 171"/>
                <a:gd name="T11" fmla="*/ 0 h 123"/>
                <a:gd name="T12" fmla="*/ 152 w 171"/>
                <a:gd name="T13" fmla="*/ 0 h 123"/>
                <a:gd name="T14" fmla="*/ 171 w 171"/>
                <a:gd name="T15" fmla="*/ 26 h 123"/>
                <a:gd name="T16" fmla="*/ 171 w 171"/>
                <a:gd name="T17" fmla="*/ 26 h 123"/>
                <a:gd name="T18" fmla="*/ 152 w 171"/>
                <a:gd name="T19"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1" h="123">
                  <a:moveTo>
                    <a:pt x="0" y="97"/>
                  </a:moveTo>
                  <a:lnTo>
                    <a:pt x="0" y="97"/>
                  </a:lnTo>
                  <a:lnTo>
                    <a:pt x="18" y="123"/>
                  </a:lnTo>
                  <a:lnTo>
                    <a:pt x="18" y="123"/>
                  </a:lnTo>
                  <a:lnTo>
                    <a:pt x="0" y="97"/>
                  </a:lnTo>
                  <a:moveTo>
                    <a:pt x="152" y="0"/>
                  </a:moveTo>
                  <a:lnTo>
                    <a:pt x="152" y="0"/>
                  </a:lnTo>
                  <a:lnTo>
                    <a:pt x="171" y="26"/>
                  </a:lnTo>
                  <a:lnTo>
                    <a:pt x="171" y="26"/>
                  </a:lnTo>
                  <a:lnTo>
                    <a:pt x="15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48" name="Freeform 14"/>
            <p:cNvSpPr>
              <a:spLocks/>
            </p:cNvSpPr>
            <p:nvPr/>
          </p:nvSpPr>
          <p:spPr bwMode="auto">
            <a:xfrm>
              <a:off x="2524631" y="3995573"/>
              <a:ext cx="87717" cy="52225"/>
            </a:xfrm>
            <a:custGeom>
              <a:avLst/>
              <a:gdLst>
                <a:gd name="T0" fmla="*/ 99 w 111"/>
                <a:gd name="T1" fmla="*/ 0 h 80"/>
                <a:gd name="T2" fmla="*/ 0 w 111"/>
                <a:gd name="T3" fmla="*/ 63 h 80"/>
                <a:gd name="T4" fmla="*/ 12 w 111"/>
                <a:gd name="T5" fmla="*/ 80 h 80"/>
                <a:gd name="T6" fmla="*/ 33 w 111"/>
                <a:gd name="T7" fmla="*/ 66 h 80"/>
                <a:gd name="T8" fmla="*/ 47 w 111"/>
                <a:gd name="T9" fmla="*/ 59 h 80"/>
                <a:gd name="T10" fmla="*/ 85 w 111"/>
                <a:gd name="T11" fmla="*/ 36 h 80"/>
                <a:gd name="T12" fmla="*/ 107 w 111"/>
                <a:gd name="T13" fmla="*/ 19 h 80"/>
                <a:gd name="T14" fmla="*/ 111 w 111"/>
                <a:gd name="T15" fmla="*/ 17 h 80"/>
                <a:gd name="T16" fmla="*/ 99 w 111"/>
                <a:gd name="T17"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1" h="80">
                  <a:moveTo>
                    <a:pt x="99" y="0"/>
                  </a:moveTo>
                  <a:cubicBezTo>
                    <a:pt x="0" y="63"/>
                    <a:pt x="0" y="63"/>
                    <a:pt x="0" y="63"/>
                  </a:cubicBezTo>
                  <a:cubicBezTo>
                    <a:pt x="12" y="80"/>
                    <a:pt x="12" y="80"/>
                    <a:pt x="12" y="80"/>
                  </a:cubicBezTo>
                  <a:cubicBezTo>
                    <a:pt x="19" y="75"/>
                    <a:pt x="26" y="70"/>
                    <a:pt x="33" y="66"/>
                  </a:cubicBezTo>
                  <a:cubicBezTo>
                    <a:pt x="38" y="64"/>
                    <a:pt x="42" y="61"/>
                    <a:pt x="47" y="59"/>
                  </a:cubicBezTo>
                  <a:cubicBezTo>
                    <a:pt x="58" y="50"/>
                    <a:pt x="71" y="42"/>
                    <a:pt x="85" y="36"/>
                  </a:cubicBezTo>
                  <a:cubicBezTo>
                    <a:pt x="92" y="30"/>
                    <a:pt x="99" y="25"/>
                    <a:pt x="107" y="19"/>
                  </a:cubicBezTo>
                  <a:cubicBezTo>
                    <a:pt x="108" y="19"/>
                    <a:pt x="110" y="18"/>
                    <a:pt x="111" y="17"/>
                  </a:cubicBezTo>
                  <a:cubicBezTo>
                    <a:pt x="99" y="0"/>
                    <a:pt x="99" y="0"/>
                    <a:pt x="99" y="0"/>
                  </a:cubicBezTo>
                </a:path>
              </a:pathLst>
            </a:custGeom>
            <a:solidFill>
              <a:srgbClr val="4B4A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49" name="Freeform 15"/>
            <p:cNvSpPr>
              <a:spLocks/>
            </p:cNvSpPr>
            <p:nvPr/>
          </p:nvSpPr>
          <p:spPr bwMode="auto">
            <a:xfrm>
              <a:off x="2545630" y="3998826"/>
              <a:ext cx="45719" cy="45719"/>
            </a:xfrm>
            <a:custGeom>
              <a:avLst/>
              <a:gdLst>
                <a:gd name="T0" fmla="*/ 11 w 12"/>
                <a:gd name="T1" fmla="*/ 0 h 16"/>
                <a:gd name="T2" fmla="*/ 0 w 12"/>
                <a:gd name="T3" fmla="*/ 15 h 16"/>
                <a:gd name="T4" fmla="*/ 1 w 12"/>
                <a:gd name="T5" fmla="*/ 16 h 16"/>
                <a:gd name="T6" fmla="*/ 12 w 12"/>
                <a:gd name="T7" fmla="*/ 0 h 16"/>
                <a:gd name="T8" fmla="*/ 11 w 12"/>
                <a:gd name="T9" fmla="*/ 0 h 16"/>
              </a:gdLst>
              <a:ahLst/>
              <a:cxnLst>
                <a:cxn ang="0">
                  <a:pos x="T0" y="T1"/>
                </a:cxn>
                <a:cxn ang="0">
                  <a:pos x="T2" y="T3"/>
                </a:cxn>
                <a:cxn ang="0">
                  <a:pos x="T4" y="T5"/>
                </a:cxn>
                <a:cxn ang="0">
                  <a:pos x="T6" y="T7"/>
                </a:cxn>
                <a:cxn ang="0">
                  <a:pos x="T8" y="T9"/>
                </a:cxn>
              </a:cxnLst>
              <a:rect l="0" t="0" r="r" b="b"/>
              <a:pathLst>
                <a:path w="12" h="16">
                  <a:moveTo>
                    <a:pt x="11" y="0"/>
                  </a:moveTo>
                  <a:cubicBezTo>
                    <a:pt x="0" y="15"/>
                    <a:pt x="0" y="15"/>
                    <a:pt x="0" y="15"/>
                  </a:cubicBezTo>
                  <a:cubicBezTo>
                    <a:pt x="0" y="15"/>
                    <a:pt x="1" y="15"/>
                    <a:pt x="1" y="16"/>
                  </a:cubicBezTo>
                  <a:cubicBezTo>
                    <a:pt x="12" y="0"/>
                    <a:pt x="12" y="0"/>
                    <a:pt x="12" y="0"/>
                  </a:cubicBezTo>
                  <a:cubicBezTo>
                    <a:pt x="11" y="0"/>
                    <a:pt x="11" y="0"/>
                    <a:pt x="11"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50" name="Freeform 16"/>
            <p:cNvSpPr>
              <a:spLocks/>
            </p:cNvSpPr>
            <p:nvPr/>
          </p:nvSpPr>
          <p:spPr bwMode="auto">
            <a:xfrm>
              <a:off x="2525400" y="3996210"/>
              <a:ext cx="86178" cy="50951"/>
            </a:xfrm>
            <a:custGeom>
              <a:avLst/>
              <a:gdLst>
                <a:gd name="T0" fmla="*/ 11 w 109"/>
                <a:gd name="T1" fmla="*/ 0 h 78"/>
                <a:gd name="T2" fmla="*/ 0 w 109"/>
                <a:gd name="T3" fmla="*/ 16 h 78"/>
                <a:gd name="T4" fmla="*/ 4 w 109"/>
                <a:gd name="T5" fmla="*/ 18 h 78"/>
                <a:gd name="T6" fmla="*/ 26 w 109"/>
                <a:gd name="T7" fmla="*/ 35 h 78"/>
                <a:gd name="T8" fmla="*/ 64 w 109"/>
                <a:gd name="T9" fmla="*/ 58 h 78"/>
                <a:gd name="T10" fmla="*/ 78 w 109"/>
                <a:gd name="T11" fmla="*/ 65 h 78"/>
                <a:gd name="T12" fmla="*/ 98 w 109"/>
                <a:gd name="T13" fmla="*/ 78 h 78"/>
                <a:gd name="T14" fmla="*/ 109 w 109"/>
                <a:gd name="T15" fmla="*/ 63 h 78"/>
                <a:gd name="T16" fmla="*/ 11 w 109"/>
                <a:gd name="T17" fmla="*/ 0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9" h="78">
                  <a:moveTo>
                    <a:pt x="11" y="0"/>
                  </a:moveTo>
                  <a:cubicBezTo>
                    <a:pt x="0" y="16"/>
                    <a:pt x="0" y="16"/>
                    <a:pt x="0" y="16"/>
                  </a:cubicBezTo>
                  <a:cubicBezTo>
                    <a:pt x="1" y="17"/>
                    <a:pt x="3" y="18"/>
                    <a:pt x="4" y="18"/>
                  </a:cubicBezTo>
                  <a:cubicBezTo>
                    <a:pt x="11" y="24"/>
                    <a:pt x="19" y="29"/>
                    <a:pt x="26" y="35"/>
                  </a:cubicBezTo>
                  <a:cubicBezTo>
                    <a:pt x="40" y="41"/>
                    <a:pt x="52" y="49"/>
                    <a:pt x="64" y="58"/>
                  </a:cubicBezTo>
                  <a:cubicBezTo>
                    <a:pt x="68" y="61"/>
                    <a:pt x="73" y="63"/>
                    <a:pt x="78" y="65"/>
                  </a:cubicBezTo>
                  <a:cubicBezTo>
                    <a:pt x="85" y="69"/>
                    <a:pt x="92" y="73"/>
                    <a:pt x="98" y="78"/>
                  </a:cubicBezTo>
                  <a:cubicBezTo>
                    <a:pt x="109" y="63"/>
                    <a:pt x="109" y="63"/>
                    <a:pt x="109" y="63"/>
                  </a:cubicBezTo>
                  <a:cubicBezTo>
                    <a:pt x="11" y="0"/>
                    <a:pt x="11" y="0"/>
                    <a:pt x="11" y="0"/>
                  </a:cubicBezTo>
                </a:path>
              </a:pathLst>
            </a:custGeom>
            <a:solidFill>
              <a:srgbClr val="4B4A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51" name="Freeform 17"/>
            <p:cNvSpPr>
              <a:spLocks/>
            </p:cNvSpPr>
            <p:nvPr/>
          </p:nvSpPr>
          <p:spPr bwMode="auto">
            <a:xfrm>
              <a:off x="1712892" y="3191783"/>
              <a:ext cx="504241" cy="353263"/>
            </a:xfrm>
            <a:custGeom>
              <a:avLst/>
              <a:gdLst>
                <a:gd name="T0" fmla="*/ 638 w 638"/>
                <a:gd name="T1" fmla="*/ 194 h 540"/>
                <a:gd name="T2" fmla="*/ 638 w 638"/>
                <a:gd name="T3" fmla="*/ 194 h 540"/>
                <a:gd name="T4" fmla="*/ 194 w 638"/>
                <a:gd name="T5" fmla="*/ 96 h 540"/>
                <a:gd name="T6" fmla="*/ 96 w 638"/>
                <a:gd name="T7" fmla="*/ 540 h 540"/>
                <a:gd name="T8" fmla="*/ 96 w 638"/>
                <a:gd name="T9" fmla="*/ 540 h 540"/>
                <a:gd name="T10" fmla="*/ 638 w 638"/>
                <a:gd name="T11" fmla="*/ 194 h 540"/>
              </a:gdLst>
              <a:ahLst/>
              <a:cxnLst>
                <a:cxn ang="0">
                  <a:pos x="T0" y="T1"/>
                </a:cxn>
                <a:cxn ang="0">
                  <a:pos x="T2" y="T3"/>
                </a:cxn>
                <a:cxn ang="0">
                  <a:pos x="T4" y="T5"/>
                </a:cxn>
                <a:cxn ang="0">
                  <a:pos x="T6" y="T7"/>
                </a:cxn>
                <a:cxn ang="0">
                  <a:pos x="T8" y="T9"/>
                </a:cxn>
                <a:cxn ang="0">
                  <a:pos x="T10" y="T11"/>
                </a:cxn>
              </a:cxnLst>
              <a:rect l="0" t="0" r="r" b="b"/>
              <a:pathLst>
                <a:path w="638" h="540">
                  <a:moveTo>
                    <a:pt x="638" y="194"/>
                  </a:moveTo>
                  <a:cubicBezTo>
                    <a:pt x="638" y="194"/>
                    <a:pt x="638" y="194"/>
                    <a:pt x="638" y="194"/>
                  </a:cubicBezTo>
                  <a:cubicBezTo>
                    <a:pt x="543" y="44"/>
                    <a:pt x="344" y="0"/>
                    <a:pt x="194" y="96"/>
                  </a:cubicBezTo>
                  <a:cubicBezTo>
                    <a:pt x="44" y="191"/>
                    <a:pt x="0" y="390"/>
                    <a:pt x="96" y="540"/>
                  </a:cubicBezTo>
                  <a:cubicBezTo>
                    <a:pt x="96" y="540"/>
                    <a:pt x="96" y="540"/>
                    <a:pt x="96" y="540"/>
                  </a:cubicBezTo>
                  <a:cubicBezTo>
                    <a:pt x="638" y="194"/>
                    <a:pt x="638" y="194"/>
                    <a:pt x="638" y="194"/>
                  </a:cubicBezTo>
                </a:path>
              </a:pathLst>
            </a:custGeom>
            <a:solidFill>
              <a:srgbClr val="EA55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52" name="Freeform 18"/>
            <p:cNvSpPr>
              <a:spLocks noEditPoints="1"/>
            </p:cNvSpPr>
            <p:nvPr/>
          </p:nvSpPr>
          <p:spPr bwMode="auto">
            <a:xfrm>
              <a:off x="2535660" y="3998826"/>
              <a:ext cx="65659" cy="45719"/>
            </a:xfrm>
            <a:custGeom>
              <a:avLst/>
              <a:gdLst>
                <a:gd name="T0" fmla="*/ 0 w 83"/>
                <a:gd name="T1" fmla="*/ 36 h 48"/>
                <a:gd name="T2" fmla="*/ 8 w 83"/>
                <a:gd name="T3" fmla="*/ 48 h 48"/>
                <a:gd name="T4" fmla="*/ 0 w 83"/>
                <a:gd name="T5" fmla="*/ 36 h 48"/>
                <a:gd name="T6" fmla="*/ 83 w 83"/>
                <a:gd name="T7" fmla="*/ 0 h 48"/>
                <a:gd name="T8" fmla="*/ 8 w 83"/>
                <a:gd name="T9" fmla="*/ 48 h 48"/>
                <a:gd name="T10" fmla="*/ 83 w 83"/>
                <a:gd name="T11" fmla="*/ 0 h 48"/>
                <a:gd name="T12" fmla="*/ 83 w 83"/>
                <a:gd name="T13" fmla="*/ 0 h 48"/>
              </a:gdLst>
              <a:ahLst/>
              <a:cxnLst>
                <a:cxn ang="0">
                  <a:pos x="T0" y="T1"/>
                </a:cxn>
                <a:cxn ang="0">
                  <a:pos x="T2" y="T3"/>
                </a:cxn>
                <a:cxn ang="0">
                  <a:pos x="T4" y="T5"/>
                </a:cxn>
                <a:cxn ang="0">
                  <a:pos x="T6" y="T7"/>
                </a:cxn>
                <a:cxn ang="0">
                  <a:pos x="T8" y="T9"/>
                </a:cxn>
                <a:cxn ang="0">
                  <a:pos x="T10" y="T11"/>
                </a:cxn>
                <a:cxn ang="0">
                  <a:pos x="T12" y="T13"/>
                </a:cxn>
              </a:cxnLst>
              <a:rect l="0" t="0" r="r" b="b"/>
              <a:pathLst>
                <a:path w="83" h="48">
                  <a:moveTo>
                    <a:pt x="0" y="36"/>
                  </a:moveTo>
                  <a:cubicBezTo>
                    <a:pt x="3" y="40"/>
                    <a:pt x="5" y="44"/>
                    <a:pt x="8" y="48"/>
                  </a:cubicBezTo>
                  <a:cubicBezTo>
                    <a:pt x="5" y="44"/>
                    <a:pt x="3" y="40"/>
                    <a:pt x="0" y="36"/>
                  </a:cubicBezTo>
                  <a:moveTo>
                    <a:pt x="83" y="0"/>
                  </a:moveTo>
                  <a:cubicBezTo>
                    <a:pt x="8" y="48"/>
                    <a:pt x="8" y="48"/>
                    <a:pt x="8" y="48"/>
                  </a:cubicBezTo>
                  <a:cubicBezTo>
                    <a:pt x="83" y="0"/>
                    <a:pt x="83" y="0"/>
                    <a:pt x="83" y="0"/>
                  </a:cubicBezTo>
                  <a:cubicBezTo>
                    <a:pt x="83" y="0"/>
                    <a:pt x="83" y="0"/>
                    <a:pt x="83" y="0"/>
                  </a:cubicBezTo>
                </a:path>
              </a:pathLst>
            </a:custGeom>
            <a:solidFill>
              <a:srgbClr val="FAFCF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53" name="Freeform 20"/>
            <p:cNvSpPr>
              <a:spLocks/>
            </p:cNvSpPr>
            <p:nvPr/>
          </p:nvSpPr>
          <p:spPr bwMode="auto">
            <a:xfrm>
              <a:off x="1941814" y="4426361"/>
              <a:ext cx="247247" cy="251785"/>
            </a:xfrm>
            <a:custGeom>
              <a:avLst/>
              <a:gdLst>
                <a:gd name="T0" fmla="*/ 140 w 313"/>
                <a:gd name="T1" fmla="*/ 366 h 385"/>
                <a:gd name="T2" fmla="*/ 112 w 313"/>
                <a:gd name="T3" fmla="*/ 381 h 385"/>
                <a:gd name="T4" fmla="*/ 13 w 313"/>
                <a:gd name="T5" fmla="*/ 378 h 385"/>
                <a:gd name="T6" fmla="*/ 6 w 313"/>
                <a:gd name="T7" fmla="*/ 350 h 385"/>
                <a:gd name="T8" fmla="*/ 174 w 313"/>
                <a:gd name="T9" fmla="*/ 13 h 385"/>
                <a:gd name="T10" fmla="*/ 201 w 313"/>
                <a:gd name="T11" fmla="*/ 6 h 385"/>
                <a:gd name="T12" fmla="*/ 301 w 313"/>
                <a:gd name="T13" fmla="*/ 66 h 385"/>
                <a:gd name="T14" fmla="*/ 308 w 313"/>
                <a:gd name="T15" fmla="*/ 93 h 385"/>
                <a:gd name="T16" fmla="*/ 140 w 313"/>
                <a:gd name="T17" fmla="*/ 366 h 3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3" h="385">
                  <a:moveTo>
                    <a:pt x="140" y="366"/>
                  </a:moveTo>
                  <a:cubicBezTo>
                    <a:pt x="134" y="376"/>
                    <a:pt x="129" y="381"/>
                    <a:pt x="112" y="381"/>
                  </a:cubicBezTo>
                  <a:cubicBezTo>
                    <a:pt x="112" y="381"/>
                    <a:pt x="36" y="385"/>
                    <a:pt x="13" y="378"/>
                  </a:cubicBezTo>
                  <a:cubicBezTo>
                    <a:pt x="2" y="375"/>
                    <a:pt x="0" y="360"/>
                    <a:pt x="6" y="350"/>
                  </a:cubicBezTo>
                  <a:cubicBezTo>
                    <a:pt x="174" y="13"/>
                    <a:pt x="174" y="13"/>
                    <a:pt x="174" y="13"/>
                  </a:cubicBezTo>
                  <a:cubicBezTo>
                    <a:pt x="179" y="4"/>
                    <a:pt x="192" y="0"/>
                    <a:pt x="201" y="6"/>
                  </a:cubicBezTo>
                  <a:cubicBezTo>
                    <a:pt x="301" y="66"/>
                    <a:pt x="301" y="66"/>
                    <a:pt x="301" y="66"/>
                  </a:cubicBezTo>
                  <a:cubicBezTo>
                    <a:pt x="310" y="71"/>
                    <a:pt x="313" y="84"/>
                    <a:pt x="308" y="93"/>
                  </a:cubicBezTo>
                  <a:cubicBezTo>
                    <a:pt x="140" y="366"/>
                    <a:pt x="140" y="366"/>
                    <a:pt x="140" y="366"/>
                  </a:cubicBezTo>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54" name="Freeform 21"/>
            <p:cNvSpPr>
              <a:spLocks noEditPoints="1"/>
            </p:cNvSpPr>
            <p:nvPr/>
          </p:nvSpPr>
          <p:spPr bwMode="auto">
            <a:xfrm>
              <a:off x="2514885" y="3989841"/>
              <a:ext cx="107209" cy="63689"/>
            </a:xfrm>
            <a:custGeom>
              <a:avLst/>
              <a:gdLst>
                <a:gd name="T0" fmla="*/ 209 w 209"/>
                <a:gd name="T1" fmla="*/ 125 h 150"/>
                <a:gd name="T2" fmla="*/ 195 w 209"/>
                <a:gd name="T3" fmla="*/ 150 h 150"/>
                <a:gd name="T4" fmla="*/ 195 w 209"/>
                <a:gd name="T5" fmla="*/ 150 h 150"/>
                <a:gd name="T6" fmla="*/ 209 w 209"/>
                <a:gd name="T7" fmla="*/ 125 h 150"/>
                <a:gd name="T8" fmla="*/ 209 w 209"/>
                <a:gd name="T9" fmla="*/ 125 h 150"/>
                <a:gd name="T10" fmla="*/ 23 w 209"/>
                <a:gd name="T11" fmla="*/ 0 h 150"/>
                <a:gd name="T12" fmla="*/ 0 w 209"/>
                <a:gd name="T13" fmla="*/ 45 h 150"/>
                <a:gd name="T14" fmla="*/ 0 w 209"/>
                <a:gd name="T15" fmla="*/ 45 h 150"/>
                <a:gd name="T16" fmla="*/ 23 w 209"/>
                <a:gd name="T17" fmla="*/ 0 h 150"/>
                <a:gd name="T18" fmla="*/ 23 w 209"/>
                <a:gd name="T19" fmla="*/ 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9" h="150">
                  <a:moveTo>
                    <a:pt x="209" y="125"/>
                  </a:moveTo>
                  <a:lnTo>
                    <a:pt x="195" y="150"/>
                  </a:lnTo>
                  <a:lnTo>
                    <a:pt x="195" y="150"/>
                  </a:lnTo>
                  <a:lnTo>
                    <a:pt x="209" y="125"/>
                  </a:lnTo>
                  <a:lnTo>
                    <a:pt x="209" y="125"/>
                  </a:lnTo>
                  <a:close/>
                  <a:moveTo>
                    <a:pt x="23" y="0"/>
                  </a:moveTo>
                  <a:lnTo>
                    <a:pt x="0" y="45"/>
                  </a:lnTo>
                  <a:lnTo>
                    <a:pt x="0" y="45"/>
                  </a:lnTo>
                  <a:lnTo>
                    <a:pt x="23" y="0"/>
                  </a:lnTo>
                  <a:lnTo>
                    <a:pt x="23" y="0"/>
                  </a:lnTo>
                  <a:close/>
                </a:path>
              </a:pathLst>
            </a:custGeom>
            <a:solidFill>
              <a:srgbClr val="AEADA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55" name="Freeform 22"/>
            <p:cNvSpPr>
              <a:spLocks noEditPoints="1"/>
            </p:cNvSpPr>
            <p:nvPr/>
          </p:nvSpPr>
          <p:spPr bwMode="auto">
            <a:xfrm>
              <a:off x="2514885" y="3989841"/>
              <a:ext cx="107209" cy="63689"/>
            </a:xfrm>
            <a:custGeom>
              <a:avLst/>
              <a:gdLst>
                <a:gd name="T0" fmla="*/ 209 w 209"/>
                <a:gd name="T1" fmla="*/ 125 h 150"/>
                <a:gd name="T2" fmla="*/ 195 w 209"/>
                <a:gd name="T3" fmla="*/ 150 h 150"/>
                <a:gd name="T4" fmla="*/ 195 w 209"/>
                <a:gd name="T5" fmla="*/ 150 h 150"/>
                <a:gd name="T6" fmla="*/ 209 w 209"/>
                <a:gd name="T7" fmla="*/ 125 h 150"/>
                <a:gd name="T8" fmla="*/ 209 w 209"/>
                <a:gd name="T9" fmla="*/ 125 h 150"/>
                <a:gd name="T10" fmla="*/ 23 w 209"/>
                <a:gd name="T11" fmla="*/ 0 h 150"/>
                <a:gd name="T12" fmla="*/ 0 w 209"/>
                <a:gd name="T13" fmla="*/ 45 h 150"/>
                <a:gd name="T14" fmla="*/ 0 w 209"/>
                <a:gd name="T15" fmla="*/ 45 h 150"/>
                <a:gd name="T16" fmla="*/ 23 w 209"/>
                <a:gd name="T17" fmla="*/ 0 h 150"/>
                <a:gd name="T18" fmla="*/ 23 w 209"/>
                <a:gd name="T19" fmla="*/ 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9" h="150">
                  <a:moveTo>
                    <a:pt x="209" y="125"/>
                  </a:moveTo>
                  <a:lnTo>
                    <a:pt x="195" y="150"/>
                  </a:lnTo>
                  <a:lnTo>
                    <a:pt x="195" y="150"/>
                  </a:lnTo>
                  <a:lnTo>
                    <a:pt x="209" y="125"/>
                  </a:lnTo>
                  <a:lnTo>
                    <a:pt x="209" y="125"/>
                  </a:lnTo>
                  <a:moveTo>
                    <a:pt x="23" y="0"/>
                  </a:moveTo>
                  <a:lnTo>
                    <a:pt x="0" y="45"/>
                  </a:lnTo>
                  <a:lnTo>
                    <a:pt x="0" y="45"/>
                  </a:lnTo>
                  <a:lnTo>
                    <a:pt x="23" y="0"/>
                  </a:lnTo>
                  <a:lnTo>
                    <a:pt x="2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56" name="Freeform 23"/>
            <p:cNvSpPr>
              <a:spLocks/>
            </p:cNvSpPr>
            <p:nvPr/>
          </p:nvSpPr>
          <p:spPr bwMode="auto">
            <a:xfrm>
              <a:off x="2514885" y="3989841"/>
              <a:ext cx="107209" cy="63689"/>
            </a:xfrm>
            <a:custGeom>
              <a:avLst/>
              <a:gdLst>
                <a:gd name="T0" fmla="*/ 15 w 136"/>
                <a:gd name="T1" fmla="*/ 0 h 97"/>
                <a:gd name="T2" fmla="*/ 0 w 136"/>
                <a:gd name="T3" fmla="*/ 29 h 97"/>
                <a:gd name="T4" fmla="*/ 59 w 136"/>
                <a:gd name="T5" fmla="*/ 64 h 97"/>
                <a:gd name="T6" fmla="*/ 127 w 136"/>
                <a:gd name="T7" fmla="*/ 97 h 97"/>
                <a:gd name="T8" fmla="*/ 136 w 136"/>
                <a:gd name="T9" fmla="*/ 81 h 97"/>
                <a:gd name="T10" fmla="*/ 15 w 136"/>
                <a:gd name="T11" fmla="*/ 0 h 97"/>
              </a:gdLst>
              <a:ahLst/>
              <a:cxnLst>
                <a:cxn ang="0">
                  <a:pos x="T0" y="T1"/>
                </a:cxn>
                <a:cxn ang="0">
                  <a:pos x="T2" y="T3"/>
                </a:cxn>
                <a:cxn ang="0">
                  <a:pos x="T4" y="T5"/>
                </a:cxn>
                <a:cxn ang="0">
                  <a:pos x="T6" y="T7"/>
                </a:cxn>
                <a:cxn ang="0">
                  <a:pos x="T8" y="T9"/>
                </a:cxn>
                <a:cxn ang="0">
                  <a:pos x="T10" y="T11"/>
                </a:cxn>
              </a:cxnLst>
              <a:rect l="0" t="0" r="r" b="b"/>
              <a:pathLst>
                <a:path w="136" h="97">
                  <a:moveTo>
                    <a:pt x="15" y="0"/>
                  </a:moveTo>
                  <a:cubicBezTo>
                    <a:pt x="0" y="29"/>
                    <a:pt x="0" y="29"/>
                    <a:pt x="0" y="29"/>
                  </a:cubicBezTo>
                  <a:cubicBezTo>
                    <a:pt x="20" y="40"/>
                    <a:pt x="40" y="52"/>
                    <a:pt x="59" y="64"/>
                  </a:cubicBezTo>
                  <a:cubicBezTo>
                    <a:pt x="82" y="74"/>
                    <a:pt x="105" y="85"/>
                    <a:pt x="127" y="97"/>
                  </a:cubicBezTo>
                  <a:cubicBezTo>
                    <a:pt x="136" y="81"/>
                    <a:pt x="136" y="81"/>
                    <a:pt x="136" y="81"/>
                  </a:cubicBezTo>
                  <a:cubicBezTo>
                    <a:pt x="94" y="57"/>
                    <a:pt x="53" y="30"/>
                    <a:pt x="15" y="0"/>
                  </a:cubicBezTo>
                </a:path>
              </a:pathLst>
            </a:custGeom>
            <a:solidFill>
              <a:srgbClr val="3F3E3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57" name="Freeform 24"/>
            <p:cNvSpPr>
              <a:spLocks/>
            </p:cNvSpPr>
            <p:nvPr/>
          </p:nvSpPr>
          <p:spPr bwMode="auto">
            <a:xfrm>
              <a:off x="2924884" y="4441453"/>
              <a:ext cx="247247" cy="251785"/>
            </a:xfrm>
            <a:custGeom>
              <a:avLst/>
              <a:gdLst>
                <a:gd name="T0" fmla="*/ 173 w 313"/>
                <a:gd name="T1" fmla="*/ 366 h 385"/>
                <a:gd name="T2" fmla="*/ 201 w 313"/>
                <a:gd name="T3" fmla="*/ 381 h 385"/>
                <a:gd name="T4" fmla="*/ 300 w 313"/>
                <a:gd name="T5" fmla="*/ 378 h 385"/>
                <a:gd name="T6" fmla="*/ 307 w 313"/>
                <a:gd name="T7" fmla="*/ 350 h 385"/>
                <a:gd name="T8" fmla="*/ 139 w 313"/>
                <a:gd name="T9" fmla="*/ 13 h 385"/>
                <a:gd name="T10" fmla="*/ 112 w 313"/>
                <a:gd name="T11" fmla="*/ 6 h 385"/>
                <a:gd name="T12" fmla="*/ 12 w 313"/>
                <a:gd name="T13" fmla="*/ 66 h 385"/>
                <a:gd name="T14" fmla="*/ 5 w 313"/>
                <a:gd name="T15" fmla="*/ 93 h 385"/>
                <a:gd name="T16" fmla="*/ 173 w 313"/>
                <a:gd name="T17" fmla="*/ 366 h 3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3" h="385">
                  <a:moveTo>
                    <a:pt x="173" y="366"/>
                  </a:moveTo>
                  <a:cubicBezTo>
                    <a:pt x="179" y="376"/>
                    <a:pt x="184" y="381"/>
                    <a:pt x="201" y="381"/>
                  </a:cubicBezTo>
                  <a:cubicBezTo>
                    <a:pt x="201" y="381"/>
                    <a:pt x="277" y="385"/>
                    <a:pt x="300" y="378"/>
                  </a:cubicBezTo>
                  <a:cubicBezTo>
                    <a:pt x="311" y="375"/>
                    <a:pt x="313" y="360"/>
                    <a:pt x="307" y="350"/>
                  </a:cubicBezTo>
                  <a:cubicBezTo>
                    <a:pt x="139" y="13"/>
                    <a:pt x="139" y="13"/>
                    <a:pt x="139" y="13"/>
                  </a:cubicBezTo>
                  <a:cubicBezTo>
                    <a:pt x="134" y="4"/>
                    <a:pt x="121" y="0"/>
                    <a:pt x="112" y="6"/>
                  </a:cubicBezTo>
                  <a:cubicBezTo>
                    <a:pt x="12" y="66"/>
                    <a:pt x="12" y="66"/>
                    <a:pt x="12" y="66"/>
                  </a:cubicBezTo>
                  <a:cubicBezTo>
                    <a:pt x="3" y="71"/>
                    <a:pt x="0" y="84"/>
                    <a:pt x="5" y="93"/>
                  </a:cubicBezTo>
                  <a:cubicBezTo>
                    <a:pt x="173" y="366"/>
                    <a:pt x="173" y="366"/>
                    <a:pt x="173" y="366"/>
                  </a:cubicBezTo>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58" name="Freeform 25"/>
            <p:cNvSpPr>
              <a:spLocks/>
            </p:cNvSpPr>
            <p:nvPr/>
          </p:nvSpPr>
          <p:spPr bwMode="auto">
            <a:xfrm>
              <a:off x="2545630" y="3998826"/>
              <a:ext cx="45719" cy="45719"/>
            </a:xfrm>
            <a:custGeom>
              <a:avLst/>
              <a:gdLst>
                <a:gd name="T0" fmla="*/ 0 w 23"/>
                <a:gd name="T1" fmla="*/ 0 h 46"/>
                <a:gd name="T2" fmla="*/ 0 w 23"/>
                <a:gd name="T3" fmla="*/ 0 h 46"/>
                <a:gd name="T4" fmla="*/ 23 w 23"/>
                <a:gd name="T5" fmla="*/ 46 h 46"/>
                <a:gd name="T6" fmla="*/ 23 w 23"/>
                <a:gd name="T7" fmla="*/ 46 h 46"/>
                <a:gd name="T8" fmla="*/ 0 w 23"/>
                <a:gd name="T9" fmla="*/ 0 h 46"/>
              </a:gdLst>
              <a:ahLst/>
              <a:cxnLst>
                <a:cxn ang="0">
                  <a:pos x="T0" y="T1"/>
                </a:cxn>
                <a:cxn ang="0">
                  <a:pos x="T2" y="T3"/>
                </a:cxn>
                <a:cxn ang="0">
                  <a:pos x="T4" y="T5"/>
                </a:cxn>
                <a:cxn ang="0">
                  <a:pos x="T6" y="T7"/>
                </a:cxn>
                <a:cxn ang="0">
                  <a:pos x="T8" y="T9"/>
                </a:cxn>
              </a:cxnLst>
              <a:rect l="0" t="0" r="r" b="b"/>
              <a:pathLst>
                <a:path w="23" h="46">
                  <a:moveTo>
                    <a:pt x="0" y="0"/>
                  </a:moveTo>
                  <a:lnTo>
                    <a:pt x="0" y="0"/>
                  </a:lnTo>
                  <a:lnTo>
                    <a:pt x="23" y="46"/>
                  </a:lnTo>
                  <a:lnTo>
                    <a:pt x="23" y="46"/>
                  </a:lnTo>
                  <a:lnTo>
                    <a:pt x="0" y="0"/>
                  </a:lnTo>
                  <a:close/>
                </a:path>
              </a:pathLst>
            </a:custGeom>
            <a:solidFill>
              <a:srgbClr val="AEADA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59" name="Freeform 26"/>
            <p:cNvSpPr>
              <a:spLocks/>
            </p:cNvSpPr>
            <p:nvPr/>
          </p:nvSpPr>
          <p:spPr bwMode="auto">
            <a:xfrm>
              <a:off x="2545630" y="3998826"/>
              <a:ext cx="45719" cy="45719"/>
            </a:xfrm>
            <a:custGeom>
              <a:avLst/>
              <a:gdLst>
                <a:gd name="T0" fmla="*/ 0 w 23"/>
                <a:gd name="T1" fmla="*/ 0 h 46"/>
                <a:gd name="T2" fmla="*/ 0 w 23"/>
                <a:gd name="T3" fmla="*/ 0 h 46"/>
                <a:gd name="T4" fmla="*/ 23 w 23"/>
                <a:gd name="T5" fmla="*/ 46 h 46"/>
                <a:gd name="T6" fmla="*/ 23 w 23"/>
                <a:gd name="T7" fmla="*/ 46 h 46"/>
                <a:gd name="T8" fmla="*/ 0 w 23"/>
                <a:gd name="T9" fmla="*/ 0 h 46"/>
              </a:gdLst>
              <a:ahLst/>
              <a:cxnLst>
                <a:cxn ang="0">
                  <a:pos x="T0" y="T1"/>
                </a:cxn>
                <a:cxn ang="0">
                  <a:pos x="T2" y="T3"/>
                </a:cxn>
                <a:cxn ang="0">
                  <a:pos x="T4" y="T5"/>
                </a:cxn>
                <a:cxn ang="0">
                  <a:pos x="T6" y="T7"/>
                </a:cxn>
                <a:cxn ang="0">
                  <a:pos x="T8" y="T9"/>
                </a:cxn>
              </a:cxnLst>
              <a:rect l="0" t="0" r="r" b="b"/>
              <a:pathLst>
                <a:path w="23" h="46">
                  <a:moveTo>
                    <a:pt x="0" y="0"/>
                  </a:moveTo>
                  <a:lnTo>
                    <a:pt x="0" y="0"/>
                  </a:lnTo>
                  <a:lnTo>
                    <a:pt x="23" y="46"/>
                  </a:lnTo>
                  <a:lnTo>
                    <a:pt x="23" y="46"/>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60" name="Freeform 27"/>
            <p:cNvSpPr>
              <a:spLocks/>
            </p:cNvSpPr>
            <p:nvPr/>
          </p:nvSpPr>
          <p:spPr bwMode="auto">
            <a:xfrm>
              <a:off x="2514372" y="3989628"/>
              <a:ext cx="108235" cy="64114"/>
            </a:xfrm>
            <a:custGeom>
              <a:avLst/>
              <a:gdLst>
                <a:gd name="T0" fmla="*/ 122 w 137"/>
                <a:gd name="T1" fmla="*/ 0 h 98"/>
                <a:gd name="T2" fmla="*/ 0 w 137"/>
                <a:gd name="T3" fmla="*/ 81 h 98"/>
                <a:gd name="T4" fmla="*/ 10 w 137"/>
                <a:gd name="T5" fmla="*/ 98 h 98"/>
                <a:gd name="T6" fmla="*/ 78 w 137"/>
                <a:gd name="T7" fmla="*/ 65 h 98"/>
                <a:gd name="T8" fmla="*/ 137 w 137"/>
                <a:gd name="T9" fmla="*/ 30 h 98"/>
                <a:gd name="T10" fmla="*/ 122 w 137"/>
                <a:gd name="T11" fmla="*/ 0 h 98"/>
              </a:gdLst>
              <a:ahLst/>
              <a:cxnLst>
                <a:cxn ang="0">
                  <a:pos x="T0" y="T1"/>
                </a:cxn>
                <a:cxn ang="0">
                  <a:pos x="T2" y="T3"/>
                </a:cxn>
                <a:cxn ang="0">
                  <a:pos x="T4" y="T5"/>
                </a:cxn>
                <a:cxn ang="0">
                  <a:pos x="T6" y="T7"/>
                </a:cxn>
                <a:cxn ang="0">
                  <a:pos x="T8" y="T9"/>
                </a:cxn>
                <a:cxn ang="0">
                  <a:pos x="T10" y="T11"/>
                </a:cxn>
              </a:cxnLst>
              <a:rect l="0" t="0" r="r" b="b"/>
              <a:pathLst>
                <a:path w="137" h="98">
                  <a:moveTo>
                    <a:pt x="122" y="0"/>
                  </a:moveTo>
                  <a:cubicBezTo>
                    <a:pt x="83" y="30"/>
                    <a:pt x="43" y="58"/>
                    <a:pt x="0" y="81"/>
                  </a:cubicBezTo>
                  <a:cubicBezTo>
                    <a:pt x="10" y="98"/>
                    <a:pt x="10" y="98"/>
                    <a:pt x="10" y="98"/>
                  </a:cubicBezTo>
                  <a:cubicBezTo>
                    <a:pt x="32" y="86"/>
                    <a:pt x="55" y="75"/>
                    <a:pt x="78" y="65"/>
                  </a:cubicBezTo>
                  <a:cubicBezTo>
                    <a:pt x="97" y="53"/>
                    <a:pt x="117" y="41"/>
                    <a:pt x="137" y="30"/>
                  </a:cubicBezTo>
                  <a:cubicBezTo>
                    <a:pt x="122" y="0"/>
                    <a:pt x="122" y="0"/>
                    <a:pt x="122" y="0"/>
                  </a:cubicBezTo>
                </a:path>
              </a:pathLst>
            </a:custGeom>
            <a:solidFill>
              <a:srgbClr val="3F3E3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61" name="Freeform 29"/>
            <p:cNvSpPr>
              <a:spLocks noEditPoints="1"/>
            </p:cNvSpPr>
            <p:nvPr/>
          </p:nvSpPr>
          <p:spPr bwMode="auto">
            <a:xfrm>
              <a:off x="1859577" y="3435320"/>
              <a:ext cx="1417825" cy="1172731"/>
            </a:xfrm>
            <a:custGeom>
              <a:avLst/>
              <a:gdLst>
                <a:gd name="T0" fmla="*/ 897 w 1794"/>
                <a:gd name="T1" fmla="*/ 1793 h 1793"/>
                <a:gd name="T2" fmla="*/ 263 w 1794"/>
                <a:gd name="T3" fmla="*/ 1531 h 1793"/>
                <a:gd name="T4" fmla="*/ 0 w 1794"/>
                <a:gd name="T5" fmla="*/ 897 h 1793"/>
                <a:gd name="T6" fmla="*/ 263 w 1794"/>
                <a:gd name="T7" fmla="*/ 262 h 1793"/>
                <a:gd name="T8" fmla="*/ 897 w 1794"/>
                <a:gd name="T9" fmla="*/ 0 h 1793"/>
                <a:gd name="T10" fmla="*/ 1531 w 1794"/>
                <a:gd name="T11" fmla="*/ 262 h 1793"/>
                <a:gd name="T12" fmla="*/ 1794 w 1794"/>
                <a:gd name="T13" fmla="*/ 897 h 1793"/>
                <a:gd name="T14" fmla="*/ 1531 w 1794"/>
                <a:gd name="T15" fmla="*/ 1531 h 1793"/>
                <a:gd name="T16" fmla="*/ 897 w 1794"/>
                <a:gd name="T17" fmla="*/ 1793 h 1793"/>
                <a:gd name="T18" fmla="*/ 897 w 1794"/>
                <a:gd name="T19" fmla="*/ 79 h 1793"/>
                <a:gd name="T20" fmla="*/ 79 w 1794"/>
                <a:gd name="T21" fmla="*/ 897 h 1793"/>
                <a:gd name="T22" fmla="*/ 897 w 1794"/>
                <a:gd name="T23" fmla="*/ 1714 h 1793"/>
                <a:gd name="T24" fmla="*/ 1715 w 1794"/>
                <a:gd name="T25" fmla="*/ 897 h 1793"/>
                <a:gd name="T26" fmla="*/ 897 w 1794"/>
                <a:gd name="T27" fmla="*/ 79 h 17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94" h="1793">
                  <a:moveTo>
                    <a:pt x="897" y="1793"/>
                  </a:moveTo>
                  <a:cubicBezTo>
                    <a:pt x="658" y="1793"/>
                    <a:pt x="432" y="1700"/>
                    <a:pt x="263" y="1531"/>
                  </a:cubicBezTo>
                  <a:cubicBezTo>
                    <a:pt x="94" y="1361"/>
                    <a:pt x="0" y="1136"/>
                    <a:pt x="0" y="897"/>
                  </a:cubicBezTo>
                  <a:cubicBezTo>
                    <a:pt x="0" y="657"/>
                    <a:pt x="94" y="432"/>
                    <a:pt x="263" y="262"/>
                  </a:cubicBezTo>
                  <a:cubicBezTo>
                    <a:pt x="432" y="93"/>
                    <a:pt x="658" y="0"/>
                    <a:pt x="897" y="0"/>
                  </a:cubicBezTo>
                  <a:cubicBezTo>
                    <a:pt x="1137" y="0"/>
                    <a:pt x="1362" y="93"/>
                    <a:pt x="1531" y="262"/>
                  </a:cubicBezTo>
                  <a:cubicBezTo>
                    <a:pt x="1701" y="432"/>
                    <a:pt x="1794" y="657"/>
                    <a:pt x="1794" y="897"/>
                  </a:cubicBezTo>
                  <a:cubicBezTo>
                    <a:pt x="1794" y="1136"/>
                    <a:pt x="1701" y="1361"/>
                    <a:pt x="1531" y="1531"/>
                  </a:cubicBezTo>
                  <a:cubicBezTo>
                    <a:pt x="1362" y="1700"/>
                    <a:pt x="1137" y="1793"/>
                    <a:pt x="897" y="1793"/>
                  </a:cubicBezTo>
                  <a:moveTo>
                    <a:pt x="897" y="79"/>
                  </a:moveTo>
                  <a:cubicBezTo>
                    <a:pt x="446" y="79"/>
                    <a:pt x="79" y="446"/>
                    <a:pt x="79" y="897"/>
                  </a:cubicBezTo>
                  <a:cubicBezTo>
                    <a:pt x="79" y="1348"/>
                    <a:pt x="446" y="1714"/>
                    <a:pt x="897" y="1714"/>
                  </a:cubicBezTo>
                  <a:cubicBezTo>
                    <a:pt x="1348" y="1714"/>
                    <a:pt x="1715" y="1348"/>
                    <a:pt x="1715" y="897"/>
                  </a:cubicBezTo>
                  <a:cubicBezTo>
                    <a:pt x="1715" y="446"/>
                    <a:pt x="1348" y="79"/>
                    <a:pt x="897" y="79"/>
                  </a:cubicBezTo>
                </a:path>
              </a:pathLst>
            </a:custGeom>
            <a:solidFill>
              <a:srgbClr val="EA55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62" name="Freeform 30"/>
            <p:cNvSpPr>
              <a:spLocks noEditPoints="1"/>
            </p:cNvSpPr>
            <p:nvPr/>
          </p:nvSpPr>
          <p:spPr bwMode="auto">
            <a:xfrm>
              <a:off x="1915233" y="3481176"/>
              <a:ext cx="1306513" cy="1081019"/>
            </a:xfrm>
            <a:custGeom>
              <a:avLst/>
              <a:gdLst>
                <a:gd name="T0" fmla="*/ 826 w 1653"/>
                <a:gd name="T1" fmla="*/ 1653 h 1653"/>
                <a:gd name="T2" fmla="*/ 0 w 1653"/>
                <a:gd name="T3" fmla="*/ 827 h 1653"/>
                <a:gd name="T4" fmla="*/ 826 w 1653"/>
                <a:gd name="T5" fmla="*/ 0 h 1653"/>
                <a:gd name="T6" fmla="*/ 1653 w 1653"/>
                <a:gd name="T7" fmla="*/ 827 h 1653"/>
                <a:gd name="T8" fmla="*/ 826 w 1653"/>
                <a:gd name="T9" fmla="*/ 1653 h 1653"/>
                <a:gd name="T10" fmla="*/ 826 w 1653"/>
                <a:gd name="T11" fmla="*/ 49 h 1653"/>
                <a:gd name="T12" fmla="*/ 48 w 1653"/>
                <a:gd name="T13" fmla="*/ 827 h 1653"/>
                <a:gd name="T14" fmla="*/ 826 w 1653"/>
                <a:gd name="T15" fmla="*/ 1605 h 1653"/>
                <a:gd name="T16" fmla="*/ 1604 w 1653"/>
                <a:gd name="T17" fmla="*/ 827 h 1653"/>
                <a:gd name="T18" fmla="*/ 826 w 1653"/>
                <a:gd name="T19" fmla="*/ 49 h 16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53" h="1653">
                  <a:moveTo>
                    <a:pt x="826" y="1653"/>
                  </a:moveTo>
                  <a:cubicBezTo>
                    <a:pt x="371" y="1653"/>
                    <a:pt x="0" y="1282"/>
                    <a:pt x="0" y="827"/>
                  </a:cubicBezTo>
                  <a:cubicBezTo>
                    <a:pt x="0" y="371"/>
                    <a:pt x="371" y="0"/>
                    <a:pt x="826" y="0"/>
                  </a:cubicBezTo>
                  <a:cubicBezTo>
                    <a:pt x="1282" y="0"/>
                    <a:pt x="1653" y="371"/>
                    <a:pt x="1653" y="827"/>
                  </a:cubicBezTo>
                  <a:cubicBezTo>
                    <a:pt x="1653" y="1282"/>
                    <a:pt x="1282" y="1653"/>
                    <a:pt x="826" y="1653"/>
                  </a:cubicBezTo>
                  <a:moveTo>
                    <a:pt x="826" y="49"/>
                  </a:moveTo>
                  <a:cubicBezTo>
                    <a:pt x="397" y="49"/>
                    <a:pt x="48" y="398"/>
                    <a:pt x="48" y="827"/>
                  </a:cubicBezTo>
                  <a:cubicBezTo>
                    <a:pt x="48" y="1256"/>
                    <a:pt x="397" y="1605"/>
                    <a:pt x="826" y="1605"/>
                  </a:cubicBezTo>
                  <a:cubicBezTo>
                    <a:pt x="1255" y="1605"/>
                    <a:pt x="1604" y="1256"/>
                    <a:pt x="1604" y="827"/>
                  </a:cubicBezTo>
                  <a:cubicBezTo>
                    <a:pt x="1604" y="398"/>
                    <a:pt x="1255" y="49"/>
                    <a:pt x="826" y="49"/>
                  </a:cubicBezTo>
                </a:path>
              </a:pathLst>
            </a:custGeom>
            <a:solidFill>
              <a:srgbClr val="DFDED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63" name="Freeform 31"/>
            <p:cNvSpPr>
              <a:spLocks noEditPoints="1"/>
            </p:cNvSpPr>
            <p:nvPr/>
          </p:nvSpPr>
          <p:spPr bwMode="auto">
            <a:xfrm>
              <a:off x="1886507" y="3456974"/>
              <a:ext cx="1363965" cy="1129422"/>
            </a:xfrm>
            <a:custGeom>
              <a:avLst/>
              <a:gdLst>
                <a:gd name="T0" fmla="*/ 863 w 1726"/>
                <a:gd name="T1" fmla="*/ 1690 h 1727"/>
                <a:gd name="T2" fmla="*/ 37 w 1726"/>
                <a:gd name="T3" fmla="*/ 864 h 1727"/>
                <a:gd name="T4" fmla="*/ 863 w 1726"/>
                <a:gd name="T5" fmla="*/ 37 h 1727"/>
                <a:gd name="T6" fmla="*/ 1690 w 1726"/>
                <a:gd name="T7" fmla="*/ 864 h 1727"/>
                <a:gd name="T8" fmla="*/ 1690 w 1726"/>
                <a:gd name="T9" fmla="*/ 864 h 1727"/>
                <a:gd name="T10" fmla="*/ 1690 w 1726"/>
                <a:gd name="T11" fmla="*/ 864 h 1727"/>
                <a:gd name="T12" fmla="*/ 863 w 1726"/>
                <a:gd name="T13" fmla="*/ 1690 h 1727"/>
                <a:gd name="T14" fmla="*/ 863 w 1726"/>
                <a:gd name="T15" fmla="*/ 1690 h 1727"/>
                <a:gd name="T16" fmla="*/ 863 w 1726"/>
                <a:gd name="T17" fmla="*/ 0 h 1727"/>
                <a:gd name="T18" fmla="*/ 0 w 1726"/>
                <a:gd name="T19" fmla="*/ 864 h 1727"/>
                <a:gd name="T20" fmla="*/ 863 w 1726"/>
                <a:gd name="T21" fmla="*/ 1727 h 1727"/>
                <a:gd name="T22" fmla="*/ 1726 w 1726"/>
                <a:gd name="T23" fmla="*/ 864 h 1727"/>
                <a:gd name="T24" fmla="*/ 863 w 1726"/>
                <a:gd name="T25" fmla="*/ 0 h 17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26" h="1727">
                  <a:moveTo>
                    <a:pt x="863" y="1690"/>
                  </a:moveTo>
                  <a:cubicBezTo>
                    <a:pt x="408" y="1690"/>
                    <a:pt x="37" y="1319"/>
                    <a:pt x="37" y="864"/>
                  </a:cubicBezTo>
                  <a:cubicBezTo>
                    <a:pt x="37" y="408"/>
                    <a:pt x="408" y="37"/>
                    <a:pt x="863" y="37"/>
                  </a:cubicBezTo>
                  <a:cubicBezTo>
                    <a:pt x="1319" y="37"/>
                    <a:pt x="1690" y="408"/>
                    <a:pt x="1690" y="864"/>
                  </a:cubicBezTo>
                  <a:cubicBezTo>
                    <a:pt x="1690" y="864"/>
                    <a:pt x="1690" y="864"/>
                    <a:pt x="1690" y="864"/>
                  </a:cubicBezTo>
                  <a:cubicBezTo>
                    <a:pt x="1690" y="864"/>
                    <a:pt x="1690" y="864"/>
                    <a:pt x="1690" y="864"/>
                  </a:cubicBezTo>
                  <a:cubicBezTo>
                    <a:pt x="1690" y="1319"/>
                    <a:pt x="1319" y="1690"/>
                    <a:pt x="863" y="1690"/>
                  </a:cubicBezTo>
                  <a:cubicBezTo>
                    <a:pt x="863" y="1690"/>
                    <a:pt x="863" y="1690"/>
                    <a:pt x="863" y="1690"/>
                  </a:cubicBezTo>
                  <a:moveTo>
                    <a:pt x="863" y="0"/>
                  </a:moveTo>
                  <a:cubicBezTo>
                    <a:pt x="387" y="0"/>
                    <a:pt x="0" y="388"/>
                    <a:pt x="0" y="864"/>
                  </a:cubicBezTo>
                  <a:cubicBezTo>
                    <a:pt x="0" y="1340"/>
                    <a:pt x="387" y="1727"/>
                    <a:pt x="863" y="1727"/>
                  </a:cubicBezTo>
                  <a:cubicBezTo>
                    <a:pt x="1339" y="1727"/>
                    <a:pt x="1726" y="1340"/>
                    <a:pt x="1726" y="864"/>
                  </a:cubicBezTo>
                  <a:cubicBezTo>
                    <a:pt x="1726" y="388"/>
                    <a:pt x="1339" y="0"/>
                    <a:pt x="863" y="0"/>
                  </a:cubicBezTo>
                </a:path>
              </a:pathLst>
            </a:custGeom>
            <a:solidFill>
              <a:srgbClr val="CD4A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64" name="Oval 32"/>
            <p:cNvSpPr>
              <a:spLocks noChangeArrowheads="1"/>
            </p:cNvSpPr>
            <p:nvPr/>
          </p:nvSpPr>
          <p:spPr bwMode="auto">
            <a:xfrm>
              <a:off x="2464615" y="3483342"/>
              <a:ext cx="183127" cy="151581"/>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65" name="Oval 33"/>
            <p:cNvSpPr>
              <a:spLocks noChangeArrowheads="1"/>
            </p:cNvSpPr>
            <p:nvPr/>
          </p:nvSpPr>
          <p:spPr bwMode="auto">
            <a:xfrm>
              <a:off x="2482568" y="3497778"/>
              <a:ext cx="147220" cy="122284"/>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66" name="Freeform 34"/>
            <p:cNvSpPr>
              <a:spLocks noEditPoints="1"/>
            </p:cNvSpPr>
            <p:nvPr/>
          </p:nvSpPr>
          <p:spPr bwMode="auto">
            <a:xfrm>
              <a:off x="2482568" y="3539389"/>
              <a:ext cx="3078" cy="29722"/>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67" name="Freeform 35"/>
            <p:cNvSpPr>
              <a:spLocks/>
            </p:cNvSpPr>
            <p:nvPr/>
          </p:nvSpPr>
          <p:spPr bwMode="auto">
            <a:xfrm>
              <a:off x="2482568" y="3505421"/>
              <a:ext cx="61555" cy="113792"/>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68" name="Rectangle 36"/>
            <p:cNvSpPr>
              <a:spLocks noChangeArrowheads="1"/>
            </p:cNvSpPr>
            <p:nvPr/>
          </p:nvSpPr>
          <p:spPr bwMode="auto">
            <a:xfrm>
              <a:off x="2512833" y="3531746"/>
              <a:ext cx="86690" cy="41186"/>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69" name="Freeform 40"/>
            <p:cNvSpPr>
              <a:spLocks noEditPoints="1"/>
            </p:cNvSpPr>
            <p:nvPr/>
          </p:nvSpPr>
          <p:spPr bwMode="auto">
            <a:xfrm>
              <a:off x="2545630" y="3998826"/>
              <a:ext cx="45719" cy="45719"/>
            </a:xfrm>
            <a:custGeom>
              <a:avLst/>
              <a:gdLst>
                <a:gd name="T0" fmla="*/ 8 w 8"/>
                <a:gd name="T1" fmla="*/ 50 h 50"/>
                <a:gd name="T2" fmla="*/ 8 w 8"/>
                <a:gd name="T3" fmla="*/ 50 h 50"/>
                <a:gd name="T4" fmla="*/ 8 w 8"/>
                <a:gd name="T5" fmla="*/ 50 h 50"/>
                <a:gd name="T6" fmla="*/ 8 w 8"/>
                <a:gd name="T7" fmla="*/ 50 h 50"/>
                <a:gd name="T8" fmla="*/ 0 w 8"/>
                <a:gd name="T9" fmla="*/ 11 h 50"/>
                <a:gd name="T10" fmla="*/ 0 w 8"/>
                <a:gd name="T11" fmla="*/ 11 h 50"/>
                <a:gd name="T12" fmla="*/ 0 w 8"/>
                <a:gd name="T13" fmla="*/ 11 h 50"/>
                <a:gd name="T14" fmla="*/ 0 w 8"/>
                <a:gd name="T15" fmla="*/ 11 h 50"/>
                <a:gd name="T16" fmla="*/ 0 w 8"/>
                <a:gd name="T17" fmla="*/ 11 h 50"/>
                <a:gd name="T18" fmla="*/ 0 w 8"/>
                <a:gd name="T19" fmla="*/ 11 h 50"/>
                <a:gd name="T20" fmla="*/ 0 w 8"/>
                <a:gd name="T21" fmla="*/ 10 h 50"/>
                <a:gd name="T22" fmla="*/ 0 w 8"/>
                <a:gd name="T23" fmla="*/ 10 h 50"/>
                <a:gd name="T24" fmla="*/ 0 w 8"/>
                <a:gd name="T25" fmla="*/ 10 h 50"/>
                <a:gd name="T26" fmla="*/ 0 w 8"/>
                <a:gd name="T27" fmla="*/ 10 h 50"/>
                <a:gd name="T28" fmla="*/ 0 w 8"/>
                <a:gd name="T29" fmla="*/ 9 h 50"/>
                <a:gd name="T30" fmla="*/ 0 w 8"/>
                <a:gd name="T31" fmla="*/ 9 h 50"/>
                <a:gd name="T32" fmla="*/ 0 w 8"/>
                <a:gd name="T33" fmla="*/ 9 h 50"/>
                <a:gd name="T34" fmla="*/ 0 w 8"/>
                <a:gd name="T35" fmla="*/ 9 h 50"/>
                <a:gd name="T36" fmla="*/ 0 w 8"/>
                <a:gd name="T37" fmla="*/ 9 h 50"/>
                <a:gd name="T38" fmla="*/ 0 w 8"/>
                <a:gd name="T39" fmla="*/ 9 h 50"/>
                <a:gd name="T40" fmla="*/ 0 w 8"/>
                <a:gd name="T41" fmla="*/ 8 h 50"/>
                <a:gd name="T42" fmla="*/ 0 w 8"/>
                <a:gd name="T43" fmla="*/ 8 h 50"/>
                <a:gd name="T44" fmla="*/ 0 w 8"/>
                <a:gd name="T45" fmla="*/ 8 h 50"/>
                <a:gd name="T46" fmla="*/ 0 w 8"/>
                <a:gd name="T47" fmla="*/ 7 h 50"/>
                <a:gd name="T48" fmla="*/ 0 w 8"/>
                <a:gd name="T49" fmla="*/ 7 h 50"/>
                <a:gd name="T50" fmla="*/ 0 w 8"/>
                <a:gd name="T51" fmla="*/ 7 h 50"/>
                <a:gd name="T52" fmla="*/ 0 w 8"/>
                <a:gd name="T53" fmla="*/ 7 h 50"/>
                <a:gd name="T54" fmla="*/ 0 w 8"/>
                <a:gd name="T55" fmla="*/ 7 h 50"/>
                <a:gd name="T56" fmla="*/ 0 w 8"/>
                <a:gd name="T57" fmla="*/ 7 h 50"/>
                <a:gd name="T58" fmla="*/ 0 w 8"/>
                <a:gd name="T59" fmla="*/ 6 h 50"/>
                <a:gd name="T60" fmla="*/ 0 w 8"/>
                <a:gd name="T61" fmla="*/ 6 h 50"/>
                <a:gd name="T62" fmla="*/ 0 w 8"/>
                <a:gd name="T63" fmla="*/ 6 h 50"/>
                <a:gd name="T64" fmla="*/ 0 w 8"/>
                <a:gd name="T65" fmla="*/ 6 h 50"/>
                <a:gd name="T66" fmla="*/ 0 w 8"/>
                <a:gd name="T67" fmla="*/ 6 h 50"/>
                <a:gd name="T68" fmla="*/ 0 w 8"/>
                <a:gd name="T69" fmla="*/ 6 h 50"/>
                <a:gd name="T70" fmla="*/ 0 w 8"/>
                <a:gd name="T71" fmla="*/ 5 h 50"/>
                <a:gd name="T72" fmla="*/ 0 w 8"/>
                <a:gd name="T73" fmla="*/ 5 h 50"/>
                <a:gd name="T74" fmla="*/ 0 w 8"/>
                <a:gd name="T75" fmla="*/ 5 h 50"/>
                <a:gd name="T76" fmla="*/ 0 w 8"/>
                <a:gd name="T77" fmla="*/ 5 h 50"/>
                <a:gd name="T78" fmla="*/ 0 w 8"/>
                <a:gd name="T79" fmla="*/ 5 h 50"/>
                <a:gd name="T80" fmla="*/ 0 w 8"/>
                <a:gd name="T81" fmla="*/ 4 h 50"/>
                <a:gd name="T82" fmla="*/ 0 w 8"/>
                <a:gd name="T83" fmla="*/ 4 h 50"/>
                <a:gd name="T84" fmla="*/ 0 w 8"/>
                <a:gd name="T85" fmla="*/ 4 h 50"/>
                <a:gd name="T86" fmla="*/ 0 w 8"/>
                <a:gd name="T87" fmla="*/ 4 h 50"/>
                <a:gd name="T88" fmla="*/ 0 w 8"/>
                <a:gd name="T89" fmla="*/ 3 h 50"/>
                <a:gd name="T90" fmla="*/ 0 w 8"/>
                <a:gd name="T91" fmla="*/ 3 h 50"/>
                <a:gd name="T92" fmla="*/ 0 w 8"/>
                <a:gd name="T93" fmla="*/ 3 h 50"/>
                <a:gd name="T94" fmla="*/ 0 w 8"/>
                <a:gd name="T95" fmla="*/ 3 h 50"/>
                <a:gd name="T96" fmla="*/ 0 w 8"/>
                <a:gd name="T97" fmla="*/ 3 h 50"/>
                <a:gd name="T98" fmla="*/ 0 w 8"/>
                <a:gd name="T99" fmla="*/ 3 h 50"/>
                <a:gd name="T100" fmla="*/ 0 w 8"/>
                <a:gd name="T101" fmla="*/ 2 h 50"/>
                <a:gd name="T102" fmla="*/ 0 w 8"/>
                <a:gd name="T103" fmla="*/ 2 h 50"/>
                <a:gd name="T104" fmla="*/ 0 w 8"/>
                <a:gd name="T105" fmla="*/ 2 h 50"/>
                <a:gd name="T106" fmla="*/ 0 w 8"/>
                <a:gd name="T107" fmla="*/ 2 h 50"/>
                <a:gd name="T108" fmla="*/ 0 w 8"/>
                <a:gd name="T109" fmla="*/ 2 h 50"/>
                <a:gd name="T110" fmla="*/ 0 w 8"/>
                <a:gd name="T111" fmla="*/ 1 h 50"/>
                <a:gd name="T112" fmla="*/ 0 w 8"/>
                <a:gd name="T113" fmla="*/ 0 h 50"/>
                <a:gd name="T114" fmla="*/ 0 w 8"/>
                <a:gd name="T115"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8" h="50">
                  <a:moveTo>
                    <a:pt x="8" y="50"/>
                  </a:moveTo>
                  <a:cubicBezTo>
                    <a:pt x="8" y="50"/>
                    <a:pt x="8" y="50"/>
                    <a:pt x="8" y="50"/>
                  </a:cubicBezTo>
                  <a:cubicBezTo>
                    <a:pt x="8" y="50"/>
                    <a:pt x="8" y="50"/>
                    <a:pt x="8" y="50"/>
                  </a:cubicBezTo>
                  <a:moveTo>
                    <a:pt x="8" y="50"/>
                  </a:moveTo>
                  <a:cubicBezTo>
                    <a:pt x="8" y="50"/>
                    <a:pt x="8" y="50"/>
                    <a:pt x="8" y="50"/>
                  </a:cubicBezTo>
                  <a:cubicBezTo>
                    <a:pt x="8" y="50"/>
                    <a:pt x="8" y="50"/>
                    <a:pt x="8" y="50"/>
                  </a:cubicBezTo>
                  <a:moveTo>
                    <a:pt x="8" y="49"/>
                  </a:moveTo>
                  <a:cubicBezTo>
                    <a:pt x="8" y="50"/>
                    <a:pt x="8" y="50"/>
                    <a:pt x="8" y="50"/>
                  </a:cubicBezTo>
                  <a:cubicBezTo>
                    <a:pt x="8" y="50"/>
                    <a:pt x="8" y="50"/>
                    <a:pt x="8" y="49"/>
                  </a:cubicBezTo>
                  <a:moveTo>
                    <a:pt x="0" y="11"/>
                  </a:moveTo>
                  <a:cubicBezTo>
                    <a:pt x="0" y="25"/>
                    <a:pt x="2" y="38"/>
                    <a:pt x="8" y="49"/>
                  </a:cubicBezTo>
                  <a:cubicBezTo>
                    <a:pt x="2" y="38"/>
                    <a:pt x="0" y="25"/>
                    <a:pt x="0" y="11"/>
                  </a:cubicBezTo>
                  <a:moveTo>
                    <a:pt x="0" y="11"/>
                  </a:moveTo>
                  <a:cubicBezTo>
                    <a:pt x="0" y="11"/>
                    <a:pt x="0" y="11"/>
                    <a:pt x="0" y="11"/>
                  </a:cubicBezTo>
                  <a:cubicBezTo>
                    <a:pt x="0" y="11"/>
                    <a:pt x="0" y="11"/>
                    <a:pt x="0" y="11"/>
                  </a:cubicBezTo>
                  <a:moveTo>
                    <a:pt x="0" y="11"/>
                  </a:moveTo>
                  <a:cubicBezTo>
                    <a:pt x="0" y="11"/>
                    <a:pt x="0" y="11"/>
                    <a:pt x="0" y="11"/>
                  </a:cubicBezTo>
                  <a:cubicBezTo>
                    <a:pt x="0" y="11"/>
                    <a:pt x="0" y="11"/>
                    <a:pt x="0" y="11"/>
                  </a:cubicBezTo>
                  <a:moveTo>
                    <a:pt x="0" y="10"/>
                  </a:moveTo>
                  <a:cubicBezTo>
                    <a:pt x="0" y="11"/>
                    <a:pt x="0" y="11"/>
                    <a:pt x="0" y="11"/>
                  </a:cubicBezTo>
                  <a:cubicBezTo>
                    <a:pt x="0" y="11"/>
                    <a:pt x="0" y="11"/>
                    <a:pt x="0" y="10"/>
                  </a:cubicBezTo>
                  <a:moveTo>
                    <a:pt x="0" y="10"/>
                  </a:moveTo>
                  <a:cubicBezTo>
                    <a:pt x="0" y="10"/>
                    <a:pt x="0" y="10"/>
                    <a:pt x="0" y="10"/>
                  </a:cubicBezTo>
                  <a:cubicBezTo>
                    <a:pt x="0" y="10"/>
                    <a:pt x="0" y="10"/>
                    <a:pt x="0" y="10"/>
                  </a:cubicBezTo>
                  <a:cubicBezTo>
                    <a:pt x="0" y="10"/>
                    <a:pt x="0" y="10"/>
                    <a:pt x="0" y="10"/>
                  </a:cubicBezTo>
                  <a:cubicBezTo>
                    <a:pt x="0" y="10"/>
                    <a:pt x="0" y="10"/>
                    <a:pt x="0" y="10"/>
                  </a:cubicBezTo>
                  <a:moveTo>
                    <a:pt x="0" y="10"/>
                  </a:moveTo>
                  <a:cubicBezTo>
                    <a:pt x="0" y="10"/>
                    <a:pt x="0" y="10"/>
                    <a:pt x="0" y="10"/>
                  </a:cubicBezTo>
                  <a:cubicBezTo>
                    <a:pt x="0" y="10"/>
                    <a:pt x="0" y="10"/>
                    <a:pt x="0" y="10"/>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8"/>
                  </a:moveTo>
                  <a:cubicBezTo>
                    <a:pt x="0" y="8"/>
                    <a:pt x="0" y="8"/>
                    <a:pt x="0" y="9"/>
                  </a:cubicBezTo>
                  <a:cubicBezTo>
                    <a:pt x="0" y="8"/>
                    <a:pt x="0" y="8"/>
                    <a:pt x="0" y="8"/>
                  </a:cubicBezTo>
                  <a:moveTo>
                    <a:pt x="0" y="8"/>
                  </a:moveTo>
                  <a:cubicBezTo>
                    <a:pt x="0" y="8"/>
                    <a:pt x="0" y="8"/>
                    <a:pt x="0" y="8"/>
                  </a:cubicBezTo>
                  <a:cubicBezTo>
                    <a:pt x="0" y="8"/>
                    <a:pt x="0" y="8"/>
                    <a:pt x="0" y="8"/>
                  </a:cubicBezTo>
                  <a:moveTo>
                    <a:pt x="0" y="8"/>
                  </a:moveTo>
                  <a:cubicBezTo>
                    <a:pt x="0" y="8"/>
                    <a:pt x="0" y="8"/>
                    <a:pt x="0" y="8"/>
                  </a:cubicBezTo>
                  <a:cubicBezTo>
                    <a:pt x="0" y="8"/>
                    <a:pt x="0" y="8"/>
                    <a:pt x="0" y="8"/>
                  </a:cubicBezTo>
                  <a:moveTo>
                    <a:pt x="0" y="7"/>
                  </a:moveTo>
                  <a:cubicBezTo>
                    <a:pt x="0" y="8"/>
                    <a:pt x="0" y="8"/>
                    <a:pt x="0" y="8"/>
                  </a:cubicBezTo>
                  <a:cubicBezTo>
                    <a:pt x="0" y="8"/>
                    <a:pt x="0" y="8"/>
                    <a:pt x="0" y="7"/>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5"/>
                  </a:moveTo>
                  <a:cubicBezTo>
                    <a:pt x="0" y="5"/>
                    <a:pt x="0" y="6"/>
                    <a:pt x="0" y="6"/>
                  </a:cubicBezTo>
                  <a:cubicBezTo>
                    <a:pt x="0" y="6"/>
                    <a:pt x="0" y="5"/>
                    <a:pt x="0" y="5"/>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3"/>
                  </a:moveTo>
                  <a:cubicBezTo>
                    <a:pt x="0" y="3"/>
                    <a:pt x="0" y="3"/>
                    <a:pt x="0" y="4"/>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2"/>
                  </a:moveTo>
                  <a:cubicBezTo>
                    <a:pt x="0" y="3"/>
                    <a:pt x="0" y="3"/>
                    <a:pt x="0" y="3"/>
                  </a:cubicBezTo>
                  <a:cubicBezTo>
                    <a:pt x="0" y="3"/>
                    <a:pt x="0" y="3"/>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1"/>
                  </a:moveTo>
                  <a:cubicBezTo>
                    <a:pt x="0" y="1"/>
                    <a:pt x="0" y="1"/>
                    <a:pt x="0" y="1"/>
                  </a:cubicBezTo>
                  <a:cubicBezTo>
                    <a:pt x="0" y="1"/>
                    <a:pt x="0" y="1"/>
                    <a:pt x="0" y="1"/>
                  </a:cubicBezTo>
                  <a:moveTo>
                    <a:pt x="0" y="0"/>
                  </a:moveTo>
                  <a:cubicBezTo>
                    <a:pt x="0" y="0"/>
                    <a:pt x="0" y="0"/>
                    <a:pt x="0" y="0"/>
                  </a:cubicBezTo>
                  <a:cubicBezTo>
                    <a:pt x="0" y="0"/>
                    <a:pt x="0" y="0"/>
                    <a:pt x="0"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70" name="Freeform 52"/>
            <p:cNvSpPr>
              <a:spLocks noEditPoints="1"/>
            </p:cNvSpPr>
            <p:nvPr/>
          </p:nvSpPr>
          <p:spPr bwMode="auto">
            <a:xfrm>
              <a:off x="2545630" y="3998826"/>
              <a:ext cx="45719" cy="45719"/>
            </a:xfrm>
            <a:custGeom>
              <a:avLst/>
              <a:gdLst>
                <a:gd name="T0" fmla="*/ 0 w 25"/>
                <a:gd name="T1" fmla="*/ 65 h 65"/>
                <a:gd name="T2" fmla="*/ 0 w 25"/>
                <a:gd name="T3" fmla="*/ 65 h 65"/>
                <a:gd name="T4" fmla="*/ 0 w 25"/>
                <a:gd name="T5" fmla="*/ 65 h 65"/>
                <a:gd name="T6" fmla="*/ 0 w 25"/>
                <a:gd name="T7" fmla="*/ 65 h 65"/>
                <a:gd name="T8" fmla="*/ 0 w 25"/>
                <a:gd name="T9" fmla="*/ 65 h 65"/>
                <a:gd name="T10" fmla="*/ 0 w 25"/>
                <a:gd name="T11" fmla="*/ 65 h 65"/>
                <a:gd name="T12" fmla="*/ 0 w 25"/>
                <a:gd name="T13" fmla="*/ 64 h 65"/>
                <a:gd name="T14" fmla="*/ 0 w 25"/>
                <a:gd name="T15" fmla="*/ 64 h 65"/>
                <a:gd name="T16" fmla="*/ 0 w 25"/>
                <a:gd name="T17" fmla="*/ 64 h 65"/>
                <a:gd name="T18" fmla="*/ 0 w 25"/>
                <a:gd name="T19" fmla="*/ 64 h 65"/>
                <a:gd name="T20" fmla="*/ 0 w 25"/>
                <a:gd name="T21" fmla="*/ 64 h 65"/>
                <a:gd name="T22" fmla="*/ 0 w 25"/>
                <a:gd name="T23" fmla="*/ 64 h 65"/>
                <a:gd name="T24" fmla="*/ 0 w 25"/>
                <a:gd name="T25" fmla="*/ 64 h 65"/>
                <a:gd name="T26" fmla="*/ 0 w 25"/>
                <a:gd name="T27" fmla="*/ 64 h 65"/>
                <a:gd name="T28" fmla="*/ 0 w 25"/>
                <a:gd name="T29" fmla="*/ 64 h 65"/>
                <a:gd name="T30" fmla="*/ 0 w 25"/>
                <a:gd name="T31" fmla="*/ 63 h 65"/>
                <a:gd name="T32" fmla="*/ 0 w 25"/>
                <a:gd name="T33" fmla="*/ 64 h 65"/>
                <a:gd name="T34" fmla="*/ 0 w 25"/>
                <a:gd name="T35" fmla="*/ 64 h 65"/>
                <a:gd name="T36" fmla="*/ 0 w 25"/>
                <a:gd name="T37" fmla="*/ 63 h 65"/>
                <a:gd name="T38" fmla="*/ 25 w 25"/>
                <a:gd name="T39" fmla="*/ 0 h 65"/>
                <a:gd name="T40" fmla="*/ 0 w 25"/>
                <a:gd name="T41" fmla="*/ 63 h 65"/>
                <a:gd name="T42" fmla="*/ 25 w 25"/>
                <a:gd name="T43" fmla="*/ 0 h 65"/>
                <a:gd name="T44" fmla="*/ 25 w 25"/>
                <a:gd name="T45" fmla="*/ 0 h 65"/>
                <a:gd name="T46" fmla="*/ 25 w 25"/>
                <a:gd name="T47" fmla="*/ 0 h 65"/>
                <a:gd name="T48" fmla="*/ 25 w 25"/>
                <a:gd name="T49" fmla="*/ 0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5" h="65">
                  <a:moveTo>
                    <a:pt x="0" y="65"/>
                  </a:moveTo>
                  <a:cubicBezTo>
                    <a:pt x="0" y="65"/>
                    <a:pt x="0" y="65"/>
                    <a:pt x="0" y="65"/>
                  </a:cubicBezTo>
                  <a:cubicBezTo>
                    <a:pt x="0" y="65"/>
                    <a:pt x="0" y="65"/>
                    <a:pt x="0" y="65"/>
                  </a:cubicBezTo>
                  <a:moveTo>
                    <a:pt x="0" y="65"/>
                  </a:moveTo>
                  <a:cubicBezTo>
                    <a:pt x="0" y="65"/>
                    <a:pt x="0" y="65"/>
                    <a:pt x="0" y="65"/>
                  </a:cubicBezTo>
                  <a:cubicBezTo>
                    <a:pt x="0" y="65"/>
                    <a:pt x="0" y="65"/>
                    <a:pt x="0" y="65"/>
                  </a:cubicBezTo>
                  <a:moveTo>
                    <a:pt x="0" y="64"/>
                  </a:moveTo>
                  <a:cubicBezTo>
                    <a:pt x="0" y="64"/>
                    <a:pt x="0" y="64"/>
                    <a:pt x="0" y="64"/>
                  </a:cubicBezTo>
                  <a:cubicBezTo>
                    <a:pt x="0" y="64"/>
                    <a:pt x="0" y="64"/>
                    <a:pt x="0" y="64"/>
                  </a:cubicBezTo>
                  <a:moveTo>
                    <a:pt x="0" y="64"/>
                  </a:moveTo>
                  <a:cubicBezTo>
                    <a:pt x="0" y="64"/>
                    <a:pt x="0" y="64"/>
                    <a:pt x="0" y="64"/>
                  </a:cubicBezTo>
                  <a:cubicBezTo>
                    <a:pt x="0" y="64"/>
                    <a:pt x="0" y="64"/>
                    <a:pt x="0" y="64"/>
                  </a:cubicBezTo>
                  <a:moveTo>
                    <a:pt x="0" y="64"/>
                  </a:moveTo>
                  <a:cubicBezTo>
                    <a:pt x="0" y="64"/>
                    <a:pt x="0" y="64"/>
                    <a:pt x="0" y="64"/>
                  </a:cubicBezTo>
                  <a:cubicBezTo>
                    <a:pt x="0" y="64"/>
                    <a:pt x="0" y="64"/>
                    <a:pt x="0" y="64"/>
                  </a:cubicBezTo>
                  <a:moveTo>
                    <a:pt x="0" y="63"/>
                  </a:moveTo>
                  <a:cubicBezTo>
                    <a:pt x="0" y="63"/>
                    <a:pt x="0" y="64"/>
                    <a:pt x="0" y="64"/>
                  </a:cubicBezTo>
                  <a:cubicBezTo>
                    <a:pt x="0" y="64"/>
                    <a:pt x="0" y="64"/>
                    <a:pt x="0" y="64"/>
                  </a:cubicBezTo>
                  <a:cubicBezTo>
                    <a:pt x="0" y="64"/>
                    <a:pt x="0" y="63"/>
                    <a:pt x="0" y="63"/>
                  </a:cubicBezTo>
                  <a:moveTo>
                    <a:pt x="25" y="0"/>
                  </a:moveTo>
                  <a:cubicBezTo>
                    <a:pt x="10" y="17"/>
                    <a:pt x="0" y="39"/>
                    <a:pt x="0" y="63"/>
                  </a:cubicBezTo>
                  <a:cubicBezTo>
                    <a:pt x="0" y="39"/>
                    <a:pt x="10" y="17"/>
                    <a:pt x="25" y="0"/>
                  </a:cubicBezTo>
                  <a:moveTo>
                    <a:pt x="25" y="0"/>
                  </a:moveTo>
                  <a:cubicBezTo>
                    <a:pt x="25" y="0"/>
                    <a:pt x="25" y="0"/>
                    <a:pt x="25" y="0"/>
                  </a:cubicBezTo>
                  <a:cubicBezTo>
                    <a:pt x="25" y="0"/>
                    <a:pt x="25" y="0"/>
                    <a:pt x="25"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71" name="Freeform 64"/>
            <p:cNvSpPr>
              <a:spLocks noEditPoints="1"/>
            </p:cNvSpPr>
            <p:nvPr/>
          </p:nvSpPr>
          <p:spPr bwMode="auto">
            <a:xfrm>
              <a:off x="2545630" y="3998826"/>
              <a:ext cx="45719" cy="45719"/>
            </a:xfrm>
            <a:custGeom>
              <a:avLst/>
              <a:gdLst>
                <a:gd name="T0" fmla="*/ 7 w 7"/>
                <a:gd name="T1" fmla="*/ 69 h 69"/>
                <a:gd name="T2" fmla="*/ 7 w 7"/>
                <a:gd name="T3" fmla="*/ 69 h 69"/>
                <a:gd name="T4" fmla="*/ 7 w 7"/>
                <a:gd name="T5" fmla="*/ 69 h 69"/>
                <a:gd name="T6" fmla="*/ 7 w 7"/>
                <a:gd name="T7" fmla="*/ 68 h 69"/>
                <a:gd name="T8" fmla="*/ 6 w 7"/>
                <a:gd name="T9" fmla="*/ 67 h 69"/>
                <a:gd name="T10" fmla="*/ 6 w 7"/>
                <a:gd name="T11" fmla="*/ 66 h 69"/>
                <a:gd name="T12" fmla="*/ 6 w 7"/>
                <a:gd name="T13" fmla="*/ 66 h 69"/>
                <a:gd name="T14" fmla="*/ 6 w 7"/>
                <a:gd name="T15" fmla="*/ 66 h 69"/>
                <a:gd name="T16" fmla="*/ 6 w 7"/>
                <a:gd name="T17" fmla="*/ 66 h 69"/>
                <a:gd name="T18" fmla="*/ 5 w 7"/>
                <a:gd name="T19" fmla="*/ 65 h 69"/>
                <a:gd name="T20" fmla="*/ 5 w 7"/>
                <a:gd name="T21" fmla="*/ 65 h 69"/>
                <a:gd name="T22" fmla="*/ 5 w 7"/>
                <a:gd name="T23" fmla="*/ 65 h 69"/>
                <a:gd name="T24" fmla="*/ 5 w 7"/>
                <a:gd name="T25" fmla="*/ 64 h 69"/>
                <a:gd name="T26" fmla="*/ 5 w 7"/>
                <a:gd name="T27" fmla="*/ 64 h 69"/>
                <a:gd name="T28" fmla="*/ 5 w 7"/>
                <a:gd name="T29" fmla="*/ 63 h 69"/>
                <a:gd name="T30" fmla="*/ 5 w 7"/>
                <a:gd name="T31" fmla="*/ 63 h 69"/>
                <a:gd name="T32" fmla="*/ 5 w 7"/>
                <a:gd name="T33" fmla="*/ 63 h 69"/>
                <a:gd name="T34" fmla="*/ 5 w 7"/>
                <a:gd name="T35" fmla="*/ 62 h 69"/>
                <a:gd name="T36" fmla="*/ 4 w 7"/>
                <a:gd name="T37" fmla="*/ 62 h 69"/>
                <a:gd name="T38" fmla="*/ 4 w 7"/>
                <a:gd name="T39" fmla="*/ 62 h 69"/>
                <a:gd name="T40" fmla="*/ 4 w 7"/>
                <a:gd name="T41" fmla="*/ 61 h 69"/>
                <a:gd name="T42" fmla="*/ 4 w 7"/>
                <a:gd name="T43" fmla="*/ 60 h 69"/>
                <a:gd name="T44" fmla="*/ 4 w 7"/>
                <a:gd name="T45" fmla="*/ 60 h 69"/>
                <a:gd name="T46" fmla="*/ 4 w 7"/>
                <a:gd name="T47" fmla="*/ 60 h 69"/>
                <a:gd name="T48" fmla="*/ 4 w 7"/>
                <a:gd name="T49" fmla="*/ 60 h 69"/>
                <a:gd name="T50" fmla="*/ 4 w 7"/>
                <a:gd name="T51" fmla="*/ 59 h 69"/>
                <a:gd name="T52" fmla="*/ 4 w 7"/>
                <a:gd name="T53" fmla="*/ 59 h 69"/>
                <a:gd name="T54" fmla="*/ 3 w 7"/>
                <a:gd name="T55" fmla="*/ 59 h 69"/>
                <a:gd name="T56" fmla="*/ 3 w 7"/>
                <a:gd name="T57" fmla="*/ 57 h 69"/>
                <a:gd name="T58" fmla="*/ 3 w 7"/>
                <a:gd name="T59" fmla="*/ 57 h 69"/>
                <a:gd name="T60" fmla="*/ 3 w 7"/>
                <a:gd name="T61" fmla="*/ 56 h 69"/>
                <a:gd name="T62" fmla="*/ 3 w 7"/>
                <a:gd name="T63" fmla="*/ 56 h 69"/>
                <a:gd name="T64" fmla="*/ 3 w 7"/>
                <a:gd name="T65" fmla="*/ 56 h 69"/>
                <a:gd name="T66" fmla="*/ 0 w 7"/>
                <a:gd name="T67" fmla="*/ 40 h 69"/>
                <a:gd name="T68" fmla="*/ 0 w 7"/>
                <a:gd name="T69" fmla="*/ 40 h 69"/>
                <a:gd name="T70" fmla="*/ 0 w 7"/>
                <a:gd name="T71" fmla="*/ 40 h 69"/>
                <a:gd name="T72" fmla="*/ 0 w 7"/>
                <a:gd name="T73" fmla="*/ 40 h 69"/>
                <a:gd name="T74" fmla="*/ 0 w 7"/>
                <a:gd name="T75" fmla="*/ 39 h 69"/>
                <a:gd name="T76" fmla="*/ 0 w 7"/>
                <a:gd name="T77" fmla="*/ 39 h 69"/>
                <a:gd name="T78" fmla="*/ 0 w 7"/>
                <a:gd name="T79" fmla="*/ 39 h 69"/>
                <a:gd name="T80" fmla="*/ 0 w 7"/>
                <a:gd name="T81" fmla="*/ 38 h 69"/>
                <a:gd name="T82" fmla="*/ 0 w 7"/>
                <a:gd name="T83" fmla="*/ 38 h 69"/>
                <a:gd name="T84" fmla="*/ 0 w 7"/>
                <a:gd name="T85" fmla="*/ 38 h 69"/>
                <a:gd name="T86" fmla="*/ 7 w 7"/>
                <a:gd name="T87" fmla="*/ 0 h 69"/>
                <a:gd name="T88" fmla="*/ 7 w 7"/>
                <a:gd name="T89" fmla="*/ 0 h 69"/>
                <a:gd name="T90" fmla="*/ 7 w 7"/>
                <a:gd name="T91" fmla="*/ 0 h 69"/>
                <a:gd name="T92" fmla="*/ 7 w 7"/>
                <a:gd name="T93" fmla="*/ 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7" h="69">
                  <a:moveTo>
                    <a:pt x="7" y="69"/>
                  </a:moveTo>
                  <a:cubicBezTo>
                    <a:pt x="7" y="69"/>
                    <a:pt x="7" y="69"/>
                    <a:pt x="7" y="69"/>
                  </a:cubicBezTo>
                  <a:cubicBezTo>
                    <a:pt x="7" y="69"/>
                    <a:pt x="7" y="69"/>
                    <a:pt x="7" y="69"/>
                  </a:cubicBezTo>
                  <a:moveTo>
                    <a:pt x="7" y="69"/>
                  </a:moveTo>
                  <a:cubicBezTo>
                    <a:pt x="7" y="69"/>
                    <a:pt x="7" y="69"/>
                    <a:pt x="7" y="69"/>
                  </a:cubicBezTo>
                  <a:cubicBezTo>
                    <a:pt x="7" y="69"/>
                    <a:pt x="7" y="69"/>
                    <a:pt x="7" y="69"/>
                  </a:cubicBezTo>
                  <a:moveTo>
                    <a:pt x="7" y="69"/>
                  </a:moveTo>
                  <a:cubicBezTo>
                    <a:pt x="7" y="69"/>
                    <a:pt x="7" y="69"/>
                    <a:pt x="7" y="69"/>
                  </a:cubicBezTo>
                  <a:cubicBezTo>
                    <a:pt x="7" y="69"/>
                    <a:pt x="7" y="69"/>
                    <a:pt x="7" y="69"/>
                  </a:cubicBezTo>
                  <a:moveTo>
                    <a:pt x="7" y="68"/>
                  </a:moveTo>
                  <a:cubicBezTo>
                    <a:pt x="7" y="68"/>
                    <a:pt x="7" y="68"/>
                    <a:pt x="7" y="68"/>
                  </a:cubicBezTo>
                  <a:cubicBezTo>
                    <a:pt x="7" y="68"/>
                    <a:pt x="7" y="68"/>
                    <a:pt x="7" y="68"/>
                  </a:cubicBezTo>
                  <a:moveTo>
                    <a:pt x="6" y="67"/>
                  </a:moveTo>
                  <a:cubicBezTo>
                    <a:pt x="6" y="67"/>
                    <a:pt x="6" y="67"/>
                    <a:pt x="6" y="67"/>
                  </a:cubicBezTo>
                  <a:cubicBezTo>
                    <a:pt x="6" y="67"/>
                    <a:pt x="6" y="67"/>
                    <a:pt x="6" y="67"/>
                  </a:cubicBezTo>
                  <a:moveTo>
                    <a:pt x="6" y="66"/>
                  </a:moveTo>
                  <a:cubicBezTo>
                    <a:pt x="6" y="66"/>
                    <a:pt x="6" y="66"/>
                    <a:pt x="6" y="66"/>
                  </a:cubicBezTo>
                  <a:cubicBezTo>
                    <a:pt x="6" y="66"/>
                    <a:pt x="6" y="66"/>
                    <a:pt x="6" y="66"/>
                  </a:cubicBezTo>
                  <a:moveTo>
                    <a:pt x="6" y="66"/>
                  </a:moveTo>
                  <a:cubicBezTo>
                    <a:pt x="6" y="66"/>
                    <a:pt x="6" y="66"/>
                    <a:pt x="6" y="66"/>
                  </a:cubicBezTo>
                  <a:cubicBezTo>
                    <a:pt x="6" y="66"/>
                    <a:pt x="6" y="66"/>
                    <a:pt x="6" y="66"/>
                  </a:cubicBezTo>
                  <a:moveTo>
                    <a:pt x="6" y="66"/>
                  </a:moveTo>
                  <a:cubicBezTo>
                    <a:pt x="6" y="66"/>
                    <a:pt x="6" y="66"/>
                    <a:pt x="6" y="66"/>
                  </a:cubicBezTo>
                  <a:cubicBezTo>
                    <a:pt x="6" y="66"/>
                    <a:pt x="6" y="66"/>
                    <a:pt x="6" y="66"/>
                  </a:cubicBezTo>
                  <a:moveTo>
                    <a:pt x="6" y="66"/>
                  </a:moveTo>
                  <a:cubicBezTo>
                    <a:pt x="6" y="66"/>
                    <a:pt x="6" y="66"/>
                    <a:pt x="6" y="66"/>
                  </a:cubicBezTo>
                  <a:cubicBezTo>
                    <a:pt x="6" y="66"/>
                    <a:pt x="6" y="66"/>
                    <a:pt x="6" y="66"/>
                  </a:cubicBezTo>
                  <a:moveTo>
                    <a:pt x="5" y="65"/>
                  </a:moveTo>
                  <a:cubicBezTo>
                    <a:pt x="5" y="65"/>
                    <a:pt x="6" y="65"/>
                    <a:pt x="6" y="66"/>
                  </a:cubicBezTo>
                  <a:cubicBezTo>
                    <a:pt x="6" y="65"/>
                    <a:pt x="5" y="65"/>
                    <a:pt x="5" y="65"/>
                  </a:cubicBezTo>
                  <a:moveTo>
                    <a:pt x="5" y="65"/>
                  </a:moveTo>
                  <a:cubicBezTo>
                    <a:pt x="5" y="65"/>
                    <a:pt x="5" y="65"/>
                    <a:pt x="5" y="65"/>
                  </a:cubicBezTo>
                  <a:cubicBezTo>
                    <a:pt x="5" y="65"/>
                    <a:pt x="5" y="65"/>
                    <a:pt x="5" y="65"/>
                  </a:cubicBezTo>
                  <a:moveTo>
                    <a:pt x="5" y="65"/>
                  </a:moveTo>
                  <a:cubicBezTo>
                    <a:pt x="5" y="65"/>
                    <a:pt x="5" y="65"/>
                    <a:pt x="5" y="65"/>
                  </a:cubicBezTo>
                  <a:cubicBezTo>
                    <a:pt x="5" y="65"/>
                    <a:pt x="5" y="65"/>
                    <a:pt x="5" y="65"/>
                  </a:cubicBezTo>
                  <a:moveTo>
                    <a:pt x="5" y="64"/>
                  </a:moveTo>
                  <a:cubicBezTo>
                    <a:pt x="5" y="64"/>
                    <a:pt x="5" y="64"/>
                    <a:pt x="5" y="64"/>
                  </a:cubicBezTo>
                  <a:cubicBezTo>
                    <a:pt x="5" y="64"/>
                    <a:pt x="5" y="64"/>
                    <a:pt x="5" y="64"/>
                  </a:cubicBezTo>
                  <a:moveTo>
                    <a:pt x="5" y="64"/>
                  </a:moveTo>
                  <a:cubicBezTo>
                    <a:pt x="5" y="64"/>
                    <a:pt x="5" y="64"/>
                    <a:pt x="5" y="64"/>
                  </a:cubicBezTo>
                  <a:cubicBezTo>
                    <a:pt x="5" y="64"/>
                    <a:pt x="5" y="64"/>
                    <a:pt x="5" y="64"/>
                  </a:cubicBezTo>
                  <a:moveTo>
                    <a:pt x="5" y="63"/>
                  </a:moveTo>
                  <a:cubicBezTo>
                    <a:pt x="5" y="63"/>
                    <a:pt x="5" y="63"/>
                    <a:pt x="5" y="63"/>
                  </a:cubicBezTo>
                  <a:cubicBezTo>
                    <a:pt x="5" y="63"/>
                    <a:pt x="5" y="63"/>
                    <a:pt x="5" y="63"/>
                  </a:cubicBezTo>
                  <a:moveTo>
                    <a:pt x="5" y="63"/>
                  </a:moveTo>
                  <a:cubicBezTo>
                    <a:pt x="5" y="63"/>
                    <a:pt x="5" y="63"/>
                    <a:pt x="5" y="63"/>
                  </a:cubicBezTo>
                  <a:cubicBezTo>
                    <a:pt x="5" y="63"/>
                    <a:pt x="5" y="63"/>
                    <a:pt x="5" y="63"/>
                  </a:cubicBezTo>
                  <a:moveTo>
                    <a:pt x="5" y="63"/>
                  </a:moveTo>
                  <a:cubicBezTo>
                    <a:pt x="5" y="63"/>
                    <a:pt x="5" y="63"/>
                    <a:pt x="5" y="63"/>
                  </a:cubicBezTo>
                  <a:cubicBezTo>
                    <a:pt x="5" y="63"/>
                    <a:pt x="5" y="63"/>
                    <a:pt x="5" y="63"/>
                  </a:cubicBezTo>
                  <a:moveTo>
                    <a:pt x="5" y="62"/>
                  </a:moveTo>
                  <a:cubicBezTo>
                    <a:pt x="5" y="63"/>
                    <a:pt x="5" y="63"/>
                    <a:pt x="5" y="63"/>
                  </a:cubicBezTo>
                  <a:cubicBezTo>
                    <a:pt x="5" y="63"/>
                    <a:pt x="5" y="63"/>
                    <a:pt x="5" y="62"/>
                  </a:cubicBezTo>
                  <a:moveTo>
                    <a:pt x="4" y="62"/>
                  </a:moveTo>
                  <a:cubicBezTo>
                    <a:pt x="4" y="62"/>
                    <a:pt x="4" y="62"/>
                    <a:pt x="4" y="62"/>
                  </a:cubicBezTo>
                  <a:cubicBezTo>
                    <a:pt x="4" y="62"/>
                    <a:pt x="4" y="62"/>
                    <a:pt x="4" y="62"/>
                  </a:cubicBezTo>
                  <a:moveTo>
                    <a:pt x="4" y="62"/>
                  </a:moveTo>
                  <a:cubicBezTo>
                    <a:pt x="4" y="62"/>
                    <a:pt x="4" y="62"/>
                    <a:pt x="4" y="62"/>
                  </a:cubicBezTo>
                  <a:cubicBezTo>
                    <a:pt x="4" y="62"/>
                    <a:pt x="4" y="62"/>
                    <a:pt x="4" y="62"/>
                  </a:cubicBezTo>
                  <a:moveTo>
                    <a:pt x="4" y="61"/>
                  </a:moveTo>
                  <a:cubicBezTo>
                    <a:pt x="4" y="61"/>
                    <a:pt x="4" y="61"/>
                    <a:pt x="4" y="61"/>
                  </a:cubicBezTo>
                  <a:cubicBezTo>
                    <a:pt x="4" y="61"/>
                    <a:pt x="4" y="61"/>
                    <a:pt x="4" y="61"/>
                  </a:cubicBezTo>
                  <a:moveTo>
                    <a:pt x="4" y="60"/>
                  </a:moveTo>
                  <a:cubicBezTo>
                    <a:pt x="4" y="60"/>
                    <a:pt x="4" y="60"/>
                    <a:pt x="4" y="60"/>
                  </a:cubicBezTo>
                  <a:cubicBezTo>
                    <a:pt x="4" y="60"/>
                    <a:pt x="4" y="60"/>
                    <a:pt x="4" y="60"/>
                  </a:cubicBezTo>
                  <a:moveTo>
                    <a:pt x="4" y="60"/>
                  </a:moveTo>
                  <a:cubicBezTo>
                    <a:pt x="4" y="60"/>
                    <a:pt x="4" y="60"/>
                    <a:pt x="4" y="60"/>
                  </a:cubicBezTo>
                  <a:cubicBezTo>
                    <a:pt x="4" y="60"/>
                    <a:pt x="4" y="60"/>
                    <a:pt x="4" y="60"/>
                  </a:cubicBezTo>
                  <a:moveTo>
                    <a:pt x="4" y="60"/>
                  </a:moveTo>
                  <a:cubicBezTo>
                    <a:pt x="4" y="60"/>
                    <a:pt x="4" y="60"/>
                    <a:pt x="4" y="60"/>
                  </a:cubicBezTo>
                  <a:cubicBezTo>
                    <a:pt x="4" y="60"/>
                    <a:pt x="4" y="60"/>
                    <a:pt x="4" y="60"/>
                  </a:cubicBezTo>
                  <a:moveTo>
                    <a:pt x="4" y="60"/>
                  </a:moveTo>
                  <a:cubicBezTo>
                    <a:pt x="4" y="60"/>
                    <a:pt x="4" y="60"/>
                    <a:pt x="4" y="60"/>
                  </a:cubicBezTo>
                  <a:cubicBezTo>
                    <a:pt x="4" y="60"/>
                    <a:pt x="4" y="60"/>
                    <a:pt x="4" y="60"/>
                  </a:cubicBezTo>
                  <a:moveTo>
                    <a:pt x="4" y="59"/>
                  </a:moveTo>
                  <a:cubicBezTo>
                    <a:pt x="4" y="59"/>
                    <a:pt x="4" y="59"/>
                    <a:pt x="4" y="59"/>
                  </a:cubicBezTo>
                  <a:cubicBezTo>
                    <a:pt x="4" y="59"/>
                    <a:pt x="4" y="59"/>
                    <a:pt x="4" y="59"/>
                  </a:cubicBezTo>
                  <a:moveTo>
                    <a:pt x="4" y="59"/>
                  </a:moveTo>
                  <a:cubicBezTo>
                    <a:pt x="4" y="59"/>
                    <a:pt x="4" y="59"/>
                    <a:pt x="4" y="59"/>
                  </a:cubicBezTo>
                  <a:cubicBezTo>
                    <a:pt x="4" y="59"/>
                    <a:pt x="4" y="59"/>
                    <a:pt x="4" y="59"/>
                  </a:cubicBezTo>
                  <a:moveTo>
                    <a:pt x="3" y="59"/>
                  </a:moveTo>
                  <a:cubicBezTo>
                    <a:pt x="3" y="59"/>
                    <a:pt x="3" y="59"/>
                    <a:pt x="3" y="59"/>
                  </a:cubicBezTo>
                  <a:cubicBezTo>
                    <a:pt x="3" y="59"/>
                    <a:pt x="3" y="59"/>
                    <a:pt x="3" y="59"/>
                  </a:cubicBezTo>
                  <a:moveTo>
                    <a:pt x="3" y="57"/>
                  </a:moveTo>
                  <a:cubicBezTo>
                    <a:pt x="3" y="57"/>
                    <a:pt x="3" y="57"/>
                    <a:pt x="3" y="57"/>
                  </a:cubicBezTo>
                  <a:cubicBezTo>
                    <a:pt x="3" y="57"/>
                    <a:pt x="3" y="57"/>
                    <a:pt x="3" y="57"/>
                  </a:cubicBezTo>
                  <a:moveTo>
                    <a:pt x="3" y="57"/>
                  </a:moveTo>
                  <a:cubicBezTo>
                    <a:pt x="3" y="57"/>
                    <a:pt x="3" y="57"/>
                    <a:pt x="3" y="57"/>
                  </a:cubicBezTo>
                  <a:cubicBezTo>
                    <a:pt x="3" y="57"/>
                    <a:pt x="3" y="57"/>
                    <a:pt x="3" y="57"/>
                  </a:cubicBezTo>
                  <a:moveTo>
                    <a:pt x="3" y="56"/>
                  </a:moveTo>
                  <a:cubicBezTo>
                    <a:pt x="3" y="56"/>
                    <a:pt x="3" y="57"/>
                    <a:pt x="3" y="57"/>
                  </a:cubicBezTo>
                  <a:cubicBezTo>
                    <a:pt x="3" y="57"/>
                    <a:pt x="3" y="56"/>
                    <a:pt x="3" y="56"/>
                  </a:cubicBezTo>
                  <a:moveTo>
                    <a:pt x="3" y="56"/>
                  </a:moveTo>
                  <a:cubicBezTo>
                    <a:pt x="3" y="56"/>
                    <a:pt x="3" y="56"/>
                    <a:pt x="3" y="56"/>
                  </a:cubicBezTo>
                  <a:cubicBezTo>
                    <a:pt x="3" y="56"/>
                    <a:pt x="3" y="56"/>
                    <a:pt x="3" y="56"/>
                  </a:cubicBezTo>
                  <a:moveTo>
                    <a:pt x="3" y="56"/>
                  </a:moveTo>
                  <a:cubicBezTo>
                    <a:pt x="3" y="56"/>
                    <a:pt x="3" y="56"/>
                    <a:pt x="3" y="56"/>
                  </a:cubicBezTo>
                  <a:cubicBezTo>
                    <a:pt x="3" y="56"/>
                    <a:pt x="3" y="56"/>
                    <a:pt x="3" y="56"/>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8"/>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7" y="0"/>
                  </a:moveTo>
                  <a:cubicBezTo>
                    <a:pt x="2" y="12"/>
                    <a:pt x="0" y="24"/>
                    <a:pt x="0" y="38"/>
                  </a:cubicBezTo>
                  <a:cubicBezTo>
                    <a:pt x="0" y="24"/>
                    <a:pt x="2" y="12"/>
                    <a:pt x="7" y="0"/>
                  </a:cubicBezTo>
                  <a:moveTo>
                    <a:pt x="7" y="0"/>
                  </a:moveTo>
                  <a:cubicBezTo>
                    <a:pt x="7" y="0"/>
                    <a:pt x="7" y="0"/>
                    <a:pt x="7" y="0"/>
                  </a:cubicBezTo>
                  <a:cubicBezTo>
                    <a:pt x="7" y="0"/>
                    <a:pt x="7" y="0"/>
                    <a:pt x="7" y="0"/>
                  </a:cubicBezTo>
                  <a:moveTo>
                    <a:pt x="7" y="0"/>
                  </a:moveTo>
                  <a:cubicBezTo>
                    <a:pt x="7" y="0"/>
                    <a:pt x="7" y="0"/>
                    <a:pt x="7" y="0"/>
                  </a:cubicBezTo>
                  <a:cubicBezTo>
                    <a:pt x="7" y="0"/>
                    <a:pt x="7" y="0"/>
                    <a:pt x="7" y="0"/>
                  </a:cubicBezTo>
                  <a:moveTo>
                    <a:pt x="7" y="0"/>
                  </a:moveTo>
                  <a:cubicBezTo>
                    <a:pt x="7" y="0"/>
                    <a:pt x="7" y="0"/>
                    <a:pt x="7" y="0"/>
                  </a:cubicBezTo>
                  <a:cubicBezTo>
                    <a:pt x="7" y="0"/>
                    <a:pt x="7" y="0"/>
                    <a:pt x="7"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72" name="Freeform 70"/>
            <p:cNvSpPr>
              <a:spLocks noEditPoints="1"/>
            </p:cNvSpPr>
            <p:nvPr/>
          </p:nvSpPr>
          <p:spPr bwMode="auto">
            <a:xfrm>
              <a:off x="2545630" y="3998826"/>
              <a:ext cx="45719" cy="45719"/>
            </a:xfrm>
            <a:custGeom>
              <a:avLst/>
              <a:gdLst>
                <a:gd name="T0" fmla="*/ 1 w 1"/>
                <a:gd name="T1" fmla="*/ 23 h 23"/>
                <a:gd name="T2" fmla="*/ 1 w 1"/>
                <a:gd name="T3" fmla="*/ 22 h 23"/>
                <a:gd name="T4" fmla="*/ 1 w 1"/>
                <a:gd name="T5" fmla="*/ 22 h 23"/>
                <a:gd name="T6" fmla="*/ 1 w 1"/>
                <a:gd name="T7" fmla="*/ 21 h 23"/>
                <a:gd name="T8" fmla="*/ 1 w 1"/>
                <a:gd name="T9" fmla="*/ 20 h 23"/>
                <a:gd name="T10" fmla="*/ 1 w 1"/>
                <a:gd name="T11" fmla="*/ 20 h 23"/>
                <a:gd name="T12" fmla="*/ 0 w 1"/>
                <a:gd name="T13" fmla="*/ 20 h 23"/>
                <a:gd name="T14" fmla="*/ 0 w 1"/>
                <a:gd name="T15" fmla="*/ 19 h 23"/>
                <a:gd name="T16" fmla="*/ 0 w 1"/>
                <a:gd name="T17" fmla="*/ 19 h 23"/>
                <a:gd name="T18" fmla="*/ 0 w 1"/>
                <a:gd name="T19" fmla="*/ 18 h 23"/>
                <a:gd name="T20" fmla="*/ 0 w 1"/>
                <a:gd name="T21" fmla="*/ 18 h 23"/>
                <a:gd name="T22" fmla="*/ 0 w 1"/>
                <a:gd name="T23" fmla="*/ 18 h 23"/>
                <a:gd name="T24" fmla="*/ 0 w 1"/>
                <a:gd name="T25" fmla="*/ 17 h 23"/>
                <a:gd name="T26" fmla="*/ 0 w 1"/>
                <a:gd name="T27" fmla="*/ 17 h 23"/>
                <a:gd name="T28" fmla="*/ 0 w 1"/>
                <a:gd name="T29" fmla="*/ 17 h 23"/>
                <a:gd name="T30" fmla="*/ 0 w 1"/>
                <a:gd name="T31" fmla="*/ 16 h 23"/>
                <a:gd name="T32" fmla="*/ 0 w 1"/>
                <a:gd name="T33" fmla="*/ 16 h 23"/>
                <a:gd name="T34" fmla="*/ 0 w 1"/>
                <a:gd name="T35" fmla="*/ 15 h 23"/>
                <a:gd name="T36" fmla="*/ 0 w 1"/>
                <a:gd name="T37" fmla="*/ 15 h 23"/>
                <a:gd name="T38" fmla="*/ 0 w 1"/>
                <a:gd name="T39" fmla="*/ 15 h 23"/>
                <a:gd name="T40" fmla="*/ 0 w 1"/>
                <a:gd name="T41" fmla="*/ 14 h 23"/>
                <a:gd name="T42" fmla="*/ 0 w 1"/>
                <a:gd name="T43" fmla="*/ 14 h 23"/>
                <a:gd name="T44" fmla="*/ 0 w 1"/>
                <a:gd name="T45" fmla="*/ 13 h 23"/>
                <a:gd name="T46" fmla="*/ 0 w 1"/>
                <a:gd name="T47" fmla="*/ 13 h 23"/>
                <a:gd name="T48" fmla="*/ 0 w 1"/>
                <a:gd name="T49" fmla="*/ 12 h 23"/>
                <a:gd name="T50" fmla="*/ 0 w 1"/>
                <a:gd name="T51" fmla="*/ 12 h 23"/>
                <a:gd name="T52" fmla="*/ 0 w 1"/>
                <a:gd name="T53" fmla="*/ 12 h 23"/>
                <a:gd name="T54" fmla="*/ 0 w 1"/>
                <a:gd name="T55" fmla="*/ 11 h 23"/>
                <a:gd name="T56" fmla="*/ 0 w 1"/>
                <a:gd name="T57" fmla="*/ 11 h 23"/>
                <a:gd name="T58" fmla="*/ 0 w 1"/>
                <a:gd name="T59" fmla="*/ 11 h 23"/>
                <a:gd name="T60" fmla="*/ 0 w 1"/>
                <a:gd name="T61" fmla="*/ 10 h 23"/>
                <a:gd name="T62" fmla="*/ 0 w 1"/>
                <a:gd name="T63" fmla="*/ 10 h 23"/>
                <a:gd name="T64" fmla="*/ 0 w 1"/>
                <a:gd name="T65" fmla="*/ 9 h 23"/>
                <a:gd name="T66" fmla="*/ 0 w 1"/>
                <a:gd name="T67" fmla="*/ 9 h 23"/>
                <a:gd name="T68" fmla="*/ 0 w 1"/>
                <a:gd name="T69" fmla="*/ 9 h 23"/>
                <a:gd name="T70" fmla="*/ 0 w 1"/>
                <a:gd name="T71" fmla="*/ 8 h 23"/>
                <a:gd name="T72" fmla="*/ 0 w 1"/>
                <a:gd name="T73" fmla="*/ 8 h 23"/>
                <a:gd name="T74" fmla="*/ 0 w 1"/>
                <a:gd name="T75" fmla="*/ 8 h 23"/>
                <a:gd name="T76" fmla="*/ 0 w 1"/>
                <a:gd name="T77" fmla="*/ 7 h 23"/>
                <a:gd name="T78" fmla="*/ 0 w 1"/>
                <a:gd name="T79" fmla="*/ 6 h 23"/>
                <a:gd name="T80" fmla="*/ 0 w 1"/>
                <a:gd name="T81" fmla="*/ 6 h 23"/>
                <a:gd name="T82" fmla="*/ 0 w 1"/>
                <a:gd name="T83" fmla="*/ 6 h 23"/>
                <a:gd name="T84" fmla="*/ 0 w 1"/>
                <a:gd name="T85" fmla="*/ 5 h 23"/>
                <a:gd name="T86" fmla="*/ 0 w 1"/>
                <a:gd name="T87" fmla="*/ 5 h 23"/>
                <a:gd name="T88" fmla="*/ 0 w 1"/>
                <a:gd name="T89" fmla="*/ 5 h 23"/>
                <a:gd name="T90" fmla="*/ 0 w 1"/>
                <a:gd name="T91" fmla="*/ 4 h 23"/>
                <a:gd name="T92" fmla="*/ 0 w 1"/>
                <a:gd name="T93" fmla="*/ 4 h 23"/>
                <a:gd name="T94" fmla="*/ 0 w 1"/>
                <a:gd name="T95" fmla="*/ 3 h 23"/>
                <a:gd name="T96" fmla="*/ 0 w 1"/>
                <a:gd name="T97" fmla="*/ 3 h 23"/>
                <a:gd name="T98" fmla="*/ 0 w 1"/>
                <a:gd name="T99" fmla="*/ 3 h 23"/>
                <a:gd name="T100" fmla="*/ 0 w 1"/>
                <a:gd name="T101" fmla="*/ 2 h 23"/>
                <a:gd name="T102" fmla="*/ 0 w 1"/>
                <a:gd name="T103" fmla="*/ 1 h 23"/>
                <a:gd name="T104" fmla="*/ 0 w 1"/>
                <a:gd name="T105" fmla="*/ 1 h 23"/>
                <a:gd name="T106" fmla="*/ 0 w 1"/>
                <a:gd name="T107" fmla="*/ 1 h 23"/>
                <a:gd name="T108" fmla="*/ 0 w 1"/>
                <a:gd name="T109" fmla="*/ 0 h 23"/>
                <a:gd name="T110" fmla="*/ 0 w 1"/>
                <a:gd name="T11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 h="23">
                  <a:moveTo>
                    <a:pt x="1" y="23"/>
                  </a:moveTo>
                  <a:cubicBezTo>
                    <a:pt x="1" y="23"/>
                    <a:pt x="1" y="23"/>
                    <a:pt x="1" y="23"/>
                  </a:cubicBezTo>
                  <a:cubicBezTo>
                    <a:pt x="1" y="23"/>
                    <a:pt x="1" y="23"/>
                    <a:pt x="1" y="23"/>
                  </a:cubicBezTo>
                  <a:moveTo>
                    <a:pt x="1" y="23"/>
                  </a:moveTo>
                  <a:cubicBezTo>
                    <a:pt x="1" y="23"/>
                    <a:pt x="1" y="23"/>
                    <a:pt x="1" y="23"/>
                  </a:cubicBezTo>
                  <a:cubicBezTo>
                    <a:pt x="1" y="23"/>
                    <a:pt x="1" y="23"/>
                    <a:pt x="1" y="23"/>
                  </a:cubicBezTo>
                  <a:moveTo>
                    <a:pt x="1" y="22"/>
                  </a:moveTo>
                  <a:cubicBezTo>
                    <a:pt x="1" y="22"/>
                    <a:pt x="1" y="22"/>
                    <a:pt x="1" y="22"/>
                  </a:cubicBezTo>
                  <a:cubicBezTo>
                    <a:pt x="1" y="22"/>
                    <a:pt x="1" y="22"/>
                    <a:pt x="1" y="22"/>
                  </a:cubicBezTo>
                  <a:moveTo>
                    <a:pt x="1" y="22"/>
                  </a:moveTo>
                  <a:cubicBezTo>
                    <a:pt x="1" y="22"/>
                    <a:pt x="1" y="22"/>
                    <a:pt x="1" y="22"/>
                  </a:cubicBezTo>
                  <a:cubicBezTo>
                    <a:pt x="1" y="22"/>
                    <a:pt x="1" y="22"/>
                    <a:pt x="1" y="22"/>
                  </a:cubicBezTo>
                  <a:moveTo>
                    <a:pt x="1" y="21"/>
                  </a:moveTo>
                  <a:cubicBezTo>
                    <a:pt x="1" y="21"/>
                    <a:pt x="1" y="21"/>
                    <a:pt x="1" y="21"/>
                  </a:cubicBezTo>
                  <a:cubicBezTo>
                    <a:pt x="1" y="21"/>
                    <a:pt x="1" y="21"/>
                    <a:pt x="1" y="21"/>
                  </a:cubicBezTo>
                  <a:moveTo>
                    <a:pt x="1" y="21"/>
                  </a:moveTo>
                  <a:cubicBezTo>
                    <a:pt x="1" y="21"/>
                    <a:pt x="1" y="21"/>
                    <a:pt x="1" y="21"/>
                  </a:cubicBezTo>
                  <a:cubicBezTo>
                    <a:pt x="1" y="21"/>
                    <a:pt x="1" y="21"/>
                    <a:pt x="1" y="21"/>
                  </a:cubicBezTo>
                  <a:moveTo>
                    <a:pt x="1" y="20"/>
                  </a:moveTo>
                  <a:cubicBezTo>
                    <a:pt x="1" y="20"/>
                    <a:pt x="1" y="20"/>
                    <a:pt x="1" y="20"/>
                  </a:cubicBezTo>
                  <a:cubicBezTo>
                    <a:pt x="1" y="20"/>
                    <a:pt x="1" y="20"/>
                    <a:pt x="1" y="20"/>
                  </a:cubicBezTo>
                  <a:moveTo>
                    <a:pt x="1" y="20"/>
                  </a:moveTo>
                  <a:cubicBezTo>
                    <a:pt x="1" y="20"/>
                    <a:pt x="1" y="20"/>
                    <a:pt x="1" y="20"/>
                  </a:cubicBezTo>
                  <a:cubicBezTo>
                    <a:pt x="1" y="20"/>
                    <a:pt x="1" y="20"/>
                    <a:pt x="1" y="20"/>
                  </a:cubicBezTo>
                  <a:moveTo>
                    <a:pt x="1" y="20"/>
                  </a:moveTo>
                  <a:cubicBezTo>
                    <a:pt x="1" y="20"/>
                    <a:pt x="1" y="20"/>
                    <a:pt x="1" y="20"/>
                  </a:cubicBezTo>
                  <a:cubicBezTo>
                    <a:pt x="1" y="20"/>
                    <a:pt x="1" y="20"/>
                    <a:pt x="1" y="20"/>
                  </a:cubicBezTo>
                  <a:moveTo>
                    <a:pt x="0" y="20"/>
                  </a:moveTo>
                  <a:cubicBezTo>
                    <a:pt x="0" y="20"/>
                    <a:pt x="0" y="20"/>
                    <a:pt x="0" y="20"/>
                  </a:cubicBezTo>
                  <a:cubicBezTo>
                    <a:pt x="0" y="20"/>
                    <a:pt x="0" y="20"/>
                    <a:pt x="0" y="20"/>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8"/>
                    <a:pt x="0" y="18"/>
                  </a:cubicBezTo>
                  <a:cubicBezTo>
                    <a:pt x="0" y="18"/>
                    <a:pt x="0" y="17"/>
                    <a:pt x="0" y="17"/>
                  </a:cubicBezTo>
                  <a:moveTo>
                    <a:pt x="0" y="17"/>
                  </a:moveTo>
                  <a:cubicBezTo>
                    <a:pt x="0" y="17"/>
                    <a:pt x="0" y="17"/>
                    <a:pt x="0" y="17"/>
                  </a:cubicBezTo>
                  <a:cubicBezTo>
                    <a:pt x="0" y="17"/>
                    <a:pt x="0" y="17"/>
                    <a:pt x="0" y="17"/>
                  </a:cubicBezTo>
                  <a:moveTo>
                    <a:pt x="0" y="17"/>
                  </a:moveTo>
                  <a:cubicBezTo>
                    <a:pt x="0" y="17"/>
                    <a:pt x="0" y="17"/>
                    <a:pt x="0" y="17"/>
                  </a:cubicBezTo>
                  <a:cubicBezTo>
                    <a:pt x="0" y="17"/>
                    <a:pt x="0" y="17"/>
                    <a:pt x="0" y="17"/>
                  </a:cubicBezTo>
                  <a:moveTo>
                    <a:pt x="0" y="17"/>
                  </a:moveTo>
                  <a:cubicBezTo>
                    <a:pt x="0" y="17"/>
                    <a:pt x="0" y="17"/>
                    <a:pt x="0" y="17"/>
                  </a:cubicBezTo>
                  <a:cubicBezTo>
                    <a:pt x="0" y="17"/>
                    <a:pt x="0" y="17"/>
                    <a:pt x="0" y="17"/>
                  </a:cubicBezTo>
                  <a:moveTo>
                    <a:pt x="0" y="16"/>
                  </a:moveTo>
                  <a:cubicBezTo>
                    <a:pt x="0" y="16"/>
                    <a:pt x="0" y="16"/>
                    <a:pt x="0" y="16"/>
                  </a:cubicBezTo>
                  <a:cubicBezTo>
                    <a:pt x="0" y="16"/>
                    <a:pt x="0" y="16"/>
                    <a:pt x="0" y="16"/>
                  </a:cubicBezTo>
                  <a:moveTo>
                    <a:pt x="0" y="16"/>
                  </a:moveTo>
                  <a:cubicBezTo>
                    <a:pt x="0" y="16"/>
                    <a:pt x="0" y="16"/>
                    <a:pt x="0" y="16"/>
                  </a:cubicBezTo>
                  <a:cubicBezTo>
                    <a:pt x="0" y="16"/>
                    <a:pt x="0" y="16"/>
                    <a:pt x="0" y="16"/>
                  </a:cubicBezTo>
                  <a:moveTo>
                    <a:pt x="0" y="16"/>
                  </a:moveTo>
                  <a:cubicBezTo>
                    <a:pt x="0" y="16"/>
                    <a:pt x="0" y="16"/>
                    <a:pt x="0" y="16"/>
                  </a:cubicBezTo>
                  <a:cubicBezTo>
                    <a:pt x="0" y="16"/>
                    <a:pt x="0" y="16"/>
                    <a:pt x="0" y="16"/>
                  </a:cubicBezTo>
                  <a:moveTo>
                    <a:pt x="0" y="15"/>
                  </a:moveTo>
                  <a:cubicBezTo>
                    <a:pt x="0" y="15"/>
                    <a:pt x="0" y="15"/>
                    <a:pt x="0" y="16"/>
                  </a:cubicBezTo>
                  <a:cubicBezTo>
                    <a:pt x="0" y="15"/>
                    <a:pt x="0" y="15"/>
                    <a:pt x="0" y="15"/>
                  </a:cubicBezTo>
                  <a:moveTo>
                    <a:pt x="0" y="15"/>
                  </a:moveTo>
                  <a:cubicBezTo>
                    <a:pt x="0" y="15"/>
                    <a:pt x="0" y="15"/>
                    <a:pt x="0" y="15"/>
                  </a:cubicBezTo>
                  <a:cubicBezTo>
                    <a:pt x="0" y="15"/>
                    <a:pt x="0" y="15"/>
                    <a:pt x="0" y="15"/>
                  </a:cubicBezTo>
                  <a:moveTo>
                    <a:pt x="0" y="15"/>
                  </a:moveTo>
                  <a:cubicBezTo>
                    <a:pt x="0" y="15"/>
                    <a:pt x="0" y="15"/>
                    <a:pt x="0" y="15"/>
                  </a:cubicBezTo>
                  <a:cubicBezTo>
                    <a:pt x="0" y="15"/>
                    <a:pt x="0" y="15"/>
                    <a:pt x="0" y="15"/>
                  </a:cubicBezTo>
                  <a:moveTo>
                    <a:pt x="0" y="14"/>
                  </a:moveTo>
                  <a:cubicBezTo>
                    <a:pt x="0" y="15"/>
                    <a:pt x="0" y="15"/>
                    <a:pt x="0" y="15"/>
                  </a:cubicBezTo>
                  <a:cubicBezTo>
                    <a:pt x="0" y="15"/>
                    <a:pt x="0" y="15"/>
                    <a:pt x="0" y="14"/>
                  </a:cubicBezTo>
                  <a:moveTo>
                    <a:pt x="0" y="14"/>
                  </a:moveTo>
                  <a:cubicBezTo>
                    <a:pt x="0" y="14"/>
                    <a:pt x="0" y="14"/>
                    <a:pt x="0" y="14"/>
                  </a:cubicBezTo>
                  <a:cubicBezTo>
                    <a:pt x="0" y="14"/>
                    <a:pt x="0" y="14"/>
                    <a:pt x="0" y="14"/>
                  </a:cubicBezTo>
                  <a:moveTo>
                    <a:pt x="0" y="14"/>
                  </a:moveTo>
                  <a:cubicBezTo>
                    <a:pt x="0" y="14"/>
                    <a:pt x="0" y="14"/>
                    <a:pt x="0" y="14"/>
                  </a:cubicBezTo>
                  <a:cubicBezTo>
                    <a:pt x="0" y="14"/>
                    <a:pt x="0" y="14"/>
                    <a:pt x="0" y="14"/>
                  </a:cubicBezTo>
                  <a:moveTo>
                    <a:pt x="0" y="14"/>
                  </a:moveTo>
                  <a:cubicBezTo>
                    <a:pt x="0" y="14"/>
                    <a:pt x="0" y="14"/>
                    <a:pt x="0" y="14"/>
                  </a:cubicBezTo>
                  <a:cubicBezTo>
                    <a:pt x="0" y="14"/>
                    <a:pt x="0" y="14"/>
                    <a:pt x="0" y="14"/>
                  </a:cubicBezTo>
                  <a:moveTo>
                    <a:pt x="0" y="13"/>
                  </a:moveTo>
                  <a:cubicBezTo>
                    <a:pt x="0" y="13"/>
                    <a:pt x="0" y="13"/>
                    <a:pt x="0" y="13"/>
                  </a:cubicBezTo>
                  <a:cubicBezTo>
                    <a:pt x="0" y="13"/>
                    <a:pt x="0" y="13"/>
                    <a:pt x="0" y="13"/>
                  </a:cubicBezTo>
                  <a:moveTo>
                    <a:pt x="0" y="13"/>
                  </a:moveTo>
                  <a:cubicBezTo>
                    <a:pt x="0" y="13"/>
                    <a:pt x="0" y="13"/>
                    <a:pt x="0" y="13"/>
                  </a:cubicBezTo>
                  <a:cubicBezTo>
                    <a:pt x="0" y="13"/>
                    <a:pt x="0" y="13"/>
                    <a:pt x="0" y="13"/>
                  </a:cubicBezTo>
                  <a:moveTo>
                    <a:pt x="0" y="13"/>
                  </a:moveTo>
                  <a:cubicBezTo>
                    <a:pt x="0" y="13"/>
                    <a:pt x="0" y="13"/>
                    <a:pt x="0" y="13"/>
                  </a:cubicBezTo>
                  <a:cubicBezTo>
                    <a:pt x="0" y="13"/>
                    <a:pt x="0" y="13"/>
                    <a:pt x="0" y="13"/>
                  </a:cubicBezTo>
                  <a:moveTo>
                    <a:pt x="0" y="12"/>
                  </a:moveTo>
                  <a:cubicBezTo>
                    <a:pt x="0" y="12"/>
                    <a:pt x="0" y="13"/>
                    <a:pt x="0" y="13"/>
                  </a:cubicBezTo>
                  <a:cubicBezTo>
                    <a:pt x="0" y="13"/>
                    <a:pt x="0" y="12"/>
                    <a:pt x="0" y="12"/>
                  </a:cubicBezTo>
                  <a:moveTo>
                    <a:pt x="0" y="12"/>
                  </a:moveTo>
                  <a:cubicBezTo>
                    <a:pt x="0" y="12"/>
                    <a:pt x="0" y="12"/>
                    <a:pt x="0" y="12"/>
                  </a:cubicBezTo>
                  <a:cubicBezTo>
                    <a:pt x="0" y="12"/>
                    <a:pt x="0" y="12"/>
                    <a:pt x="0" y="12"/>
                  </a:cubicBezTo>
                  <a:moveTo>
                    <a:pt x="0" y="12"/>
                  </a:moveTo>
                  <a:cubicBezTo>
                    <a:pt x="0" y="12"/>
                    <a:pt x="0" y="12"/>
                    <a:pt x="0" y="12"/>
                  </a:cubicBezTo>
                  <a:cubicBezTo>
                    <a:pt x="0" y="12"/>
                    <a:pt x="0" y="12"/>
                    <a:pt x="0" y="12"/>
                  </a:cubicBezTo>
                  <a:moveTo>
                    <a:pt x="0" y="11"/>
                  </a:moveTo>
                  <a:cubicBezTo>
                    <a:pt x="0" y="12"/>
                    <a:pt x="0" y="12"/>
                    <a:pt x="0" y="12"/>
                  </a:cubicBezTo>
                  <a:cubicBezTo>
                    <a:pt x="0" y="12"/>
                    <a:pt x="0" y="12"/>
                    <a:pt x="0" y="11"/>
                  </a:cubicBezTo>
                  <a:moveTo>
                    <a:pt x="0" y="11"/>
                  </a:moveTo>
                  <a:cubicBezTo>
                    <a:pt x="0" y="11"/>
                    <a:pt x="0" y="11"/>
                    <a:pt x="0" y="11"/>
                  </a:cubicBezTo>
                  <a:cubicBezTo>
                    <a:pt x="0" y="11"/>
                    <a:pt x="0" y="11"/>
                    <a:pt x="0" y="11"/>
                  </a:cubicBezTo>
                  <a:moveTo>
                    <a:pt x="0" y="11"/>
                  </a:moveTo>
                  <a:cubicBezTo>
                    <a:pt x="0" y="11"/>
                    <a:pt x="0" y="11"/>
                    <a:pt x="0" y="11"/>
                  </a:cubicBezTo>
                  <a:cubicBezTo>
                    <a:pt x="0" y="11"/>
                    <a:pt x="0" y="11"/>
                    <a:pt x="0" y="11"/>
                  </a:cubicBezTo>
                  <a:moveTo>
                    <a:pt x="0" y="11"/>
                  </a:moveTo>
                  <a:cubicBezTo>
                    <a:pt x="0" y="11"/>
                    <a:pt x="0" y="11"/>
                    <a:pt x="0" y="11"/>
                  </a:cubicBezTo>
                  <a:cubicBezTo>
                    <a:pt x="0" y="11"/>
                    <a:pt x="0" y="11"/>
                    <a:pt x="0" y="11"/>
                  </a:cubicBezTo>
                  <a:moveTo>
                    <a:pt x="0" y="10"/>
                  </a:moveTo>
                  <a:cubicBezTo>
                    <a:pt x="0" y="10"/>
                    <a:pt x="0" y="10"/>
                    <a:pt x="0" y="11"/>
                  </a:cubicBezTo>
                  <a:cubicBezTo>
                    <a:pt x="0" y="10"/>
                    <a:pt x="0" y="10"/>
                    <a:pt x="0" y="10"/>
                  </a:cubicBezTo>
                  <a:moveTo>
                    <a:pt x="0" y="10"/>
                  </a:moveTo>
                  <a:cubicBezTo>
                    <a:pt x="0" y="10"/>
                    <a:pt x="0" y="10"/>
                    <a:pt x="0" y="10"/>
                  </a:cubicBezTo>
                  <a:cubicBezTo>
                    <a:pt x="0" y="10"/>
                    <a:pt x="0" y="10"/>
                    <a:pt x="0" y="10"/>
                  </a:cubicBezTo>
                  <a:moveTo>
                    <a:pt x="0" y="10"/>
                  </a:moveTo>
                  <a:cubicBezTo>
                    <a:pt x="0" y="10"/>
                    <a:pt x="0" y="10"/>
                    <a:pt x="0" y="10"/>
                  </a:cubicBezTo>
                  <a:cubicBezTo>
                    <a:pt x="0" y="10"/>
                    <a:pt x="0" y="10"/>
                    <a:pt x="0" y="10"/>
                  </a:cubicBezTo>
                  <a:moveTo>
                    <a:pt x="0" y="9"/>
                  </a:moveTo>
                  <a:cubicBezTo>
                    <a:pt x="0" y="9"/>
                    <a:pt x="0" y="10"/>
                    <a:pt x="0" y="10"/>
                  </a:cubicBezTo>
                  <a:cubicBezTo>
                    <a:pt x="0" y="10"/>
                    <a:pt x="0" y="9"/>
                    <a:pt x="0" y="9"/>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8"/>
                  </a:moveTo>
                  <a:cubicBezTo>
                    <a:pt x="0" y="8"/>
                    <a:pt x="0" y="8"/>
                    <a:pt x="0" y="8"/>
                  </a:cubicBezTo>
                  <a:cubicBezTo>
                    <a:pt x="0" y="8"/>
                    <a:pt x="0" y="8"/>
                    <a:pt x="0" y="8"/>
                  </a:cubicBezTo>
                  <a:moveTo>
                    <a:pt x="0" y="8"/>
                  </a:moveTo>
                  <a:cubicBezTo>
                    <a:pt x="0" y="8"/>
                    <a:pt x="0" y="8"/>
                    <a:pt x="0" y="8"/>
                  </a:cubicBezTo>
                  <a:cubicBezTo>
                    <a:pt x="0" y="8"/>
                    <a:pt x="0" y="8"/>
                    <a:pt x="0" y="8"/>
                  </a:cubicBezTo>
                  <a:moveTo>
                    <a:pt x="0" y="8"/>
                  </a:moveTo>
                  <a:cubicBezTo>
                    <a:pt x="0" y="8"/>
                    <a:pt x="0" y="8"/>
                    <a:pt x="0" y="8"/>
                  </a:cubicBezTo>
                  <a:cubicBezTo>
                    <a:pt x="0" y="8"/>
                    <a:pt x="0" y="8"/>
                    <a:pt x="0" y="8"/>
                  </a:cubicBezTo>
                  <a:moveTo>
                    <a:pt x="0" y="7"/>
                  </a:moveTo>
                  <a:cubicBezTo>
                    <a:pt x="0" y="7"/>
                    <a:pt x="0" y="7"/>
                    <a:pt x="0" y="8"/>
                  </a:cubicBezTo>
                  <a:cubicBezTo>
                    <a:pt x="0" y="7"/>
                    <a:pt x="0" y="7"/>
                    <a:pt x="0" y="7"/>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0" y="6"/>
                  </a:moveTo>
                  <a:cubicBezTo>
                    <a:pt x="0" y="6"/>
                    <a:pt x="0" y="6"/>
                    <a:pt x="0" y="7"/>
                  </a:cubicBezTo>
                  <a:cubicBezTo>
                    <a:pt x="0" y="6"/>
                    <a:pt x="0" y="6"/>
                    <a:pt x="0" y="6"/>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3"/>
                  </a:moveTo>
                  <a:cubicBezTo>
                    <a:pt x="0" y="3"/>
                    <a:pt x="0" y="4"/>
                    <a:pt x="0" y="4"/>
                  </a:cubicBezTo>
                  <a:cubicBezTo>
                    <a:pt x="0" y="4"/>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73" name="Freeform 78"/>
            <p:cNvSpPr>
              <a:spLocks noEditPoints="1"/>
            </p:cNvSpPr>
            <p:nvPr/>
          </p:nvSpPr>
          <p:spPr bwMode="auto">
            <a:xfrm>
              <a:off x="2545630" y="3998826"/>
              <a:ext cx="45719" cy="45719"/>
            </a:xfrm>
            <a:custGeom>
              <a:avLst/>
              <a:gdLst>
                <a:gd name="T0" fmla="*/ 18 w 18"/>
                <a:gd name="T1" fmla="*/ 55 h 55"/>
                <a:gd name="T2" fmla="*/ 18 w 18"/>
                <a:gd name="T3" fmla="*/ 55 h 55"/>
                <a:gd name="T4" fmla="*/ 18 w 18"/>
                <a:gd name="T5" fmla="*/ 55 h 55"/>
                <a:gd name="T6" fmla="*/ 18 w 18"/>
                <a:gd name="T7" fmla="*/ 55 h 55"/>
                <a:gd name="T8" fmla="*/ 18 w 18"/>
                <a:gd name="T9" fmla="*/ 55 h 55"/>
                <a:gd name="T10" fmla="*/ 18 w 18"/>
                <a:gd name="T11" fmla="*/ 55 h 55"/>
                <a:gd name="T12" fmla="*/ 17 w 18"/>
                <a:gd name="T13" fmla="*/ 55 h 55"/>
                <a:gd name="T14" fmla="*/ 18 w 18"/>
                <a:gd name="T15" fmla="*/ 55 h 55"/>
                <a:gd name="T16" fmla="*/ 17 w 18"/>
                <a:gd name="T17" fmla="*/ 55 h 55"/>
                <a:gd name="T18" fmla="*/ 0 w 18"/>
                <a:gd name="T19" fmla="*/ 1 h 55"/>
                <a:gd name="T20" fmla="*/ 17 w 18"/>
                <a:gd name="T21" fmla="*/ 55 h 55"/>
                <a:gd name="T22" fmla="*/ 0 w 18"/>
                <a:gd name="T23" fmla="*/ 1 h 55"/>
                <a:gd name="T24" fmla="*/ 0 w 18"/>
                <a:gd name="T25" fmla="*/ 1 h 55"/>
                <a:gd name="T26" fmla="*/ 0 w 18"/>
                <a:gd name="T27" fmla="*/ 1 h 55"/>
                <a:gd name="T28" fmla="*/ 0 w 18"/>
                <a:gd name="T29" fmla="*/ 1 h 55"/>
                <a:gd name="T30" fmla="*/ 0 w 18"/>
                <a:gd name="T31" fmla="*/ 1 h 55"/>
                <a:gd name="T32" fmla="*/ 0 w 18"/>
                <a:gd name="T33" fmla="*/ 1 h 55"/>
                <a:gd name="T34" fmla="*/ 0 w 18"/>
                <a:gd name="T35" fmla="*/ 1 h 55"/>
                <a:gd name="T36" fmla="*/ 0 w 18"/>
                <a:gd name="T37" fmla="*/ 0 h 55"/>
                <a:gd name="T38" fmla="*/ 0 w 18"/>
                <a:gd name="T39" fmla="*/ 1 h 55"/>
                <a:gd name="T40" fmla="*/ 0 w 18"/>
                <a:gd name="T41" fmla="*/ 1 h 55"/>
                <a:gd name="T42" fmla="*/ 0 w 18"/>
                <a:gd name="T43" fmla="*/ 0 h 55"/>
                <a:gd name="T44" fmla="*/ 0 w 18"/>
                <a:gd name="T45" fmla="*/ 0 h 55"/>
                <a:gd name="T46" fmla="*/ 0 w 18"/>
                <a:gd name="T47" fmla="*/ 0 h 55"/>
                <a:gd name="T48" fmla="*/ 0 w 18"/>
                <a:gd name="T49"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8" h="55">
                  <a:moveTo>
                    <a:pt x="18" y="55"/>
                  </a:moveTo>
                  <a:cubicBezTo>
                    <a:pt x="18" y="55"/>
                    <a:pt x="18" y="55"/>
                    <a:pt x="18" y="55"/>
                  </a:cubicBezTo>
                  <a:cubicBezTo>
                    <a:pt x="18" y="55"/>
                    <a:pt x="18" y="55"/>
                    <a:pt x="18" y="55"/>
                  </a:cubicBezTo>
                  <a:moveTo>
                    <a:pt x="18" y="55"/>
                  </a:moveTo>
                  <a:cubicBezTo>
                    <a:pt x="18" y="55"/>
                    <a:pt x="18" y="55"/>
                    <a:pt x="18" y="55"/>
                  </a:cubicBezTo>
                  <a:cubicBezTo>
                    <a:pt x="18" y="55"/>
                    <a:pt x="18" y="55"/>
                    <a:pt x="18" y="55"/>
                  </a:cubicBezTo>
                  <a:moveTo>
                    <a:pt x="17" y="55"/>
                  </a:moveTo>
                  <a:cubicBezTo>
                    <a:pt x="17" y="55"/>
                    <a:pt x="18" y="55"/>
                    <a:pt x="18" y="55"/>
                  </a:cubicBezTo>
                  <a:cubicBezTo>
                    <a:pt x="18" y="55"/>
                    <a:pt x="17" y="55"/>
                    <a:pt x="17" y="55"/>
                  </a:cubicBezTo>
                  <a:moveTo>
                    <a:pt x="0" y="1"/>
                  </a:moveTo>
                  <a:cubicBezTo>
                    <a:pt x="0" y="21"/>
                    <a:pt x="7" y="40"/>
                    <a:pt x="17" y="55"/>
                  </a:cubicBezTo>
                  <a:cubicBezTo>
                    <a:pt x="7" y="40"/>
                    <a:pt x="0" y="2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0"/>
                  </a:moveTo>
                  <a:cubicBezTo>
                    <a:pt x="0" y="0"/>
                    <a:pt x="0" y="0"/>
                    <a:pt x="0" y="1"/>
                  </a:cubicBezTo>
                  <a:cubicBezTo>
                    <a:pt x="0" y="1"/>
                    <a:pt x="0" y="1"/>
                    <a:pt x="0" y="1"/>
                  </a:cubicBezTo>
                  <a:cubicBezTo>
                    <a:pt x="0" y="0"/>
                    <a:pt x="0" y="0"/>
                    <a:pt x="0" y="0"/>
                  </a:cubicBezTo>
                  <a:moveTo>
                    <a:pt x="0" y="0"/>
                  </a:moveTo>
                  <a:cubicBezTo>
                    <a:pt x="0" y="0"/>
                    <a:pt x="0" y="0"/>
                    <a:pt x="0" y="0"/>
                  </a:cubicBezTo>
                  <a:cubicBezTo>
                    <a:pt x="0" y="0"/>
                    <a:pt x="0" y="0"/>
                    <a:pt x="0"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74" name="Freeform 86"/>
            <p:cNvSpPr>
              <a:spLocks noEditPoints="1"/>
            </p:cNvSpPr>
            <p:nvPr/>
          </p:nvSpPr>
          <p:spPr bwMode="auto">
            <a:xfrm>
              <a:off x="2545630" y="3998826"/>
              <a:ext cx="45719" cy="45719"/>
            </a:xfrm>
            <a:custGeom>
              <a:avLst/>
              <a:gdLst>
                <a:gd name="T0" fmla="*/ 3 w 4"/>
                <a:gd name="T1" fmla="*/ 47 h 48"/>
                <a:gd name="T2" fmla="*/ 3 w 4"/>
                <a:gd name="T3" fmla="*/ 47 h 48"/>
                <a:gd name="T4" fmla="*/ 2 w 4"/>
                <a:gd name="T5" fmla="*/ 47 h 48"/>
                <a:gd name="T6" fmla="*/ 2 w 4"/>
                <a:gd name="T7" fmla="*/ 46 h 48"/>
                <a:gd name="T8" fmla="*/ 2 w 4"/>
                <a:gd name="T9" fmla="*/ 46 h 48"/>
                <a:gd name="T10" fmla="*/ 0 w 4"/>
                <a:gd name="T11" fmla="*/ 23 h 48"/>
                <a:gd name="T12" fmla="*/ 0 w 4"/>
                <a:gd name="T13" fmla="*/ 22 h 48"/>
                <a:gd name="T14" fmla="*/ 0 w 4"/>
                <a:gd name="T15" fmla="*/ 22 h 48"/>
                <a:gd name="T16" fmla="*/ 0 w 4"/>
                <a:gd name="T17" fmla="*/ 22 h 48"/>
                <a:gd name="T18" fmla="*/ 0 w 4"/>
                <a:gd name="T19" fmla="*/ 22 h 48"/>
                <a:gd name="T20" fmla="*/ 0 w 4"/>
                <a:gd name="T21" fmla="*/ 21 h 48"/>
                <a:gd name="T22" fmla="*/ 0 w 4"/>
                <a:gd name="T23" fmla="*/ 20 h 48"/>
                <a:gd name="T24" fmla="*/ 0 w 4"/>
                <a:gd name="T25" fmla="*/ 20 h 48"/>
                <a:gd name="T26" fmla="*/ 0 w 4"/>
                <a:gd name="T27" fmla="*/ 20 h 48"/>
                <a:gd name="T28" fmla="*/ 0 w 4"/>
                <a:gd name="T29" fmla="*/ 19 h 48"/>
                <a:gd name="T30" fmla="*/ 0 w 4"/>
                <a:gd name="T31" fmla="*/ 19 h 48"/>
                <a:gd name="T32" fmla="*/ 0 w 4"/>
                <a:gd name="T33" fmla="*/ 19 h 48"/>
                <a:gd name="T34" fmla="*/ 0 w 4"/>
                <a:gd name="T35" fmla="*/ 18 h 48"/>
                <a:gd name="T36" fmla="*/ 0 w 4"/>
                <a:gd name="T37" fmla="*/ 18 h 48"/>
                <a:gd name="T38" fmla="*/ 0 w 4"/>
                <a:gd name="T39" fmla="*/ 18 h 48"/>
                <a:gd name="T40" fmla="*/ 1 w 4"/>
                <a:gd name="T41" fmla="*/ 17 h 48"/>
                <a:gd name="T42" fmla="*/ 1 w 4"/>
                <a:gd name="T43" fmla="*/ 17 h 48"/>
                <a:gd name="T44" fmla="*/ 1 w 4"/>
                <a:gd name="T45" fmla="*/ 16 h 48"/>
                <a:gd name="T46" fmla="*/ 1 w 4"/>
                <a:gd name="T47" fmla="*/ 15 h 48"/>
                <a:gd name="T48" fmla="*/ 1 w 4"/>
                <a:gd name="T49" fmla="*/ 15 h 48"/>
                <a:gd name="T50" fmla="*/ 1 w 4"/>
                <a:gd name="T51" fmla="*/ 15 h 48"/>
                <a:gd name="T52" fmla="*/ 1 w 4"/>
                <a:gd name="T53" fmla="*/ 14 h 48"/>
                <a:gd name="T54" fmla="*/ 1 w 4"/>
                <a:gd name="T55" fmla="*/ 14 h 48"/>
                <a:gd name="T56" fmla="*/ 1 w 4"/>
                <a:gd name="T57" fmla="*/ 14 h 48"/>
                <a:gd name="T58" fmla="*/ 1 w 4"/>
                <a:gd name="T59" fmla="*/ 13 h 48"/>
                <a:gd name="T60" fmla="*/ 1 w 4"/>
                <a:gd name="T61" fmla="*/ 13 h 48"/>
                <a:gd name="T62" fmla="*/ 1 w 4"/>
                <a:gd name="T63" fmla="*/ 11 h 48"/>
                <a:gd name="T64" fmla="*/ 1 w 4"/>
                <a:gd name="T65" fmla="*/ 11 h 48"/>
                <a:gd name="T66" fmla="*/ 1 w 4"/>
                <a:gd name="T67" fmla="*/ 11 h 48"/>
                <a:gd name="T68" fmla="*/ 1 w 4"/>
                <a:gd name="T69" fmla="*/ 10 h 48"/>
                <a:gd name="T70" fmla="*/ 1 w 4"/>
                <a:gd name="T71" fmla="*/ 10 h 48"/>
                <a:gd name="T72" fmla="*/ 1 w 4"/>
                <a:gd name="T73" fmla="*/ 10 h 48"/>
                <a:gd name="T74" fmla="*/ 2 w 4"/>
                <a:gd name="T75" fmla="*/ 9 h 48"/>
                <a:gd name="T76" fmla="*/ 2 w 4"/>
                <a:gd name="T77" fmla="*/ 8 h 48"/>
                <a:gd name="T78" fmla="*/ 2 w 4"/>
                <a:gd name="T79" fmla="*/ 8 h 48"/>
                <a:gd name="T80" fmla="*/ 2 w 4"/>
                <a:gd name="T81" fmla="*/ 8 h 48"/>
                <a:gd name="T82" fmla="*/ 2 w 4"/>
                <a:gd name="T83" fmla="*/ 7 h 48"/>
                <a:gd name="T84" fmla="*/ 2 w 4"/>
                <a:gd name="T85" fmla="*/ 7 h 48"/>
                <a:gd name="T86" fmla="*/ 2 w 4"/>
                <a:gd name="T87" fmla="*/ 6 h 48"/>
                <a:gd name="T88" fmla="*/ 2 w 4"/>
                <a:gd name="T89" fmla="*/ 5 h 48"/>
                <a:gd name="T90" fmla="*/ 2 w 4"/>
                <a:gd name="T91" fmla="*/ 5 h 48"/>
                <a:gd name="T92" fmla="*/ 2 w 4"/>
                <a:gd name="T93" fmla="*/ 5 h 48"/>
                <a:gd name="T94" fmla="*/ 3 w 4"/>
                <a:gd name="T95" fmla="*/ 4 h 48"/>
                <a:gd name="T96" fmla="*/ 3 w 4"/>
                <a:gd name="T97" fmla="*/ 4 h 48"/>
                <a:gd name="T98" fmla="*/ 3 w 4"/>
                <a:gd name="T99" fmla="*/ 4 h 48"/>
                <a:gd name="T100" fmla="*/ 3 w 4"/>
                <a:gd name="T101" fmla="*/ 3 h 48"/>
                <a:gd name="T102" fmla="*/ 3 w 4"/>
                <a:gd name="T103" fmla="*/ 3 h 48"/>
                <a:gd name="T104" fmla="*/ 3 w 4"/>
                <a:gd name="T105" fmla="*/ 3 h 48"/>
                <a:gd name="T106" fmla="*/ 3 w 4"/>
                <a:gd name="T107" fmla="*/ 2 h 48"/>
                <a:gd name="T108" fmla="*/ 3 w 4"/>
                <a:gd name="T109" fmla="*/ 2 h 48"/>
                <a:gd name="T110" fmla="*/ 3 w 4"/>
                <a:gd name="T111" fmla="*/ 1 h 48"/>
                <a:gd name="T112" fmla="*/ 3 w 4"/>
                <a:gd name="T113" fmla="*/ 1 h 48"/>
                <a:gd name="T114" fmla="*/ 4 w 4"/>
                <a:gd name="T115" fmla="*/ 1 h 48"/>
                <a:gd name="T116" fmla="*/ 4 w 4"/>
                <a:gd name="T117"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 h="48">
                  <a:moveTo>
                    <a:pt x="3" y="48"/>
                  </a:moveTo>
                  <a:cubicBezTo>
                    <a:pt x="3" y="48"/>
                    <a:pt x="3" y="48"/>
                    <a:pt x="3" y="48"/>
                  </a:cubicBezTo>
                  <a:cubicBezTo>
                    <a:pt x="3" y="48"/>
                    <a:pt x="3" y="48"/>
                    <a:pt x="3" y="48"/>
                  </a:cubicBezTo>
                  <a:moveTo>
                    <a:pt x="3" y="47"/>
                  </a:moveTo>
                  <a:cubicBezTo>
                    <a:pt x="3" y="47"/>
                    <a:pt x="3" y="47"/>
                    <a:pt x="3" y="47"/>
                  </a:cubicBezTo>
                  <a:cubicBezTo>
                    <a:pt x="3" y="47"/>
                    <a:pt x="3" y="47"/>
                    <a:pt x="3" y="47"/>
                  </a:cubicBezTo>
                  <a:moveTo>
                    <a:pt x="2" y="47"/>
                  </a:moveTo>
                  <a:cubicBezTo>
                    <a:pt x="3" y="47"/>
                    <a:pt x="3" y="47"/>
                    <a:pt x="3" y="47"/>
                  </a:cubicBezTo>
                  <a:cubicBezTo>
                    <a:pt x="3" y="47"/>
                    <a:pt x="3" y="47"/>
                    <a:pt x="2" y="47"/>
                  </a:cubicBezTo>
                  <a:moveTo>
                    <a:pt x="2" y="47"/>
                  </a:moveTo>
                  <a:cubicBezTo>
                    <a:pt x="2" y="47"/>
                    <a:pt x="2" y="47"/>
                    <a:pt x="2" y="47"/>
                  </a:cubicBezTo>
                  <a:cubicBezTo>
                    <a:pt x="2" y="47"/>
                    <a:pt x="2" y="47"/>
                    <a:pt x="2" y="47"/>
                  </a:cubicBezTo>
                  <a:moveTo>
                    <a:pt x="2" y="46"/>
                  </a:moveTo>
                  <a:cubicBezTo>
                    <a:pt x="2" y="46"/>
                    <a:pt x="2" y="46"/>
                    <a:pt x="2" y="46"/>
                  </a:cubicBezTo>
                  <a:cubicBezTo>
                    <a:pt x="2" y="46"/>
                    <a:pt x="2" y="46"/>
                    <a:pt x="2" y="46"/>
                  </a:cubicBezTo>
                  <a:moveTo>
                    <a:pt x="2" y="46"/>
                  </a:moveTo>
                  <a:cubicBezTo>
                    <a:pt x="2" y="46"/>
                    <a:pt x="2" y="46"/>
                    <a:pt x="2" y="46"/>
                  </a:cubicBezTo>
                  <a:cubicBezTo>
                    <a:pt x="2" y="46"/>
                    <a:pt x="2" y="46"/>
                    <a:pt x="2" y="46"/>
                  </a:cubicBezTo>
                  <a:moveTo>
                    <a:pt x="2" y="45"/>
                  </a:moveTo>
                  <a:cubicBezTo>
                    <a:pt x="2" y="46"/>
                    <a:pt x="2" y="46"/>
                    <a:pt x="2" y="46"/>
                  </a:cubicBezTo>
                  <a:cubicBezTo>
                    <a:pt x="2" y="46"/>
                    <a:pt x="2" y="46"/>
                    <a:pt x="2" y="45"/>
                  </a:cubicBezTo>
                  <a:moveTo>
                    <a:pt x="0" y="23"/>
                  </a:moveTo>
                  <a:cubicBezTo>
                    <a:pt x="0" y="31"/>
                    <a:pt x="1" y="38"/>
                    <a:pt x="2" y="45"/>
                  </a:cubicBezTo>
                  <a:cubicBezTo>
                    <a:pt x="1" y="38"/>
                    <a:pt x="0" y="31"/>
                    <a:pt x="0" y="23"/>
                  </a:cubicBezTo>
                  <a:moveTo>
                    <a:pt x="0" y="23"/>
                  </a:moveTo>
                  <a:cubicBezTo>
                    <a:pt x="0" y="23"/>
                    <a:pt x="0" y="23"/>
                    <a:pt x="0" y="23"/>
                  </a:cubicBezTo>
                  <a:cubicBezTo>
                    <a:pt x="0" y="23"/>
                    <a:pt x="0" y="23"/>
                    <a:pt x="0" y="23"/>
                  </a:cubicBezTo>
                  <a:moveTo>
                    <a:pt x="0" y="22"/>
                  </a:moveTo>
                  <a:cubicBezTo>
                    <a:pt x="0" y="22"/>
                    <a:pt x="0" y="22"/>
                    <a:pt x="0" y="22"/>
                  </a:cubicBezTo>
                  <a:cubicBezTo>
                    <a:pt x="0" y="23"/>
                    <a:pt x="0" y="23"/>
                    <a:pt x="0" y="23"/>
                  </a:cubicBezTo>
                  <a:cubicBezTo>
                    <a:pt x="0" y="23"/>
                    <a:pt x="0" y="23"/>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1"/>
                    <a:pt x="0" y="22"/>
                  </a:cubicBezTo>
                  <a:cubicBezTo>
                    <a:pt x="0" y="21"/>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20"/>
                  </a:moveTo>
                  <a:cubicBezTo>
                    <a:pt x="0" y="20"/>
                    <a:pt x="0" y="20"/>
                    <a:pt x="0" y="20"/>
                  </a:cubicBezTo>
                  <a:cubicBezTo>
                    <a:pt x="0" y="20"/>
                    <a:pt x="0" y="20"/>
                    <a:pt x="0" y="20"/>
                  </a:cubicBezTo>
                  <a:moveTo>
                    <a:pt x="0" y="20"/>
                  </a:moveTo>
                  <a:cubicBezTo>
                    <a:pt x="0" y="20"/>
                    <a:pt x="0" y="20"/>
                    <a:pt x="0" y="20"/>
                  </a:cubicBezTo>
                  <a:cubicBezTo>
                    <a:pt x="0" y="20"/>
                    <a:pt x="0" y="20"/>
                    <a:pt x="0" y="20"/>
                  </a:cubicBezTo>
                  <a:moveTo>
                    <a:pt x="0" y="19"/>
                  </a:moveTo>
                  <a:cubicBezTo>
                    <a:pt x="0" y="19"/>
                    <a:pt x="0" y="19"/>
                    <a:pt x="0" y="20"/>
                  </a:cubicBezTo>
                  <a:cubicBezTo>
                    <a:pt x="0" y="19"/>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7"/>
                  </a:cubicBezTo>
                  <a:cubicBezTo>
                    <a:pt x="0" y="17"/>
                    <a:pt x="0" y="17"/>
                    <a:pt x="0" y="17"/>
                  </a:cubicBezTo>
                  <a:moveTo>
                    <a:pt x="1" y="17"/>
                  </a:moveTo>
                  <a:cubicBezTo>
                    <a:pt x="1" y="17"/>
                    <a:pt x="0" y="17"/>
                    <a:pt x="0" y="17"/>
                  </a:cubicBezTo>
                  <a:cubicBezTo>
                    <a:pt x="0" y="17"/>
                    <a:pt x="1" y="17"/>
                    <a:pt x="1" y="17"/>
                  </a:cubicBezTo>
                  <a:moveTo>
                    <a:pt x="1" y="17"/>
                  </a:moveTo>
                  <a:cubicBezTo>
                    <a:pt x="1" y="17"/>
                    <a:pt x="1" y="17"/>
                    <a:pt x="1" y="17"/>
                  </a:cubicBezTo>
                  <a:cubicBezTo>
                    <a:pt x="1" y="17"/>
                    <a:pt x="1" y="17"/>
                    <a:pt x="1" y="17"/>
                  </a:cubicBezTo>
                  <a:moveTo>
                    <a:pt x="1" y="16"/>
                  </a:moveTo>
                  <a:cubicBezTo>
                    <a:pt x="1" y="16"/>
                    <a:pt x="1" y="17"/>
                    <a:pt x="1" y="17"/>
                  </a:cubicBezTo>
                  <a:cubicBezTo>
                    <a:pt x="1" y="17"/>
                    <a:pt x="1" y="16"/>
                    <a:pt x="1" y="16"/>
                  </a:cubicBezTo>
                  <a:moveTo>
                    <a:pt x="1" y="16"/>
                  </a:moveTo>
                  <a:cubicBezTo>
                    <a:pt x="1" y="16"/>
                    <a:pt x="1" y="16"/>
                    <a:pt x="1" y="16"/>
                  </a:cubicBezTo>
                  <a:cubicBezTo>
                    <a:pt x="1" y="16"/>
                    <a:pt x="1" y="16"/>
                    <a:pt x="1" y="16"/>
                  </a:cubicBezTo>
                  <a:moveTo>
                    <a:pt x="1" y="15"/>
                  </a:moveTo>
                  <a:cubicBezTo>
                    <a:pt x="1" y="15"/>
                    <a:pt x="1" y="16"/>
                    <a:pt x="1" y="16"/>
                  </a:cubicBezTo>
                  <a:cubicBezTo>
                    <a:pt x="1" y="16"/>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4"/>
                    <a:pt x="1" y="15"/>
                  </a:cubicBezTo>
                  <a:cubicBezTo>
                    <a:pt x="1" y="14"/>
                    <a:pt x="1" y="14"/>
                    <a:pt x="1" y="14"/>
                  </a:cubicBezTo>
                  <a:moveTo>
                    <a:pt x="1" y="14"/>
                  </a:moveTo>
                  <a:cubicBezTo>
                    <a:pt x="1" y="14"/>
                    <a:pt x="1" y="14"/>
                    <a:pt x="1" y="14"/>
                  </a:cubicBezTo>
                  <a:cubicBezTo>
                    <a:pt x="1" y="14"/>
                    <a:pt x="1" y="14"/>
                    <a:pt x="1" y="14"/>
                  </a:cubicBezTo>
                  <a:moveTo>
                    <a:pt x="1" y="14"/>
                  </a:moveTo>
                  <a:cubicBezTo>
                    <a:pt x="1" y="14"/>
                    <a:pt x="1" y="14"/>
                    <a:pt x="1" y="14"/>
                  </a:cubicBezTo>
                  <a:cubicBezTo>
                    <a:pt x="1" y="14"/>
                    <a:pt x="1" y="14"/>
                    <a:pt x="1" y="14"/>
                  </a:cubicBezTo>
                  <a:moveTo>
                    <a:pt x="1" y="14"/>
                  </a:moveTo>
                  <a:cubicBezTo>
                    <a:pt x="1" y="14"/>
                    <a:pt x="1" y="14"/>
                    <a:pt x="1" y="14"/>
                  </a:cubicBezTo>
                  <a:cubicBezTo>
                    <a:pt x="1" y="14"/>
                    <a:pt x="1" y="14"/>
                    <a:pt x="1" y="14"/>
                  </a:cubicBezTo>
                  <a:moveTo>
                    <a:pt x="1" y="13"/>
                  </a:moveTo>
                  <a:cubicBezTo>
                    <a:pt x="1" y="13"/>
                    <a:pt x="1" y="13"/>
                    <a:pt x="1" y="13"/>
                  </a:cubicBezTo>
                  <a:cubicBezTo>
                    <a:pt x="1" y="13"/>
                    <a:pt x="1" y="13"/>
                    <a:pt x="1" y="13"/>
                  </a:cubicBezTo>
                  <a:moveTo>
                    <a:pt x="1" y="13"/>
                  </a:moveTo>
                  <a:cubicBezTo>
                    <a:pt x="1" y="13"/>
                    <a:pt x="1" y="13"/>
                    <a:pt x="1" y="13"/>
                  </a:cubicBezTo>
                  <a:cubicBezTo>
                    <a:pt x="1" y="13"/>
                    <a:pt x="1" y="13"/>
                    <a:pt x="1" y="13"/>
                  </a:cubicBezTo>
                  <a:moveTo>
                    <a:pt x="1" y="12"/>
                  </a:moveTo>
                  <a:cubicBezTo>
                    <a:pt x="1" y="12"/>
                    <a:pt x="1" y="13"/>
                    <a:pt x="1" y="13"/>
                  </a:cubicBezTo>
                  <a:cubicBezTo>
                    <a:pt x="1" y="13"/>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1" y="10"/>
                  </a:moveTo>
                  <a:cubicBezTo>
                    <a:pt x="1" y="10"/>
                    <a:pt x="1" y="11"/>
                    <a:pt x="1" y="11"/>
                  </a:cubicBezTo>
                  <a:cubicBezTo>
                    <a:pt x="1" y="11"/>
                    <a:pt x="1" y="10"/>
                    <a:pt x="1" y="10"/>
                  </a:cubicBezTo>
                  <a:moveTo>
                    <a:pt x="1" y="10"/>
                  </a:moveTo>
                  <a:cubicBezTo>
                    <a:pt x="1" y="10"/>
                    <a:pt x="1" y="10"/>
                    <a:pt x="1" y="10"/>
                  </a:cubicBezTo>
                  <a:cubicBezTo>
                    <a:pt x="1" y="10"/>
                    <a:pt x="1" y="10"/>
                    <a:pt x="1" y="10"/>
                  </a:cubicBezTo>
                  <a:moveTo>
                    <a:pt x="1" y="10"/>
                  </a:moveTo>
                  <a:cubicBezTo>
                    <a:pt x="1" y="10"/>
                    <a:pt x="1" y="10"/>
                    <a:pt x="1" y="10"/>
                  </a:cubicBezTo>
                  <a:cubicBezTo>
                    <a:pt x="1" y="10"/>
                    <a:pt x="1" y="10"/>
                    <a:pt x="1" y="10"/>
                  </a:cubicBezTo>
                  <a:moveTo>
                    <a:pt x="2" y="9"/>
                  </a:moveTo>
                  <a:cubicBezTo>
                    <a:pt x="2" y="10"/>
                    <a:pt x="1" y="10"/>
                    <a:pt x="1" y="10"/>
                  </a:cubicBezTo>
                  <a:cubicBezTo>
                    <a:pt x="1" y="10"/>
                    <a:pt x="2" y="10"/>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6"/>
                  </a:moveTo>
                  <a:cubicBezTo>
                    <a:pt x="2" y="7"/>
                    <a:pt x="2" y="7"/>
                    <a:pt x="2" y="7"/>
                  </a:cubicBezTo>
                  <a:cubicBezTo>
                    <a:pt x="2" y="7"/>
                    <a:pt x="2" y="7"/>
                    <a:pt x="2" y="6"/>
                  </a:cubicBezTo>
                  <a:moveTo>
                    <a:pt x="2" y="6"/>
                  </a:moveTo>
                  <a:cubicBezTo>
                    <a:pt x="2" y="6"/>
                    <a:pt x="2" y="6"/>
                    <a:pt x="2" y="6"/>
                  </a:cubicBezTo>
                  <a:cubicBezTo>
                    <a:pt x="2" y="6"/>
                    <a:pt x="2" y="6"/>
                    <a:pt x="2" y="6"/>
                  </a:cubicBezTo>
                  <a:moveTo>
                    <a:pt x="2" y="5"/>
                  </a:moveTo>
                  <a:cubicBezTo>
                    <a:pt x="2" y="6"/>
                    <a:pt x="2" y="6"/>
                    <a:pt x="2" y="6"/>
                  </a:cubicBezTo>
                  <a:cubicBezTo>
                    <a:pt x="2" y="6"/>
                    <a:pt x="2" y="6"/>
                    <a:pt x="2" y="5"/>
                  </a:cubicBezTo>
                  <a:moveTo>
                    <a:pt x="2" y="5"/>
                  </a:moveTo>
                  <a:cubicBezTo>
                    <a:pt x="2" y="5"/>
                    <a:pt x="2" y="5"/>
                    <a:pt x="2" y="5"/>
                  </a:cubicBezTo>
                  <a:cubicBezTo>
                    <a:pt x="2" y="5"/>
                    <a:pt x="2" y="5"/>
                    <a:pt x="2" y="5"/>
                  </a:cubicBezTo>
                  <a:moveTo>
                    <a:pt x="2" y="5"/>
                  </a:moveTo>
                  <a:cubicBezTo>
                    <a:pt x="2" y="5"/>
                    <a:pt x="2" y="5"/>
                    <a:pt x="2" y="5"/>
                  </a:cubicBezTo>
                  <a:cubicBezTo>
                    <a:pt x="2" y="5"/>
                    <a:pt x="2" y="5"/>
                    <a:pt x="2"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4"/>
                    <a:pt x="3" y="4"/>
                  </a:cubicBezTo>
                  <a:cubicBezTo>
                    <a:pt x="3" y="4"/>
                    <a:pt x="3" y="3"/>
                    <a:pt x="3" y="3"/>
                  </a:cubicBezTo>
                  <a:moveTo>
                    <a:pt x="3" y="3"/>
                  </a:moveTo>
                  <a:cubicBezTo>
                    <a:pt x="3" y="3"/>
                    <a:pt x="3" y="3"/>
                    <a:pt x="3" y="3"/>
                  </a:cubicBezTo>
                  <a:cubicBezTo>
                    <a:pt x="3" y="3"/>
                    <a:pt x="3" y="3"/>
                    <a:pt x="3" y="3"/>
                  </a:cubicBezTo>
                  <a:moveTo>
                    <a:pt x="3" y="3"/>
                  </a:moveTo>
                  <a:cubicBezTo>
                    <a:pt x="3" y="3"/>
                    <a:pt x="3" y="3"/>
                    <a:pt x="3" y="3"/>
                  </a:cubicBezTo>
                  <a:cubicBezTo>
                    <a:pt x="3" y="3"/>
                    <a:pt x="3" y="3"/>
                    <a:pt x="3" y="3"/>
                  </a:cubicBezTo>
                  <a:moveTo>
                    <a:pt x="3" y="3"/>
                  </a:moveTo>
                  <a:cubicBezTo>
                    <a:pt x="3" y="3"/>
                    <a:pt x="3" y="3"/>
                    <a:pt x="3" y="3"/>
                  </a:cubicBezTo>
                  <a:cubicBezTo>
                    <a:pt x="3" y="3"/>
                    <a:pt x="3" y="3"/>
                    <a:pt x="3" y="3"/>
                  </a:cubicBezTo>
                  <a:moveTo>
                    <a:pt x="3" y="2"/>
                  </a:moveTo>
                  <a:cubicBezTo>
                    <a:pt x="3" y="2"/>
                    <a:pt x="3" y="2"/>
                    <a:pt x="3" y="2"/>
                  </a:cubicBezTo>
                  <a:cubicBezTo>
                    <a:pt x="3" y="2"/>
                    <a:pt x="3" y="2"/>
                    <a:pt x="3" y="2"/>
                  </a:cubicBezTo>
                  <a:moveTo>
                    <a:pt x="3" y="2"/>
                  </a:moveTo>
                  <a:cubicBezTo>
                    <a:pt x="3" y="2"/>
                    <a:pt x="3" y="2"/>
                    <a:pt x="3" y="2"/>
                  </a:cubicBezTo>
                  <a:cubicBezTo>
                    <a:pt x="3" y="2"/>
                    <a:pt x="3" y="2"/>
                    <a:pt x="3" y="2"/>
                  </a:cubicBezTo>
                  <a:moveTo>
                    <a:pt x="3" y="2"/>
                  </a:moveTo>
                  <a:cubicBezTo>
                    <a:pt x="3" y="2"/>
                    <a:pt x="3" y="2"/>
                    <a:pt x="3" y="2"/>
                  </a:cubicBezTo>
                  <a:cubicBezTo>
                    <a:pt x="3" y="2"/>
                    <a:pt x="3" y="2"/>
                    <a:pt x="3" y="2"/>
                  </a:cubicBezTo>
                  <a:moveTo>
                    <a:pt x="3" y="1"/>
                  </a:moveTo>
                  <a:cubicBezTo>
                    <a:pt x="3" y="1"/>
                    <a:pt x="3" y="2"/>
                    <a:pt x="3" y="2"/>
                  </a:cubicBezTo>
                  <a:cubicBezTo>
                    <a:pt x="3" y="2"/>
                    <a:pt x="3" y="1"/>
                    <a:pt x="3" y="1"/>
                  </a:cubicBezTo>
                  <a:moveTo>
                    <a:pt x="3" y="1"/>
                  </a:moveTo>
                  <a:cubicBezTo>
                    <a:pt x="3" y="1"/>
                    <a:pt x="3" y="1"/>
                    <a:pt x="3" y="1"/>
                  </a:cubicBezTo>
                  <a:cubicBezTo>
                    <a:pt x="3" y="1"/>
                    <a:pt x="3" y="1"/>
                    <a:pt x="3" y="1"/>
                  </a:cubicBezTo>
                  <a:moveTo>
                    <a:pt x="3" y="1"/>
                  </a:moveTo>
                  <a:cubicBezTo>
                    <a:pt x="3" y="1"/>
                    <a:pt x="3" y="1"/>
                    <a:pt x="3" y="1"/>
                  </a:cubicBezTo>
                  <a:cubicBezTo>
                    <a:pt x="3" y="1"/>
                    <a:pt x="3" y="1"/>
                    <a:pt x="3" y="1"/>
                  </a:cubicBezTo>
                  <a:moveTo>
                    <a:pt x="4" y="1"/>
                  </a:moveTo>
                  <a:cubicBezTo>
                    <a:pt x="4" y="1"/>
                    <a:pt x="4" y="1"/>
                    <a:pt x="4" y="1"/>
                  </a:cubicBezTo>
                  <a:cubicBezTo>
                    <a:pt x="4" y="1"/>
                    <a:pt x="4" y="1"/>
                    <a:pt x="4" y="1"/>
                  </a:cubicBezTo>
                  <a:moveTo>
                    <a:pt x="4" y="0"/>
                  </a:moveTo>
                  <a:cubicBezTo>
                    <a:pt x="4" y="0"/>
                    <a:pt x="4" y="0"/>
                    <a:pt x="4" y="1"/>
                  </a:cubicBezTo>
                  <a:cubicBezTo>
                    <a:pt x="4" y="0"/>
                    <a:pt x="4" y="0"/>
                    <a:pt x="4" y="0"/>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75" name="Rectangle 93"/>
            <p:cNvSpPr>
              <a:spLocks noChangeArrowheads="1"/>
            </p:cNvSpPr>
            <p:nvPr/>
          </p:nvSpPr>
          <p:spPr bwMode="auto">
            <a:xfrm>
              <a:off x="2552587" y="5357744"/>
              <a:ext cx="6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76" name="Oval 107"/>
            <p:cNvSpPr>
              <a:spLocks noChangeArrowheads="1"/>
            </p:cNvSpPr>
            <p:nvPr/>
          </p:nvSpPr>
          <p:spPr bwMode="auto">
            <a:xfrm>
              <a:off x="2524375" y="3984745"/>
              <a:ext cx="88229" cy="73880"/>
            </a:xfrm>
            <a:prstGeom prst="ellipse">
              <a:avLst/>
            </a:pr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77" name="Oval 108"/>
            <p:cNvSpPr>
              <a:spLocks noChangeArrowheads="1"/>
            </p:cNvSpPr>
            <p:nvPr/>
          </p:nvSpPr>
          <p:spPr bwMode="auto">
            <a:xfrm>
              <a:off x="2543354" y="3998826"/>
              <a:ext cx="50270" cy="45719"/>
            </a:xfrm>
            <a:prstGeom prst="ellipse">
              <a:avLst/>
            </a:prstGeom>
            <a:solidFill>
              <a:srgbClr val="FAFCF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78" name="Freeform 109"/>
            <p:cNvSpPr>
              <a:spLocks/>
            </p:cNvSpPr>
            <p:nvPr/>
          </p:nvSpPr>
          <p:spPr bwMode="auto">
            <a:xfrm>
              <a:off x="2507447" y="3978377"/>
              <a:ext cx="122085" cy="86617"/>
            </a:xfrm>
            <a:custGeom>
              <a:avLst/>
              <a:gdLst>
                <a:gd name="T0" fmla="*/ 0 w 155"/>
                <a:gd name="T1" fmla="*/ 0 h 133"/>
                <a:gd name="T2" fmla="*/ 104 w 155"/>
                <a:gd name="T3" fmla="*/ 133 h 133"/>
                <a:gd name="T4" fmla="*/ 0 w 155"/>
                <a:gd name="T5" fmla="*/ 0 h 133"/>
              </a:gdLst>
              <a:ahLst/>
              <a:cxnLst>
                <a:cxn ang="0">
                  <a:pos x="T0" y="T1"/>
                </a:cxn>
                <a:cxn ang="0">
                  <a:pos x="T2" y="T3"/>
                </a:cxn>
                <a:cxn ang="0">
                  <a:pos x="T4" y="T5"/>
                </a:cxn>
              </a:cxnLst>
              <a:rect l="0" t="0" r="r" b="b"/>
              <a:pathLst>
                <a:path w="155" h="133">
                  <a:moveTo>
                    <a:pt x="0" y="0"/>
                  </a:moveTo>
                  <a:cubicBezTo>
                    <a:pt x="0" y="0"/>
                    <a:pt x="117" y="30"/>
                    <a:pt x="104" y="133"/>
                  </a:cubicBezTo>
                  <a:cubicBezTo>
                    <a:pt x="104" y="133"/>
                    <a:pt x="155" y="1"/>
                    <a:pt x="0"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79" name="Freeform 110"/>
            <p:cNvSpPr>
              <a:spLocks/>
            </p:cNvSpPr>
            <p:nvPr/>
          </p:nvSpPr>
          <p:spPr bwMode="auto">
            <a:xfrm>
              <a:off x="2507190" y="3978164"/>
              <a:ext cx="122598" cy="87042"/>
            </a:xfrm>
            <a:custGeom>
              <a:avLst/>
              <a:gdLst>
                <a:gd name="T0" fmla="*/ 0 w 155"/>
                <a:gd name="T1" fmla="*/ 0 h 133"/>
                <a:gd name="T2" fmla="*/ 104 w 155"/>
                <a:gd name="T3" fmla="*/ 133 h 133"/>
                <a:gd name="T4" fmla="*/ 0 w 155"/>
                <a:gd name="T5" fmla="*/ 0 h 133"/>
              </a:gdLst>
              <a:ahLst/>
              <a:cxnLst>
                <a:cxn ang="0">
                  <a:pos x="T0" y="T1"/>
                </a:cxn>
                <a:cxn ang="0">
                  <a:pos x="T2" y="T3"/>
                </a:cxn>
                <a:cxn ang="0">
                  <a:pos x="T4" y="T5"/>
                </a:cxn>
              </a:cxnLst>
              <a:rect l="0" t="0" r="r" b="b"/>
              <a:pathLst>
                <a:path w="155" h="133">
                  <a:moveTo>
                    <a:pt x="0" y="0"/>
                  </a:moveTo>
                  <a:cubicBezTo>
                    <a:pt x="0" y="0"/>
                    <a:pt x="117" y="30"/>
                    <a:pt x="104" y="133"/>
                  </a:cubicBezTo>
                  <a:cubicBezTo>
                    <a:pt x="104" y="133"/>
                    <a:pt x="155" y="1"/>
                    <a:pt x="0"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80" name="Freeform 111"/>
            <p:cNvSpPr>
              <a:spLocks/>
            </p:cNvSpPr>
            <p:nvPr/>
          </p:nvSpPr>
          <p:spPr bwMode="auto">
            <a:xfrm>
              <a:off x="2512833" y="3973918"/>
              <a:ext cx="111313" cy="95534"/>
            </a:xfrm>
            <a:custGeom>
              <a:avLst/>
              <a:gdLst>
                <a:gd name="T0" fmla="*/ 56 w 141"/>
                <a:gd name="T1" fmla="*/ 0 h 146"/>
                <a:gd name="T2" fmla="*/ 141 w 141"/>
                <a:gd name="T3" fmla="*/ 146 h 146"/>
                <a:gd name="T4" fmla="*/ 56 w 141"/>
                <a:gd name="T5" fmla="*/ 0 h 146"/>
              </a:gdLst>
              <a:ahLst/>
              <a:cxnLst>
                <a:cxn ang="0">
                  <a:pos x="T0" y="T1"/>
                </a:cxn>
                <a:cxn ang="0">
                  <a:pos x="T2" y="T3"/>
                </a:cxn>
                <a:cxn ang="0">
                  <a:pos x="T4" y="T5"/>
                </a:cxn>
              </a:cxnLst>
              <a:rect l="0" t="0" r="r" b="b"/>
              <a:pathLst>
                <a:path w="141" h="146">
                  <a:moveTo>
                    <a:pt x="56" y="0"/>
                  </a:moveTo>
                  <a:cubicBezTo>
                    <a:pt x="0" y="145"/>
                    <a:pt x="141" y="146"/>
                    <a:pt x="141" y="146"/>
                  </a:cubicBezTo>
                  <a:cubicBezTo>
                    <a:pt x="41" y="120"/>
                    <a:pt x="56" y="0"/>
                    <a:pt x="56"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81" name="Freeform 112"/>
            <p:cNvSpPr>
              <a:spLocks/>
            </p:cNvSpPr>
            <p:nvPr/>
          </p:nvSpPr>
          <p:spPr bwMode="auto">
            <a:xfrm>
              <a:off x="2512833" y="3973918"/>
              <a:ext cx="111313" cy="95534"/>
            </a:xfrm>
            <a:custGeom>
              <a:avLst/>
              <a:gdLst>
                <a:gd name="T0" fmla="*/ 56 w 141"/>
                <a:gd name="T1" fmla="*/ 0 h 146"/>
                <a:gd name="T2" fmla="*/ 141 w 141"/>
                <a:gd name="T3" fmla="*/ 146 h 146"/>
                <a:gd name="T4" fmla="*/ 56 w 141"/>
                <a:gd name="T5" fmla="*/ 0 h 146"/>
              </a:gdLst>
              <a:ahLst/>
              <a:cxnLst>
                <a:cxn ang="0">
                  <a:pos x="T0" y="T1"/>
                </a:cxn>
                <a:cxn ang="0">
                  <a:pos x="T2" y="T3"/>
                </a:cxn>
                <a:cxn ang="0">
                  <a:pos x="T4" y="T5"/>
                </a:cxn>
              </a:cxnLst>
              <a:rect l="0" t="0" r="r" b="b"/>
              <a:pathLst>
                <a:path w="141" h="146">
                  <a:moveTo>
                    <a:pt x="56" y="0"/>
                  </a:moveTo>
                  <a:cubicBezTo>
                    <a:pt x="0" y="145"/>
                    <a:pt x="141" y="146"/>
                    <a:pt x="141" y="146"/>
                  </a:cubicBezTo>
                  <a:cubicBezTo>
                    <a:pt x="41" y="120"/>
                    <a:pt x="56" y="0"/>
                    <a:pt x="56"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82" name="Freeform 113"/>
            <p:cNvSpPr>
              <a:spLocks/>
            </p:cNvSpPr>
            <p:nvPr/>
          </p:nvSpPr>
          <p:spPr bwMode="auto">
            <a:xfrm>
              <a:off x="2507190" y="3978164"/>
              <a:ext cx="122598" cy="87042"/>
            </a:xfrm>
            <a:custGeom>
              <a:avLst/>
              <a:gdLst>
                <a:gd name="T0" fmla="*/ 155 w 155"/>
                <a:gd name="T1" fmla="*/ 0 h 133"/>
                <a:gd name="T2" fmla="*/ 51 w 155"/>
                <a:gd name="T3" fmla="*/ 133 h 133"/>
                <a:gd name="T4" fmla="*/ 155 w 155"/>
                <a:gd name="T5" fmla="*/ 0 h 133"/>
              </a:gdLst>
              <a:ahLst/>
              <a:cxnLst>
                <a:cxn ang="0">
                  <a:pos x="T0" y="T1"/>
                </a:cxn>
                <a:cxn ang="0">
                  <a:pos x="T2" y="T3"/>
                </a:cxn>
                <a:cxn ang="0">
                  <a:pos x="T4" y="T5"/>
                </a:cxn>
              </a:cxnLst>
              <a:rect l="0" t="0" r="r" b="b"/>
              <a:pathLst>
                <a:path w="155" h="133">
                  <a:moveTo>
                    <a:pt x="155" y="0"/>
                  </a:moveTo>
                  <a:cubicBezTo>
                    <a:pt x="0" y="1"/>
                    <a:pt x="51" y="133"/>
                    <a:pt x="51" y="133"/>
                  </a:cubicBezTo>
                  <a:cubicBezTo>
                    <a:pt x="38" y="30"/>
                    <a:pt x="155" y="0"/>
                    <a:pt x="155"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83" name="Freeform 114"/>
            <p:cNvSpPr>
              <a:spLocks/>
            </p:cNvSpPr>
            <p:nvPr/>
          </p:nvSpPr>
          <p:spPr bwMode="auto">
            <a:xfrm>
              <a:off x="2507190" y="3978164"/>
              <a:ext cx="122598" cy="87042"/>
            </a:xfrm>
            <a:custGeom>
              <a:avLst/>
              <a:gdLst>
                <a:gd name="T0" fmla="*/ 155 w 155"/>
                <a:gd name="T1" fmla="*/ 0 h 133"/>
                <a:gd name="T2" fmla="*/ 51 w 155"/>
                <a:gd name="T3" fmla="*/ 133 h 133"/>
                <a:gd name="T4" fmla="*/ 155 w 155"/>
                <a:gd name="T5" fmla="*/ 0 h 133"/>
              </a:gdLst>
              <a:ahLst/>
              <a:cxnLst>
                <a:cxn ang="0">
                  <a:pos x="T0" y="T1"/>
                </a:cxn>
                <a:cxn ang="0">
                  <a:pos x="T2" y="T3"/>
                </a:cxn>
                <a:cxn ang="0">
                  <a:pos x="T4" y="T5"/>
                </a:cxn>
              </a:cxnLst>
              <a:rect l="0" t="0" r="r" b="b"/>
              <a:pathLst>
                <a:path w="155" h="133">
                  <a:moveTo>
                    <a:pt x="155" y="0"/>
                  </a:moveTo>
                  <a:cubicBezTo>
                    <a:pt x="0" y="1"/>
                    <a:pt x="51" y="133"/>
                    <a:pt x="51" y="133"/>
                  </a:cubicBezTo>
                  <a:cubicBezTo>
                    <a:pt x="38" y="30"/>
                    <a:pt x="155" y="0"/>
                    <a:pt x="155"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84" name="Freeform 115"/>
            <p:cNvSpPr>
              <a:spLocks/>
            </p:cNvSpPr>
            <p:nvPr/>
          </p:nvSpPr>
          <p:spPr bwMode="auto">
            <a:xfrm>
              <a:off x="2924054" y="3195963"/>
              <a:ext cx="503728" cy="352839"/>
            </a:xfrm>
            <a:custGeom>
              <a:avLst/>
              <a:gdLst>
                <a:gd name="T0" fmla="*/ 0 w 638"/>
                <a:gd name="T1" fmla="*/ 194 h 539"/>
                <a:gd name="T2" fmla="*/ 0 w 638"/>
                <a:gd name="T3" fmla="*/ 193 h 539"/>
                <a:gd name="T4" fmla="*/ 444 w 638"/>
                <a:gd name="T5" fmla="*/ 95 h 539"/>
                <a:gd name="T6" fmla="*/ 543 w 638"/>
                <a:gd name="T7" fmla="*/ 539 h 539"/>
                <a:gd name="T8" fmla="*/ 543 w 638"/>
                <a:gd name="T9" fmla="*/ 539 h 539"/>
                <a:gd name="T10" fmla="*/ 0 w 638"/>
                <a:gd name="T11" fmla="*/ 194 h 539"/>
              </a:gdLst>
              <a:ahLst/>
              <a:cxnLst>
                <a:cxn ang="0">
                  <a:pos x="T0" y="T1"/>
                </a:cxn>
                <a:cxn ang="0">
                  <a:pos x="T2" y="T3"/>
                </a:cxn>
                <a:cxn ang="0">
                  <a:pos x="T4" y="T5"/>
                </a:cxn>
                <a:cxn ang="0">
                  <a:pos x="T6" y="T7"/>
                </a:cxn>
                <a:cxn ang="0">
                  <a:pos x="T8" y="T9"/>
                </a:cxn>
                <a:cxn ang="0">
                  <a:pos x="T10" y="T11"/>
                </a:cxn>
              </a:cxnLst>
              <a:rect l="0" t="0" r="r" b="b"/>
              <a:pathLst>
                <a:path w="638" h="539">
                  <a:moveTo>
                    <a:pt x="0" y="194"/>
                  </a:moveTo>
                  <a:cubicBezTo>
                    <a:pt x="0" y="193"/>
                    <a:pt x="0" y="193"/>
                    <a:pt x="0" y="193"/>
                  </a:cubicBezTo>
                  <a:cubicBezTo>
                    <a:pt x="96" y="44"/>
                    <a:pt x="295" y="0"/>
                    <a:pt x="444" y="95"/>
                  </a:cubicBezTo>
                  <a:cubicBezTo>
                    <a:pt x="594" y="191"/>
                    <a:pt x="638" y="390"/>
                    <a:pt x="543" y="539"/>
                  </a:cubicBezTo>
                  <a:cubicBezTo>
                    <a:pt x="543" y="539"/>
                    <a:pt x="543" y="539"/>
                    <a:pt x="543" y="539"/>
                  </a:cubicBezTo>
                  <a:cubicBezTo>
                    <a:pt x="0" y="194"/>
                    <a:pt x="0" y="194"/>
                    <a:pt x="0" y="194"/>
                  </a:cubicBezTo>
                </a:path>
              </a:pathLst>
            </a:custGeom>
            <a:solidFill>
              <a:srgbClr val="EA55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85" name="Freeform 116"/>
            <p:cNvSpPr>
              <a:spLocks/>
            </p:cNvSpPr>
            <p:nvPr/>
          </p:nvSpPr>
          <p:spPr bwMode="auto">
            <a:xfrm>
              <a:off x="2545630" y="3998826"/>
              <a:ext cx="45719" cy="45719"/>
            </a:xfrm>
            <a:custGeom>
              <a:avLst/>
              <a:gdLst>
                <a:gd name="T0" fmla="*/ 7 w 7"/>
                <a:gd name="T1" fmla="*/ 0 h 12"/>
                <a:gd name="T2" fmla="*/ 0 w 7"/>
                <a:gd name="T3" fmla="*/ 12 h 12"/>
                <a:gd name="T4" fmla="*/ 7 w 7"/>
                <a:gd name="T5" fmla="*/ 0 h 12"/>
              </a:gdLst>
              <a:ahLst/>
              <a:cxnLst>
                <a:cxn ang="0">
                  <a:pos x="T0" y="T1"/>
                </a:cxn>
                <a:cxn ang="0">
                  <a:pos x="T2" y="T3"/>
                </a:cxn>
                <a:cxn ang="0">
                  <a:pos x="T4" y="T5"/>
                </a:cxn>
              </a:cxnLst>
              <a:rect l="0" t="0" r="r" b="b"/>
              <a:pathLst>
                <a:path w="7" h="12">
                  <a:moveTo>
                    <a:pt x="7" y="0"/>
                  </a:moveTo>
                  <a:cubicBezTo>
                    <a:pt x="5" y="4"/>
                    <a:pt x="2" y="8"/>
                    <a:pt x="0" y="12"/>
                  </a:cubicBezTo>
                  <a:cubicBezTo>
                    <a:pt x="2" y="8"/>
                    <a:pt x="5" y="4"/>
                    <a:pt x="7" y="0"/>
                  </a:cubicBezTo>
                </a:path>
              </a:pathLst>
            </a:custGeom>
            <a:solidFill>
              <a:srgbClr val="FAFCF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86" name="Oval 32"/>
            <p:cNvSpPr>
              <a:spLocks noChangeArrowheads="1"/>
            </p:cNvSpPr>
            <p:nvPr/>
          </p:nvSpPr>
          <p:spPr bwMode="auto">
            <a:xfrm>
              <a:off x="2985315" y="3946107"/>
              <a:ext cx="183127" cy="151581"/>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87" name="Oval 33"/>
            <p:cNvSpPr>
              <a:spLocks noChangeArrowheads="1"/>
            </p:cNvSpPr>
            <p:nvPr/>
          </p:nvSpPr>
          <p:spPr bwMode="auto">
            <a:xfrm>
              <a:off x="3003268" y="3960543"/>
              <a:ext cx="147220" cy="122284"/>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88" name="Freeform 34"/>
            <p:cNvSpPr>
              <a:spLocks noEditPoints="1"/>
            </p:cNvSpPr>
            <p:nvPr/>
          </p:nvSpPr>
          <p:spPr bwMode="auto">
            <a:xfrm>
              <a:off x="3003268" y="4002154"/>
              <a:ext cx="3078" cy="29722"/>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89" name="Freeform 35"/>
            <p:cNvSpPr>
              <a:spLocks/>
            </p:cNvSpPr>
            <p:nvPr/>
          </p:nvSpPr>
          <p:spPr bwMode="auto">
            <a:xfrm>
              <a:off x="3003268" y="3968186"/>
              <a:ext cx="61555" cy="113792"/>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90" name="Rectangle 36"/>
            <p:cNvSpPr>
              <a:spLocks noChangeArrowheads="1"/>
            </p:cNvSpPr>
            <p:nvPr/>
          </p:nvSpPr>
          <p:spPr bwMode="auto">
            <a:xfrm>
              <a:off x="3033533" y="3994511"/>
              <a:ext cx="86690" cy="41186"/>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91" name="Oval 32"/>
            <p:cNvSpPr>
              <a:spLocks noChangeArrowheads="1"/>
            </p:cNvSpPr>
            <p:nvPr/>
          </p:nvSpPr>
          <p:spPr bwMode="auto">
            <a:xfrm>
              <a:off x="2477440" y="4359642"/>
              <a:ext cx="183127" cy="151581"/>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92" name="Oval 33"/>
            <p:cNvSpPr>
              <a:spLocks noChangeArrowheads="1"/>
            </p:cNvSpPr>
            <p:nvPr/>
          </p:nvSpPr>
          <p:spPr bwMode="auto">
            <a:xfrm>
              <a:off x="2495393" y="4374078"/>
              <a:ext cx="147220" cy="122284"/>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93" name="Freeform 34"/>
            <p:cNvSpPr>
              <a:spLocks noEditPoints="1"/>
            </p:cNvSpPr>
            <p:nvPr/>
          </p:nvSpPr>
          <p:spPr bwMode="auto">
            <a:xfrm>
              <a:off x="2495393" y="4415689"/>
              <a:ext cx="3078" cy="29722"/>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94" name="Freeform 35"/>
            <p:cNvSpPr>
              <a:spLocks/>
            </p:cNvSpPr>
            <p:nvPr/>
          </p:nvSpPr>
          <p:spPr bwMode="auto">
            <a:xfrm>
              <a:off x="2495393" y="4381721"/>
              <a:ext cx="61555" cy="113792"/>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95" name="Rectangle 36"/>
            <p:cNvSpPr>
              <a:spLocks noChangeArrowheads="1"/>
            </p:cNvSpPr>
            <p:nvPr/>
          </p:nvSpPr>
          <p:spPr bwMode="auto">
            <a:xfrm>
              <a:off x="2525658" y="4408046"/>
              <a:ext cx="86690" cy="41186"/>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96" name="Oval 32"/>
            <p:cNvSpPr>
              <a:spLocks noChangeArrowheads="1"/>
            </p:cNvSpPr>
            <p:nvPr/>
          </p:nvSpPr>
          <p:spPr bwMode="auto">
            <a:xfrm>
              <a:off x="1954181" y="3941224"/>
              <a:ext cx="183127" cy="151581"/>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97" name="Oval 33"/>
            <p:cNvSpPr>
              <a:spLocks noChangeArrowheads="1"/>
            </p:cNvSpPr>
            <p:nvPr/>
          </p:nvSpPr>
          <p:spPr bwMode="auto">
            <a:xfrm>
              <a:off x="1972134" y="3955660"/>
              <a:ext cx="147220" cy="122284"/>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98" name="Freeform 34"/>
            <p:cNvSpPr>
              <a:spLocks noEditPoints="1"/>
            </p:cNvSpPr>
            <p:nvPr/>
          </p:nvSpPr>
          <p:spPr bwMode="auto">
            <a:xfrm>
              <a:off x="1972134" y="3997271"/>
              <a:ext cx="3078" cy="29722"/>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99" name="Freeform 35"/>
            <p:cNvSpPr>
              <a:spLocks/>
            </p:cNvSpPr>
            <p:nvPr/>
          </p:nvSpPr>
          <p:spPr bwMode="auto">
            <a:xfrm>
              <a:off x="1972134" y="3963303"/>
              <a:ext cx="61555" cy="113792"/>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00" name="Rectangle 36"/>
            <p:cNvSpPr>
              <a:spLocks noChangeArrowheads="1"/>
            </p:cNvSpPr>
            <p:nvPr/>
          </p:nvSpPr>
          <p:spPr bwMode="auto">
            <a:xfrm>
              <a:off x="2002399" y="3989628"/>
              <a:ext cx="86690" cy="41186"/>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01" name="Freeform 113"/>
            <p:cNvSpPr>
              <a:spLocks/>
            </p:cNvSpPr>
            <p:nvPr/>
          </p:nvSpPr>
          <p:spPr bwMode="auto">
            <a:xfrm>
              <a:off x="2873435" y="3106450"/>
              <a:ext cx="189707" cy="173354"/>
            </a:xfrm>
            <a:custGeom>
              <a:avLst/>
              <a:gdLst>
                <a:gd name="T0" fmla="*/ 155 w 155"/>
                <a:gd name="T1" fmla="*/ 0 h 133"/>
                <a:gd name="T2" fmla="*/ 51 w 155"/>
                <a:gd name="T3" fmla="*/ 133 h 133"/>
                <a:gd name="T4" fmla="*/ 155 w 155"/>
                <a:gd name="T5" fmla="*/ 0 h 133"/>
              </a:gdLst>
              <a:ahLst/>
              <a:cxnLst>
                <a:cxn ang="0">
                  <a:pos x="T0" y="T1"/>
                </a:cxn>
                <a:cxn ang="0">
                  <a:pos x="T2" y="T3"/>
                </a:cxn>
                <a:cxn ang="0">
                  <a:pos x="T4" y="T5"/>
                </a:cxn>
              </a:cxnLst>
              <a:rect l="0" t="0" r="r" b="b"/>
              <a:pathLst>
                <a:path w="155" h="133">
                  <a:moveTo>
                    <a:pt x="155" y="0"/>
                  </a:moveTo>
                  <a:cubicBezTo>
                    <a:pt x="0" y="1"/>
                    <a:pt x="51" y="133"/>
                    <a:pt x="51" y="133"/>
                  </a:cubicBezTo>
                  <a:cubicBezTo>
                    <a:pt x="38" y="30"/>
                    <a:pt x="155" y="0"/>
                    <a:pt x="155"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02" name="Freeform 201"/>
            <p:cNvSpPr>
              <a:spLocks/>
            </p:cNvSpPr>
            <p:nvPr/>
          </p:nvSpPr>
          <p:spPr bwMode="auto">
            <a:xfrm>
              <a:off x="2826197" y="3038879"/>
              <a:ext cx="189707" cy="173354"/>
            </a:xfrm>
            <a:custGeom>
              <a:avLst/>
              <a:gdLst>
                <a:gd name="T0" fmla="*/ 155 w 155"/>
                <a:gd name="T1" fmla="*/ 0 h 133"/>
                <a:gd name="T2" fmla="*/ 51 w 155"/>
                <a:gd name="T3" fmla="*/ 133 h 133"/>
                <a:gd name="T4" fmla="*/ 155 w 155"/>
                <a:gd name="T5" fmla="*/ 0 h 133"/>
              </a:gdLst>
              <a:ahLst/>
              <a:cxnLst>
                <a:cxn ang="0">
                  <a:pos x="T0" y="T1"/>
                </a:cxn>
                <a:cxn ang="0">
                  <a:pos x="T2" y="T3"/>
                </a:cxn>
                <a:cxn ang="0">
                  <a:pos x="T4" y="T5"/>
                </a:cxn>
              </a:cxnLst>
              <a:rect l="0" t="0" r="r" b="b"/>
              <a:pathLst>
                <a:path w="155" h="133">
                  <a:moveTo>
                    <a:pt x="155" y="0"/>
                  </a:moveTo>
                  <a:cubicBezTo>
                    <a:pt x="0" y="1"/>
                    <a:pt x="51" y="133"/>
                    <a:pt x="51" y="133"/>
                  </a:cubicBezTo>
                  <a:cubicBezTo>
                    <a:pt x="38" y="30"/>
                    <a:pt x="155" y="0"/>
                    <a:pt x="155"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03" name="Freeform 109"/>
            <p:cNvSpPr>
              <a:spLocks/>
            </p:cNvSpPr>
            <p:nvPr/>
          </p:nvSpPr>
          <p:spPr bwMode="auto">
            <a:xfrm>
              <a:off x="2068315" y="3103725"/>
              <a:ext cx="188913" cy="172508"/>
            </a:xfrm>
            <a:custGeom>
              <a:avLst/>
              <a:gdLst>
                <a:gd name="T0" fmla="*/ 0 w 155"/>
                <a:gd name="T1" fmla="*/ 0 h 133"/>
                <a:gd name="T2" fmla="*/ 104 w 155"/>
                <a:gd name="T3" fmla="*/ 133 h 133"/>
                <a:gd name="T4" fmla="*/ 0 w 155"/>
                <a:gd name="T5" fmla="*/ 0 h 133"/>
              </a:gdLst>
              <a:ahLst/>
              <a:cxnLst>
                <a:cxn ang="0">
                  <a:pos x="T0" y="T1"/>
                </a:cxn>
                <a:cxn ang="0">
                  <a:pos x="T2" y="T3"/>
                </a:cxn>
                <a:cxn ang="0">
                  <a:pos x="T4" y="T5"/>
                </a:cxn>
              </a:cxnLst>
              <a:rect l="0" t="0" r="r" b="b"/>
              <a:pathLst>
                <a:path w="155" h="133">
                  <a:moveTo>
                    <a:pt x="0" y="0"/>
                  </a:moveTo>
                  <a:cubicBezTo>
                    <a:pt x="0" y="0"/>
                    <a:pt x="117" y="30"/>
                    <a:pt x="104" y="133"/>
                  </a:cubicBezTo>
                  <a:cubicBezTo>
                    <a:pt x="104" y="133"/>
                    <a:pt x="155" y="1"/>
                    <a:pt x="0"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04" name="Freeform 110"/>
            <p:cNvSpPr>
              <a:spLocks/>
            </p:cNvSpPr>
            <p:nvPr/>
          </p:nvSpPr>
          <p:spPr bwMode="auto">
            <a:xfrm>
              <a:off x="2115940" y="3019773"/>
              <a:ext cx="189707" cy="173354"/>
            </a:xfrm>
            <a:custGeom>
              <a:avLst/>
              <a:gdLst>
                <a:gd name="T0" fmla="*/ 0 w 155"/>
                <a:gd name="T1" fmla="*/ 0 h 133"/>
                <a:gd name="T2" fmla="*/ 104 w 155"/>
                <a:gd name="T3" fmla="*/ 133 h 133"/>
                <a:gd name="T4" fmla="*/ 0 w 155"/>
                <a:gd name="T5" fmla="*/ 0 h 133"/>
              </a:gdLst>
              <a:ahLst/>
              <a:cxnLst>
                <a:cxn ang="0">
                  <a:pos x="T0" y="T1"/>
                </a:cxn>
                <a:cxn ang="0">
                  <a:pos x="T2" y="T3"/>
                </a:cxn>
                <a:cxn ang="0">
                  <a:pos x="T4" y="T5"/>
                </a:cxn>
              </a:cxnLst>
              <a:rect l="0" t="0" r="r" b="b"/>
              <a:pathLst>
                <a:path w="155" h="133">
                  <a:moveTo>
                    <a:pt x="0" y="0"/>
                  </a:moveTo>
                  <a:cubicBezTo>
                    <a:pt x="0" y="0"/>
                    <a:pt x="117" y="30"/>
                    <a:pt x="104" y="133"/>
                  </a:cubicBezTo>
                  <a:cubicBezTo>
                    <a:pt x="104" y="133"/>
                    <a:pt x="155" y="1"/>
                    <a:pt x="0"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05" name="Rectangle 5"/>
            <p:cNvSpPr>
              <a:spLocks noChangeArrowheads="1"/>
            </p:cNvSpPr>
            <p:nvPr/>
          </p:nvSpPr>
          <p:spPr bwMode="auto">
            <a:xfrm>
              <a:off x="2518042" y="3265412"/>
              <a:ext cx="76271" cy="185738"/>
            </a:xfrm>
            <a:prstGeom prst="rect">
              <a:avLst/>
            </a:prstGeom>
            <a:solidFill>
              <a:srgbClr val="9E9D9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06" name="Freeform 9"/>
            <p:cNvSpPr>
              <a:spLocks/>
            </p:cNvSpPr>
            <p:nvPr/>
          </p:nvSpPr>
          <p:spPr bwMode="auto">
            <a:xfrm>
              <a:off x="2429650" y="3167780"/>
              <a:ext cx="257195" cy="97632"/>
            </a:xfrm>
            <a:custGeom>
              <a:avLst/>
              <a:gdLst>
                <a:gd name="T0" fmla="*/ 188 w 188"/>
                <a:gd name="T1" fmla="*/ 64 h 80"/>
                <a:gd name="T2" fmla="*/ 172 w 188"/>
                <a:gd name="T3" fmla="*/ 80 h 80"/>
                <a:gd name="T4" fmla="*/ 16 w 188"/>
                <a:gd name="T5" fmla="*/ 80 h 80"/>
                <a:gd name="T6" fmla="*/ 0 w 188"/>
                <a:gd name="T7" fmla="*/ 64 h 80"/>
                <a:gd name="T8" fmla="*/ 0 w 188"/>
                <a:gd name="T9" fmla="*/ 16 h 80"/>
                <a:gd name="T10" fmla="*/ 16 w 188"/>
                <a:gd name="T11" fmla="*/ 0 h 80"/>
                <a:gd name="T12" fmla="*/ 172 w 188"/>
                <a:gd name="T13" fmla="*/ 0 h 80"/>
                <a:gd name="T14" fmla="*/ 188 w 188"/>
                <a:gd name="T15" fmla="*/ 16 h 80"/>
                <a:gd name="T16" fmla="*/ 188 w 188"/>
                <a:gd name="T17" fmla="*/ 64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8" h="80">
                  <a:moveTo>
                    <a:pt x="188" y="64"/>
                  </a:moveTo>
                  <a:cubicBezTo>
                    <a:pt x="188" y="73"/>
                    <a:pt x="181" y="80"/>
                    <a:pt x="172" y="80"/>
                  </a:cubicBezTo>
                  <a:cubicBezTo>
                    <a:pt x="16" y="80"/>
                    <a:pt x="16" y="80"/>
                    <a:pt x="16" y="80"/>
                  </a:cubicBezTo>
                  <a:cubicBezTo>
                    <a:pt x="7" y="80"/>
                    <a:pt x="0" y="73"/>
                    <a:pt x="0" y="64"/>
                  </a:cubicBezTo>
                  <a:cubicBezTo>
                    <a:pt x="0" y="16"/>
                    <a:pt x="0" y="16"/>
                    <a:pt x="0" y="16"/>
                  </a:cubicBezTo>
                  <a:cubicBezTo>
                    <a:pt x="0" y="7"/>
                    <a:pt x="7" y="0"/>
                    <a:pt x="16" y="0"/>
                  </a:cubicBezTo>
                  <a:cubicBezTo>
                    <a:pt x="172" y="0"/>
                    <a:pt x="172" y="0"/>
                    <a:pt x="172" y="0"/>
                  </a:cubicBezTo>
                  <a:cubicBezTo>
                    <a:pt x="181" y="0"/>
                    <a:pt x="188" y="7"/>
                    <a:pt x="188" y="16"/>
                  </a:cubicBezTo>
                  <a:lnTo>
                    <a:pt x="188" y="64"/>
                  </a:lnTo>
                  <a:close/>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07" name="Freeform 111"/>
            <p:cNvSpPr>
              <a:spLocks/>
            </p:cNvSpPr>
            <p:nvPr/>
          </p:nvSpPr>
          <p:spPr bwMode="auto">
            <a:xfrm>
              <a:off x="1555300" y="3397478"/>
              <a:ext cx="209550" cy="178594"/>
            </a:xfrm>
            <a:custGeom>
              <a:avLst/>
              <a:gdLst>
                <a:gd name="T0" fmla="*/ 56 w 141"/>
                <a:gd name="T1" fmla="*/ 0 h 146"/>
                <a:gd name="T2" fmla="*/ 141 w 141"/>
                <a:gd name="T3" fmla="*/ 146 h 146"/>
                <a:gd name="T4" fmla="*/ 56 w 141"/>
                <a:gd name="T5" fmla="*/ 0 h 146"/>
              </a:gdLst>
              <a:ahLst/>
              <a:cxnLst>
                <a:cxn ang="0">
                  <a:pos x="T0" y="T1"/>
                </a:cxn>
                <a:cxn ang="0">
                  <a:pos x="T2" y="T3"/>
                </a:cxn>
                <a:cxn ang="0">
                  <a:pos x="T4" y="T5"/>
                </a:cxn>
              </a:cxnLst>
              <a:rect l="0" t="0" r="r" b="b"/>
              <a:pathLst>
                <a:path w="141" h="146">
                  <a:moveTo>
                    <a:pt x="56" y="0"/>
                  </a:moveTo>
                  <a:cubicBezTo>
                    <a:pt x="0" y="145"/>
                    <a:pt x="141" y="146"/>
                    <a:pt x="141" y="146"/>
                  </a:cubicBezTo>
                  <a:cubicBezTo>
                    <a:pt x="41" y="120"/>
                    <a:pt x="56" y="0"/>
                    <a:pt x="56"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08" name="Freeform 112"/>
            <p:cNvSpPr>
              <a:spLocks/>
            </p:cNvSpPr>
            <p:nvPr/>
          </p:nvSpPr>
          <p:spPr bwMode="auto">
            <a:xfrm>
              <a:off x="1450620" y="3420503"/>
              <a:ext cx="209550" cy="178594"/>
            </a:xfrm>
            <a:custGeom>
              <a:avLst/>
              <a:gdLst>
                <a:gd name="T0" fmla="*/ 56 w 141"/>
                <a:gd name="T1" fmla="*/ 0 h 146"/>
                <a:gd name="T2" fmla="*/ 141 w 141"/>
                <a:gd name="T3" fmla="*/ 146 h 146"/>
                <a:gd name="T4" fmla="*/ 56 w 141"/>
                <a:gd name="T5" fmla="*/ 0 h 146"/>
              </a:gdLst>
              <a:ahLst/>
              <a:cxnLst>
                <a:cxn ang="0">
                  <a:pos x="T0" y="T1"/>
                </a:cxn>
                <a:cxn ang="0">
                  <a:pos x="T2" y="T3"/>
                </a:cxn>
                <a:cxn ang="0">
                  <a:pos x="T4" y="T5"/>
                </a:cxn>
              </a:cxnLst>
              <a:rect l="0" t="0" r="r" b="b"/>
              <a:pathLst>
                <a:path w="141" h="146">
                  <a:moveTo>
                    <a:pt x="56" y="0"/>
                  </a:moveTo>
                  <a:cubicBezTo>
                    <a:pt x="0" y="145"/>
                    <a:pt x="141" y="146"/>
                    <a:pt x="141" y="146"/>
                  </a:cubicBezTo>
                  <a:cubicBezTo>
                    <a:pt x="41" y="120"/>
                    <a:pt x="56" y="0"/>
                    <a:pt x="56"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Tree>
    <p:custDataLst>
      <p:tags r:id="rId1"/>
    </p:custDataLst>
    <p:extLst>
      <p:ext uri="{BB962C8B-B14F-4D97-AF65-F5344CB8AC3E}">
        <p14:creationId xmlns:p14="http://schemas.microsoft.com/office/powerpoint/2010/main" val="1247500557"/>
      </p:ext>
    </p:extLst>
  </p:cSld>
  <p:clrMapOvr>
    <a:masterClrMapping/>
  </p:clrMapOvr>
  <mc:AlternateContent xmlns:mc="http://schemas.openxmlformats.org/markup-compatibility/2006" xmlns:p14="http://schemas.microsoft.com/office/powerpoint/2010/main">
    <mc:Choice Requires="p14">
      <p:transition p14:dur="0">
        <p:sndAc>
          <p:stSnd>
            <p:snd r:embed="rId4" name="chimes.wav"/>
          </p:stSnd>
        </p:sndAc>
      </p:transition>
    </mc:Choice>
    <mc:Fallback xmlns="">
      <p:transition>
        <p:sndAc>
          <p:stSnd>
            <p:snd r:embed="rId16"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28"/>
                    </p:tgtEl>
                  </p:cond>
                </p:stCondLst>
                <p:endSync evt="end" delay="0">
                  <p:rtn val="all"/>
                </p:endSync>
                <p:childTnLst>
                  <p:par>
                    <p:cTn id="18" fill="hold">
                      <p:stCondLst>
                        <p:cond delay="0"/>
                      </p:stCondLst>
                      <p:childTnLst>
                        <p:par>
                          <p:cTn id="19" fill="hold">
                            <p:stCondLst>
                              <p:cond delay="0"/>
                            </p:stCondLst>
                            <p:childTnLst>
                              <p:par>
                                <p:cTn id="20" presetID="8" presetClass="emph" presetSubtype="0" fill="hold" nodeType="clickEffect">
                                  <p:stCondLst>
                                    <p:cond delay="0"/>
                                  </p:stCondLst>
                                  <p:childTnLst>
                                    <p:animRot by="21600000">
                                      <p:cBhvr>
                                        <p:cTn id="21" dur="59000" fill="hold"/>
                                        <p:tgtEl>
                                          <p:spTgt spid="134"/>
                                        </p:tgtEl>
                                        <p:attrNameLst>
                                          <p:attrName>r</p:attrName>
                                        </p:attrNameLst>
                                      </p:cBhvr>
                                    </p:animRot>
                                  </p:childTnLst>
                                </p:cTn>
                              </p:par>
                            </p:childTnLst>
                          </p:cTn>
                        </p:par>
                        <p:par>
                          <p:cTn id="22" fill="hold">
                            <p:stCondLst>
                              <p:cond delay="59000"/>
                            </p:stCondLst>
                            <p:childTnLst>
                              <p:par>
                                <p:cTn id="23" presetID="53" presetClass="entr" presetSubtype="16" fill="hold" nodeType="afterEffect">
                                  <p:stCondLst>
                                    <p:cond delay="0"/>
                                  </p:stCondLst>
                                  <p:childTnLst>
                                    <p:set>
                                      <p:cBhvr>
                                        <p:cTn id="24" dur="1" fill="hold">
                                          <p:stCondLst>
                                            <p:cond delay="0"/>
                                          </p:stCondLst>
                                        </p:cTn>
                                        <p:tgtEl>
                                          <p:spTgt spid="131"/>
                                        </p:tgtEl>
                                        <p:attrNameLst>
                                          <p:attrName>style.visibility</p:attrName>
                                        </p:attrNameLst>
                                      </p:cBhvr>
                                      <p:to>
                                        <p:strVal val="visible"/>
                                      </p:to>
                                    </p:set>
                                    <p:anim calcmode="lin" valueType="num">
                                      <p:cBhvr>
                                        <p:cTn id="25" dur="500" fill="hold"/>
                                        <p:tgtEl>
                                          <p:spTgt spid="131"/>
                                        </p:tgtEl>
                                        <p:attrNameLst>
                                          <p:attrName>ppt_w</p:attrName>
                                        </p:attrNameLst>
                                      </p:cBhvr>
                                      <p:tavLst>
                                        <p:tav tm="0">
                                          <p:val>
                                            <p:fltVal val="0"/>
                                          </p:val>
                                        </p:tav>
                                        <p:tav tm="100000">
                                          <p:val>
                                            <p:strVal val="#ppt_w"/>
                                          </p:val>
                                        </p:tav>
                                      </p:tavLst>
                                    </p:anim>
                                    <p:anim calcmode="lin" valueType="num">
                                      <p:cBhvr>
                                        <p:cTn id="26" dur="500" fill="hold"/>
                                        <p:tgtEl>
                                          <p:spTgt spid="131"/>
                                        </p:tgtEl>
                                        <p:attrNameLst>
                                          <p:attrName>ppt_h</p:attrName>
                                        </p:attrNameLst>
                                      </p:cBhvr>
                                      <p:tavLst>
                                        <p:tav tm="0">
                                          <p:val>
                                            <p:fltVal val="0"/>
                                          </p:val>
                                        </p:tav>
                                        <p:tav tm="100000">
                                          <p:val>
                                            <p:strVal val="#ppt_h"/>
                                          </p:val>
                                        </p:tav>
                                      </p:tavLst>
                                    </p:anim>
                                    <p:animEffect transition="in" filter="fade">
                                      <p:cBhvr>
                                        <p:cTn id="27" dur="500"/>
                                        <p:tgtEl>
                                          <p:spTgt spid="131"/>
                                        </p:tgtEl>
                                      </p:cBhvr>
                                    </p:animEffect>
                                  </p:childTnLst>
                                  <p:subTnLst>
                                    <p:audio>
                                      <p:cMediaNode>
                                        <p:cTn display="0" masterRel="sameClick">
                                          <p:stCondLst>
                                            <p:cond evt="begin" delay="0">
                                              <p:tn val="23"/>
                                            </p:cond>
                                          </p:stCondLst>
                                          <p:endCondLst>
                                            <p:cond evt="onStopAudio" delay="0">
                                              <p:tgtEl>
                                                <p:sldTgt/>
                                              </p:tgtEl>
                                            </p:cond>
                                          </p:endCondLst>
                                        </p:cTn>
                                        <p:tgtEl>
                                          <p:sndTgt r:embed="rId4" name="chimes.wav"/>
                                        </p:tgtEl>
                                      </p:cMediaNode>
                                    </p:audio>
                                  </p:subTnLst>
                                </p:cTn>
                              </p:par>
                            </p:childTnLst>
                          </p:cTn>
                        </p:par>
                      </p:childTnLst>
                    </p:cTn>
                  </p:par>
                </p:childTnLst>
              </p:cTn>
              <p:nextCondLst>
                <p:cond evt="onClick" delay="0">
                  <p:tgtEl>
                    <p:spTgt spid="128"/>
                  </p:tgtEl>
                </p:cond>
              </p:nextCondLst>
            </p:seq>
          </p:childTnLst>
        </p:cTn>
      </p:par>
    </p:tnLst>
    <p:bldLst>
      <p:bldP spid="27" grpId="0" animBg="1"/>
      <p:bldP spid="2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id="{808B5389-96DF-4FAF-96B3-8993C7E5672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45596" y="251897"/>
            <a:ext cx="1456072" cy="1856600"/>
          </a:xfrm>
          <a:prstGeom prst="rect">
            <a:avLst/>
          </a:prstGeom>
        </p:spPr>
      </p:pic>
      <p:sp>
        <p:nvSpPr>
          <p:cNvPr id="27" name="Rectangle: Folded Corner 26">
            <a:extLst>
              <a:ext uri="{FF2B5EF4-FFF2-40B4-BE49-F238E27FC236}">
                <a16:creationId xmlns:a16="http://schemas.microsoft.com/office/drawing/2014/main" id="{A468FF43-48BE-45C8-AE0E-72371E21D00D}"/>
              </a:ext>
            </a:extLst>
          </p:cNvPr>
          <p:cNvSpPr/>
          <p:nvPr/>
        </p:nvSpPr>
        <p:spPr>
          <a:xfrm>
            <a:off x="248203" y="476672"/>
            <a:ext cx="7217228" cy="1425037"/>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800" b="1" u="sng">
                <a:solidFill>
                  <a:srgbClr val="C00000"/>
                </a:solidFill>
                <a:latin typeface="Times New Roman" pitchFamily="18" charset="0"/>
                <a:cs typeface="Times New Roman" pitchFamily="18" charset="0"/>
              </a:rPr>
              <a:t>Câu hỏi</a:t>
            </a:r>
            <a:r>
              <a:rPr lang="en-US" sz="2800" b="1" u="sng">
                <a:solidFill>
                  <a:srgbClr val="C00000"/>
                </a:solidFill>
                <a:latin typeface="Times New Roman" pitchFamily="18" charset="0"/>
                <a:cs typeface="Times New Roman" pitchFamily="18" charset="0"/>
              </a:rPr>
              <a:t> 4</a:t>
            </a:r>
            <a:r>
              <a:rPr lang="vi-VN" sz="2800" b="1" u="sng">
                <a:solidFill>
                  <a:srgbClr val="C00000"/>
                </a:solidFill>
                <a:latin typeface="Times New Roman" pitchFamily="18" charset="0"/>
                <a:cs typeface="Times New Roman" pitchFamily="18" charset="0"/>
              </a:rPr>
              <a:t>:</a:t>
            </a:r>
            <a:r>
              <a:rPr lang="en-US" sz="2800" b="1" u="sng">
                <a:solidFill>
                  <a:srgbClr val="C00000"/>
                </a:solidFill>
                <a:latin typeface="Times New Roman" pitchFamily="18" charset="0"/>
                <a:cs typeface="Times New Roman" pitchFamily="18" charset="0"/>
              </a:rPr>
              <a:t> </a:t>
            </a:r>
            <a:r>
              <a:rPr lang="vi-VN" sz="2800">
                <a:solidFill>
                  <a:srgbClr val="C00000"/>
                </a:solidFill>
                <a:latin typeface="Times New Roman" pitchFamily="18" charset="0"/>
                <a:cs typeface="Times New Roman" pitchFamily="18" charset="0"/>
              </a:rPr>
              <a:t>Em hãy tìm đầu vào, đầu ra của các thuật toán sau đây:</a:t>
            </a:r>
            <a:r>
              <a:rPr lang="en-US" sz="2800">
                <a:solidFill>
                  <a:srgbClr val="C00000"/>
                </a:solidFill>
                <a:latin typeface="Times New Roman" pitchFamily="18" charset="0"/>
                <a:cs typeface="Times New Roman" pitchFamily="18" charset="0"/>
              </a:rPr>
              <a:t> Thuật toán tìm số lớn hơn trong hai số a, b?</a:t>
            </a:r>
          </a:p>
        </p:txBody>
      </p:sp>
      <p:sp>
        <p:nvSpPr>
          <p:cNvPr id="28" name="Rectangle: Folded Corner 27">
            <a:extLst>
              <a:ext uri="{FF2B5EF4-FFF2-40B4-BE49-F238E27FC236}">
                <a16:creationId xmlns:a16="http://schemas.microsoft.com/office/drawing/2014/main" id="{02105D08-1F14-416F-86C2-51DFEA1D8826}"/>
              </a:ext>
            </a:extLst>
          </p:cNvPr>
          <p:cNvSpPr/>
          <p:nvPr/>
        </p:nvSpPr>
        <p:spPr>
          <a:xfrm>
            <a:off x="322969" y="1901709"/>
            <a:ext cx="3697542" cy="1413765"/>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a:solidFill>
                  <a:srgbClr val="002060"/>
                </a:solidFill>
                <a:latin typeface="Times New Roman" pitchFamily="18" charset="0"/>
                <a:cs typeface="Times New Roman" pitchFamily="18" charset="0"/>
              </a:rPr>
              <a:t>Trả lời:</a:t>
            </a:r>
          </a:p>
          <a:p>
            <a:r>
              <a:rPr lang="en-US" sz="2800">
                <a:solidFill>
                  <a:srgbClr val="002060"/>
                </a:solidFill>
                <a:latin typeface="Times New Roman" pitchFamily="18" charset="0"/>
                <a:cs typeface="Times New Roman" pitchFamily="18" charset="0"/>
              </a:rPr>
              <a:t>- Đầu vào: Hai số a, b</a:t>
            </a:r>
          </a:p>
          <a:p>
            <a:r>
              <a:rPr lang="en-US" sz="2800">
                <a:solidFill>
                  <a:srgbClr val="002060"/>
                </a:solidFill>
                <a:latin typeface="Times New Roman" pitchFamily="18" charset="0"/>
                <a:cs typeface="Times New Roman" pitchFamily="18" charset="0"/>
              </a:rPr>
              <a:t>- Đầu ra: Số lớn hơn.</a:t>
            </a:r>
          </a:p>
        </p:txBody>
      </p:sp>
      <p:sp>
        <p:nvSpPr>
          <p:cNvPr id="120" name="Rectangle 119">
            <a:extLst>
              <a:ext uri="{FF2B5EF4-FFF2-40B4-BE49-F238E27FC236}">
                <a16:creationId xmlns:a16="http://schemas.microsoft.com/office/drawing/2014/main" id="{8A1AF95E-ACBD-46E9-8F43-1F6D65A0D221}"/>
              </a:ext>
            </a:extLst>
          </p:cNvPr>
          <p:cNvSpPr/>
          <p:nvPr/>
        </p:nvSpPr>
        <p:spPr>
          <a:xfrm rot="5600923">
            <a:off x="910510" y="5025485"/>
            <a:ext cx="2438330" cy="188234"/>
          </a:xfrm>
          <a:prstGeom prst="rect">
            <a:avLst/>
          </a:pr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Arrow: Pentagon 30">
            <a:hlinkClick r:id="rId7" action="ppaction://hlinksldjump"/>
            <a:extLst>
              <a:ext uri="{FF2B5EF4-FFF2-40B4-BE49-F238E27FC236}">
                <a16:creationId xmlns:a16="http://schemas.microsoft.com/office/drawing/2014/main" id="{AA693000-41B6-4481-BACC-F3E8F4F6DBBA}"/>
              </a:ext>
            </a:extLst>
          </p:cNvPr>
          <p:cNvSpPr/>
          <p:nvPr/>
        </p:nvSpPr>
        <p:spPr>
          <a:xfrm rot="586976" flipH="1">
            <a:off x="1192862" y="4069021"/>
            <a:ext cx="1733204" cy="899514"/>
          </a:xfrm>
          <a:prstGeom prst="homePlate">
            <a:avLst/>
          </a:pr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Tahoma" panose="020B0604030504040204" pitchFamily="34" charset="0"/>
                <a:ea typeface="Tahoma" panose="020B0604030504040204" pitchFamily="34" charset="0"/>
                <a:cs typeface="Tahoma" panose="020B0604030504040204" pitchFamily="34" charset="0"/>
                <a:hlinkClick r:id="rId7" action="ppaction://hlinksldjump"/>
              </a:rPr>
              <a:t>GO</a:t>
            </a:r>
            <a:r>
              <a:rPr lang="en-US" sz="2800" b="1" dirty="0">
                <a:latin typeface="Tahoma" panose="020B0604030504040204" pitchFamily="34" charset="0"/>
                <a:ea typeface="Tahoma" panose="020B0604030504040204" pitchFamily="34" charset="0"/>
                <a:cs typeface="Tahoma" panose="020B0604030504040204" pitchFamily="34" charset="0"/>
              </a:rPr>
              <a:t> HOME</a:t>
            </a:r>
          </a:p>
        </p:txBody>
      </p:sp>
      <p:pic>
        <p:nvPicPr>
          <p:cNvPr id="122" name="Picture 121">
            <a:extLst>
              <a:ext uri="{FF2B5EF4-FFF2-40B4-BE49-F238E27FC236}">
                <a16:creationId xmlns:a16="http://schemas.microsoft.com/office/drawing/2014/main" id="{AD4177A1-A88F-4280-9343-2E28544658A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227037" y="5420071"/>
            <a:ext cx="714375" cy="1019175"/>
          </a:xfrm>
          <a:prstGeom prst="rect">
            <a:avLst/>
          </a:prstGeom>
        </p:spPr>
      </p:pic>
      <p:sp>
        <p:nvSpPr>
          <p:cNvPr id="123" name="Flowchart: Summing Junction 122">
            <a:extLst>
              <a:ext uri="{FF2B5EF4-FFF2-40B4-BE49-F238E27FC236}">
                <a16:creationId xmlns:a16="http://schemas.microsoft.com/office/drawing/2014/main" id="{9A9D8C94-FF71-4542-A1F8-47F84D77E78E}"/>
              </a:ext>
            </a:extLst>
          </p:cNvPr>
          <p:cNvSpPr/>
          <p:nvPr/>
        </p:nvSpPr>
        <p:spPr>
          <a:xfrm>
            <a:off x="2111232" y="4194326"/>
            <a:ext cx="115805" cy="154406"/>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4" name="Picture 123">
            <a:extLst>
              <a:ext uri="{FF2B5EF4-FFF2-40B4-BE49-F238E27FC236}">
                <a16:creationId xmlns:a16="http://schemas.microsoft.com/office/drawing/2014/main" id="{52D227BA-4253-4222-A515-03444C57CB2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316554" y="5154122"/>
            <a:ext cx="873043" cy="1275986"/>
          </a:xfrm>
          <a:prstGeom prst="rect">
            <a:avLst/>
          </a:prstGeom>
        </p:spPr>
      </p:pic>
      <p:pic>
        <p:nvPicPr>
          <p:cNvPr id="125" name="Picture 124">
            <a:extLst>
              <a:ext uri="{FF2B5EF4-FFF2-40B4-BE49-F238E27FC236}">
                <a16:creationId xmlns:a16="http://schemas.microsoft.com/office/drawing/2014/main" id="{7ADCD335-3FE0-4DF0-AEE0-F01FB02593E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62642" y="5375817"/>
            <a:ext cx="873043" cy="1275986"/>
          </a:xfrm>
          <a:prstGeom prst="rect">
            <a:avLst/>
          </a:prstGeom>
        </p:spPr>
      </p:pic>
      <p:pic>
        <p:nvPicPr>
          <p:cNvPr id="126" name="Picture 125">
            <a:extLst>
              <a:ext uri="{FF2B5EF4-FFF2-40B4-BE49-F238E27FC236}">
                <a16:creationId xmlns:a16="http://schemas.microsoft.com/office/drawing/2014/main" id="{431D4799-01BE-422D-9BB8-792204DC8F8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447531" y="3502887"/>
            <a:ext cx="583484" cy="768642"/>
          </a:xfrm>
          <a:prstGeom prst="rect">
            <a:avLst/>
          </a:prstGeom>
        </p:spPr>
      </p:pic>
      <p:pic>
        <p:nvPicPr>
          <p:cNvPr id="127" name="Picture 126">
            <a:extLst>
              <a:ext uri="{FF2B5EF4-FFF2-40B4-BE49-F238E27FC236}">
                <a16:creationId xmlns:a16="http://schemas.microsoft.com/office/drawing/2014/main" id="{CE2D8554-4EA9-4489-87EE-9EE8BCAD807D}"/>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2584224" y="3664879"/>
            <a:ext cx="660121" cy="843194"/>
          </a:xfrm>
          <a:prstGeom prst="rect">
            <a:avLst/>
          </a:prstGeom>
        </p:spPr>
      </p:pic>
      <p:grpSp>
        <p:nvGrpSpPr>
          <p:cNvPr id="128" name="start timer"/>
          <p:cNvGrpSpPr/>
          <p:nvPr/>
        </p:nvGrpSpPr>
        <p:grpSpPr>
          <a:xfrm>
            <a:off x="4549637" y="5918326"/>
            <a:ext cx="1738472" cy="511782"/>
            <a:chOff x="1332706" y="185859"/>
            <a:chExt cx="2636838" cy="799962"/>
          </a:xfrm>
        </p:grpSpPr>
        <p:sp>
          <p:nvSpPr>
            <p:cNvPr id="129" name="Rounded Rectangle 128"/>
            <p:cNvSpPr/>
            <p:nvPr/>
          </p:nvSpPr>
          <p:spPr>
            <a:xfrm>
              <a:off x="1332706" y="288262"/>
              <a:ext cx="2636838" cy="697559"/>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800" dirty="0">
                <a:latin typeface="Arial" panose="020B0604020202020204" pitchFamily="34" charset="0"/>
                <a:cs typeface="Arial" panose="020B0604020202020204" pitchFamily="34" charset="0"/>
              </a:endParaRPr>
            </a:p>
          </p:txBody>
        </p:sp>
        <p:sp>
          <p:nvSpPr>
            <p:cNvPr id="130" name="Rounded Rectangle 129"/>
            <p:cNvSpPr/>
            <p:nvPr/>
          </p:nvSpPr>
          <p:spPr>
            <a:xfrm>
              <a:off x="1332706" y="185859"/>
              <a:ext cx="2636838" cy="69755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a:latin typeface="Arial" panose="020B0604020202020204" pitchFamily="34" charset="0"/>
                  <a:cs typeface="Arial" panose="020B0604020202020204" pitchFamily="34" charset="0"/>
                </a:rPr>
                <a:t>Bắt đầu</a:t>
              </a:r>
              <a:endParaRPr lang="en-GB" sz="2800" dirty="0">
                <a:latin typeface="Arial" panose="020B0604020202020204" pitchFamily="34" charset="0"/>
                <a:cs typeface="Arial" panose="020B0604020202020204" pitchFamily="34" charset="0"/>
              </a:endParaRPr>
            </a:p>
          </p:txBody>
        </p:sp>
      </p:grpSp>
      <p:grpSp>
        <p:nvGrpSpPr>
          <p:cNvPr id="131" name="times up"/>
          <p:cNvGrpSpPr/>
          <p:nvPr/>
        </p:nvGrpSpPr>
        <p:grpSpPr>
          <a:xfrm>
            <a:off x="4553859" y="5949280"/>
            <a:ext cx="1738472" cy="511782"/>
            <a:chOff x="4321176" y="185859"/>
            <a:chExt cx="2636838" cy="799962"/>
          </a:xfrm>
        </p:grpSpPr>
        <p:sp>
          <p:nvSpPr>
            <p:cNvPr id="132" name="Rounded Rectangle 131"/>
            <p:cNvSpPr/>
            <p:nvPr/>
          </p:nvSpPr>
          <p:spPr>
            <a:xfrm>
              <a:off x="4321176" y="288262"/>
              <a:ext cx="2636838" cy="697559"/>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800" dirty="0">
                <a:latin typeface="Arial" panose="020B0604020202020204" pitchFamily="34" charset="0"/>
                <a:cs typeface="Arial" panose="020B0604020202020204" pitchFamily="34" charset="0"/>
              </a:endParaRPr>
            </a:p>
          </p:txBody>
        </p:sp>
        <p:sp>
          <p:nvSpPr>
            <p:cNvPr id="133" name="Rounded Rectangle 132"/>
            <p:cNvSpPr/>
            <p:nvPr/>
          </p:nvSpPr>
          <p:spPr>
            <a:xfrm>
              <a:off x="4321176" y="185859"/>
              <a:ext cx="2636838" cy="69755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a:latin typeface="Arial" panose="020B0604020202020204" pitchFamily="34" charset="0"/>
                  <a:cs typeface="Arial" panose="020B0604020202020204" pitchFamily="34" charset="0"/>
                </a:rPr>
                <a:t>Hết giờ</a:t>
              </a:r>
              <a:endParaRPr lang="en-GB" sz="2800" dirty="0">
                <a:latin typeface="Arial" panose="020B0604020202020204" pitchFamily="34" charset="0"/>
                <a:cs typeface="Arial" panose="020B0604020202020204" pitchFamily="34" charset="0"/>
              </a:endParaRPr>
            </a:p>
          </p:txBody>
        </p:sp>
      </p:grpSp>
      <p:grpSp>
        <p:nvGrpSpPr>
          <p:cNvPr id="134" name="Clock hand spin">
            <a:extLst>
              <a:ext uri="{FF2B5EF4-FFF2-40B4-BE49-F238E27FC236}">
                <a16:creationId xmlns:a16="http://schemas.microsoft.com/office/drawing/2014/main" id="{BB0445D5-A6E5-40E7-BBDD-5E3EFA13BDED}"/>
              </a:ext>
            </a:extLst>
          </p:cNvPr>
          <p:cNvGrpSpPr/>
          <p:nvPr/>
        </p:nvGrpSpPr>
        <p:grpSpPr>
          <a:xfrm rot="1999790">
            <a:off x="6974534" y="5236306"/>
            <a:ext cx="1110222" cy="1092885"/>
            <a:chOff x="817562" y="2159070"/>
            <a:chExt cx="3899184" cy="3935739"/>
          </a:xfrm>
        </p:grpSpPr>
        <p:sp>
          <p:nvSpPr>
            <p:cNvPr id="135" name="Oval 28"/>
            <p:cNvSpPr>
              <a:spLocks noChangeArrowheads="1"/>
            </p:cNvSpPr>
            <p:nvPr/>
          </p:nvSpPr>
          <p:spPr bwMode="auto">
            <a:xfrm>
              <a:off x="817562" y="2159070"/>
              <a:ext cx="3899184" cy="3935739"/>
            </a:xfrm>
            <a:prstGeom prst="ellipse">
              <a:avLst/>
            </a:prstGeom>
            <a:solidFill>
              <a:srgbClr val="FDFC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36" name="hour hand"/>
            <p:cNvSpPr>
              <a:spLocks/>
            </p:cNvSpPr>
            <p:nvPr/>
          </p:nvSpPr>
          <p:spPr bwMode="auto">
            <a:xfrm>
              <a:off x="2158999" y="3253178"/>
              <a:ext cx="601664" cy="950915"/>
            </a:xfrm>
            <a:custGeom>
              <a:avLst/>
              <a:gdLst>
                <a:gd name="T0" fmla="*/ 0 w 379"/>
                <a:gd name="T1" fmla="*/ 23 h 599"/>
                <a:gd name="T2" fmla="*/ 39 w 379"/>
                <a:gd name="T3" fmla="*/ 0 h 599"/>
                <a:gd name="T4" fmla="*/ 379 w 379"/>
                <a:gd name="T5" fmla="*/ 576 h 599"/>
                <a:gd name="T6" fmla="*/ 341 w 379"/>
                <a:gd name="T7" fmla="*/ 599 h 599"/>
                <a:gd name="T8" fmla="*/ 0 w 379"/>
                <a:gd name="T9" fmla="*/ 23 h 599"/>
              </a:gdLst>
              <a:ahLst/>
              <a:cxnLst>
                <a:cxn ang="0">
                  <a:pos x="T0" y="T1"/>
                </a:cxn>
                <a:cxn ang="0">
                  <a:pos x="T2" y="T3"/>
                </a:cxn>
                <a:cxn ang="0">
                  <a:pos x="T4" y="T5"/>
                </a:cxn>
                <a:cxn ang="0">
                  <a:pos x="T6" y="T7"/>
                </a:cxn>
                <a:cxn ang="0">
                  <a:pos x="T8" y="T9"/>
                </a:cxn>
              </a:cxnLst>
              <a:rect l="0" t="0" r="r" b="b"/>
              <a:pathLst>
                <a:path w="379" h="599">
                  <a:moveTo>
                    <a:pt x="0" y="23"/>
                  </a:moveTo>
                  <a:lnTo>
                    <a:pt x="39" y="0"/>
                  </a:lnTo>
                  <a:lnTo>
                    <a:pt x="379" y="576"/>
                  </a:lnTo>
                  <a:lnTo>
                    <a:pt x="341" y="599"/>
                  </a:lnTo>
                  <a:lnTo>
                    <a:pt x="0" y="23"/>
                  </a:lnTo>
                  <a:close/>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grpSp>
      <p:grpSp>
        <p:nvGrpSpPr>
          <p:cNvPr id="137" name="Group 136"/>
          <p:cNvGrpSpPr/>
          <p:nvPr/>
        </p:nvGrpSpPr>
        <p:grpSpPr>
          <a:xfrm>
            <a:off x="6411262" y="4775528"/>
            <a:ext cx="1977162" cy="2614970"/>
            <a:chOff x="1450620" y="3019773"/>
            <a:chExt cx="1977162" cy="2614970"/>
          </a:xfrm>
        </p:grpSpPr>
        <p:sp>
          <p:nvSpPr>
            <p:cNvPr id="138" name="AutoShape 3"/>
            <p:cNvSpPr>
              <a:spLocks noChangeAspect="1" noChangeArrowheads="1" noTextEdit="1"/>
            </p:cNvSpPr>
            <p:nvPr/>
          </p:nvSpPr>
          <p:spPr bwMode="auto">
            <a:xfrm>
              <a:off x="1773142" y="3301572"/>
              <a:ext cx="1590694" cy="14402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39" name="Rectangle 5"/>
            <p:cNvSpPr>
              <a:spLocks noChangeArrowheads="1"/>
            </p:cNvSpPr>
            <p:nvPr/>
          </p:nvSpPr>
          <p:spPr bwMode="auto">
            <a:xfrm>
              <a:off x="2545630" y="3972008"/>
              <a:ext cx="45719" cy="99355"/>
            </a:xfrm>
            <a:prstGeom prst="rect">
              <a:avLst/>
            </a:prstGeom>
            <a:solidFill>
              <a:srgbClr val="9E9D9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40" name="Rectangle 6"/>
            <p:cNvSpPr>
              <a:spLocks noChangeArrowheads="1"/>
            </p:cNvSpPr>
            <p:nvPr/>
          </p:nvSpPr>
          <p:spPr bwMode="auto">
            <a:xfrm>
              <a:off x="2545630" y="3972008"/>
              <a:ext cx="45719" cy="993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41" name="Rectangle 7"/>
            <p:cNvSpPr>
              <a:spLocks noChangeArrowheads="1"/>
            </p:cNvSpPr>
            <p:nvPr/>
          </p:nvSpPr>
          <p:spPr bwMode="auto">
            <a:xfrm>
              <a:off x="2545630" y="3998826"/>
              <a:ext cx="45719" cy="45719"/>
            </a:xfrm>
            <a:prstGeom prst="rect">
              <a:avLst/>
            </a:prstGeom>
            <a:solidFill>
              <a:srgbClr val="86857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42" name="Rectangle 8"/>
            <p:cNvSpPr>
              <a:spLocks noChangeArrowheads="1"/>
            </p:cNvSpPr>
            <p:nvPr/>
          </p:nvSpPr>
          <p:spPr bwMode="auto">
            <a:xfrm>
              <a:off x="2545630" y="3998826"/>
              <a:ext cx="45719" cy="45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43" name="Freeform 9"/>
            <p:cNvSpPr>
              <a:spLocks/>
            </p:cNvSpPr>
            <p:nvPr/>
          </p:nvSpPr>
          <p:spPr bwMode="auto">
            <a:xfrm>
              <a:off x="2494110" y="3995573"/>
              <a:ext cx="148759" cy="52225"/>
            </a:xfrm>
            <a:custGeom>
              <a:avLst/>
              <a:gdLst>
                <a:gd name="T0" fmla="*/ 188 w 188"/>
                <a:gd name="T1" fmla="*/ 64 h 80"/>
                <a:gd name="T2" fmla="*/ 172 w 188"/>
                <a:gd name="T3" fmla="*/ 80 h 80"/>
                <a:gd name="T4" fmla="*/ 16 w 188"/>
                <a:gd name="T5" fmla="*/ 80 h 80"/>
                <a:gd name="T6" fmla="*/ 0 w 188"/>
                <a:gd name="T7" fmla="*/ 64 h 80"/>
                <a:gd name="T8" fmla="*/ 0 w 188"/>
                <a:gd name="T9" fmla="*/ 16 h 80"/>
                <a:gd name="T10" fmla="*/ 16 w 188"/>
                <a:gd name="T11" fmla="*/ 0 h 80"/>
                <a:gd name="T12" fmla="*/ 172 w 188"/>
                <a:gd name="T13" fmla="*/ 0 h 80"/>
                <a:gd name="T14" fmla="*/ 188 w 188"/>
                <a:gd name="T15" fmla="*/ 16 h 80"/>
                <a:gd name="T16" fmla="*/ 188 w 188"/>
                <a:gd name="T17" fmla="*/ 64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8" h="80">
                  <a:moveTo>
                    <a:pt x="188" y="64"/>
                  </a:moveTo>
                  <a:cubicBezTo>
                    <a:pt x="188" y="73"/>
                    <a:pt x="181" y="80"/>
                    <a:pt x="172" y="80"/>
                  </a:cubicBezTo>
                  <a:cubicBezTo>
                    <a:pt x="16" y="80"/>
                    <a:pt x="16" y="80"/>
                    <a:pt x="16" y="80"/>
                  </a:cubicBezTo>
                  <a:cubicBezTo>
                    <a:pt x="7" y="80"/>
                    <a:pt x="0" y="73"/>
                    <a:pt x="0" y="64"/>
                  </a:cubicBezTo>
                  <a:cubicBezTo>
                    <a:pt x="0" y="16"/>
                    <a:pt x="0" y="16"/>
                    <a:pt x="0" y="16"/>
                  </a:cubicBezTo>
                  <a:cubicBezTo>
                    <a:pt x="0" y="7"/>
                    <a:pt x="7" y="0"/>
                    <a:pt x="16" y="0"/>
                  </a:cubicBezTo>
                  <a:cubicBezTo>
                    <a:pt x="172" y="0"/>
                    <a:pt x="172" y="0"/>
                    <a:pt x="172" y="0"/>
                  </a:cubicBezTo>
                  <a:cubicBezTo>
                    <a:pt x="181" y="0"/>
                    <a:pt x="188" y="7"/>
                    <a:pt x="188" y="16"/>
                  </a:cubicBezTo>
                  <a:lnTo>
                    <a:pt x="188" y="64"/>
                  </a:lnTo>
                  <a:close/>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44" name="Freeform 10"/>
            <p:cNvSpPr>
              <a:spLocks/>
            </p:cNvSpPr>
            <p:nvPr/>
          </p:nvSpPr>
          <p:spPr bwMode="auto">
            <a:xfrm>
              <a:off x="2953414" y="3290654"/>
              <a:ext cx="294440" cy="296792"/>
            </a:xfrm>
            <a:custGeom>
              <a:avLst/>
              <a:gdLst>
                <a:gd name="T0" fmla="*/ 5 w 372"/>
                <a:gd name="T1" fmla="*/ 378 h 454"/>
                <a:gd name="T2" fmla="*/ 8 w 372"/>
                <a:gd name="T3" fmla="*/ 397 h 454"/>
                <a:gd name="T4" fmla="*/ 80 w 372"/>
                <a:gd name="T5" fmla="*/ 450 h 454"/>
                <a:gd name="T6" fmla="*/ 99 w 372"/>
                <a:gd name="T7" fmla="*/ 447 h 454"/>
                <a:gd name="T8" fmla="*/ 368 w 372"/>
                <a:gd name="T9" fmla="*/ 76 h 454"/>
                <a:gd name="T10" fmla="*/ 364 w 372"/>
                <a:gd name="T11" fmla="*/ 57 h 454"/>
                <a:gd name="T12" fmla="*/ 292 w 372"/>
                <a:gd name="T13" fmla="*/ 5 h 454"/>
                <a:gd name="T14" fmla="*/ 273 w 372"/>
                <a:gd name="T15" fmla="*/ 8 h 454"/>
                <a:gd name="T16" fmla="*/ 5 w 372"/>
                <a:gd name="T17" fmla="*/ 378 h 4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2" h="454">
                  <a:moveTo>
                    <a:pt x="5" y="378"/>
                  </a:moveTo>
                  <a:cubicBezTo>
                    <a:pt x="0" y="384"/>
                    <a:pt x="2" y="393"/>
                    <a:pt x="8" y="397"/>
                  </a:cubicBezTo>
                  <a:cubicBezTo>
                    <a:pt x="80" y="450"/>
                    <a:pt x="80" y="450"/>
                    <a:pt x="80" y="450"/>
                  </a:cubicBezTo>
                  <a:cubicBezTo>
                    <a:pt x="86" y="454"/>
                    <a:pt x="95" y="453"/>
                    <a:pt x="99" y="447"/>
                  </a:cubicBezTo>
                  <a:cubicBezTo>
                    <a:pt x="368" y="76"/>
                    <a:pt x="368" y="76"/>
                    <a:pt x="368" y="76"/>
                  </a:cubicBezTo>
                  <a:cubicBezTo>
                    <a:pt x="372" y="70"/>
                    <a:pt x="371" y="62"/>
                    <a:pt x="364" y="57"/>
                  </a:cubicBezTo>
                  <a:cubicBezTo>
                    <a:pt x="292" y="5"/>
                    <a:pt x="292" y="5"/>
                    <a:pt x="292" y="5"/>
                  </a:cubicBezTo>
                  <a:cubicBezTo>
                    <a:pt x="286" y="0"/>
                    <a:pt x="277" y="2"/>
                    <a:pt x="273" y="8"/>
                  </a:cubicBezTo>
                  <a:cubicBezTo>
                    <a:pt x="5" y="378"/>
                    <a:pt x="5" y="378"/>
                    <a:pt x="5" y="378"/>
                  </a:cubicBezTo>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45" name="Freeform 11"/>
            <p:cNvSpPr>
              <a:spLocks/>
            </p:cNvSpPr>
            <p:nvPr/>
          </p:nvSpPr>
          <p:spPr bwMode="auto">
            <a:xfrm>
              <a:off x="1886725" y="3286712"/>
              <a:ext cx="293927" cy="297216"/>
            </a:xfrm>
            <a:custGeom>
              <a:avLst/>
              <a:gdLst>
                <a:gd name="T0" fmla="*/ 368 w 372"/>
                <a:gd name="T1" fmla="*/ 378 h 454"/>
                <a:gd name="T2" fmla="*/ 365 w 372"/>
                <a:gd name="T3" fmla="*/ 397 h 454"/>
                <a:gd name="T4" fmla="*/ 292 w 372"/>
                <a:gd name="T5" fmla="*/ 449 h 454"/>
                <a:gd name="T6" fmla="*/ 273 w 372"/>
                <a:gd name="T7" fmla="*/ 446 h 454"/>
                <a:gd name="T8" fmla="*/ 5 w 372"/>
                <a:gd name="T9" fmla="*/ 76 h 454"/>
                <a:gd name="T10" fmla="*/ 8 w 372"/>
                <a:gd name="T11" fmla="*/ 57 h 454"/>
                <a:gd name="T12" fmla="*/ 80 w 372"/>
                <a:gd name="T13" fmla="*/ 4 h 454"/>
                <a:gd name="T14" fmla="*/ 100 w 372"/>
                <a:gd name="T15" fmla="*/ 7 h 454"/>
                <a:gd name="T16" fmla="*/ 368 w 372"/>
                <a:gd name="T17" fmla="*/ 378 h 4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2" h="454">
                  <a:moveTo>
                    <a:pt x="368" y="378"/>
                  </a:moveTo>
                  <a:cubicBezTo>
                    <a:pt x="372" y="384"/>
                    <a:pt x="371" y="392"/>
                    <a:pt x="365" y="397"/>
                  </a:cubicBezTo>
                  <a:cubicBezTo>
                    <a:pt x="292" y="449"/>
                    <a:pt x="292" y="449"/>
                    <a:pt x="292" y="449"/>
                  </a:cubicBezTo>
                  <a:cubicBezTo>
                    <a:pt x="286" y="454"/>
                    <a:pt x="277" y="452"/>
                    <a:pt x="273" y="446"/>
                  </a:cubicBezTo>
                  <a:cubicBezTo>
                    <a:pt x="5" y="76"/>
                    <a:pt x="5" y="76"/>
                    <a:pt x="5" y="76"/>
                  </a:cubicBezTo>
                  <a:cubicBezTo>
                    <a:pt x="0" y="70"/>
                    <a:pt x="2" y="61"/>
                    <a:pt x="8" y="57"/>
                  </a:cubicBezTo>
                  <a:cubicBezTo>
                    <a:pt x="80" y="4"/>
                    <a:pt x="80" y="4"/>
                    <a:pt x="80" y="4"/>
                  </a:cubicBezTo>
                  <a:cubicBezTo>
                    <a:pt x="86" y="0"/>
                    <a:pt x="95" y="1"/>
                    <a:pt x="100" y="7"/>
                  </a:cubicBezTo>
                  <a:cubicBezTo>
                    <a:pt x="368" y="378"/>
                    <a:pt x="368" y="378"/>
                    <a:pt x="368" y="378"/>
                  </a:cubicBezTo>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46" name="Freeform 12"/>
            <p:cNvSpPr>
              <a:spLocks noEditPoints="1"/>
            </p:cNvSpPr>
            <p:nvPr/>
          </p:nvSpPr>
          <p:spPr bwMode="auto">
            <a:xfrm>
              <a:off x="2524631" y="3995573"/>
              <a:ext cx="87717" cy="52225"/>
            </a:xfrm>
            <a:custGeom>
              <a:avLst/>
              <a:gdLst>
                <a:gd name="T0" fmla="*/ 0 w 171"/>
                <a:gd name="T1" fmla="*/ 97 h 123"/>
                <a:gd name="T2" fmla="*/ 0 w 171"/>
                <a:gd name="T3" fmla="*/ 97 h 123"/>
                <a:gd name="T4" fmla="*/ 18 w 171"/>
                <a:gd name="T5" fmla="*/ 123 h 123"/>
                <a:gd name="T6" fmla="*/ 18 w 171"/>
                <a:gd name="T7" fmla="*/ 123 h 123"/>
                <a:gd name="T8" fmla="*/ 0 w 171"/>
                <a:gd name="T9" fmla="*/ 97 h 123"/>
                <a:gd name="T10" fmla="*/ 152 w 171"/>
                <a:gd name="T11" fmla="*/ 0 h 123"/>
                <a:gd name="T12" fmla="*/ 152 w 171"/>
                <a:gd name="T13" fmla="*/ 0 h 123"/>
                <a:gd name="T14" fmla="*/ 171 w 171"/>
                <a:gd name="T15" fmla="*/ 26 h 123"/>
                <a:gd name="T16" fmla="*/ 171 w 171"/>
                <a:gd name="T17" fmla="*/ 26 h 123"/>
                <a:gd name="T18" fmla="*/ 152 w 171"/>
                <a:gd name="T19"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1" h="123">
                  <a:moveTo>
                    <a:pt x="0" y="97"/>
                  </a:moveTo>
                  <a:lnTo>
                    <a:pt x="0" y="97"/>
                  </a:lnTo>
                  <a:lnTo>
                    <a:pt x="18" y="123"/>
                  </a:lnTo>
                  <a:lnTo>
                    <a:pt x="18" y="123"/>
                  </a:lnTo>
                  <a:lnTo>
                    <a:pt x="0" y="97"/>
                  </a:lnTo>
                  <a:close/>
                  <a:moveTo>
                    <a:pt x="152" y="0"/>
                  </a:moveTo>
                  <a:lnTo>
                    <a:pt x="152" y="0"/>
                  </a:lnTo>
                  <a:lnTo>
                    <a:pt x="171" y="26"/>
                  </a:lnTo>
                  <a:lnTo>
                    <a:pt x="171" y="26"/>
                  </a:lnTo>
                  <a:lnTo>
                    <a:pt x="152" y="0"/>
                  </a:lnTo>
                  <a:close/>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47" name="Freeform 13"/>
            <p:cNvSpPr>
              <a:spLocks noEditPoints="1"/>
            </p:cNvSpPr>
            <p:nvPr/>
          </p:nvSpPr>
          <p:spPr bwMode="auto">
            <a:xfrm>
              <a:off x="2524631" y="3995573"/>
              <a:ext cx="87717" cy="52225"/>
            </a:xfrm>
            <a:custGeom>
              <a:avLst/>
              <a:gdLst>
                <a:gd name="T0" fmla="*/ 0 w 171"/>
                <a:gd name="T1" fmla="*/ 97 h 123"/>
                <a:gd name="T2" fmla="*/ 0 w 171"/>
                <a:gd name="T3" fmla="*/ 97 h 123"/>
                <a:gd name="T4" fmla="*/ 18 w 171"/>
                <a:gd name="T5" fmla="*/ 123 h 123"/>
                <a:gd name="T6" fmla="*/ 18 w 171"/>
                <a:gd name="T7" fmla="*/ 123 h 123"/>
                <a:gd name="T8" fmla="*/ 0 w 171"/>
                <a:gd name="T9" fmla="*/ 97 h 123"/>
                <a:gd name="T10" fmla="*/ 152 w 171"/>
                <a:gd name="T11" fmla="*/ 0 h 123"/>
                <a:gd name="T12" fmla="*/ 152 w 171"/>
                <a:gd name="T13" fmla="*/ 0 h 123"/>
                <a:gd name="T14" fmla="*/ 171 w 171"/>
                <a:gd name="T15" fmla="*/ 26 h 123"/>
                <a:gd name="T16" fmla="*/ 171 w 171"/>
                <a:gd name="T17" fmla="*/ 26 h 123"/>
                <a:gd name="T18" fmla="*/ 152 w 171"/>
                <a:gd name="T19"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1" h="123">
                  <a:moveTo>
                    <a:pt x="0" y="97"/>
                  </a:moveTo>
                  <a:lnTo>
                    <a:pt x="0" y="97"/>
                  </a:lnTo>
                  <a:lnTo>
                    <a:pt x="18" y="123"/>
                  </a:lnTo>
                  <a:lnTo>
                    <a:pt x="18" y="123"/>
                  </a:lnTo>
                  <a:lnTo>
                    <a:pt x="0" y="97"/>
                  </a:lnTo>
                  <a:moveTo>
                    <a:pt x="152" y="0"/>
                  </a:moveTo>
                  <a:lnTo>
                    <a:pt x="152" y="0"/>
                  </a:lnTo>
                  <a:lnTo>
                    <a:pt x="171" y="26"/>
                  </a:lnTo>
                  <a:lnTo>
                    <a:pt x="171" y="26"/>
                  </a:lnTo>
                  <a:lnTo>
                    <a:pt x="15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48" name="Freeform 14"/>
            <p:cNvSpPr>
              <a:spLocks/>
            </p:cNvSpPr>
            <p:nvPr/>
          </p:nvSpPr>
          <p:spPr bwMode="auto">
            <a:xfrm>
              <a:off x="2524631" y="3995573"/>
              <a:ext cx="87717" cy="52225"/>
            </a:xfrm>
            <a:custGeom>
              <a:avLst/>
              <a:gdLst>
                <a:gd name="T0" fmla="*/ 99 w 111"/>
                <a:gd name="T1" fmla="*/ 0 h 80"/>
                <a:gd name="T2" fmla="*/ 0 w 111"/>
                <a:gd name="T3" fmla="*/ 63 h 80"/>
                <a:gd name="T4" fmla="*/ 12 w 111"/>
                <a:gd name="T5" fmla="*/ 80 h 80"/>
                <a:gd name="T6" fmla="*/ 33 w 111"/>
                <a:gd name="T7" fmla="*/ 66 h 80"/>
                <a:gd name="T8" fmla="*/ 47 w 111"/>
                <a:gd name="T9" fmla="*/ 59 h 80"/>
                <a:gd name="T10" fmla="*/ 85 w 111"/>
                <a:gd name="T11" fmla="*/ 36 h 80"/>
                <a:gd name="T12" fmla="*/ 107 w 111"/>
                <a:gd name="T13" fmla="*/ 19 h 80"/>
                <a:gd name="T14" fmla="*/ 111 w 111"/>
                <a:gd name="T15" fmla="*/ 17 h 80"/>
                <a:gd name="T16" fmla="*/ 99 w 111"/>
                <a:gd name="T17"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1" h="80">
                  <a:moveTo>
                    <a:pt x="99" y="0"/>
                  </a:moveTo>
                  <a:cubicBezTo>
                    <a:pt x="0" y="63"/>
                    <a:pt x="0" y="63"/>
                    <a:pt x="0" y="63"/>
                  </a:cubicBezTo>
                  <a:cubicBezTo>
                    <a:pt x="12" y="80"/>
                    <a:pt x="12" y="80"/>
                    <a:pt x="12" y="80"/>
                  </a:cubicBezTo>
                  <a:cubicBezTo>
                    <a:pt x="19" y="75"/>
                    <a:pt x="26" y="70"/>
                    <a:pt x="33" y="66"/>
                  </a:cubicBezTo>
                  <a:cubicBezTo>
                    <a:pt x="38" y="64"/>
                    <a:pt x="42" y="61"/>
                    <a:pt x="47" y="59"/>
                  </a:cubicBezTo>
                  <a:cubicBezTo>
                    <a:pt x="58" y="50"/>
                    <a:pt x="71" y="42"/>
                    <a:pt x="85" y="36"/>
                  </a:cubicBezTo>
                  <a:cubicBezTo>
                    <a:pt x="92" y="30"/>
                    <a:pt x="99" y="25"/>
                    <a:pt x="107" y="19"/>
                  </a:cubicBezTo>
                  <a:cubicBezTo>
                    <a:pt x="108" y="19"/>
                    <a:pt x="110" y="18"/>
                    <a:pt x="111" y="17"/>
                  </a:cubicBezTo>
                  <a:cubicBezTo>
                    <a:pt x="99" y="0"/>
                    <a:pt x="99" y="0"/>
                    <a:pt x="99" y="0"/>
                  </a:cubicBezTo>
                </a:path>
              </a:pathLst>
            </a:custGeom>
            <a:solidFill>
              <a:srgbClr val="4B4A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49" name="Freeform 15"/>
            <p:cNvSpPr>
              <a:spLocks/>
            </p:cNvSpPr>
            <p:nvPr/>
          </p:nvSpPr>
          <p:spPr bwMode="auto">
            <a:xfrm>
              <a:off x="2545630" y="3998826"/>
              <a:ext cx="45719" cy="45719"/>
            </a:xfrm>
            <a:custGeom>
              <a:avLst/>
              <a:gdLst>
                <a:gd name="T0" fmla="*/ 11 w 12"/>
                <a:gd name="T1" fmla="*/ 0 h 16"/>
                <a:gd name="T2" fmla="*/ 0 w 12"/>
                <a:gd name="T3" fmla="*/ 15 h 16"/>
                <a:gd name="T4" fmla="*/ 1 w 12"/>
                <a:gd name="T5" fmla="*/ 16 h 16"/>
                <a:gd name="T6" fmla="*/ 12 w 12"/>
                <a:gd name="T7" fmla="*/ 0 h 16"/>
                <a:gd name="T8" fmla="*/ 11 w 12"/>
                <a:gd name="T9" fmla="*/ 0 h 16"/>
              </a:gdLst>
              <a:ahLst/>
              <a:cxnLst>
                <a:cxn ang="0">
                  <a:pos x="T0" y="T1"/>
                </a:cxn>
                <a:cxn ang="0">
                  <a:pos x="T2" y="T3"/>
                </a:cxn>
                <a:cxn ang="0">
                  <a:pos x="T4" y="T5"/>
                </a:cxn>
                <a:cxn ang="0">
                  <a:pos x="T6" y="T7"/>
                </a:cxn>
                <a:cxn ang="0">
                  <a:pos x="T8" y="T9"/>
                </a:cxn>
              </a:cxnLst>
              <a:rect l="0" t="0" r="r" b="b"/>
              <a:pathLst>
                <a:path w="12" h="16">
                  <a:moveTo>
                    <a:pt x="11" y="0"/>
                  </a:moveTo>
                  <a:cubicBezTo>
                    <a:pt x="0" y="15"/>
                    <a:pt x="0" y="15"/>
                    <a:pt x="0" y="15"/>
                  </a:cubicBezTo>
                  <a:cubicBezTo>
                    <a:pt x="0" y="15"/>
                    <a:pt x="1" y="15"/>
                    <a:pt x="1" y="16"/>
                  </a:cubicBezTo>
                  <a:cubicBezTo>
                    <a:pt x="12" y="0"/>
                    <a:pt x="12" y="0"/>
                    <a:pt x="12" y="0"/>
                  </a:cubicBezTo>
                  <a:cubicBezTo>
                    <a:pt x="11" y="0"/>
                    <a:pt x="11" y="0"/>
                    <a:pt x="11"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50" name="Freeform 16"/>
            <p:cNvSpPr>
              <a:spLocks/>
            </p:cNvSpPr>
            <p:nvPr/>
          </p:nvSpPr>
          <p:spPr bwMode="auto">
            <a:xfrm>
              <a:off x="2525400" y="3996210"/>
              <a:ext cx="86178" cy="50951"/>
            </a:xfrm>
            <a:custGeom>
              <a:avLst/>
              <a:gdLst>
                <a:gd name="T0" fmla="*/ 11 w 109"/>
                <a:gd name="T1" fmla="*/ 0 h 78"/>
                <a:gd name="T2" fmla="*/ 0 w 109"/>
                <a:gd name="T3" fmla="*/ 16 h 78"/>
                <a:gd name="T4" fmla="*/ 4 w 109"/>
                <a:gd name="T5" fmla="*/ 18 h 78"/>
                <a:gd name="T6" fmla="*/ 26 w 109"/>
                <a:gd name="T7" fmla="*/ 35 h 78"/>
                <a:gd name="T8" fmla="*/ 64 w 109"/>
                <a:gd name="T9" fmla="*/ 58 h 78"/>
                <a:gd name="T10" fmla="*/ 78 w 109"/>
                <a:gd name="T11" fmla="*/ 65 h 78"/>
                <a:gd name="T12" fmla="*/ 98 w 109"/>
                <a:gd name="T13" fmla="*/ 78 h 78"/>
                <a:gd name="T14" fmla="*/ 109 w 109"/>
                <a:gd name="T15" fmla="*/ 63 h 78"/>
                <a:gd name="T16" fmla="*/ 11 w 109"/>
                <a:gd name="T17" fmla="*/ 0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9" h="78">
                  <a:moveTo>
                    <a:pt x="11" y="0"/>
                  </a:moveTo>
                  <a:cubicBezTo>
                    <a:pt x="0" y="16"/>
                    <a:pt x="0" y="16"/>
                    <a:pt x="0" y="16"/>
                  </a:cubicBezTo>
                  <a:cubicBezTo>
                    <a:pt x="1" y="17"/>
                    <a:pt x="3" y="18"/>
                    <a:pt x="4" y="18"/>
                  </a:cubicBezTo>
                  <a:cubicBezTo>
                    <a:pt x="11" y="24"/>
                    <a:pt x="19" y="29"/>
                    <a:pt x="26" y="35"/>
                  </a:cubicBezTo>
                  <a:cubicBezTo>
                    <a:pt x="40" y="41"/>
                    <a:pt x="52" y="49"/>
                    <a:pt x="64" y="58"/>
                  </a:cubicBezTo>
                  <a:cubicBezTo>
                    <a:pt x="68" y="61"/>
                    <a:pt x="73" y="63"/>
                    <a:pt x="78" y="65"/>
                  </a:cubicBezTo>
                  <a:cubicBezTo>
                    <a:pt x="85" y="69"/>
                    <a:pt x="92" y="73"/>
                    <a:pt x="98" y="78"/>
                  </a:cubicBezTo>
                  <a:cubicBezTo>
                    <a:pt x="109" y="63"/>
                    <a:pt x="109" y="63"/>
                    <a:pt x="109" y="63"/>
                  </a:cubicBezTo>
                  <a:cubicBezTo>
                    <a:pt x="11" y="0"/>
                    <a:pt x="11" y="0"/>
                    <a:pt x="11" y="0"/>
                  </a:cubicBezTo>
                </a:path>
              </a:pathLst>
            </a:custGeom>
            <a:solidFill>
              <a:srgbClr val="4B4A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51" name="Freeform 17"/>
            <p:cNvSpPr>
              <a:spLocks/>
            </p:cNvSpPr>
            <p:nvPr/>
          </p:nvSpPr>
          <p:spPr bwMode="auto">
            <a:xfrm>
              <a:off x="1712892" y="3191783"/>
              <a:ext cx="504241" cy="353263"/>
            </a:xfrm>
            <a:custGeom>
              <a:avLst/>
              <a:gdLst>
                <a:gd name="T0" fmla="*/ 638 w 638"/>
                <a:gd name="T1" fmla="*/ 194 h 540"/>
                <a:gd name="T2" fmla="*/ 638 w 638"/>
                <a:gd name="T3" fmla="*/ 194 h 540"/>
                <a:gd name="T4" fmla="*/ 194 w 638"/>
                <a:gd name="T5" fmla="*/ 96 h 540"/>
                <a:gd name="T6" fmla="*/ 96 w 638"/>
                <a:gd name="T7" fmla="*/ 540 h 540"/>
                <a:gd name="T8" fmla="*/ 96 w 638"/>
                <a:gd name="T9" fmla="*/ 540 h 540"/>
                <a:gd name="T10" fmla="*/ 638 w 638"/>
                <a:gd name="T11" fmla="*/ 194 h 540"/>
              </a:gdLst>
              <a:ahLst/>
              <a:cxnLst>
                <a:cxn ang="0">
                  <a:pos x="T0" y="T1"/>
                </a:cxn>
                <a:cxn ang="0">
                  <a:pos x="T2" y="T3"/>
                </a:cxn>
                <a:cxn ang="0">
                  <a:pos x="T4" y="T5"/>
                </a:cxn>
                <a:cxn ang="0">
                  <a:pos x="T6" y="T7"/>
                </a:cxn>
                <a:cxn ang="0">
                  <a:pos x="T8" y="T9"/>
                </a:cxn>
                <a:cxn ang="0">
                  <a:pos x="T10" y="T11"/>
                </a:cxn>
              </a:cxnLst>
              <a:rect l="0" t="0" r="r" b="b"/>
              <a:pathLst>
                <a:path w="638" h="540">
                  <a:moveTo>
                    <a:pt x="638" y="194"/>
                  </a:moveTo>
                  <a:cubicBezTo>
                    <a:pt x="638" y="194"/>
                    <a:pt x="638" y="194"/>
                    <a:pt x="638" y="194"/>
                  </a:cubicBezTo>
                  <a:cubicBezTo>
                    <a:pt x="543" y="44"/>
                    <a:pt x="344" y="0"/>
                    <a:pt x="194" y="96"/>
                  </a:cubicBezTo>
                  <a:cubicBezTo>
                    <a:pt x="44" y="191"/>
                    <a:pt x="0" y="390"/>
                    <a:pt x="96" y="540"/>
                  </a:cubicBezTo>
                  <a:cubicBezTo>
                    <a:pt x="96" y="540"/>
                    <a:pt x="96" y="540"/>
                    <a:pt x="96" y="540"/>
                  </a:cubicBezTo>
                  <a:cubicBezTo>
                    <a:pt x="638" y="194"/>
                    <a:pt x="638" y="194"/>
                    <a:pt x="638" y="194"/>
                  </a:cubicBezTo>
                </a:path>
              </a:pathLst>
            </a:custGeom>
            <a:solidFill>
              <a:srgbClr val="EA55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52" name="Freeform 18"/>
            <p:cNvSpPr>
              <a:spLocks noEditPoints="1"/>
            </p:cNvSpPr>
            <p:nvPr/>
          </p:nvSpPr>
          <p:spPr bwMode="auto">
            <a:xfrm>
              <a:off x="2535660" y="3998826"/>
              <a:ext cx="65659" cy="45719"/>
            </a:xfrm>
            <a:custGeom>
              <a:avLst/>
              <a:gdLst>
                <a:gd name="T0" fmla="*/ 0 w 83"/>
                <a:gd name="T1" fmla="*/ 36 h 48"/>
                <a:gd name="T2" fmla="*/ 8 w 83"/>
                <a:gd name="T3" fmla="*/ 48 h 48"/>
                <a:gd name="T4" fmla="*/ 0 w 83"/>
                <a:gd name="T5" fmla="*/ 36 h 48"/>
                <a:gd name="T6" fmla="*/ 83 w 83"/>
                <a:gd name="T7" fmla="*/ 0 h 48"/>
                <a:gd name="T8" fmla="*/ 8 w 83"/>
                <a:gd name="T9" fmla="*/ 48 h 48"/>
                <a:gd name="T10" fmla="*/ 83 w 83"/>
                <a:gd name="T11" fmla="*/ 0 h 48"/>
                <a:gd name="T12" fmla="*/ 83 w 83"/>
                <a:gd name="T13" fmla="*/ 0 h 48"/>
              </a:gdLst>
              <a:ahLst/>
              <a:cxnLst>
                <a:cxn ang="0">
                  <a:pos x="T0" y="T1"/>
                </a:cxn>
                <a:cxn ang="0">
                  <a:pos x="T2" y="T3"/>
                </a:cxn>
                <a:cxn ang="0">
                  <a:pos x="T4" y="T5"/>
                </a:cxn>
                <a:cxn ang="0">
                  <a:pos x="T6" y="T7"/>
                </a:cxn>
                <a:cxn ang="0">
                  <a:pos x="T8" y="T9"/>
                </a:cxn>
                <a:cxn ang="0">
                  <a:pos x="T10" y="T11"/>
                </a:cxn>
                <a:cxn ang="0">
                  <a:pos x="T12" y="T13"/>
                </a:cxn>
              </a:cxnLst>
              <a:rect l="0" t="0" r="r" b="b"/>
              <a:pathLst>
                <a:path w="83" h="48">
                  <a:moveTo>
                    <a:pt x="0" y="36"/>
                  </a:moveTo>
                  <a:cubicBezTo>
                    <a:pt x="3" y="40"/>
                    <a:pt x="5" y="44"/>
                    <a:pt x="8" y="48"/>
                  </a:cubicBezTo>
                  <a:cubicBezTo>
                    <a:pt x="5" y="44"/>
                    <a:pt x="3" y="40"/>
                    <a:pt x="0" y="36"/>
                  </a:cubicBezTo>
                  <a:moveTo>
                    <a:pt x="83" y="0"/>
                  </a:moveTo>
                  <a:cubicBezTo>
                    <a:pt x="8" y="48"/>
                    <a:pt x="8" y="48"/>
                    <a:pt x="8" y="48"/>
                  </a:cubicBezTo>
                  <a:cubicBezTo>
                    <a:pt x="83" y="0"/>
                    <a:pt x="83" y="0"/>
                    <a:pt x="83" y="0"/>
                  </a:cubicBezTo>
                  <a:cubicBezTo>
                    <a:pt x="83" y="0"/>
                    <a:pt x="83" y="0"/>
                    <a:pt x="83" y="0"/>
                  </a:cubicBezTo>
                </a:path>
              </a:pathLst>
            </a:custGeom>
            <a:solidFill>
              <a:srgbClr val="FAFCF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53" name="Freeform 20"/>
            <p:cNvSpPr>
              <a:spLocks/>
            </p:cNvSpPr>
            <p:nvPr/>
          </p:nvSpPr>
          <p:spPr bwMode="auto">
            <a:xfrm>
              <a:off x="1941814" y="4426361"/>
              <a:ext cx="247247" cy="251785"/>
            </a:xfrm>
            <a:custGeom>
              <a:avLst/>
              <a:gdLst>
                <a:gd name="T0" fmla="*/ 140 w 313"/>
                <a:gd name="T1" fmla="*/ 366 h 385"/>
                <a:gd name="T2" fmla="*/ 112 w 313"/>
                <a:gd name="T3" fmla="*/ 381 h 385"/>
                <a:gd name="T4" fmla="*/ 13 w 313"/>
                <a:gd name="T5" fmla="*/ 378 h 385"/>
                <a:gd name="T6" fmla="*/ 6 w 313"/>
                <a:gd name="T7" fmla="*/ 350 h 385"/>
                <a:gd name="T8" fmla="*/ 174 w 313"/>
                <a:gd name="T9" fmla="*/ 13 h 385"/>
                <a:gd name="T10" fmla="*/ 201 w 313"/>
                <a:gd name="T11" fmla="*/ 6 h 385"/>
                <a:gd name="T12" fmla="*/ 301 w 313"/>
                <a:gd name="T13" fmla="*/ 66 h 385"/>
                <a:gd name="T14" fmla="*/ 308 w 313"/>
                <a:gd name="T15" fmla="*/ 93 h 385"/>
                <a:gd name="T16" fmla="*/ 140 w 313"/>
                <a:gd name="T17" fmla="*/ 366 h 3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3" h="385">
                  <a:moveTo>
                    <a:pt x="140" y="366"/>
                  </a:moveTo>
                  <a:cubicBezTo>
                    <a:pt x="134" y="376"/>
                    <a:pt x="129" y="381"/>
                    <a:pt x="112" y="381"/>
                  </a:cubicBezTo>
                  <a:cubicBezTo>
                    <a:pt x="112" y="381"/>
                    <a:pt x="36" y="385"/>
                    <a:pt x="13" y="378"/>
                  </a:cubicBezTo>
                  <a:cubicBezTo>
                    <a:pt x="2" y="375"/>
                    <a:pt x="0" y="360"/>
                    <a:pt x="6" y="350"/>
                  </a:cubicBezTo>
                  <a:cubicBezTo>
                    <a:pt x="174" y="13"/>
                    <a:pt x="174" y="13"/>
                    <a:pt x="174" y="13"/>
                  </a:cubicBezTo>
                  <a:cubicBezTo>
                    <a:pt x="179" y="4"/>
                    <a:pt x="192" y="0"/>
                    <a:pt x="201" y="6"/>
                  </a:cubicBezTo>
                  <a:cubicBezTo>
                    <a:pt x="301" y="66"/>
                    <a:pt x="301" y="66"/>
                    <a:pt x="301" y="66"/>
                  </a:cubicBezTo>
                  <a:cubicBezTo>
                    <a:pt x="310" y="71"/>
                    <a:pt x="313" y="84"/>
                    <a:pt x="308" y="93"/>
                  </a:cubicBezTo>
                  <a:cubicBezTo>
                    <a:pt x="140" y="366"/>
                    <a:pt x="140" y="366"/>
                    <a:pt x="140" y="366"/>
                  </a:cubicBezTo>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54" name="Freeform 21"/>
            <p:cNvSpPr>
              <a:spLocks noEditPoints="1"/>
            </p:cNvSpPr>
            <p:nvPr/>
          </p:nvSpPr>
          <p:spPr bwMode="auto">
            <a:xfrm>
              <a:off x="2514885" y="3989841"/>
              <a:ext cx="107209" cy="63689"/>
            </a:xfrm>
            <a:custGeom>
              <a:avLst/>
              <a:gdLst>
                <a:gd name="T0" fmla="*/ 209 w 209"/>
                <a:gd name="T1" fmla="*/ 125 h 150"/>
                <a:gd name="T2" fmla="*/ 195 w 209"/>
                <a:gd name="T3" fmla="*/ 150 h 150"/>
                <a:gd name="T4" fmla="*/ 195 w 209"/>
                <a:gd name="T5" fmla="*/ 150 h 150"/>
                <a:gd name="T6" fmla="*/ 209 w 209"/>
                <a:gd name="T7" fmla="*/ 125 h 150"/>
                <a:gd name="T8" fmla="*/ 209 w 209"/>
                <a:gd name="T9" fmla="*/ 125 h 150"/>
                <a:gd name="T10" fmla="*/ 23 w 209"/>
                <a:gd name="T11" fmla="*/ 0 h 150"/>
                <a:gd name="T12" fmla="*/ 0 w 209"/>
                <a:gd name="T13" fmla="*/ 45 h 150"/>
                <a:gd name="T14" fmla="*/ 0 w 209"/>
                <a:gd name="T15" fmla="*/ 45 h 150"/>
                <a:gd name="T16" fmla="*/ 23 w 209"/>
                <a:gd name="T17" fmla="*/ 0 h 150"/>
                <a:gd name="T18" fmla="*/ 23 w 209"/>
                <a:gd name="T19" fmla="*/ 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9" h="150">
                  <a:moveTo>
                    <a:pt x="209" y="125"/>
                  </a:moveTo>
                  <a:lnTo>
                    <a:pt x="195" y="150"/>
                  </a:lnTo>
                  <a:lnTo>
                    <a:pt x="195" y="150"/>
                  </a:lnTo>
                  <a:lnTo>
                    <a:pt x="209" y="125"/>
                  </a:lnTo>
                  <a:lnTo>
                    <a:pt x="209" y="125"/>
                  </a:lnTo>
                  <a:close/>
                  <a:moveTo>
                    <a:pt x="23" y="0"/>
                  </a:moveTo>
                  <a:lnTo>
                    <a:pt x="0" y="45"/>
                  </a:lnTo>
                  <a:lnTo>
                    <a:pt x="0" y="45"/>
                  </a:lnTo>
                  <a:lnTo>
                    <a:pt x="23" y="0"/>
                  </a:lnTo>
                  <a:lnTo>
                    <a:pt x="23" y="0"/>
                  </a:lnTo>
                  <a:close/>
                </a:path>
              </a:pathLst>
            </a:custGeom>
            <a:solidFill>
              <a:srgbClr val="AEADA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55" name="Freeform 22"/>
            <p:cNvSpPr>
              <a:spLocks noEditPoints="1"/>
            </p:cNvSpPr>
            <p:nvPr/>
          </p:nvSpPr>
          <p:spPr bwMode="auto">
            <a:xfrm>
              <a:off x="2514885" y="3989841"/>
              <a:ext cx="107209" cy="63689"/>
            </a:xfrm>
            <a:custGeom>
              <a:avLst/>
              <a:gdLst>
                <a:gd name="T0" fmla="*/ 209 w 209"/>
                <a:gd name="T1" fmla="*/ 125 h 150"/>
                <a:gd name="T2" fmla="*/ 195 w 209"/>
                <a:gd name="T3" fmla="*/ 150 h 150"/>
                <a:gd name="T4" fmla="*/ 195 w 209"/>
                <a:gd name="T5" fmla="*/ 150 h 150"/>
                <a:gd name="T6" fmla="*/ 209 w 209"/>
                <a:gd name="T7" fmla="*/ 125 h 150"/>
                <a:gd name="T8" fmla="*/ 209 w 209"/>
                <a:gd name="T9" fmla="*/ 125 h 150"/>
                <a:gd name="T10" fmla="*/ 23 w 209"/>
                <a:gd name="T11" fmla="*/ 0 h 150"/>
                <a:gd name="T12" fmla="*/ 0 w 209"/>
                <a:gd name="T13" fmla="*/ 45 h 150"/>
                <a:gd name="T14" fmla="*/ 0 w 209"/>
                <a:gd name="T15" fmla="*/ 45 h 150"/>
                <a:gd name="T16" fmla="*/ 23 w 209"/>
                <a:gd name="T17" fmla="*/ 0 h 150"/>
                <a:gd name="T18" fmla="*/ 23 w 209"/>
                <a:gd name="T19" fmla="*/ 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9" h="150">
                  <a:moveTo>
                    <a:pt x="209" y="125"/>
                  </a:moveTo>
                  <a:lnTo>
                    <a:pt x="195" y="150"/>
                  </a:lnTo>
                  <a:lnTo>
                    <a:pt x="195" y="150"/>
                  </a:lnTo>
                  <a:lnTo>
                    <a:pt x="209" y="125"/>
                  </a:lnTo>
                  <a:lnTo>
                    <a:pt x="209" y="125"/>
                  </a:lnTo>
                  <a:moveTo>
                    <a:pt x="23" y="0"/>
                  </a:moveTo>
                  <a:lnTo>
                    <a:pt x="0" y="45"/>
                  </a:lnTo>
                  <a:lnTo>
                    <a:pt x="0" y="45"/>
                  </a:lnTo>
                  <a:lnTo>
                    <a:pt x="23" y="0"/>
                  </a:lnTo>
                  <a:lnTo>
                    <a:pt x="2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56" name="Freeform 23"/>
            <p:cNvSpPr>
              <a:spLocks/>
            </p:cNvSpPr>
            <p:nvPr/>
          </p:nvSpPr>
          <p:spPr bwMode="auto">
            <a:xfrm>
              <a:off x="2514885" y="3989841"/>
              <a:ext cx="107209" cy="63689"/>
            </a:xfrm>
            <a:custGeom>
              <a:avLst/>
              <a:gdLst>
                <a:gd name="T0" fmla="*/ 15 w 136"/>
                <a:gd name="T1" fmla="*/ 0 h 97"/>
                <a:gd name="T2" fmla="*/ 0 w 136"/>
                <a:gd name="T3" fmla="*/ 29 h 97"/>
                <a:gd name="T4" fmla="*/ 59 w 136"/>
                <a:gd name="T5" fmla="*/ 64 h 97"/>
                <a:gd name="T6" fmla="*/ 127 w 136"/>
                <a:gd name="T7" fmla="*/ 97 h 97"/>
                <a:gd name="T8" fmla="*/ 136 w 136"/>
                <a:gd name="T9" fmla="*/ 81 h 97"/>
                <a:gd name="T10" fmla="*/ 15 w 136"/>
                <a:gd name="T11" fmla="*/ 0 h 97"/>
              </a:gdLst>
              <a:ahLst/>
              <a:cxnLst>
                <a:cxn ang="0">
                  <a:pos x="T0" y="T1"/>
                </a:cxn>
                <a:cxn ang="0">
                  <a:pos x="T2" y="T3"/>
                </a:cxn>
                <a:cxn ang="0">
                  <a:pos x="T4" y="T5"/>
                </a:cxn>
                <a:cxn ang="0">
                  <a:pos x="T6" y="T7"/>
                </a:cxn>
                <a:cxn ang="0">
                  <a:pos x="T8" y="T9"/>
                </a:cxn>
                <a:cxn ang="0">
                  <a:pos x="T10" y="T11"/>
                </a:cxn>
              </a:cxnLst>
              <a:rect l="0" t="0" r="r" b="b"/>
              <a:pathLst>
                <a:path w="136" h="97">
                  <a:moveTo>
                    <a:pt x="15" y="0"/>
                  </a:moveTo>
                  <a:cubicBezTo>
                    <a:pt x="0" y="29"/>
                    <a:pt x="0" y="29"/>
                    <a:pt x="0" y="29"/>
                  </a:cubicBezTo>
                  <a:cubicBezTo>
                    <a:pt x="20" y="40"/>
                    <a:pt x="40" y="52"/>
                    <a:pt x="59" y="64"/>
                  </a:cubicBezTo>
                  <a:cubicBezTo>
                    <a:pt x="82" y="74"/>
                    <a:pt x="105" y="85"/>
                    <a:pt x="127" y="97"/>
                  </a:cubicBezTo>
                  <a:cubicBezTo>
                    <a:pt x="136" y="81"/>
                    <a:pt x="136" y="81"/>
                    <a:pt x="136" y="81"/>
                  </a:cubicBezTo>
                  <a:cubicBezTo>
                    <a:pt x="94" y="57"/>
                    <a:pt x="53" y="30"/>
                    <a:pt x="15" y="0"/>
                  </a:cubicBezTo>
                </a:path>
              </a:pathLst>
            </a:custGeom>
            <a:solidFill>
              <a:srgbClr val="3F3E3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57" name="Freeform 24"/>
            <p:cNvSpPr>
              <a:spLocks/>
            </p:cNvSpPr>
            <p:nvPr/>
          </p:nvSpPr>
          <p:spPr bwMode="auto">
            <a:xfrm>
              <a:off x="2924884" y="4441453"/>
              <a:ext cx="247247" cy="251785"/>
            </a:xfrm>
            <a:custGeom>
              <a:avLst/>
              <a:gdLst>
                <a:gd name="T0" fmla="*/ 173 w 313"/>
                <a:gd name="T1" fmla="*/ 366 h 385"/>
                <a:gd name="T2" fmla="*/ 201 w 313"/>
                <a:gd name="T3" fmla="*/ 381 h 385"/>
                <a:gd name="T4" fmla="*/ 300 w 313"/>
                <a:gd name="T5" fmla="*/ 378 h 385"/>
                <a:gd name="T6" fmla="*/ 307 w 313"/>
                <a:gd name="T7" fmla="*/ 350 h 385"/>
                <a:gd name="T8" fmla="*/ 139 w 313"/>
                <a:gd name="T9" fmla="*/ 13 h 385"/>
                <a:gd name="T10" fmla="*/ 112 w 313"/>
                <a:gd name="T11" fmla="*/ 6 h 385"/>
                <a:gd name="T12" fmla="*/ 12 w 313"/>
                <a:gd name="T13" fmla="*/ 66 h 385"/>
                <a:gd name="T14" fmla="*/ 5 w 313"/>
                <a:gd name="T15" fmla="*/ 93 h 385"/>
                <a:gd name="T16" fmla="*/ 173 w 313"/>
                <a:gd name="T17" fmla="*/ 366 h 3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3" h="385">
                  <a:moveTo>
                    <a:pt x="173" y="366"/>
                  </a:moveTo>
                  <a:cubicBezTo>
                    <a:pt x="179" y="376"/>
                    <a:pt x="184" y="381"/>
                    <a:pt x="201" y="381"/>
                  </a:cubicBezTo>
                  <a:cubicBezTo>
                    <a:pt x="201" y="381"/>
                    <a:pt x="277" y="385"/>
                    <a:pt x="300" y="378"/>
                  </a:cubicBezTo>
                  <a:cubicBezTo>
                    <a:pt x="311" y="375"/>
                    <a:pt x="313" y="360"/>
                    <a:pt x="307" y="350"/>
                  </a:cubicBezTo>
                  <a:cubicBezTo>
                    <a:pt x="139" y="13"/>
                    <a:pt x="139" y="13"/>
                    <a:pt x="139" y="13"/>
                  </a:cubicBezTo>
                  <a:cubicBezTo>
                    <a:pt x="134" y="4"/>
                    <a:pt x="121" y="0"/>
                    <a:pt x="112" y="6"/>
                  </a:cubicBezTo>
                  <a:cubicBezTo>
                    <a:pt x="12" y="66"/>
                    <a:pt x="12" y="66"/>
                    <a:pt x="12" y="66"/>
                  </a:cubicBezTo>
                  <a:cubicBezTo>
                    <a:pt x="3" y="71"/>
                    <a:pt x="0" y="84"/>
                    <a:pt x="5" y="93"/>
                  </a:cubicBezTo>
                  <a:cubicBezTo>
                    <a:pt x="173" y="366"/>
                    <a:pt x="173" y="366"/>
                    <a:pt x="173" y="366"/>
                  </a:cubicBezTo>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58" name="Freeform 25"/>
            <p:cNvSpPr>
              <a:spLocks/>
            </p:cNvSpPr>
            <p:nvPr/>
          </p:nvSpPr>
          <p:spPr bwMode="auto">
            <a:xfrm>
              <a:off x="2545630" y="3998826"/>
              <a:ext cx="45719" cy="45719"/>
            </a:xfrm>
            <a:custGeom>
              <a:avLst/>
              <a:gdLst>
                <a:gd name="T0" fmla="*/ 0 w 23"/>
                <a:gd name="T1" fmla="*/ 0 h 46"/>
                <a:gd name="T2" fmla="*/ 0 w 23"/>
                <a:gd name="T3" fmla="*/ 0 h 46"/>
                <a:gd name="T4" fmla="*/ 23 w 23"/>
                <a:gd name="T5" fmla="*/ 46 h 46"/>
                <a:gd name="T6" fmla="*/ 23 w 23"/>
                <a:gd name="T7" fmla="*/ 46 h 46"/>
                <a:gd name="T8" fmla="*/ 0 w 23"/>
                <a:gd name="T9" fmla="*/ 0 h 46"/>
              </a:gdLst>
              <a:ahLst/>
              <a:cxnLst>
                <a:cxn ang="0">
                  <a:pos x="T0" y="T1"/>
                </a:cxn>
                <a:cxn ang="0">
                  <a:pos x="T2" y="T3"/>
                </a:cxn>
                <a:cxn ang="0">
                  <a:pos x="T4" y="T5"/>
                </a:cxn>
                <a:cxn ang="0">
                  <a:pos x="T6" y="T7"/>
                </a:cxn>
                <a:cxn ang="0">
                  <a:pos x="T8" y="T9"/>
                </a:cxn>
              </a:cxnLst>
              <a:rect l="0" t="0" r="r" b="b"/>
              <a:pathLst>
                <a:path w="23" h="46">
                  <a:moveTo>
                    <a:pt x="0" y="0"/>
                  </a:moveTo>
                  <a:lnTo>
                    <a:pt x="0" y="0"/>
                  </a:lnTo>
                  <a:lnTo>
                    <a:pt x="23" y="46"/>
                  </a:lnTo>
                  <a:lnTo>
                    <a:pt x="23" y="46"/>
                  </a:lnTo>
                  <a:lnTo>
                    <a:pt x="0" y="0"/>
                  </a:lnTo>
                  <a:close/>
                </a:path>
              </a:pathLst>
            </a:custGeom>
            <a:solidFill>
              <a:srgbClr val="AEADA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59" name="Freeform 26"/>
            <p:cNvSpPr>
              <a:spLocks/>
            </p:cNvSpPr>
            <p:nvPr/>
          </p:nvSpPr>
          <p:spPr bwMode="auto">
            <a:xfrm>
              <a:off x="2545630" y="3998826"/>
              <a:ext cx="45719" cy="45719"/>
            </a:xfrm>
            <a:custGeom>
              <a:avLst/>
              <a:gdLst>
                <a:gd name="T0" fmla="*/ 0 w 23"/>
                <a:gd name="T1" fmla="*/ 0 h 46"/>
                <a:gd name="T2" fmla="*/ 0 w 23"/>
                <a:gd name="T3" fmla="*/ 0 h 46"/>
                <a:gd name="T4" fmla="*/ 23 w 23"/>
                <a:gd name="T5" fmla="*/ 46 h 46"/>
                <a:gd name="T6" fmla="*/ 23 w 23"/>
                <a:gd name="T7" fmla="*/ 46 h 46"/>
                <a:gd name="T8" fmla="*/ 0 w 23"/>
                <a:gd name="T9" fmla="*/ 0 h 46"/>
              </a:gdLst>
              <a:ahLst/>
              <a:cxnLst>
                <a:cxn ang="0">
                  <a:pos x="T0" y="T1"/>
                </a:cxn>
                <a:cxn ang="0">
                  <a:pos x="T2" y="T3"/>
                </a:cxn>
                <a:cxn ang="0">
                  <a:pos x="T4" y="T5"/>
                </a:cxn>
                <a:cxn ang="0">
                  <a:pos x="T6" y="T7"/>
                </a:cxn>
                <a:cxn ang="0">
                  <a:pos x="T8" y="T9"/>
                </a:cxn>
              </a:cxnLst>
              <a:rect l="0" t="0" r="r" b="b"/>
              <a:pathLst>
                <a:path w="23" h="46">
                  <a:moveTo>
                    <a:pt x="0" y="0"/>
                  </a:moveTo>
                  <a:lnTo>
                    <a:pt x="0" y="0"/>
                  </a:lnTo>
                  <a:lnTo>
                    <a:pt x="23" y="46"/>
                  </a:lnTo>
                  <a:lnTo>
                    <a:pt x="23" y="46"/>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60" name="Freeform 27"/>
            <p:cNvSpPr>
              <a:spLocks/>
            </p:cNvSpPr>
            <p:nvPr/>
          </p:nvSpPr>
          <p:spPr bwMode="auto">
            <a:xfrm>
              <a:off x="2514372" y="3989628"/>
              <a:ext cx="108235" cy="64114"/>
            </a:xfrm>
            <a:custGeom>
              <a:avLst/>
              <a:gdLst>
                <a:gd name="T0" fmla="*/ 122 w 137"/>
                <a:gd name="T1" fmla="*/ 0 h 98"/>
                <a:gd name="T2" fmla="*/ 0 w 137"/>
                <a:gd name="T3" fmla="*/ 81 h 98"/>
                <a:gd name="T4" fmla="*/ 10 w 137"/>
                <a:gd name="T5" fmla="*/ 98 h 98"/>
                <a:gd name="T6" fmla="*/ 78 w 137"/>
                <a:gd name="T7" fmla="*/ 65 h 98"/>
                <a:gd name="T8" fmla="*/ 137 w 137"/>
                <a:gd name="T9" fmla="*/ 30 h 98"/>
                <a:gd name="T10" fmla="*/ 122 w 137"/>
                <a:gd name="T11" fmla="*/ 0 h 98"/>
              </a:gdLst>
              <a:ahLst/>
              <a:cxnLst>
                <a:cxn ang="0">
                  <a:pos x="T0" y="T1"/>
                </a:cxn>
                <a:cxn ang="0">
                  <a:pos x="T2" y="T3"/>
                </a:cxn>
                <a:cxn ang="0">
                  <a:pos x="T4" y="T5"/>
                </a:cxn>
                <a:cxn ang="0">
                  <a:pos x="T6" y="T7"/>
                </a:cxn>
                <a:cxn ang="0">
                  <a:pos x="T8" y="T9"/>
                </a:cxn>
                <a:cxn ang="0">
                  <a:pos x="T10" y="T11"/>
                </a:cxn>
              </a:cxnLst>
              <a:rect l="0" t="0" r="r" b="b"/>
              <a:pathLst>
                <a:path w="137" h="98">
                  <a:moveTo>
                    <a:pt x="122" y="0"/>
                  </a:moveTo>
                  <a:cubicBezTo>
                    <a:pt x="83" y="30"/>
                    <a:pt x="43" y="58"/>
                    <a:pt x="0" y="81"/>
                  </a:cubicBezTo>
                  <a:cubicBezTo>
                    <a:pt x="10" y="98"/>
                    <a:pt x="10" y="98"/>
                    <a:pt x="10" y="98"/>
                  </a:cubicBezTo>
                  <a:cubicBezTo>
                    <a:pt x="32" y="86"/>
                    <a:pt x="55" y="75"/>
                    <a:pt x="78" y="65"/>
                  </a:cubicBezTo>
                  <a:cubicBezTo>
                    <a:pt x="97" y="53"/>
                    <a:pt x="117" y="41"/>
                    <a:pt x="137" y="30"/>
                  </a:cubicBezTo>
                  <a:cubicBezTo>
                    <a:pt x="122" y="0"/>
                    <a:pt x="122" y="0"/>
                    <a:pt x="122" y="0"/>
                  </a:cubicBezTo>
                </a:path>
              </a:pathLst>
            </a:custGeom>
            <a:solidFill>
              <a:srgbClr val="3F3E3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61" name="Freeform 29"/>
            <p:cNvSpPr>
              <a:spLocks noEditPoints="1"/>
            </p:cNvSpPr>
            <p:nvPr/>
          </p:nvSpPr>
          <p:spPr bwMode="auto">
            <a:xfrm>
              <a:off x="1859577" y="3435320"/>
              <a:ext cx="1417825" cy="1172731"/>
            </a:xfrm>
            <a:custGeom>
              <a:avLst/>
              <a:gdLst>
                <a:gd name="T0" fmla="*/ 897 w 1794"/>
                <a:gd name="T1" fmla="*/ 1793 h 1793"/>
                <a:gd name="T2" fmla="*/ 263 w 1794"/>
                <a:gd name="T3" fmla="*/ 1531 h 1793"/>
                <a:gd name="T4" fmla="*/ 0 w 1794"/>
                <a:gd name="T5" fmla="*/ 897 h 1793"/>
                <a:gd name="T6" fmla="*/ 263 w 1794"/>
                <a:gd name="T7" fmla="*/ 262 h 1793"/>
                <a:gd name="T8" fmla="*/ 897 w 1794"/>
                <a:gd name="T9" fmla="*/ 0 h 1793"/>
                <a:gd name="T10" fmla="*/ 1531 w 1794"/>
                <a:gd name="T11" fmla="*/ 262 h 1793"/>
                <a:gd name="T12" fmla="*/ 1794 w 1794"/>
                <a:gd name="T13" fmla="*/ 897 h 1793"/>
                <a:gd name="T14" fmla="*/ 1531 w 1794"/>
                <a:gd name="T15" fmla="*/ 1531 h 1793"/>
                <a:gd name="T16" fmla="*/ 897 w 1794"/>
                <a:gd name="T17" fmla="*/ 1793 h 1793"/>
                <a:gd name="T18" fmla="*/ 897 w 1794"/>
                <a:gd name="T19" fmla="*/ 79 h 1793"/>
                <a:gd name="T20" fmla="*/ 79 w 1794"/>
                <a:gd name="T21" fmla="*/ 897 h 1793"/>
                <a:gd name="T22" fmla="*/ 897 w 1794"/>
                <a:gd name="T23" fmla="*/ 1714 h 1793"/>
                <a:gd name="T24" fmla="*/ 1715 w 1794"/>
                <a:gd name="T25" fmla="*/ 897 h 1793"/>
                <a:gd name="T26" fmla="*/ 897 w 1794"/>
                <a:gd name="T27" fmla="*/ 79 h 17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94" h="1793">
                  <a:moveTo>
                    <a:pt x="897" y="1793"/>
                  </a:moveTo>
                  <a:cubicBezTo>
                    <a:pt x="658" y="1793"/>
                    <a:pt x="432" y="1700"/>
                    <a:pt x="263" y="1531"/>
                  </a:cubicBezTo>
                  <a:cubicBezTo>
                    <a:pt x="94" y="1361"/>
                    <a:pt x="0" y="1136"/>
                    <a:pt x="0" y="897"/>
                  </a:cubicBezTo>
                  <a:cubicBezTo>
                    <a:pt x="0" y="657"/>
                    <a:pt x="94" y="432"/>
                    <a:pt x="263" y="262"/>
                  </a:cubicBezTo>
                  <a:cubicBezTo>
                    <a:pt x="432" y="93"/>
                    <a:pt x="658" y="0"/>
                    <a:pt x="897" y="0"/>
                  </a:cubicBezTo>
                  <a:cubicBezTo>
                    <a:pt x="1137" y="0"/>
                    <a:pt x="1362" y="93"/>
                    <a:pt x="1531" y="262"/>
                  </a:cubicBezTo>
                  <a:cubicBezTo>
                    <a:pt x="1701" y="432"/>
                    <a:pt x="1794" y="657"/>
                    <a:pt x="1794" y="897"/>
                  </a:cubicBezTo>
                  <a:cubicBezTo>
                    <a:pt x="1794" y="1136"/>
                    <a:pt x="1701" y="1361"/>
                    <a:pt x="1531" y="1531"/>
                  </a:cubicBezTo>
                  <a:cubicBezTo>
                    <a:pt x="1362" y="1700"/>
                    <a:pt x="1137" y="1793"/>
                    <a:pt x="897" y="1793"/>
                  </a:cubicBezTo>
                  <a:moveTo>
                    <a:pt x="897" y="79"/>
                  </a:moveTo>
                  <a:cubicBezTo>
                    <a:pt x="446" y="79"/>
                    <a:pt x="79" y="446"/>
                    <a:pt x="79" y="897"/>
                  </a:cubicBezTo>
                  <a:cubicBezTo>
                    <a:pt x="79" y="1348"/>
                    <a:pt x="446" y="1714"/>
                    <a:pt x="897" y="1714"/>
                  </a:cubicBezTo>
                  <a:cubicBezTo>
                    <a:pt x="1348" y="1714"/>
                    <a:pt x="1715" y="1348"/>
                    <a:pt x="1715" y="897"/>
                  </a:cubicBezTo>
                  <a:cubicBezTo>
                    <a:pt x="1715" y="446"/>
                    <a:pt x="1348" y="79"/>
                    <a:pt x="897" y="79"/>
                  </a:cubicBezTo>
                </a:path>
              </a:pathLst>
            </a:custGeom>
            <a:solidFill>
              <a:srgbClr val="EA55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62" name="Freeform 30"/>
            <p:cNvSpPr>
              <a:spLocks noEditPoints="1"/>
            </p:cNvSpPr>
            <p:nvPr/>
          </p:nvSpPr>
          <p:spPr bwMode="auto">
            <a:xfrm>
              <a:off x="1915233" y="3481176"/>
              <a:ext cx="1306513" cy="1081019"/>
            </a:xfrm>
            <a:custGeom>
              <a:avLst/>
              <a:gdLst>
                <a:gd name="T0" fmla="*/ 826 w 1653"/>
                <a:gd name="T1" fmla="*/ 1653 h 1653"/>
                <a:gd name="T2" fmla="*/ 0 w 1653"/>
                <a:gd name="T3" fmla="*/ 827 h 1653"/>
                <a:gd name="T4" fmla="*/ 826 w 1653"/>
                <a:gd name="T5" fmla="*/ 0 h 1653"/>
                <a:gd name="T6" fmla="*/ 1653 w 1653"/>
                <a:gd name="T7" fmla="*/ 827 h 1653"/>
                <a:gd name="T8" fmla="*/ 826 w 1653"/>
                <a:gd name="T9" fmla="*/ 1653 h 1653"/>
                <a:gd name="T10" fmla="*/ 826 w 1653"/>
                <a:gd name="T11" fmla="*/ 49 h 1653"/>
                <a:gd name="T12" fmla="*/ 48 w 1653"/>
                <a:gd name="T13" fmla="*/ 827 h 1653"/>
                <a:gd name="T14" fmla="*/ 826 w 1653"/>
                <a:gd name="T15" fmla="*/ 1605 h 1653"/>
                <a:gd name="T16" fmla="*/ 1604 w 1653"/>
                <a:gd name="T17" fmla="*/ 827 h 1653"/>
                <a:gd name="T18" fmla="*/ 826 w 1653"/>
                <a:gd name="T19" fmla="*/ 49 h 16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53" h="1653">
                  <a:moveTo>
                    <a:pt x="826" y="1653"/>
                  </a:moveTo>
                  <a:cubicBezTo>
                    <a:pt x="371" y="1653"/>
                    <a:pt x="0" y="1282"/>
                    <a:pt x="0" y="827"/>
                  </a:cubicBezTo>
                  <a:cubicBezTo>
                    <a:pt x="0" y="371"/>
                    <a:pt x="371" y="0"/>
                    <a:pt x="826" y="0"/>
                  </a:cubicBezTo>
                  <a:cubicBezTo>
                    <a:pt x="1282" y="0"/>
                    <a:pt x="1653" y="371"/>
                    <a:pt x="1653" y="827"/>
                  </a:cubicBezTo>
                  <a:cubicBezTo>
                    <a:pt x="1653" y="1282"/>
                    <a:pt x="1282" y="1653"/>
                    <a:pt x="826" y="1653"/>
                  </a:cubicBezTo>
                  <a:moveTo>
                    <a:pt x="826" y="49"/>
                  </a:moveTo>
                  <a:cubicBezTo>
                    <a:pt x="397" y="49"/>
                    <a:pt x="48" y="398"/>
                    <a:pt x="48" y="827"/>
                  </a:cubicBezTo>
                  <a:cubicBezTo>
                    <a:pt x="48" y="1256"/>
                    <a:pt x="397" y="1605"/>
                    <a:pt x="826" y="1605"/>
                  </a:cubicBezTo>
                  <a:cubicBezTo>
                    <a:pt x="1255" y="1605"/>
                    <a:pt x="1604" y="1256"/>
                    <a:pt x="1604" y="827"/>
                  </a:cubicBezTo>
                  <a:cubicBezTo>
                    <a:pt x="1604" y="398"/>
                    <a:pt x="1255" y="49"/>
                    <a:pt x="826" y="49"/>
                  </a:cubicBezTo>
                </a:path>
              </a:pathLst>
            </a:custGeom>
            <a:solidFill>
              <a:srgbClr val="DFDED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63" name="Freeform 31"/>
            <p:cNvSpPr>
              <a:spLocks noEditPoints="1"/>
            </p:cNvSpPr>
            <p:nvPr/>
          </p:nvSpPr>
          <p:spPr bwMode="auto">
            <a:xfrm>
              <a:off x="1886507" y="3456974"/>
              <a:ext cx="1363965" cy="1129422"/>
            </a:xfrm>
            <a:custGeom>
              <a:avLst/>
              <a:gdLst>
                <a:gd name="T0" fmla="*/ 863 w 1726"/>
                <a:gd name="T1" fmla="*/ 1690 h 1727"/>
                <a:gd name="T2" fmla="*/ 37 w 1726"/>
                <a:gd name="T3" fmla="*/ 864 h 1727"/>
                <a:gd name="T4" fmla="*/ 863 w 1726"/>
                <a:gd name="T5" fmla="*/ 37 h 1727"/>
                <a:gd name="T6" fmla="*/ 1690 w 1726"/>
                <a:gd name="T7" fmla="*/ 864 h 1727"/>
                <a:gd name="T8" fmla="*/ 1690 w 1726"/>
                <a:gd name="T9" fmla="*/ 864 h 1727"/>
                <a:gd name="T10" fmla="*/ 1690 w 1726"/>
                <a:gd name="T11" fmla="*/ 864 h 1727"/>
                <a:gd name="T12" fmla="*/ 863 w 1726"/>
                <a:gd name="T13" fmla="*/ 1690 h 1727"/>
                <a:gd name="T14" fmla="*/ 863 w 1726"/>
                <a:gd name="T15" fmla="*/ 1690 h 1727"/>
                <a:gd name="T16" fmla="*/ 863 w 1726"/>
                <a:gd name="T17" fmla="*/ 0 h 1727"/>
                <a:gd name="T18" fmla="*/ 0 w 1726"/>
                <a:gd name="T19" fmla="*/ 864 h 1727"/>
                <a:gd name="T20" fmla="*/ 863 w 1726"/>
                <a:gd name="T21" fmla="*/ 1727 h 1727"/>
                <a:gd name="T22" fmla="*/ 1726 w 1726"/>
                <a:gd name="T23" fmla="*/ 864 h 1727"/>
                <a:gd name="T24" fmla="*/ 863 w 1726"/>
                <a:gd name="T25" fmla="*/ 0 h 17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26" h="1727">
                  <a:moveTo>
                    <a:pt x="863" y="1690"/>
                  </a:moveTo>
                  <a:cubicBezTo>
                    <a:pt x="408" y="1690"/>
                    <a:pt x="37" y="1319"/>
                    <a:pt x="37" y="864"/>
                  </a:cubicBezTo>
                  <a:cubicBezTo>
                    <a:pt x="37" y="408"/>
                    <a:pt x="408" y="37"/>
                    <a:pt x="863" y="37"/>
                  </a:cubicBezTo>
                  <a:cubicBezTo>
                    <a:pt x="1319" y="37"/>
                    <a:pt x="1690" y="408"/>
                    <a:pt x="1690" y="864"/>
                  </a:cubicBezTo>
                  <a:cubicBezTo>
                    <a:pt x="1690" y="864"/>
                    <a:pt x="1690" y="864"/>
                    <a:pt x="1690" y="864"/>
                  </a:cubicBezTo>
                  <a:cubicBezTo>
                    <a:pt x="1690" y="864"/>
                    <a:pt x="1690" y="864"/>
                    <a:pt x="1690" y="864"/>
                  </a:cubicBezTo>
                  <a:cubicBezTo>
                    <a:pt x="1690" y="1319"/>
                    <a:pt x="1319" y="1690"/>
                    <a:pt x="863" y="1690"/>
                  </a:cubicBezTo>
                  <a:cubicBezTo>
                    <a:pt x="863" y="1690"/>
                    <a:pt x="863" y="1690"/>
                    <a:pt x="863" y="1690"/>
                  </a:cubicBezTo>
                  <a:moveTo>
                    <a:pt x="863" y="0"/>
                  </a:moveTo>
                  <a:cubicBezTo>
                    <a:pt x="387" y="0"/>
                    <a:pt x="0" y="388"/>
                    <a:pt x="0" y="864"/>
                  </a:cubicBezTo>
                  <a:cubicBezTo>
                    <a:pt x="0" y="1340"/>
                    <a:pt x="387" y="1727"/>
                    <a:pt x="863" y="1727"/>
                  </a:cubicBezTo>
                  <a:cubicBezTo>
                    <a:pt x="1339" y="1727"/>
                    <a:pt x="1726" y="1340"/>
                    <a:pt x="1726" y="864"/>
                  </a:cubicBezTo>
                  <a:cubicBezTo>
                    <a:pt x="1726" y="388"/>
                    <a:pt x="1339" y="0"/>
                    <a:pt x="863" y="0"/>
                  </a:cubicBezTo>
                </a:path>
              </a:pathLst>
            </a:custGeom>
            <a:solidFill>
              <a:srgbClr val="CD4A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64" name="Oval 32"/>
            <p:cNvSpPr>
              <a:spLocks noChangeArrowheads="1"/>
            </p:cNvSpPr>
            <p:nvPr/>
          </p:nvSpPr>
          <p:spPr bwMode="auto">
            <a:xfrm>
              <a:off x="2464615" y="3483342"/>
              <a:ext cx="183127" cy="151581"/>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65" name="Oval 33"/>
            <p:cNvSpPr>
              <a:spLocks noChangeArrowheads="1"/>
            </p:cNvSpPr>
            <p:nvPr/>
          </p:nvSpPr>
          <p:spPr bwMode="auto">
            <a:xfrm>
              <a:off x="2482568" y="3497778"/>
              <a:ext cx="147220" cy="122284"/>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66" name="Freeform 34"/>
            <p:cNvSpPr>
              <a:spLocks noEditPoints="1"/>
            </p:cNvSpPr>
            <p:nvPr/>
          </p:nvSpPr>
          <p:spPr bwMode="auto">
            <a:xfrm>
              <a:off x="2482568" y="3539389"/>
              <a:ext cx="3078" cy="29722"/>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67" name="Freeform 35"/>
            <p:cNvSpPr>
              <a:spLocks/>
            </p:cNvSpPr>
            <p:nvPr/>
          </p:nvSpPr>
          <p:spPr bwMode="auto">
            <a:xfrm>
              <a:off x="2482568" y="3505421"/>
              <a:ext cx="61555" cy="113792"/>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68" name="Rectangle 36"/>
            <p:cNvSpPr>
              <a:spLocks noChangeArrowheads="1"/>
            </p:cNvSpPr>
            <p:nvPr/>
          </p:nvSpPr>
          <p:spPr bwMode="auto">
            <a:xfrm>
              <a:off x="2512833" y="3531746"/>
              <a:ext cx="86690" cy="41186"/>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69" name="Freeform 40"/>
            <p:cNvSpPr>
              <a:spLocks noEditPoints="1"/>
            </p:cNvSpPr>
            <p:nvPr/>
          </p:nvSpPr>
          <p:spPr bwMode="auto">
            <a:xfrm>
              <a:off x="2545630" y="3998826"/>
              <a:ext cx="45719" cy="45719"/>
            </a:xfrm>
            <a:custGeom>
              <a:avLst/>
              <a:gdLst>
                <a:gd name="T0" fmla="*/ 8 w 8"/>
                <a:gd name="T1" fmla="*/ 50 h 50"/>
                <a:gd name="T2" fmla="*/ 8 w 8"/>
                <a:gd name="T3" fmla="*/ 50 h 50"/>
                <a:gd name="T4" fmla="*/ 8 w 8"/>
                <a:gd name="T5" fmla="*/ 50 h 50"/>
                <a:gd name="T6" fmla="*/ 8 w 8"/>
                <a:gd name="T7" fmla="*/ 50 h 50"/>
                <a:gd name="T8" fmla="*/ 0 w 8"/>
                <a:gd name="T9" fmla="*/ 11 h 50"/>
                <a:gd name="T10" fmla="*/ 0 w 8"/>
                <a:gd name="T11" fmla="*/ 11 h 50"/>
                <a:gd name="T12" fmla="*/ 0 w 8"/>
                <a:gd name="T13" fmla="*/ 11 h 50"/>
                <a:gd name="T14" fmla="*/ 0 w 8"/>
                <a:gd name="T15" fmla="*/ 11 h 50"/>
                <a:gd name="T16" fmla="*/ 0 w 8"/>
                <a:gd name="T17" fmla="*/ 11 h 50"/>
                <a:gd name="T18" fmla="*/ 0 w 8"/>
                <a:gd name="T19" fmla="*/ 11 h 50"/>
                <a:gd name="T20" fmla="*/ 0 w 8"/>
                <a:gd name="T21" fmla="*/ 10 h 50"/>
                <a:gd name="T22" fmla="*/ 0 w 8"/>
                <a:gd name="T23" fmla="*/ 10 h 50"/>
                <a:gd name="T24" fmla="*/ 0 w 8"/>
                <a:gd name="T25" fmla="*/ 10 h 50"/>
                <a:gd name="T26" fmla="*/ 0 w 8"/>
                <a:gd name="T27" fmla="*/ 10 h 50"/>
                <a:gd name="T28" fmla="*/ 0 w 8"/>
                <a:gd name="T29" fmla="*/ 9 h 50"/>
                <a:gd name="T30" fmla="*/ 0 w 8"/>
                <a:gd name="T31" fmla="*/ 9 h 50"/>
                <a:gd name="T32" fmla="*/ 0 w 8"/>
                <a:gd name="T33" fmla="*/ 9 h 50"/>
                <a:gd name="T34" fmla="*/ 0 w 8"/>
                <a:gd name="T35" fmla="*/ 9 h 50"/>
                <a:gd name="T36" fmla="*/ 0 w 8"/>
                <a:gd name="T37" fmla="*/ 9 h 50"/>
                <a:gd name="T38" fmla="*/ 0 w 8"/>
                <a:gd name="T39" fmla="*/ 9 h 50"/>
                <a:gd name="T40" fmla="*/ 0 w 8"/>
                <a:gd name="T41" fmla="*/ 8 h 50"/>
                <a:gd name="T42" fmla="*/ 0 w 8"/>
                <a:gd name="T43" fmla="*/ 8 h 50"/>
                <a:gd name="T44" fmla="*/ 0 w 8"/>
                <a:gd name="T45" fmla="*/ 8 h 50"/>
                <a:gd name="T46" fmla="*/ 0 w 8"/>
                <a:gd name="T47" fmla="*/ 7 h 50"/>
                <a:gd name="T48" fmla="*/ 0 w 8"/>
                <a:gd name="T49" fmla="*/ 7 h 50"/>
                <a:gd name="T50" fmla="*/ 0 w 8"/>
                <a:gd name="T51" fmla="*/ 7 h 50"/>
                <a:gd name="T52" fmla="*/ 0 w 8"/>
                <a:gd name="T53" fmla="*/ 7 h 50"/>
                <a:gd name="T54" fmla="*/ 0 w 8"/>
                <a:gd name="T55" fmla="*/ 7 h 50"/>
                <a:gd name="T56" fmla="*/ 0 w 8"/>
                <a:gd name="T57" fmla="*/ 7 h 50"/>
                <a:gd name="T58" fmla="*/ 0 w 8"/>
                <a:gd name="T59" fmla="*/ 6 h 50"/>
                <a:gd name="T60" fmla="*/ 0 w 8"/>
                <a:gd name="T61" fmla="*/ 6 h 50"/>
                <a:gd name="T62" fmla="*/ 0 w 8"/>
                <a:gd name="T63" fmla="*/ 6 h 50"/>
                <a:gd name="T64" fmla="*/ 0 w 8"/>
                <a:gd name="T65" fmla="*/ 6 h 50"/>
                <a:gd name="T66" fmla="*/ 0 w 8"/>
                <a:gd name="T67" fmla="*/ 6 h 50"/>
                <a:gd name="T68" fmla="*/ 0 w 8"/>
                <a:gd name="T69" fmla="*/ 6 h 50"/>
                <a:gd name="T70" fmla="*/ 0 w 8"/>
                <a:gd name="T71" fmla="*/ 5 h 50"/>
                <a:gd name="T72" fmla="*/ 0 w 8"/>
                <a:gd name="T73" fmla="*/ 5 h 50"/>
                <a:gd name="T74" fmla="*/ 0 w 8"/>
                <a:gd name="T75" fmla="*/ 5 h 50"/>
                <a:gd name="T76" fmla="*/ 0 w 8"/>
                <a:gd name="T77" fmla="*/ 5 h 50"/>
                <a:gd name="T78" fmla="*/ 0 w 8"/>
                <a:gd name="T79" fmla="*/ 5 h 50"/>
                <a:gd name="T80" fmla="*/ 0 w 8"/>
                <a:gd name="T81" fmla="*/ 4 h 50"/>
                <a:gd name="T82" fmla="*/ 0 w 8"/>
                <a:gd name="T83" fmla="*/ 4 h 50"/>
                <a:gd name="T84" fmla="*/ 0 w 8"/>
                <a:gd name="T85" fmla="*/ 4 h 50"/>
                <a:gd name="T86" fmla="*/ 0 w 8"/>
                <a:gd name="T87" fmla="*/ 4 h 50"/>
                <a:gd name="T88" fmla="*/ 0 w 8"/>
                <a:gd name="T89" fmla="*/ 3 h 50"/>
                <a:gd name="T90" fmla="*/ 0 w 8"/>
                <a:gd name="T91" fmla="*/ 3 h 50"/>
                <a:gd name="T92" fmla="*/ 0 w 8"/>
                <a:gd name="T93" fmla="*/ 3 h 50"/>
                <a:gd name="T94" fmla="*/ 0 w 8"/>
                <a:gd name="T95" fmla="*/ 3 h 50"/>
                <a:gd name="T96" fmla="*/ 0 w 8"/>
                <a:gd name="T97" fmla="*/ 3 h 50"/>
                <a:gd name="T98" fmla="*/ 0 w 8"/>
                <a:gd name="T99" fmla="*/ 3 h 50"/>
                <a:gd name="T100" fmla="*/ 0 w 8"/>
                <a:gd name="T101" fmla="*/ 2 h 50"/>
                <a:gd name="T102" fmla="*/ 0 w 8"/>
                <a:gd name="T103" fmla="*/ 2 h 50"/>
                <a:gd name="T104" fmla="*/ 0 w 8"/>
                <a:gd name="T105" fmla="*/ 2 h 50"/>
                <a:gd name="T106" fmla="*/ 0 w 8"/>
                <a:gd name="T107" fmla="*/ 2 h 50"/>
                <a:gd name="T108" fmla="*/ 0 w 8"/>
                <a:gd name="T109" fmla="*/ 2 h 50"/>
                <a:gd name="T110" fmla="*/ 0 w 8"/>
                <a:gd name="T111" fmla="*/ 1 h 50"/>
                <a:gd name="T112" fmla="*/ 0 w 8"/>
                <a:gd name="T113" fmla="*/ 0 h 50"/>
                <a:gd name="T114" fmla="*/ 0 w 8"/>
                <a:gd name="T115"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8" h="50">
                  <a:moveTo>
                    <a:pt x="8" y="50"/>
                  </a:moveTo>
                  <a:cubicBezTo>
                    <a:pt x="8" y="50"/>
                    <a:pt x="8" y="50"/>
                    <a:pt x="8" y="50"/>
                  </a:cubicBezTo>
                  <a:cubicBezTo>
                    <a:pt x="8" y="50"/>
                    <a:pt x="8" y="50"/>
                    <a:pt x="8" y="50"/>
                  </a:cubicBezTo>
                  <a:moveTo>
                    <a:pt x="8" y="50"/>
                  </a:moveTo>
                  <a:cubicBezTo>
                    <a:pt x="8" y="50"/>
                    <a:pt x="8" y="50"/>
                    <a:pt x="8" y="50"/>
                  </a:cubicBezTo>
                  <a:cubicBezTo>
                    <a:pt x="8" y="50"/>
                    <a:pt x="8" y="50"/>
                    <a:pt x="8" y="50"/>
                  </a:cubicBezTo>
                  <a:moveTo>
                    <a:pt x="8" y="49"/>
                  </a:moveTo>
                  <a:cubicBezTo>
                    <a:pt x="8" y="50"/>
                    <a:pt x="8" y="50"/>
                    <a:pt x="8" y="50"/>
                  </a:cubicBezTo>
                  <a:cubicBezTo>
                    <a:pt x="8" y="50"/>
                    <a:pt x="8" y="50"/>
                    <a:pt x="8" y="49"/>
                  </a:cubicBezTo>
                  <a:moveTo>
                    <a:pt x="0" y="11"/>
                  </a:moveTo>
                  <a:cubicBezTo>
                    <a:pt x="0" y="25"/>
                    <a:pt x="2" y="38"/>
                    <a:pt x="8" y="49"/>
                  </a:cubicBezTo>
                  <a:cubicBezTo>
                    <a:pt x="2" y="38"/>
                    <a:pt x="0" y="25"/>
                    <a:pt x="0" y="11"/>
                  </a:cubicBezTo>
                  <a:moveTo>
                    <a:pt x="0" y="11"/>
                  </a:moveTo>
                  <a:cubicBezTo>
                    <a:pt x="0" y="11"/>
                    <a:pt x="0" y="11"/>
                    <a:pt x="0" y="11"/>
                  </a:cubicBezTo>
                  <a:cubicBezTo>
                    <a:pt x="0" y="11"/>
                    <a:pt x="0" y="11"/>
                    <a:pt x="0" y="11"/>
                  </a:cubicBezTo>
                  <a:moveTo>
                    <a:pt x="0" y="11"/>
                  </a:moveTo>
                  <a:cubicBezTo>
                    <a:pt x="0" y="11"/>
                    <a:pt x="0" y="11"/>
                    <a:pt x="0" y="11"/>
                  </a:cubicBezTo>
                  <a:cubicBezTo>
                    <a:pt x="0" y="11"/>
                    <a:pt x="0" y="11"/>
                    <a:pt x="0" y="11"/>
                  </a:cubicBezTo>
                  <a:moveTo>
                    <a:pt x="0" y="10"/>
                  </a:moveTo>
                  <a:cubicBezTo>
                    <a:pt x="0" y="11"/>
                    <a:pt x="0" y="11"/>
                    <a:pt x="0" y="11"/>
                  </a:cubicBezTo>
                  <a:cubicBezTo>
                    <a:pt x="0" y="11"/>
                    <a:pt x="0" y="11"/>
                    <a:pt x="0" y="10"/>
                  </a:cubicBezTo>
                  <a:moveTo>
                    <a:pt x="0" y="10"/>
                  </a:moveTo>
                  <a:cubicBezTo>
                    <a:pt x="0" y="10"/>
                    <a:pt x="0" y="10"/>
                    <a:pt x="0" y="10"/>
                  </a:cubicBezTo>
                  <a:cubicBezTo>
                    <a:pt x="0" y="10"/>
                    <a:pt x="0" y="10"/>
                    <a:pt x="0" y="10"/>
                  </a:cubicBezTo>
                  <a:cubicBezTo>
                    <a:pt x="0" y="10"/>
                    <a:pt x="0" y="10"/>
                    <a:pt x="0" y="10"/>
                  </a:cubicBezTo>
                  <a:cubicBezTo>
                    <a:pt x="0" y="10"/>
                    <a:pt x="0" y="10"/>
                    <a:pt x="0" y="10"/>
                  </a:cubicBezTo>
                  <a:moveTo>
                    <a:pt x="0" y="10"/>
                  </a:moveTo>
                  <a:cubicBezTo>
                    <a:pt x="0" y="10"/>
                    <a:pt x="0" y="10"/>
                    <a:pt x="0" y="10"/>
                  </a:cubicBezTo>
                  <a:cubicBezTo>
                    <a:pt x="0" y="10"/>
                    <a:pt x="0" y="10"/>
                    <a:pt x="0" y="10"/>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8"/>
                  </a:moveTo>
                  <a:cubicBezTo>
                    <a:pt x="0" y="8"/>
                    <a:pt x="0" y="8"/>
                    <a:pt x="0" y="9"/>
                  </a:cubicBezTo>
                  <a:cubicBezTo>
                    <a:pt x="0" y="8"/>
                    <a:pt x="0" y="8"/>
                    <a:pt x="0" y="8"/>
                  </a:cubicBezTo>
                  <a:moveTo>
                    <a:pt x="0" y="8"/>
                  </a:moveTo>
                  <a:cubicBezTo>
                    <a:pt x="0" y="8"/>
                    <a:pt x="0" y="8"/>
                    <a:pt x="0" y="8"/>
                  </a:cubicBezTo>
                  <a:cubicBezTo>
                    <a:pt x="0" y="8"/>
                    <a:pt x="0" y="8"/>
                    <a:pt x="0" y="8"/>
                  </a:cubicBezTo>
                  <a:moveTo>
                    <a:pt x="0" y="8"/>
                  </a:moveTo>
                  <a:cubicBezTo>
                    <a:pt x="0" y="8"/>
                    <a:pt x="0" y="8"/>
                    <a:pt x="0" y="8"/>
                  </a:cubicBezTo>
                  <a:cubicBezTo>
                    <a:pt x="0" y="8"/>
                    <a:pt x="0" y="8"/>
                    <a:pt x="0" y="8"/>
                  </a:cubicBezTo>
                  <a:moveTo>
                    <a:pt x="0" y="7"/>
                  </a:moveTo>
                  <a:cubicBezTo>
                    <a:pt x="0" y="8"/>
                    <a:pt x="0" y="8"/>
                    <a:pt x="0" y="8"/>
                  </a:cubicBezTo>
                  <a:cubicBezTo>
                    <a:pt x="0" y="8"/>
                    <a:pt x="0" y="8"/>
                    <a:pt x="0" y="7"/>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5"/>
                  </a:moveTo>
                  <a:cubicBezTo>
                    <a:pt x="0" y="5"/>
                    <a:pt x="0" y="6"/>
                    <a:pt x="0" y="6"/>
                  </a:cubicBezTo>
                  <a:cubicBezTo>
                    <a:pt x="0" y="6"/>
                    <a:pt x="0" y="5"/>
                    <a:pt x="0" y="5"/>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3"/>
                  </a:moveTo>
                  <a:cubicBezTo>
                    <a:pt x="0" y="3"/>
                    <a:pt x="0" y="3"/>
                    <a:pt x="0" y="4"/>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2"/>
                  </a:moveTo>
                  <a:cubicBezTo>
                    <a:pt x="0" y="3"/>
                    <a:pt x="0" y="3"/>
                    <a:pt x="0" y="3"/>
                  </a:cubicBezTo>
                  <a:cubicBezTo>
                    <a:pt x="0" y="3"/>
                    <a:pt x="0" y="3"/>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1"/>
                  </a:moveTo>
                  <a:cubicBezTo>
                    <a:pt x="0" y="1"/>
                    <a:pt x="0" y="1"/>
                    <a:pt x="0" y="1"/>
                  </a:cubicBezTo>
                  <a:cubicBezTo>
                    <a:pt x="0" y="1"/>
                    <a:pt x="0" y="1"/>
                    <a:pt x="0" y="1"/>
                  </a:cubicBezTo>
                  <a:moveTo>
                    <a:pt x="0" y="0"/>
                  </a:moveTo>
                  <a:cubicBezTo>
                    <a:pt x="0" y="0"/>
                    <a:pt x="0" y="0"/>
                    <a:pt x="0" y="0"/>
                  </a:cubicBezTo>
                  <a:cubicBezTo>
                    <a:pt x="0" y="0"/>
                    <a:pt x="0" y="0"/>
                    <a:pt x="0"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70" name="Freeform 52"/>
            <p:cNvSpPr>
              <a:spLocks noEditPoints="1"/>
            </p:cNvSpPr>
            <p:nvPr/>
          </p:nvSpPr>
          <p:spPr bwMode="auto">
            <a:xfrm>
              <a:off x="2545630" y="3998826"/>
              <a:ext cx="45719" cy="45719"/>
            </a:xfrm>
            <a:custGeom>
              <a:avLst/>
              <a:gdLst>
                <a:gd name="T0" fmla="*/ 0 w 25"/>
                <a:gd name="T1" fmla="*/ 65 h 65"/>
                <a:gd name="T2" fmla="*/ 0 w 25"/>
                <a:gd name="T3" fmla="*/ 65 h 65"/>
                <a:gd name="T4" fmla="*/ 0 w 25"/>
                <a:gd name="T5" fmla="*/ 65 h 65"/>
                <a:gd name="T6" fmla="*/ 0 w 25"/>
                <a:gd name="T7" fmla="*/ 65 h 65"/>
                <a:gd name="T8" fmla="*/ 0 w 25"/>
                <a:gd name="T9" fmla="*/ 65 h 65"/>
                <a:gd name="T10" fmla="*/ 0 w 25"/>
                <a:gd name="T11" fmla="*/ 65 h 65"/>
                <a:gd name="T12" fmla="*/ 0 w 25"/>
                <a:gd name="T13" fmla="*/ 64 h 65"/>
                <a:gd name="T14" fmla="*/ 0 w 25"/>
                <a:gd name="T15" fmla="*/ 64 h 65"/>
                <a:gd name="T16" fmla="*/ 0 w 25"/>
                <a:gd name="T17" fmla="*/ 64 h 65"/>
                <a:gd name="T18" fmla="*/ 0 w 25"/>
                <a:gd name="T19" fmla="*/ 64 h 65"/>
                <a:gd name="T20" fmla="*/ 0 w 25"/>
                <a:gd name="T21" fmla="*/ 64 h 65"/>
                <a:gd name="T22" fmla="*/ 0 w 25"/>
                <a:gd name="T23" fmla="*/ 64 h 65"/>
                <a:gd name="T24" fmla="*/ 0 w 25"/>
                <a:gd name="T25" fmla="*/ 64 h 65"/>
                <a:gd name="T26" fmla="*/ 0 w 25"/>
                <a:gd name="T27" fmla="*/ 64 h 65"/>
                <a:gd name="T28" fmla="*/ 0 w 25"/>
                <a:gd name="T29" fmla="*/ 64 h 65"/>
                <a:gd name="T30" fmla="*/ 0 w 25"/>
                <a:gd name="T31" fmla="*/ 63 h 65"/>
                <a:gd name="T32" fmla="*/ 0 w 25"/>
                <a:gd name="T33" fmla="*/ 64 h 65"/>
                <a:gd name="T34" fmla="*/ 0 w 25"/>
                <a:gd name="T35" fmla="*/ 64 h 65"/>
                <a:gd name="T36" fmla="*/ 0 w 25"/>
                <a:gd name="T37" fmla="*/ 63 h 65"/>
                <a:gd name="T38" fmla="*/ 25 w 25"/>
                <a:gd name="T39" fmla="*/ 0 h 65"/>
                <a:gd name="T40" fmla="*/ 0 w 25"/>
                <a:gd name="T41" fmla="*/ 63 h 65"/>
                <a:gd name="T42" fmla="*/ 25 w 25"/>
                <a:gd name="T43" fmla="*/ 0 h 65"/>
                <a:gd name="T44" fmla="*/ 25 w 25"/>
                <a:gd name="T45" fmla="*/ 0 h 65"/>
                <a:gd name="T46" fmla="*/ 25 w 25"/>
                <a:gd name="T47" fmla="*/ 0 h 65"/>
                <a:gd name="T48" fmla="*/ 25 w 25"/>
                <a:gd name="T49" fmla="*/ 0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5" h="65">
                  <a:moveTo>
                    <a:pt x="0" y="65"/>
                  </a:moveTo>
                  <a:cubicBezTo>
                    <a:pt x="0" y="65"/>
                    <a:pt x="0" y="65"/>
                    <a:pt x="0" y="65"/>
                  </a:cubicBezTo>
                  <a:cubicBezTo>
                    <a:pt x="0" y="65"/>
                    <a:pt x="0" y="65"/>
                    <a:pt x="0" y="65"/>
                  </a:cubicBezTo>
                  <a:moveTo>
                    <a:pt x="0" y="65"/>
                  </a:moveTo>
                  <a:cubicBezTo>
                    <a:pt x="0" y="65"/>
                    <a:pt x="0" y="65"/>
                    <a:pt x="0" y="65"/>
                  </a:cubicBezTo>
                  <a:cubicBezTo>
                    <a:pt x="0" y="65"/>
                    <a:pt x="0" y="65"/>
                    <a:pt x="0" y="65"/>
                  </a:cubicBezTo>
                  <a:moveTo>
                    <a:pt x="0" y="64"/>
                  </a:moveTo>
                  <a:cubicBezTo>
                    <a:pt x="0" y="64"/>
                    <a:pt x="0" y="64"/>
                    <a:pt x="0" y="64"/>
                  </a:cubicBezTo>
                  <a:cubicBezTo>
                    <a:pt x="0" y="64"/>
                    <a:pt x="0" y="64"/>
                    <a:pt x="0" y="64"/>
                  </a:cubicBezTo>
                  <a:moveTo>
                    <a:pt x="0" y="64"/>
                  </a:moveTo>
                  <a:cubicBezTo>
                    <a:pt x="0" y="64"/>
                    <a:pt x="0" y="64"/>
                    <a:pt x="0" y="64"/>
                  </a:cubicBezTo>
                  <a:cubicBezTo>
                    <a:pt x="0" y="64"/>
                    <a:pt x="0" y="64"/>
                    <a:pt x="0" y="64"/>
                  </a:cubicBezTo>
                  <a:moveTo>
                    <a:pt x="0" y="64"/>
                  </a:moveTo>
                  <a:cubicBezTo>
                    <a:pt x="0" y="64"/>
                    <a:pt x="0" y="64"/>
                    <a:pt x="0" y="64"/>
                  </a:cubicBezTo>
                  <a:cubicBezTo>
                    <a:pt x="0" y="64"/>
                    <a:pt x="0" y="64"/>
                    <a:pt x="0" y="64"/>
                  </a:cubicBezTo>
                  <a:moveTo>
                    <a:pt x="0" y="63"/>
                  </a:moveTo>
                  <a:cubicBezTo>
                    <a:pt x="0" y="63"/>
                    <a:pt x="0" y="64"/>
                    <a:pt x="0" y="64"/>
                  </a:cubicBezTo>
                  <a:cubicBezTo>
                    <a:pt x="0" y="64"/>
                    <a:pt x="0" y="64"/>
                    <a:pt x="0" y="64"/>
                  </a:cubicBezTo>
                  <a:cubicBezTo>
                    <a:pt x="0" y="64"/>
                    <a:pt x="0" y="63"/>
                    <a:pt x="0" y="63"/>
                  </a:cubicBezTo>
                  <a:moveTo>
                    <a:pt x="25" y="0"/>
                  </a:moveTo>
                  <a:cubicBezTo>
                    <a:pt x="10" y="17"/>
                    <a:pt x="0" y="39"/>
                    <a:pt x="0" y="63"/>
                  </a:cubicBezTo>
                  <a:cubicBezTo>
                    <a:pt x="0" y="39"/>
                    <a:pt x="10" y="17"/>
                    <a:pt x="25" y="0"/>
                  </a:cubicBezTo>
                  <a:moveTo>
                    <a:pt x="25" y="0"/>
                  </a:moveTo>
                  <a:cubicBezTo>
                    <a:pt x="25" y="0"/>
                    <a:pt x="25" y="0"/>
                    <a:pt x="25" y="0"/>
                  </a:cubicBezTo>
                  <a:cubicBezTo>
                    <a:pt x="25" y="0"/>
                    <a:pt x="25" y="0"/>
                    <a:pt x="25"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71" name="Freeform 64"/>
            <p:cNvSpPr>
              <a:spLocks noEditPoints="1"/>
            </p:cNvSpPr>
            <p:nvPr/>
          </p:nvSpPr>
          <p:spPr bwMode="auto">
            <a:xfrm>
              <a:off x="2545630" y="3998826"/>
              <a:ext cx="45719" cy="45719"/>
            </a:xfrm>
            <a:custGeom>
              <a:avLst/>
              <a:gdLst>
                <a:gd name="T0" fmla="*/ 7 w 7"/>
                <a:gd name="T1" fmla="*/ 69 h 69"/>
                <a:gd name="T2" fmla="*/ 7 w 7"/>
                <a:gd name="T3" fmla="*/ 69 h 69"/>
                <a:gd name="T4" fmla="*/ 7 w 7"/>
                <a:gd name="T5" fmla="*/ 69 h 69"/>
                <a:gd name="T6" fmla="*/ 7 w 7"/>
                <a:gd name="T7" fmla="*/ 68 h 69"/>
                <a:gd name="T8" fmla="*/ 6 w 7"/>
                <a:gd name="T9" fmla="*/ 67 h 69"/>
                <a:gd name="T10" fmla="*/ 6 w 7"/>
                <a:gd name="T11" fmla="*/ 66 h 69"/>
                <a:gd name="T12" fmla="*/ 6 w 7"/>
                <a:gd name="T13" fmla="*/ 66 h 69"/>
                <a:gd name="T14" fmla="*/ 6 w 7"/>
                <a:gd name="T15" fmla="*/ 66 h 69"/>
                <a:gd name="T16" fmla="*/ 6 w 7"/>
                <a:gd name="T17" fmla="*/ 66 h 69"/>
                <a:gd name="T18" fmla="*/ 5 w 7"/>
                <a:gd name="T19" fmla="*/ 65 h 69"/>
                <a:gd name="T20" fmla="*/ 5 w 7"/>
                <a:gd name="T21" fmla="*/ 65 h 69"/>
                <a:gd name="T22" fmla="*/ 5 w 7"/>
                <a:gd name="T23" fmla="*/ 65 h 69"/>
                <a:gd name="T24" fmla="*/ 5 w 7"/>
                <a:gd name="T25" fmla="*/ 64 h 69"/>
                <a:gd name="T26" fmla="*/ 5 w 7"/>
                <a:gd name="T27" fmla="*/ 64 h 69"/>
                <a:gd name="T28" fmla="*/ 5 w 7"/>
                <a:gd name="T29" fmla="*/ 63 h 69"/>
                <a:gd name="T30" fmla="*/ 5 w 7"/>
                <a:gd name="T31" fmla="*/ 63 h 69"/>
                <a:gd name="T32" fmla="*/ 5 w 7"/>
                <a:gd name="T33" fmla="*/ 63 h 69"/>
                <a:gd name="T34" fmla="*/ 5 w 7"/>
                <a:gd name="T35" fmla="*/ 62 h 69"/>
                <a:gd name="T36" fmla="*/ 4 w 7"/>
                <a:gd name="T37" fmla="*/ 62 h 69"/>
                <a:gd name="T38" fmla="*/ 4 w 7"/>
                <a:gd name="T39" fmla="*/ 62 h 69"/>
                <a:gd name="T40" fmla="*/ 4 w 7"/>
                <a:gd name="T41" fmla="*/ 61 h 69"/>
                <a:gd name="T42" fmla="*/ 4 w 7"/>
                <a:gd name="T43" fmla="*/ 60 h 69"/>
                <a:gd name="T44" fmla="*/ 4 w 7"/>
                <a:gd name="T45" fmla="*/ 60 h 69"/>
                <a:gd name="T46" fmla="*/ 4 w 7"/>
                <a:gd name="T47" fmla="*/ 60 h 69"/>
                <a:gd name="T48" fmla="*/ 4 w 7"/>
                <a:gd name="T49" fmla="*/ 60 h 69"/>
                <a:gd name="T50" fmla="*/ 4 w 7"/>
                <a:gd name="T51" fmla="*/ 59 h 69"/>
                <a:gd name="T52" fmla="*/ 4 w 7"/>
                <a:gd name="T53" fmla="*/ 59 h 69"/>
                <a:gd name="T54" fmla="*/ 3 w 7"/>
                <a:gd name="T55" fmla="*/ 59 h 69"/>
                <a:gd name="T56" fmla="*/ 3 w 7"/>
                <a:gd name="T57" fmla="*/ 57 h 69"/>
                <a:gd name="T58" fmla="*/ 3 w 7"/>
                <a:gd name="T59" fmla="*/ 57 h 69"/>
                <a:gd name="T60" fmla="*/ 3 w 7"/>
                <a:gd name="T61" fmla="*/ 56 h 69"/>
                <a:gd name="T62" fmla="*/ 3 w 7"/>
                <a:gd name="T63" fmla="*/ 56 h 69"/>
                <a:gd name="T64" fmla="*/ 3 w 7"/>
                <a:gd name="T65" fmla="*/ 56 h 69"/>
                <a:gd name="T66" fmla="*/ 0 w 7"/>
                <a:gd name="T67" fmla="*/ 40 h 69"/>
                <a:gd name="T68" fmla="*/ 0 w 7"/>
                <a:gd name="T69" fmla="*/ 40 h 69"/>
                <a:gd name="T70" fmla="*/ 0 w 7"/>
                <a:gd name="T71" fmla="*/ 40 h 69"/>
                <a:gd name="T72" fmla="*/ 0 w 7"/>
                <a:gd name="T73" fmla="*/ 40 h 69"/>
                <a:gd name="T74" fmla="*/ 0 w 7"/>
                <a:gd name="T75" fmla="*/ 39 h 69"/>
                <a:gd name="T76" fmla="*/ 0 w 7"/>
                <a:gd name="T77" fmla="*/ 39 h 69"/>
                <a:gd name="T78" fmla="*/ 0 w 7"/>
                <a:gd name="T79" fmla="*/ 39 h 69"/>
                <a:gd name="T80" fmla="*/ 0 w 7"/>
                <a:gd name="T81" fmla="*/ 38 h 69"/>
                <a:gd name="T82" fmla="*/ 0 w 7"/>
                <a:gd name="T83" fmla="*/ 38 h 69"/>
                <a:gd name="T84" fmla="*/ 0 w 7"/>
                <a:gd name="T85" fmla="*/ 38 h 69"/>
                <a:gd name="T86" fmla="*/ 7 w 7"/>
                <a:gd name="T87" fmla="*/ 0 h 69"/>
                <a:gd name="T88" fmla="*/ 7 w 7"/>
                <a:gd name="T89" fmla="*/ 0 h 69"/>
                <a:gd name="T90" fmla="*/ 7 w 7"/>
                <a:gd name="T91" fmla="*/ 0 h 69"/>
                <a:gd name="T92" fmla="*/ 7 w 7"/>
                <a:gd name="T93" fmla="*/ 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7" h="69">
                  <a:moveTo>
                    <a:pt x="7" y="69"/>
                  </a:moveTo>
                  <a:cubicBezTo>
                    <a:pt x="7" y="69"/>
                    <a:pt x="7" y="69"/>
                    <a:pt x="7" y="69"/>
                  </a:cubicBezTo>
                  <a:cubicBezTo>
                    <a:pt x="7" y="69"/>
                    <a:pt x="7" y="69"/>
                    <a:pt x="7" y="69"/>
                  </a:cubicBezTo>
                  <a:moveTo>
                    <a:pt x="7" y="69"/>
                  </a:moveTo>
                  <a:cubicBezTo>
                    <a:pt x="7" y="69"/>
                    <a:pt x="7" y="69"/>
                    <a:pt x="7" y="69"/>
                  </a:cubicBezTo>
                  <a:cubicBezTo>
                    <a:pt x="7" y="69"/>
                    <a:pt x="7" y="69"/>
                    <a:pt x="7" y="69"/>
                  </a:cubicBezTo>
                  <a:moveTo>
                    <a:pt x="7" y="69"/>
                  </a:moveTo>
                  <a:cubicBezTo>
                    <a:pt x="7" y="69"/>
                    <a:pt x="7" y="69"/>
                    <a:pt x="7" y="69"/>
                  </a:cubicBezTo>
                  <a:cubicBezTo>
                    <a:pt x="7" y="69"/>
                    <a:pt x="7" y="69"/>
                    <a:pt x="7" y="69"/>
                  </a:cubicBezTo>
                  <a:moveTo>
                    <a:pt x="7" y="68"/>
                  </a:moveTo>
                  <a:cubicBezTo>
                    <a:pt x="7" y="68"/>
                    <a:pt x="7" y="68"/>
                    <a:pt x="7" y="68"/>
                  </a:cubicBezTo>
                  <a:cubicBezTo>
                    <a:pt x="7" y="68"/>
                    <a:pt x="7" y="68"/>
                    <a:pt x="7" y="68"/>
                  </a:cubicBezTo>
                  <a:moveTo>
                    <a:pt x="6" y="67"/>
                  </a:moveTo>
                  <a:cubicBezTo>
                    <a:pt x="6" y="67"/>
                    <a:pt x="6" y="67"/>
                    <a:pt x="6" y="67"/>
                  </a:cubicBezTo>
                  <a:cubicBezTo>
                    <a:pt x="6" y="67"/>
                    <a:pt x="6" y="67"/>
                    <a:pt x="6" y="67"/>
                  </a:cubicBezTo>
                  <a:moveTo>
                    <a:pt x="6" y="66"/>
                  </a:moveTo>
                  <a:cubicBezTo>
                    <a:pt x="6" y="66"/>
                    <a:pt x="6" y="66"/>
                    <a:pt x="6" y="66"/>
                  </a:cubicBezTo>
                  <a:cubicBezTo>
                    <a:pt x="6" y="66"/>
                    <a:pt x="6" y="66"/>
                    <a:pt x="6" y="66"/>
                  </a:cubicBezTo>
                  <a:moveTo>
                    <a:pt x="6" y="66"/>
                  </a:moveTo>
                  <a:cubicBezTo>
                    <a:pt x="6" y="66"/>
                    <a:pt x="6" y="66"/>
                    <a:pt x="6" y="66"/>
                  </a:cubicBezTo>
                  <a:cubicBezTo>
                    <a:pt x="6" y="66"/>
                    <a:pt x="6" y="66"/>
                    <a:pt x="6" y="66"/>
                  </a:cubicBezTo>
                  <a:moveTo>
                    <a:pt x="6" y="66"/>
                  </a:moveTo>
                  <a:cubicBezTo>
                    <a:pt x="6" y="66"/>
                    <a:pt x="6" y="66"/>
                    <a:pt x="6" y="66"/>
                  </a:cubicBezTo>
                  <a:cubicBezTo>
                    <a:pt x="6" y="66"/>
                    <a:pt x="6" y="66"/>
                    <a:pt x="6" y="66"/>
                  </a:cubicBezTo>
                  <a:moveTo>
                    <a:pt x="6" y="66"/>
                  </a:moveTo>
                  <a:cubicBezTo>
                    <a:pt x="6" y="66"/>
                    <a:pt x="6" y="66"/>
                    <a:pt x="6" y="66"/>
                  </a:cubicBezTo>
                  <a:cubicBezTo>
                    <a:pt x="6" y="66"/>
                    <a:pt x="6" y="66"/>
                    <a:pt x="6" y="66"/>
                  </a:cubicBezTo>
                  <a:moveTo>
                    <a:pt x="5" y="65"/>
                  </a:moveTo>
                  <a:cubicBezTo>
                    <a:pt x="5" y="65"/>
                    <a:pt x="6" y="65"/>
                    <a:pt x="6" y="66"/>
                  </a:cubicBezTo>
                  <a:cubicBezTo>
                    <a:pt x="6" y="65"/>
                    <a:pt x="5" y="65"/>
                    <a:pt x="5" y="65"/>
                  </a:cubicBezTo>
                  <a:moveTo>
                    <a:pt x="5" y="65"/>
                  </a:moveTo>
                  <a:cubicBezTo>
                    <a:pt x="5" y="65"/>
                    <a:pt x="5" y="65"/>
                    <a:pt x="5" y="65"/>
                  </a:cubicBezTo>
                  <a:cubicBezTo>
                    <a:pt x="5" y="65"/>
                    <a:pt x="5" y="65"/>
                    <a:pt x="5" y="65"/>
                  </a:cubicBezTo>
                  <a:moveTo>
                    <a:pt x="5" y="65"/>
                  </a:moveTo>
                  <a:cubicBezTo>
                    <a:pt x="5" y="65"/>
                    <a:pt x="5" y="65"/>
                    <a:pt x="5" y="65"/>
                  </a:cubicBezTo>
                  <a:cubicBezTo>
                    <a:pt x="5" y="65"/>
                    <a:pt x="5" y="65"/>
                    <a:pt x="5" y="65"/>
                  </a:cubicBezTo>
                  <a:moveTo>
                    <a:pt x="5" y="64"/>
                  </a:moveTo>
                  <a:cubicBezTo>
                    <a:pt x="5" y="64"/>
                    <a:pt x="5" y="64"/>
                    <a:pt x="5" y="64"/>
                  </a:cubicBezTo>
                  <a:cubicBezTo>
                    <a:pt x="5" y="64"/>
                    <a:pt x="5" y="64"/>
                    <a:pt x="5" y="64"/>
                  </a:cubicBezTo>
                  <a:moveTo>
                    <a:pt x="5" y="64"/>
                  </a:moveTo>
                  <a:cubicBezTo>
                    <a:pt x="5" y="64"/>
                    <a:pt x="5" y="64"/>
                    <a:pt x="5" y="64"/>
                  </a:cubicBezTo>
                  <a:cubicBezTo>
                    <a:pt x="5" y="64"/>
                    <a:pt x="5" y="64"/>
                    <a:pt x="5" y="64"/>
                  </a:cubicBezTo>
                  <a:moveTo>
                    <a:pt x="5" y="63"/>
                  </a:moveTo>
                  <a:cubicBezTo>
                    <a:pt x="5" y="63"/>
                    <a:pt x="5" y="63"/>
                    <a:pt x="5" y="63"/>
                  </a:cubicBezTo>
                  <a:cubicBezTo>
                    <a:pt x="5" y="63"/>
                    <a:pt x="5" y="63"/>
                    <a:pt x="5" y="63"/>
                  </a:cubicBezTo>
                  <a:moveTo>
                    <a:pt x="5" y="63"/>
                  </a:moveTo>
                  <a:cubicBezTo>
                    <a:pt x="5" y="63"/>
                    <a:pt x="5" y="63"/>
                    <a:pt x="5" y="63"/>
                  </a:cubicBezTo>
                  <a:cubicBezTo>
                    <a:pt x="5" y="63"/>
                    <a:pt x="5" y="63"/>
                    <a:pt x="5" y="63"/>
                  </a:cubicBezTo>
                  <a:moveTo>
                    <a:pt x="5" y="63"/>
                  </a:moveTo>
                  <a:cubicBezTo>
                    <a:pt x="5" y="63"/>
                    <a:pt x="5" y="63"/>
                    <a:pt x="5" y="63"/>
                  </a:cubicBezTo>
                  <a:cubicBezTo>
                    <a:pt x="5" y="63"/>
                    <a:pt x="5" y="63"/>
                    <a:pt x="5" y="63"/>
                  </a:cubicBezTo>
                  <a:moveTo>
                    <a:pt x="5" y="62"/>
                  </a:moveTo>
                  <a:cubicBezTo>
                    <a:pt x="5" y="63"/>
                    <a:pt x="5" y="63"/>
                    <a:pt x="5" y="63"/>
                  </a:cubicBezTo>
                  <a:cubicBezTo>
                    <a:pt x="5" y="63"/>
                    <a:pt x="5" y="63"/>
                    <a:pt x="5" y="62"/>
                  </a:cubicBezTo>
                  <a:moveTo>
                    <a:pt x="4" y="62"/>
                  </a:moveTo>
                  <a:cubicBezTo>
                    <a:pt x="4" y="62"/>
                    <a:pt x="4" y="62"/>
                    <a:pt x="4" y="62"/>
                  </a:cubicBezTo>
                  <a:cubicBezTo>
                    <a:pt x="4" y="62"/>
                    <a:pt x="4" y="62"/>
                    <a:pt x="4" y="62"/>
                  </a:cubicBezTo>
                  <a:moveTo>
                    <a:pt x="4" y="62"/>
                  </a:moveTo>
                  <a:cubicBezTo>
                    <a:pt x="4" y="62"/>
                    <a:pt x="4" y="62"/>
                    <a:pt x="4" y="62"/>
                  </a:cubicBezTo>
                  <a:cubicBezTo>
                    <a:pt x="4" y="62"/>
                    <a:pt x="4" y="62"/>
                    <a:pt x="4" y="62"/>
                  </a:cubicBezTo>
                  <a:moveTo>
                    <a:pt x="4" y="61"/>
                  </a:moveTo>
                  <a:cubicBezTo>
                    <a:pt x="4" y="61"/>
                    <a:pt x="4" y="61"/>
                    <a:pt x="4" y="61"/>
                  </a:cubicBezTo>
                  <a:cubicBezTo>
                    <a:pt x="4" y="61"/>
                    <a:pt x="4" y="61"/>
                    <a:pt x="4" y="61"/>
                  </a:cubicBezTo>
                  <a:moveTo>
                    <a:pt x="4" y="60"/>
                  </a:moveTo>
                  <a:cubicBezTo>
                    <a:pt x="4" y="60"/>
                    <a:pt x="4" y="60"/>
                    <a:pt x="4" y="60"/>
                  </a:cubicBezTo>
                  <a:cubicBezTo>
                    <a:pt x="4" y="60"/>
                    <a:pt x="4" y="60"/>
                    <a:pt x="4" y="60"/>
                  </a:cubicBezTo>
                  <a:moveTo>
                    <a:pt x="4" y="60"/>
                  </a:moveTo>
                  <a:cubicBezTo>
                    <a:pt x="4" y="60"/>
                    <a:pt x="4" y="60"/>
                    <a:pt x="4" y="60"/>
                  </a:cubicBezTo>
                  <a:cubicBezTo>
                    <a:pt x="4" y="60"/>
                    <a:pt x="4" y="60"/>
                    <a:pt x="4" y="60"/>
                  </a:cubicBezTo>
                  <a:moveTo>
                    <a:pt x="4" y="60"/>
                  </a:moveTo>
                  <a:cubicBezTo>
                    <a:pt x="4" y="60"/>
                    <a:pt x="4" y="60"/>
                    <a:pt x="4" y="60"/>
                  </a:cubicBezTo>
                  <a:cubicBezTo>
                    <a:pt x="4" y="60"/>
                    <a:pt x="4" y="60"/>
                    <a:pt x="4" y="60"/>
                  </a:cubicBezTo>
                  <a:moveTo>
                    <a:pt x="4" y="60"/>
                  </a:moveTo>
                  <a:cubicBezTo>
                    <a:pt x="4" y="60"/>
                    <a:pt x="4" y="60"/>
                    <a:pt x="4" y="60"/>
                  </a:cubicBezTo>
                  <a:cubicBezTo>
                    <a:pt x="4" y="60"/>
                    <a:pt x="4" y="60"/>
                    <a:pt x="4" y="60"/>
                  </a:cubicBezTo>
                  <a:moveTo>
                    <a:pt x="4" y="59"/>
                  </a:moveTo>
                  <a:cubicBezTo>
                    <a:pt x="4" y="59"/>
                    <a:pt x="4" y="59"/>
                    <a:pt x="4" y="59"/>
                  </a:cubicBezTo>
                  <a:cubicBezTo>
                    <a:pt x="4" y="59"/>
                    <a:pt x="4" y="59"/>
                    <a:pt x="4" y="59"/>
                  </a:cubicBezTo>
                  <a:moveTo>
                    <a:pt x="4" y="59"/>
                  </a:moveTo>
                  <a:cubicBezTo>
                    <a:pt x="4" y="59"/>
                    <a:pt x="4" y="59"/>
                    <a:pt x="4" y="59"/>
                  </a:cubicBezTo>
                  <a:cubicBezTo>
                    <a:pt x="4" y="59"/>
                    <a:pt x="4" y="59"/>
                    <a:pt x="4" y="59"/>
                  </a:cubicBezTo>
                  <a:moveTo>
                    <a:pt x="3" y="59"/>
                  </a:moveTo>
                  <a:cubicBezTo>
                    <a:pt x="3" y="59"/>
                    <a:pt x="3" y="59"/>
                    <a:pt x="3" y="59"/>
                  </a:cubicBezTo>
                  <a:cubicBezTo>
                    <a:pt x="3" y="59"/>
                    <a:pt x="3" y="59"/>
                    <a:pt x="3" y="59"/>
                  </a:cubicBezTo>
                  <a:moveTo>
                    <a:pt x="3" y="57"/>
                  </a:moveTo>
                  <a:cubicBezTo>
                    <a:pt x="3" y="57"/>
                    <a:pt x="3" y="57"/>
                    <a:pt x="3" y="57"/>
                  </a:cubicBezTo>
                  <a:cubicBezTo>
                    <a:pt x="3" y="57"/>
                    <a:pt x="3" y="57"/>
                    <a:pt x="3" y="57"/>
                  </a:cubicBezTo>
                  <a:moveTo>
                    <a:pt x="3" y="57"/>
                  </a:moveTo>
                  <a:cubicBezTo>
                    <a:pt x="3" y="57"/>
                    <a:pt x="3" y="57"/>
                    <a:pt x="3" y="57"/>
                  </a:cubicBezTo>
                  <a:cubicBezTo>
                    <a:pt x="3" y="57"/>
                    <a:pt x="3" y="57"/>
                    <a:pt x="3" y="57"/>
                  </a:cubicBezTo>
                  <a:moveTo>
                    <a:pt x="3" y="56"/>
                  </a:moveTo>
                  <a:cubicBezTo>
                    <a:pt x="3" y="56"/>
                    <a:pt x="3" y="57"/>
                    <a:pt x="3" y="57"/>
                  </a:cubicBezTo>
                  <a:cubicBezTo>
                    <a:pt x="3" y="57"/>
                    <a:pt x="3" y="56"/>
                    <a:pt x="3" y="56"/>
                  </a:cubicBezTo>
                  <a:moveTo>
                    <a:pt x="3" y="56"/>
                  </a:moveTo>
                  <a:cubicBezTo>
                    <a:pt x="3" y="56"/>
                    <a:pt x="3" y="56"/>
                    <a:pt x="3" y="56"/>
                  </a:cubicBezTo>
                  <a:cubicBezTo>
                    <a:pt x="3" y="56"/>
                    <a:pt x="3" y="56"/>
                    <a:pt x="3" y="56"/>
                  </a:cubicBezTo>
                  <a:moveTo>
                    <a:pt x="3" y="56"/>
                  </a:moveTo>
                  <a:cubicBezTo>
                    <a:pt x="3" y="56"/>
                    <a:pt x="3" y="56"/>
                    <a:pt x="3" y="56"/>
                  </a:cubicBezTo>
                  <a:cubicBezTo>
                    <a:pt x="3" y="56"/>
                    <a:pt x="3" y="56"/>
                    <a:pt x="3" y="56"/>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8"/>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7" y="0"/>
                  </a:moveTo>
                  <a:cubicBezTo>
                    <a:pt x="2" y="12"/>
                    <a:pt x="0" y="24"/>
                    <a:pt x="0" y="38"/>
                  </a:cubicBezTo>
                  <a:cubicBezTo>
                    <a:pt x="0" y="24"/>
                    <a:pt x="2" y="12"/>
                    <a:pt x="7" y="0"/>
                  </a:cubicBezTo>
                  <a:moveTo>
                    <a:pt x="7" y="0"/>
                  </a:moveTo>
                  <a:cubicBezTo>
                    <a:pt x="7" y="0"/>
                    <a:pt x="7" y="0"/>
                    <a:pt x="7" y="0"/>
                  </a:cubicBezTo>
                  <a:cubicBezTo>
                    <a:pt x="7" y="0"/>
                    <a:pt x="7" y="0"/>
                    <a:pt x="7" y="0"/>
                  </a:cubicBezTo>
                  <a:moveTo>
                    <a:pt x="7" y="0"/>
                  </a:moveTo>
                  <a:cubicBezTo>
                    <a:pt x="7" y="0"/>
                    <a:pt x="7" y="0"/>
                    <a:pt x="7" y="0"/>
                  </a:cubicBezTo>
                  <a:cubicBezTo>
                    <a:pt x="7" y="0"/>
                    <a:pt x="7" y="0"/>
                    <a:pt x="7" y="0"/>
                  </a:cubicBezTo>
                  <a:moveTo>
                    <a:pt x="7" y="0"/>
                  </a:moveTo>
                  <a:cubicBezTo>
                    <a:pt x="7" y="0"/>
                    <a:pt x="7" y="0"/>
                    <a:pt x="7" y="0"/>
                  </a:cubicBezTo>
                  <a:cubicBezTo>
                    <a:pt x="7" y="0"/>
                    <a:pt x="7" y="0"/>
                    <a:pt x="7"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72" name="Freeform 70"/>
            <p:cNvSpPr>
              <a:spLocks noEditPoints="1"/>
            </p:cNvSpPr>
            <p:nvPr/>
          </p:nvSpPr>
          <p:spPr bwMode="auto">
            <a:xfrm>
              <a:off x="2545630" y="3998826"/>
              <a:ext cx="45719" cy="45719"/>
            </a:xfrm>
            <a:custGeom>
              <a:avLst/>
              <a:gdLst>
                <a:gd name="T0" fmla="*/ 1 w 1"/>
                <a:gd name="T1" fmla="*/ 23 h 23"/>
                <a:gd name="T2" fmla="*/ 1 w 1"/>
                <a:gd name="T3" fmla="*/ 22 h 23"/>
                <a:gd name="T4" fmla="*/ 1 w 1"/>
                <a:gd name="T5" fmla="*/ 22 h 23"/>
                <a:gd name="T6" fmla="*/ 1 w 1"/>
                <a:gd name="T7" fmla="*/ 21 h 23"/>
                <a:gd name="T8" fmla="*/ 1 w 1"/>
                <a:gd name="T9" fmla="*/ 20 h 23"/>
                <a:gd name="T10" fmla="*/ 1 w 1"/>
                <a:gd name="T11" fmla="*/ 20 h 23"/>
                <a:gd name="T12" fmla="*/ 0 w 1"/>
                <a:gd name="T13" fmla="*/ 20 h 23"/>
                <a:gd name="T14" fmla="*/ 0 w 1"/>
                <a:gd name="T15" fmla="*/ 19 h 23"/>
                <a:gd name="T16" fmla="*/ 0 w 1"/>
                <a:gd name="T17" fmla="*/ 19 h 23"/>
                <a:gd name="T18" fmla="*/ 0 w 1"/>
                <a:gd name="T19" fmla="*/ 18 h 23"/>
                <a:gd name="T20" fmla="*/ 0 w 1"/>
                <a:gd name="T21" fmla="*/ 18 h 23"/>
                <a:gd name="T22" fmla="*/ 0 w 1"/>
                <a:gd name="T23" fmla="*/ 18 h 23"/>
                <a:gd name="T24" fmla="*/ 0 w 1"/>
                <a:gd name="T25" fmla="*/ 17 h 23"/>
                <a:gd name="T26" fmla="*/ 0 w 1"/>
                <a:gd name="T27" fmla="*/ 17 h 23"/>
                <a:gd name="T28" fmla="*/ 0 w 1"/>
                <a:gd name="T29" fmla="*/ 17 h 23"/>
                <a:gd name="T30" fmla="*/ 0 w 1"/>
                <a:gd name="T31" fmla="*/ 16 h 23"/>
                <a:gd name="T32" fmla="*/ 0 w 1"/>
                <a:gd name="T33" fmla="*/ 16 h 23"/>
                <a:gd name="T34" fmla="*/ 0 w 1"/>
                <a:gd name="T35" fmla="*/ 15 h 23"/>
                <a:gd name="T36" fmla="*/ 0 w 1"/>
                <a:gd name="T37" fmla="*/ 15 h 23"/>
                <a:gd name="T38" fmla="*/ 0 w 1"/>
                <a:gd name="T39" fmla="*/ 15 h 23"/>
                <a:gd name="T40" fmla="*/ 0 w 1"/>
                <a:gd name="T41" fmla="*/ 14 h 23"/>
                <a:gd name="T42" fmla="*/ 0 w 1"/>
                <a:gd name="T43" fmla="*/ 14 h 23"/>
                <a:gd name="T44" fmla="*/ 0 w 1"/>
                <a:gd name="T45" fmla="*/ 13 h 23"/>
                <a:gd name="T46" fmla="*/ 0 w 1"/>
                <a:gd name="T47" fmla="*/ 13 h 23"/>
                <a:gd name="T48" fmla="*/ 0 w 1"/>
                <a:gd name="T49" fmla="*/ 12 h 23"/>
                <a:gd name="T50" fmla="*/ 0 w 1"/>
                <a:gd name="T51" fmla="*/ 12 h 23"/>
                <a:gd name="T52" fmla="*/ 0 w 1"/>
                <a:gd name="T53" fmla="*/ 12 h 23"/>
                <a:gd name="T54" fmla="*/ 0 w 1"/>
                <a:gd name="T55" fmla="*/ 11 h 23"/>
                <a:gd name="T56" fmla="*/ 0 w 1"/>
                <a:gd name="T57" fmla="*/ 11 h 23"/>
                <a:gd name="T58" fmla="*/ 0 w 1"/>
                <a:gd name="T59" fmla="*/ 11 h 23"/>
                <a:gd name="T60" fmla="*/ 0 w 1"/>
                <a:gd name="T61" fmla="*/ 10 h 23"/>
                <a:gd name="T62" fmla="*/ 0 w 1"/>
                <a:gd name="T63" fmla="*/ 10 h 23"/>
                <a:gd name="T64" fmla="*/ 0 w 1"/>
                <a:gd name="T65" fmla="*/ 9 h 23"/>
                <a:gd name="T66" fmla="*/ 0 w 1"/>
                <a:gd name="T67" fmla="*/ 9 h 23"/>
                <a:gd name="T68" fmla="*/ 0 w 1"/>
                <a:gd name="T69" fmla="*/ 9 h 23"/>
                <a:gd name="T70" fmla="*/ 0 w 1"/>
                <a:gd name="T71" fmla="*/ 8 h 23"/>
                <a:gd name="T72" fmla="*/ 0 w 1"/>
                <a:gd name="T73" fmla="*/ 8 h 23"/>
                <a:gd name="T74" fmla="*/ 0 w 1"/>
                <a:gd name="T75" fmla="*/ 8 h 23"/>
                <a:gd name="T76" fmla="*/ 0 w 1"/>
                <a:gd name="T77" fmla="*/ 7 h 23"/>
                <a:gd name="T78" fmla="*/ 0 w 1"/>
                <a:gd name="T79" fmla="*/ 6 h 23"/>
                <a:gd name="T80" fmla="*/ 0 w 1"/>
                <a:gd name="T81" fmla="*/ 6 h 23"/>
                <a:gd name="T82" fmla="*/ 0 w 1"/>
                <a:gd name="T83" fmla="*/ 6 h 23"/>
                <a:gd name="T84" fmla="*/ 0 w 1"/>
                <a:gd name="T85" fmla="*/ 5 h 23"/>
                <a:gd name="T86" fmla="*/ 0 w 1"/>
                <a:gd name="T87" fmla="*/ 5 h 23"/>
                <a:gd name="T88" fmla="*/ 0 w 1"/>
                <a:gd name="T89" fmla="*/ 5 h 23"/>
                <a:gd name="T90" fmla="*/ 0 w 1"/>
                <a:gd name="T91" fmla="*/ 4 h 23"/>
                <a:gd name="T92" fmla="*/ 0 w 1"/>
                <a:gd name="T93" fmla="*/ 4 h 23"/>
                <a:gd name="T94" fmla="*/ 0 w 1"/>
                <a:gd name="T95" fmla="*/ 3 h 23"/>
                <a:gd name="T96" fmla="*/ 0 w 1"/>
                <a:gd name="T97" fmla="*/ 3 h 23"/>
                <a:gd name="T98" fmla="*/ 0 w 1"/>
                <a:gd name="T99" fmla="*/ 3 h 23"/>
                <a:gd name="T100" fmla="*/ 0 w 1"/>
                <a:gd name="T101" fmla="*/ 2 h 23"/>
                <a:gd name="T102" fmla="*/ 0 w 1"/>
                <a:gd name="T103" fmla="*/ 1 h 23"/>
                <a:gd name="T104" fmla="*/ 0 w 1"/>
                <a:gd name="T105" fmla="*/ 1 h 23"/>
                <a:gd name="T106" fmla="*/ 0 w 1"/>
                <a:gd name="T107" fmla="*/ 1 h 23"/>
                <a:gd name="T108" fmla="*/ 0 w 1"/>
                <a:gd name="T109" fmla="*/ 0 h 23"/>
                <a:gd name="T110" fmla="*/ 0 w 1"/>
                <a:gd name="T11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 h="23">
                  <a:moveTo>
                    <a:pt x="1" y="23"/>
                  </a:moveTo>
                  <a:cubicBezTo>
                    <a:pt x="1" y="23"/>
                    <a:pt x="1" y="23"/>
                    <a:pt x="1" y="23"/>
                  </a:cubicBezTo>
                  <a:cubicBezTo>
                    <a:pt x="1" y="23"/>
                    <a:pt x="1" y="23"/>
                    <a:pt x="1" y="23"/>
                  </a:cubicBezTo>
                  <a:moveTo>
                    <a:pt x="1" y="23"/>
                  </a:moveTo>
                  <a:cubicBezTo>
                    <a:pt x="1" y="23"/>
                    <a:pt x="1" y="23"/>
                    <a:pt x="1" y="23"/>
                  </a:cubicBezTo>
                  <a:cubicBezTo>
                    <a:pt x="1" y="23"/>
                    <a:pt x="1" y="23"/>
                    <a:pt x="1" y="23"/>
                  </a:cubicBezTo>
                  <a:moveTo>
                    <a:pt x="1" y="22"/>
                  </a:moveTo>
                  <a:cubicBezTo>
                    <a:pt x="1" y="22"/>
                    <a:pt x="1" y="22"/>
                    <a:pt x="1" y="22"/>
                  </a:cubicBezTo>
                  <a:cubicBezTo>
                    <a:pt x="1" y="22"/>
                    <a:pt x="1" y="22"/>
                    <a:pt x="1" y="22"/>
                  </a:cubicBezTo>
                  <a:moveTo>
                    <a:pt x="1" y="22"/>
                  </a:moveTo>
                  <a:cubicBezTo>
                    <a:pt x="1" y="22"/>
                    <a:pt x="1" y="22"/>
                    <a:pt x="1" y="22"/>
                  </a:cubicBezTo>
                  <a:cubicBezTo>
                    <a:pt x="1" y="22"/>
                    <a:pt x="1" y="22"/>
                    <a:pt x="1" y="22"/>
                  </a:cubicBezTo>
                  <a:moveTo>
                    <a:pt x="1" y="21"/>
                  </a:moveTo>
                  <a:cubicBezTo>
                    <a:pt x="1" y="21"/>
                    <a:pt x="1" y="21"/>
                    <a:pt x="1" y="21"/>
                  </a:cubicBezTo>
                  <a:cubicBezTo>
                    <a:pt x="1" y="21"/>
                    <a:pt x="1" y="21"/>
                    <a:pt x="1" y="21"/>
                  </a:cubicBezTo>
                  <a:moveTo>
                    <a:pt x="1" y="21"/>
                  </a:moveTo>
                  <a:cubicBezTo>
                    <a:pt x="1" y="21"/>
                    <a:pt x="1" y="21"/>
                    <a:pt x="1" y="21"/>
                  </a:cubicBezTo>
                  <a:cubicBezTo>
                    <a:pt x="1" y="21"/>
                    <a:pt x="1" y="21"/>
                    <a:pt x="1" y="21"/>
                  </a:cubicBezTo>
                  <a:moveTo>
                    <a:pt x="1" y="20"/>
                  </a:moveTo>
                  <a:cubicBezTo>
                    <a:pt x="1" y="20"/>
                    <a:pt x="1" y="20"/>
                    <a:pt x="1" y="20"/>
                  </a:cubicBezTo>
                  <a:cubicBezTo>
                    <a:pt x="1" y="20"/>
                    <a:pt x="1" y="20"/>
                    <a:pt x="1" y="20"/>
                  </a:cubicBezTo>
                  <a:moveTo>
                    <a:pt x="1" y="20"/>
                  </a:moveTo>
                  <a:cubicBezTo>
                    <a:pt x="1" y="20"/>
                    <a:pt x="1" y="20"/>
                    <a:pt x="1" y="20"/>
                  </a:cubicBezTo>
                  <a:cubicBezTo>
                    <a:pt x="1" y="20"/>
                    <a:pt x="1" y="20"/>
                    <a:pt x="1" y="20"/>
                  </a:cubicBezTo>
                  <a:moveTo>
                    <a:pt x="1" y="20"/>
                  </a:moveTo>
                  <a:cubicBezTo>
                    <a:pt x="1" y="20"/>
                    <a:pt x="1" y="20"/>
                    <a:pt x="1" y="20"/>
                  </a:cubicBezTo>
                  <a:cubicBezTo>
                    <a:pt x="1" y="20"/>
                    <a:pt x="1" y="20"/>
                    <a:pt x="1" y="20"/>
                  </a:cubicBezTo>
                  <a:moveTo>
                    <a:pt x="0" y="20"/>
                  </a:moveTo>
                  <a:cubicBezTo>
                    <a:pt x="0" y="20"/>
                    <a:pt x="0" y="20"/>
                    <a:pt x="0" y="20"/>
                  </a:cubicBezTo>
                  <a:cubicBezTo>
                    <a:pt x="0" y="20"/>
                    <a:pt x="0" y="20"/>
                    <a:pt x="0" y="20"/>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8"/>
                    <a:pt x="0" y="18"/>
                  </a:cubicBezTo>
                  <a:cubicBezTo>
                    <a:pt x="0" y="18"/>
                    <a:pt x="0" y="17"/>
                    <a:pt x="0" y="17"/>
                  </a:cubicBezTo>
                  <a:moveTo>
                    <a:pt x="0" y="17"/>
                  </a:moveTo>
                  <a:cubicBezTo>
                    <a:pt x="0" y="17"/>
                    <a:pt x="0" y="17"/>
                    <a:pt x="0" y="17"/>
                  </a:cubicBezTo>
                  <a:cubicBezTo>
                    <a:pt x="0" y="17"/>
                    <a:pt x="0" y="17"/>
                    <a:pt x="0" y="17"/>
                  </a:cubicBezTo>
                  <a:moveTo>
                    <a:pt x="0" y="17"/>
                  </a:moveTo>
                  <a:cubicBezTo>
                    <a:pt x="0" y="17"/>
                    <a:pt x="0" y="17"/>
                    <a:pt x="0" y="17"/>
                  </a:cubicBezTo>
                  <a:cubicBezTo>
                    <a:pt x="0" y="17"/>
                    <a:pt x="0" y="17"/>
                    <a:pt x="0" y="17"/>
                  </a:cubicBezTo>
                  <a:moveTo>
                    <a:pt x="0" y="17"/>
                  </a:moveTo>
                  <a:cubicBezTo>
                    <a:pt x="0" y="17"/>
                    <a:pt x="0" y="17"/>
                    <a:pt x="0" y="17"/>
                  </a:cubicBezTo>
                  <a:cubicBezTo>
                    <a:pt x="0" y="17"/>
                    <a:pt x="0" y="17"/>
                    <a:pt x="0" y="17"/>
                  </a:cubicBezTo>
                  <a:moveTo>
                    <a:pt x="0" y="16"/>
                  </a:moveTo>
                  <a:cubicBezTo>
                    <a:pt x="0" y="16"/>
                    <a:pt x="0" y="16"/>
                    <a:pt x="0" y="16"/>
                  </a:cubicBezTo>
                  <a:cubicBezTo>
                    <a:pt x="0" y="16"/>
                    <a:pt x="0" y="16"/>
                    <a:pt x="0" y="16"/>
                  </a:cubicBezTo>
                  <a:moveTo>
                    <a:pt x="0" y="16"/>
                  </a:moveTo>
                  <a:cubicBezTo>
                    <a:pt x="0" y="16"/>
                    <a:pt x="0" y="16"/>
                    <a:pt x="0" y="16"/>
                  </a:cubicBezTo>
                  <a:cubicBezTo>
                    <a:pt x="0" y="16"/>
                    <a:pt x="0" y="16"/>
                    <a:pt x="0" y="16"/>
                  </a:cubicBezTo>
                  <a:moveTo>
                    <a:pt x="0" y="16"/>
                  </a:moveTo>
                  <a:cubicBezTo>
                    <a:pt x="0" y="16"/>
                    <a:pt x="0" y="16"/>
                    <a:pt x="0" y="16"/>
                  </a:cubicBezTo>
                  <a:cubicBezTo>
                    <a:pt x="0" y="16"/>
                    <a:pt x="0" y="16"/>
                    <a:pt x="0" y="16"/>
                  </a:cubicBezTo>
                  <a:moveTo>
                    <a:pt x="0" y="15"/>
                  </a:moveTo>
                  <a:cubicBezTo>
                    <a:pt x="0" y="15"/>
                    <a:pt x="0" y="15"/>
                    <a:pt x="0" y="16"/>
                  </a:cubicBezTo>
                  <a:cubicBezTo>
                    <a:pt x="0" y="15"/>
                    <a:pt x="0" y="15"/>
                    <a:pt x="0" y="15"/>
                  </a:cubicBezTo>
                  <a:moveTo>
                    <a:pt x="0" y="15"/>
                  </a:moveTo>
                  <a:cubicBezTo>
                    <a:pt x="0" y="15"/>
                    <a:pt x="0" y="15"/>
                    <a:pt x="0" y="15"/>
                  </a:cubicBezTo>
                  <a:cubicBezTo>
                    <a:pt x="0" y="15"/>
                    <a:pt x="0" y="15"/>
                    <a:pt x="0" y="15"/>
                  </a:cubicBezTo>
                  <a:moveTo>
                    <a:pt x="0" y="15"/>
                  </a:moveTo>
                  <a:cubicBezTo>
                    <a:pt x="0" y="15"/>
                    <a:pt x="0" y="15"/>
                    <a:pt x="0" y="15"/>
                  </a:cubicBezTo>
                  <a:cubicBezTo>
                    <a:pt x="0" y="15"/>
                    <a:pt x="0" y="15"/>
                    <a:pt x="0" y="15"/>
                  </a:cubicBezTo>
                  <a:moveTo>
                    <a:pt x="0" y="14"/>
                  </a:moveTo>
                  <a:cubicBezTo>
                    <a:pt x="0" y="15"/>
                    <a:pt x="0" y="15"/>
                    <a:pt x="0" y="15"/>
                  </a:cubicBezTo>
                  <a:cubicBezTo>
                    <a:pt x="0" y="15"/>
                    <a:pt x="0" y="15"/>
                    <a:pt x="0" y="14"/>
                  </a:cubicBezTo>
                  <a:moveTo>
                    <a:pt x="0" y="14"/>
                  </a:moveTo>
                  <a:cubicBezTo>
                    <a:pt x="0" y="14"/>
                    <a:pt x="0" y="14"/>
                    <a:pt x="0" y="14"/>
                  </a:cubicBezTo>
                  <a:cubicBezTo>
                    <a:pt x="0" y="14"/>
                    <a:pt x="0" y="14"/>
                    <a:pt x="0" y="14"/>
                  </a:cubicBezTo>
                  <a:moveTo>
                    <a:pt x="0" y="14"/>
                  </a:moveTo>
                  <a:cubicBezTo>
                    <a:pt x="0" y="14"/>
                    <a:pt x="0" y="14"/>
                    <a:pt x="0" y="14"/>
                  </a:cubicBezTo>
                  <a:cubicBezTo>
                    <a:pt x="0" y="14"/>
                    <a:pt x="0" y="14"/>
                    <a:pt x="0" y="14"/>
                  </a:cubicBezTo>
                  <a:moveTo>
                    <a:pt x="0" y="14"/>
                  </a:moveTo>
                  <a:cubicBezTo>
                    <a:pt x="0" y="14"/>
                    <a:pt x="0" y="14"/>
                    <a:pt x="0" y="14"/>
                  </a:cubicBezTo>
                  <a:cubicBezTo>
                    <a:pt x="0" y="14"/>
                    <a:pt x="0" y="14"/>
                    <a:pt x="0" y="14"/>
                  </a:cubicBezTo>
                  <a:moveTo>
                    <a:pt x="0" y="13"/>
                  </a:moveTo>
                  <a:cubicBezTo>
                    <a:pt x="0" y="13"/>
                    <a:pt x="0" y="13"/>
                    <a:pt x="0" y="13"/>
                  </a:cubicBezTo>
                  <a:cubicBezTo>
                    <a:pt x="0" y="13"/>
                    <a:pt x="0" y="13"/>
                    <a:pt x="0" y="13"/>
                  </a:cubicBezTo>
                  <a:moveTo>
                    <a:pt x="0" y="13"/>
                  </a:moveTo>
                  <a:cubicBezTo>
                    <a:pt x="0" y="13"/>
                    <a:pt x="0" y="13"/>
                    <a:pt x="0" y="13"/>
                  </a:cubicBezTo>
                  <a:cubicBezTo>
                    <a:pt x="0" y="13"/>
                    <a:pt x="0" y="13"/>
                    <a:pt x="0" y="13"/>
                  </a:cubicBezTo>
                  <a:moveTo>
                    <a:pt x="0" y="13"/>
                  </a:moveTo>
                  <a:cubicBezTo>
                    <a:pt x="0" y="13"/>
                    <a:pt x="0" y="13"/>
                    <a:pt x="0" y="13"/>
                  </a:cubicBezTo>
                  <a:cubicBezTo>
                    <a:pt x="0" y="13"/>
                    <a:pt x="0" y="13"/>
                    <a:pt x="0" y="13"/>
                  </a:cubicBezTo>
                  <a:moveTo>
                    <a:pt x="0" y="12"/>
                  </a:moveTo>
                  <a:cubicBezTo>
                    <a:pt x="0" y="12"/>
                    <a:pt x="0" y="13"/>
                    <a:pt x="0" y="13"/>
                  </a:cubicBezTo>
                  <a:cubicBezTo>
                    <a:pt x="0" y="13"/>
                    <a:pt x="0" y="12"/>
                    <a:pt x="0" y="12"/>
                  </a:cubicBezTo>
                  <a:moveTo>
                    <a:pt x="0" y="12"/>
                  </a:moveTo>
                  <a:cubicBezTo>
                    <a:pt x="0" y="12"/>
                    <a:pt x="0" y="12"/>
                    <a:pt x="0" y="12"/>
                  </a:cubicBezTo>
                  <a:cubicBezTo>
                    <a:pt x="0" y="12"/>
                    <a:pt x="0" y="12"/>
                    <a:pt x="0" y="12"/>
                  </a:cubicBezTo>
                  <a:moveTo>
                    <a:pt x="0" y="12"/>
                  </a:moveTo>
                  <a:cubicBezTo>
                    <a:pt x="0" y="12"/>
                    <a:pt x="0" y="12"/>
                    <a:pt x="0" y="12"/>
                  </a:cubicBezTo>
                  <a:cubicBezTo>
                    <a:pt x="0" y="12"/>
                    <a:pt x="0" y="12"/>
                    <a:pt x="0" y="12"/>
                  </a:cubicBezTo>
                  <a:moveTo>
                    <a:pt x="0" y="11"/>
                  </a:moveTo>
                  <a:cubicBezTo>
                    <a:pt x="0" y="12"/>
                    <a:pt x="0" y="12"/>
                    <a:pt x="0" y="12"/>
                  </a:cubicBezTo>
                  <a:cubicBezTo>
                    <a:pt x="0" y="12"/>
                    <a:pt x="0" y="12"/>
                    <a:pt x="0" y="11"/>
                  </a:cubicBezTo>
                  <a:moveTo>
                    <a:pt x="0" y="11"/>
                  </a:moveTo>
                  <a:cubicBezTo>
                    <a:pt x="0" y="11"/>
                    <a:pt x="0" y="11"/>
                    <a:pt x="0" y="11"/>
                  </a:cubicBezTo>
                  <a:cubicBezTo>
                    <a:pt x="0" y="11"/>
                    <a:pt x="0" y="11"/>
                    <a:pt x="0" y="11"/>
                  </a:cubicBezTo>
                  <a:moveTo>
                    <a:pt x="0" y="11"/>
                  </a:moveTo>
                  <a:cubicBezTo>
                    <a:pt x="0" y="11"/>
                    <a:pt x="0" y="11"/>
                    <a:pt x="0" y="11"/>
                  </a:cubicBezTo>
                  <a:cubicBezTo>
                    <a:pt x="0" y="11"/>
                    <a:pt x="0" y="11"/>
                    <a:pt x="0" y="11"/>
                  </a:cubicBezTo>
                  <a:moveTo>
                    <a:pt x="0" y="11"/>
                  </a:moveTo>
                  <a:cubicBezTo>
                    <a:pt x="0" y="11"/>
                    <a:pt x="0" y="11"/>
                    <a:pt x="0" y="11"/>
                  </a:cubicBezTo>
                  <a:cubicBezTo>
                    <a:pt x="0" y="11"/>
                    <a:pt x="0" y="11"/>
                    <a:pt x="0" y="11"/>
                  </a:cubicBezTo>
                  <a:moveTo>
                    <a:pt x="0" y="10"/>
                  </a:moveTo>
                  <a:cubicBezTo>
                    <a:pt x="0" y="10"/>
                    <a:pt x="0" y="10"/>
                    <a:pt x="0" y="11"/>
                  </a:cubicBezTo>
                  <a:cubicBezTo>
                    <a:pt x="0" y="10"/>
                    <a:pt x="0" y="10"/>
                    <a:pt x="0" y="10"/>
                  </a:cubicBezTo>
                  <a:moveTo>
                    <a:pt x="0" y="10"/>
                  </a:moveTo>
                  <a:cubicBezTo>
                    <a:pt x="0" y="10"/>
                    <a:pt x="0" y="10"/>
                    <a:pt x="0" y="10"/>
                  </a:cubicBezTo>
                  <a:cubicBezTo>
                    <a:pt x="0" y="10"/>
                    <a:pt x="0" y="10"/>
                    <a:pt x="0" y="10"/>
                  </a:cubicBezTo>
                  <a:moveTo>
                    <a:pt x="0" y="10"/>
                  </a:moveTo>
                  <a:cubicBezTo>
                    <a:pt x="0" y="10"/>
                    <a:pt x="0" y="10"/>
                    <a:pt x="0" y="10"/>
                  </a:cubicBezTo>
                  <a:cubicBezTo>
                    <a:pt x="0" y="10"/>
                    <a:pt x="0" y="10"/>
                    <a:pt x="0" y="10"/>
                  </a:cubicBezTo>
                  <a:moveTo>
                    <a:pt x="0" y="9"/>
                  </a:moveTo>
                  <a:cubicBezTo>
                    <a:pt x="0" y="9"/>
                    <a:pt x="0" y="10"/>
                    <a:pt x="0" y="10"/>
                  </a:cubicBezTo>
                  <a:cubicBezTo>
                    <a:pt x="0" y="10"/>
                    <a:pt x="0" y="9"/>
                    <a:pt x="0" y="9"/>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8"/>
                  </a:moveTo>
                  <a:cubicBezTo>
                    <a:pt x="0" y="8"/>
                    <a:pt x="0" y="8"/>
                    <a:pt x="0" y="8"/>
                  </a:cubicBezTo>
                  <a:cubicBezTo>
                    <a:pt x="0" y="8"/>
                    <a:pt x="0" y="8"/>
                    <a:pt x="0" y="8"/>
                  </a:cubicBezTo>
                  <a:moveTo>
                    <a:pt x="0" y="8"/>
                  </a:moveTo>
                  <a:cubicBezTo>
                    <a:pt x="0" y="8"/>
                    <a:pt x="0" y="8"/>
                    <a:pt x="0" y="8"/>
                  </a:cubicBezTo>
                  <a:cubicBezTo>
                    <a:pt x="0" y="8"/>
                    <a:pt x="0" y="8"/>
                    <a:pt x="0" y="8"/>
                  </a:cubicBezTo>
                  <a:moveTo>
                    <a:pt x="0" y="8"/>
                  </a:moveTo>
                  <a:cubicBezTo>
                    <a:pt x="0" y="8"/>
                    <a:pt x="0" y="8"/>
                    <a:pt x="0" y="8"/>
                  </a:cubicBezTo>
                  <a:cubicBezTo>
                    <a:pt x="0" y="8"/>
                    <a:pt x="0" y="8"/>
                    <a:pt x="0" y="8"/>
                  </a:cubicBezTo>
                  <a:moveTo>
                    <a:pt x="0" y="7"/>
                  </a:moveTo>
                  <a:cubicBezTo>
                    <a:pt x="0" y="7"/>
                    <a:pt x="0" y="7"/>
                    <a:pt x="0" y="8"/>
                  </a:cubicBezTo>
                  <a:cubicBezTo>
                    <a:pt x="0" y="7"/>
                    <a:pt x="0" y="7"/>
                    <a:pt x="0" y="7"/>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0" y="6"/>
                  </a:moveTo>
                  <a:cubicBezTo>
                    <a:pt x="0" y="6"/>
                    <a:pt x="0" y="6"/>
                    <a:pt x="0" y="7"/>
                  </a:cubicBezTo>
                  <a:cubicBezTo>
                    <a:pt x="0" y="6"/>
                    <a:pt x="0" y="6"/>
                    <a:pt x="0" y="6"/>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3"/>
                  </a:moveTo>
                  <a:cubicBezTo>
                    <a:pt x="0" y="3"/>
                    <a:pt x="0" y="4"/>
                    <a:pt x="0" y="4"/>
                  </a:cubicBezTo>
                  <a:cubicBezTo>
                    <a:pt x="0" y="4"/>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73" name="Freeform 78"/>
            <p:cNvSpPr>
              <a:spLocks noEditPoints="1"/>
            </p:cNvSpPr>
            <p:nvPr/>
          </p:nvSpPr>
          <p:spPr bwMode="auto">
            <a:xfrm>
              <a:off x="2545630" y="3998826"/>
              <a:ext cx="45719" cy="45719"/>
            </a:xfrm>
            <a:custGeom>
              <a:avLst/>
              <a:gdLst>
                <a:gd name="T0" fmla="*/ 18 w 18"/>
                <a:gd name="T1" fmla="*/ 55 h 55"/>
                <a:gd name="T2" fmla="*/ 18 w 18"/>
                <a:gd name="T3" fmla="*/ 55 h 55"/>
                <a:gd name="T4" fmla="*/ 18 w 18"/>
                <a:gd name="T5" fmla="*/ 55 h 55"/>
                <a:gd name="T6" fmla="*/ 18 w 18"/>
                <a:gd name="T7" fmla="*/ 55 h 55"/>
                <a:gd name="T8" fmla="*/ 18 w 18"/>
                <a:gd name="T9" fmla="*/ 55 h 55"/>
                <a:gd name="T10" fmla="*/ 18 w 18"/>
                <a:gd name="T11" fmla="*/ 55 h 55"/>
                <a:gd name="T12" fmla="*/ 17 w 18"/>
                <a:gd name="T13" fmla="*/ 55 h 55"/>
                <a:gd name="T14" fmla="*/ 18 w 18"/>
                <a:gd name="T15" fmla="*/ 55 h 55"/>
                <a:gd name="T16" fmla="*/ 17 w 18"/>
                <a:gd name="T17" fmla="*/ 55 h 55"/>
                <a:gd name="T18" fmla="*/ 0 w 18"/>
                <a:gd name="T19" fmla="*/ 1 h 55"/>
                <a:gd name="T20" fmla="*/ 17 w 18"/>
                <a:gd name="T21" fmla="*/ 55 h 55"/>
                <a:gd name="T22" fmla="*/ 0 w 18"/>
                <a:gd name="T23" fmla="*/ 1 h 55"/>
                <a:gd name="T24" fmla="*/ 0 w 18"/>
                <a:gd name="T25" fmla="*/ 1 h 55"/>
                <a:gd name="T26" fmla="*/ 0 w 18"/>
                <a:gd name="T27" fmla="*/ 1 h 55"/>
                <a:gd name="T28" fmla="*/ 0 w 18"/>
                <a:gd name="T29" fmla="*/ 1 h 55"/>
                <a:gd name="T30" fmla="*/ 0 w 18"/>
                <a:gd name="T31" fmla="*/ 1 h 55"/>
                <a:gd name="T32" fmla="*/ 0 w 18"/>
                <a:gd name="T33" fmla="*/ 1 h 55"/>
                <a:gd name="T34" fmla="*/ 0 w 18"/>
                <a:gd name="T35" fmla="*/ 1 h 55"/>
                <a:gd name="T36" fmla="*/ 0 w 18"/>
                <a:gd name="T37" fmla="*/ 0 h 55"/>
                <a:gd name="T38" fmla="*/ 0 w 18"/>
                <a:gd name="T39" fmla="*/ 1 h 55"/>
                <a:gd name="T40" fmla="*/ 0 w 18"/>
                <a:gd name="T41" fmla="*/ 1 h 55"/>
                <a:gd name="T42" fmla="*/ 0 w 18"/>
                <a:gd name="T43" fmla="*/ 0 h 55"/>
                <a:gd name="T44" fmla="*/ 0 w 18"/>
                <a:gd name="T45" fmla="*/ 0 h 55"/>
                <a:gd name="T46" fmla="*/ 0 w 18"/>
                <a:gd name="T47" fmla="*/ 0 h 55"/>
                <a:gd name="T48" fmla="*/ 0 w 18"/>
                <a:gd name="T49"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8" h="55">
                  <a:moveTo>
                    <a:pt x="18" y="55"/>
                  </a:moveTo>
                  <a:cubicBezTo>
                    <a:pt x="18" y="55"/>
                    <a:pt x="18" y="55"/>
                    <a:pt x="18" y="55"/>
                  </a:cubicBezTo>
                  <a:cubicBezTo>
                    <a:pt x="18" y="55"/>
                    <a:pt x="18" y="55"/>
                    <a:pt x="18" y="55"/>
                  </a:cubicBezTo>
                  <a:moveTo>
                    <a:pt x="18" y="55"/>
                  </a:moveTo>
                  <a:cubicBezTo>
                    <a:pt x="18" y="55"/>
                    <a:pt x="18" y="55"/>
                    <a:pt x="18" y="55"/>
                  </a:cubicBezTo>
                  <a:cubicBezTo>
                    <a:pt x="18" y="55"/>
                    <a:pt x="18" y="55"/>
                    <a:pt x="18" y="55"/>
                  </a:cubicBezTo>
                  <a:moveTo>
                    <a:pt x="17" y="55"/>
                  </a:moveTo>
                  <a:cubicBezTo>
                    <a:pt x="17" y="55"/>
                    <a:pt x="18" y="55"/>
                    <a:pt x="18" y="55"/>
                  </a:cubicBezTo>
                  <a:cubicBezTo>
                    <a:pt x="18" y="55"/>
                    <a:pt x="17" y="55"/>
                    <a:pt x="17" y="55"/>
                  </a:cubicBezTo>
                  <a:moveTo>
                    <a:pt x="0" y="1"/>
                  </a:moveTo>
                  <a:cubicBezTo>
                    <a:pt x="0" y="21"/>
                    <a:pt x="7" y="40"/>
                    <a:pt x="17" y="55"/>
                  </a:cubicBezTo>
                  <a:cubicBezTo>
                    <a:pt x="7" y="40"/>
                    <a:pt x="0" y="2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0"/>
                  </a:moveTo>
                  <a:cubicBezTo>
                    <a:pt x="0" y="0"/>
                    <a:pt x="0" y="0"/>
                    <a:pt x="0" y="1"/>
                  </a:cubicBezTo>
                  <a:cubicBezTo>
                    <a:pt x="0" y="1"/>
                    <a:pt x="0" y="1"/>
                    <a:pt x="0" y="1"/>
                  </a:cubicBezTo>
                  <a:cubicBezTo>
                    <a:pt x="0" y="0"/>
                    <a:pt x="0" y="0"/>
                    <a:pt x="0" y="0"/>
                  </a:cubicBezTo>
                  <a:moveTo>
                    <a:pt x="0" y="0"/>
                  </a:moveTo>
                  <a:cubicBezTo>
                    <a:pt x="0" y="0"/>
                    <a:pt x="0" y="0"/>
                    <a:pt x="0" y="0"/>
                  </a:cubicBezTo>
                  <a:cubicBezTo>
                    <a:pt x="0" y="0"/>
                    <a:pt x="0" y="0"/>
                    <a:pt x="0"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74" name="Freeform 86"/>
            <p:cNvSpPr>
              <a:spLocks noEditPoints="1"/>
            </p:cNvSpPr>
            <p:nvPr/>
          </p:nvSpPr>
          <p:spPr bwMode="auto">
            <a:xfrm>
              <a:off x="2545630" y="3998826"/>
              <a:ext cx="45719" cy="45719"/>
            </a:xfrm>
            <a:custGeom>
              <a:avLst/>
              <a:gdLst>
                <a:gd name="T0" fmla="*/ 3 w 4"/>
                <a:gd name="T1" fmla="*/ 47 h 48"/>
                <a:gd name="T2" fmla="*/ 3 w 4"/>
                <a:gd name="T3" fmla="*/ 47 h 48"/>
                <a:gd name="T4" fmla="*/ 2 w 4"/>
                <a:gd name="T5" fmla="*/ 47 h 48"/>
                <a:gd name="T6" fmla="*/ 2 w 4"/>
                <a:gd name="T7" fmla="*/ 46 h 48"/>
                <a:gd name="T8" fmla="*/ 2 w 4"/>
                <a:gd name="T9" fmla="*/ 46 h 48"/>
                <a:gd name="T10" fmla="*/ 0 w 4"/>
                <a:gd name="T11" fmla="*/ 23 h 48"/>
                <a:gd name="T12" fmla="*/ 0 w 4"/>
                <a:gd name="T13" fmla="*/ 22 h 48"/>
                <a:gd name="T14" fmla="*/ 0 w 4"/>
                <a:gd name="T15" fmla="*/ 22 h 48"/>
                <a:gd name="T16" fmla="*/ 0 w 4"/>
                <a:gd name="T17" fmla="*/ 22 h 48"/>
                <a:gd name="T18" fmla="*/ 0 w 4"/>
                <a:gd name="T19" fmla="*/ 22 h 48"/>
                <a:gd name="T20" fmla="*/ 0 w 4"/>
                <a:gd name="T21" fmla="*/ 21 h 48"/>
                <a:gd name="T22" fmla="*/ 0 w 4"/>
                <a:gd name="T23" fmla="*/ 20 h 48"/>
                <a:gd name="T24" fmla="*/ 0 w 4"/>
                <a:gd name="T25" fmla="*/ 20 h 48"/>
                <a:gd name="T26" fmla="*/ 0 w 4"/>
                <a:gd name="T27" fmla="*/ 20 h 48"/>
                <a:gd name="T28" fmla="*/ 0 w 4"/>
                <a:gd name="T29" fmla="*/ 19 h 48"/>
                <a:gd name="T30" fmla="*/ 0 w 4"/>
                <a:gd name="T31" fmla="*/ 19 h 48"/>
                <a:gd name="T32" fmla="*/ 0 w 4"/>
                <a:gd name="T33" fmla="*/ 19 h 48"/>
                <a:gd name="T34" fmla="*/ 0 w 4"/>
                <a:gd name="T35" fmla="*/ 18 h 48"/>
                <a:gd name="T36" fmla="*/ 0 w 4"/>
                <a:gd name="T37" fmla="*/ 18 h 48"/>
                <a:gd name="T38" fmla="*/ 0 w 4"/>
                <a:gd name="T39" fmla="*/ 18 h 48"/>
                <a:gd name="T40" fmla="*/ 1 w 4"/>
                <a:gd name="T41" fmla="*/ 17 h 48"/>
                <a:gd name="T42" fmla="*/ 1 w 4"/>
                <a:gd name="T43" fmla="*/ 17 h 48"/>
                <a:gd name="T44" fmla="*/ 1 w 4"/>
                <a:gd name="T45" fmla="*/ 16 h 48"/>
                <a:gd name="T46" fmla="*/ 1 w 4"/>
                <a:gd name="T47" fmla="*/ 15 h 48"/>
                <a:gd name="T48" fmla="*/ 1 w 4"/>
                <a:gd name="T49" fmla="*/ 15 h 48"/>
                <a:gd name="T50" fmla="*/ 1 w 4"/>
                <a:gd name="T51" fmla="*/ 15 h 48"/>
                <a:gd name="T52" fmla="*/ 1 w 4"/>
                <a:gd name="T53" fmla="*/ 14 h 48"/>
                <a:gd name="T54" fmla="*/ 1 w 4"/>
                <a:gd name="T55" fmla="*/ 14 h 48"/>
                <a:gd name="T56" fmla="*/ 1 w 4"/>
                <a:gd name="T57" fmla="*/ 14 h 48"/>
                <a:gd name="T58" fmla="*/ 1 w 4"/>
                <a:gd name="T59" fmla="*/ 13 h 48"/>
                <a:gd name="T60" fmla="*/ 1 w 4"/>
                <a:gd name="T61" fmla="*/ 13 h 48"/>
                <a:gd name="T62" fmla="*/ 1 w 4"/>
                <a:gd name="T63" fmla="*/ 11 h 48"/>
                <a:gd name="T64" fmla="*/ 1 w 4"/>
                <a:gd name="T65" fmla="*/ 11 h 48"/>
                <a:gd name="T66" fmla="*/ 1 w 4"/>
                <a:gd name="T67" fmla="*/ 11 h 48"/>
                <a:gd name="T68" fmla="*/ 1 w 4"/>
                <a:gd name="T69" fmla="*/ 10 h 48"/>
                <a:gd name="T70" fmla="*/ 1 w 4"/>
                <a:gd name="T71" fmla="*/ 10 h 48"/>
                <a:gd name="T72" fmla="*/ 1 w 4"/>
                <a:gd name="T73" fmla="*/ 10 h 48"/>
                <a:gd name="T74" fmla="*/ 2 w 4"/>
                <a:gd name="T75" fmla="*/ 9 h 48"/>
                <a:gd name="T76" fmla="*/ 2 w 4"/>
                <a:gd name="T77" fmla="*/ 8 h 48"/>
                <a:gd name="T78" fmla="*/ 2 w 4"/>
                <a:gd name="T79" fmla="*/ 8 h 48"/>
                <a:gd name="T80" fmla="*/ 2 w 4"/>
                <a:gd name="T81" fmla="*/ 8 h 48"/>
                <a:gd name="T82" fmla="*/ 2 w 4"/>
                <a:gd name="T83" fmla="*/ 7 h 48"/>
                <a:gd name="T84" fmla="*/ 2 w 4"/>
                <a:gd name="T85" fmla="*/ 7 h 48"/>
                <a:gd name="T86" fmla="*/ 2 w 4"/>
                <a:gd name="T87" fmla="*/ 6 h 48"/>
                <a:gd name="T88" fmla="*/ 2 w 4"/>
                <a:gd name="T89" fmla="*/ 5 h 48"/>
                <a:gd name="T90" fmla="*/ 2 w 4"/>
                <a:gd name="T91" fmla="*/ 5 h 48"/>
                <a:gd name="T92" fmla="*/ 2 w 4"/>
                <a:gd name="T93" fmla="*/ 5 h 48"/>
                <a:gd name="T94" fmla="*/ 3 w 4"/>
                <a:gd name="T95" fmla="*/ 4 h 48"/>
                <a:gd name="T96" fmla="*/ 3 w 4"/>
                <a:gd name="T97" fmla="*/ 4 h 48"/>
                <a:gd name="T98" fmla="*/ 3 w 4"/>
                <a:gd name="T99" fmla="*/ 4 h 48"/>
                <a:gd name="T100" fmla="*/ 3 w 4"/>
                <a:gd name="T101" fmla="*/ 3 h 48"/>
                <a:gd name="T102" fmla="*/ 3 w 4"/>
                <a:gd name="T103" fmla="*/ 3 h 48"/>
                <a:gd name="T104" fmla="*/ 3 w 4"/>
                <a:gd name="T105" fmla="*/ 3 h 48"/>
                <a:gd name="T106" fmla="*/ 3 w 4"/>
                <a:gd name="T107" fmla="*/ 2 h 48"/>
                <a:gd name="T108" fmla="*/ 3 w 4"/>
                <a:gd name="T109" fmla="*/ 2 h 48"/>
                <a:gd name="T110" fmla="*/ 3 w 4"/>
                <a:gd name="T111" fmla="*/ 1 h 48"/>
                <a:gd name="T112" fmla="*/ 3 w 4"/>
                <a:gd name="T113" fmla="*/ 1 h 48"/>
                <a:gd name="T114" fmla="*/ 4 w 4"/>
                <a:gd name="T115" fmla="*/ 1 h 48"/>
                <a:gd name="T116" fmla="*/ 4 w 4"/>
                <a:gd name="T117"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 h="48">
                  <a:moveTo>
                    <a:pt x="3" y="48"/>
                  </a:moveTo>
                  <a:cubicBezTo>
                    <a:pt x="3" y="48"/>
                    <a:pt x="3" y="48"/>
                    <a:pt x="3" y="48"/>
                  </a:cubicBezTo>
                  <a:cubicBezTo>
                    <a:pt x="3" y="48"/>
                    <a:pt x="3" y="48"/>
                    <a:pt x="3" y="48"/>
                  </a:cubicBezTo>
                  <a:moveTo>
                    <a:pt x="3" y="47"/>
                  </a:moveTo>
                  <a:cubicBezTo>
                    <a:pt x="3" y="47"/>
                    <a:pt x="3" y="47"/>
                    <a:pt x="3" y="47"/>
                  </a:cubicBezTo>
                  <a:cubicBezTo>
                    <a:pt x="3" y="47"/>
                    <a:pt x="3" y="47"/>
                    <a:pt x="3" y="47"/>
                  </a:cubicBezTo>
                  <a:moveTo>
                    <a:pt x="2" y="47"/>
                  </a:moveTo>
                  <a:cubicBezTo>
                    <a:pt x="3" y="47"/>
                    <a:pt x="3" y="47"/>
                    <a:pt x="3" y="47"/>
                  </a:cubicBezTo>
                  <a:cubicBezTo>
                    <a:pt x="3" y="47"/>
                    <a:pt x="3" y="47"/>
                    <a:pt x="2" y="47"/>
                  </a:cubicBezTo>
                  <a:moveTo>
                    <a:pt x="2" y="47"/>
                  </a:moveTo>
                  <a:cubicBezTo>
                    <a:pt x="2" y="47"/>
                    <a:pt x="2" y="47"/>
                    <a:pt x="2" y="47"/>
                  </a:cubicBezTo>
                  <a:cubicBezTo>
                    <a:pt x="2" y="47"/>
                    <a:pt x="2" y="47"/>
                    <a:pt x="2" y="47"/>
                  </a:cubicBezTo>
                  <a:moveTo>
                    <a:pt x="2" y="46"/>
                  </a:moveTo>
                  <a:cubicBezTo>
                    <a:pt x="2" y="46"/>
                    <a:pt x="2" y="46"/>
                    <a:pt x="2" y="46"/>
                  </a:cubicBezTo>
                  <a:cubicBezTo>
                    <a:pt x="2" y="46"/>
                    <a:pt x="2" y="46"/>
                    <a:pt x="2" y="46"/>
                  </a:cubicBezTo>
                  <a:moveTo>
                    <a:pt x="2" y="46"/>
                  </a:moveTo>
                  <a:cubicBezTo>
                    <a:pt x="2" y="46"/>
                    <a:pt x="2" y="46"/>
                    <a:pt x="2" y="46"/>
                  </a:cubicBezTo>
                  <a:cubicBezTo>
                    <a:pt x="2" y="46"/>
                    <a:pt x="2" y="46"/>
                    <a:pt x="2" y="46"/>
                  </a:cubicBezTo>
                  <a:moveTo>
                    <a:pt x="2" y="45"/>
                  </a:moveTo>
                  <a:cubicBezTo>
                    <a:pt x="2" y="46"/>
                    <a:pt x="2" y="46"/>
                    <a:pt x="2" y="46"/>
                  </a:cubicBezTo>
                  <a:cubicBezTo>
                    <a:pt x="2" y="46"/>
                    <a:pt x="2" y="46"/>
                    <a:pt x="2" y="45"/>
                  </a:cubicBezTo>
                  <a:moveTo>
                    <a:pt x="0" y="23"/>
                  </a:moveTo>
                  <a:cubicBezTo>
                    <a:pt x="0" y="31"/>
                    <a:pt x="1" y="38"/>
                    <a:pt x="2" y="45"/>
                  </a:cubicBezTo>
                  <a:cubicBezTo>
                    <a:pt x="1" y="38"/>
                    <a:pt x="0" y="31"/>
                    <a:pt x="0" y="23"/>
                  </a:cubicBezTo>
                  <a:moveTo>
                    <a:pt x="0" y="23"/>
                  </a:moveTo>
                  <a:cubicBezTo>
                    <a:pt x="0" y="23"/>
                    <a:pt x="0" y="23"/>
                    <a:pt x="0" y="23"/>
                  </a:cubicBezTo>
                  <a:cubicBezTo>
                    <a:pt x="0" y="23"/>
                    <a:pt x="0" y="23"/>
                    <a:pt x="0" y="23"/>
                  </a:cubicBezTo>
                  <a:moveTo>
                    <a:pt x="0" y="22"/>
                  </a:moveTo>
                  <a:cubicBezTo>
                    <a:pt x="0" y="22"/>
                    <a:pt x="0" y="22"/>
                    <a:pt x="0" y="22"/>
                  </a:cubicBezTo>
                  <a:cubicBezTo>
                    <a:pt x="0" y="23"/>
                    <a:pt x="0" y="23"/>
                    <a:pt x="0" y="23"/>
                  </a:cubicBezTo>
                  <a:cubicBezTo>
                    <a:pt x="0" y="23"/>
                    <a:pt x="0" y="23"/>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1"/>
                    <a:pt x="0" y="22"/>
                  </a:cubicBezTo>
                  <a:cubicBezTo>
                    <a:pt x="0" y="21"/>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20"/>
                  </a:moveTo>
                  <a:cubicBezTo>
                    <a:pt x="0" y="20"/>
                    <a:pt x="0" y="20"/>
                    <a:pt x="0" y="20"/>
                  </a:cubicBezTo>
                  <a:cubicBezTo>
                    <a:pt x="0" y="20"/>
                    <a:pt x="0" y="20"/>
                    <a:pt x="0" y="20"/>
                  </a:cubicBezTo>
                  <a:moveTo>
                    <a:pt x="0" y="20"/>
                  </a:moveTo>
                  <a:cubicBezTo>
                    <a:pt x="0" y="20"/>
                    <a:pt x="0" y="20"/>
                    <a:pt x="0" y="20"/>
                  </a:cubicBezTo>
                  <a:cubicBezTo>
                    <a:pt x="0" y="20"/>
                    <a:pt x="0" y="20"/>
                    <a:pt x="0" y="20"/>
                  </a:cubicBezTo>
                  <a:moveTo>
                    <a:pt x="0" y="19"/>
                  </a:moveTo>
                  <a:cubicBezTo>
                    <a:pt x="0" y="19"/>
                    <a:pt x="0" y="19"/>
                    <a:pt x="0" y="20"/>
                  </a:cubicBezTo>
                  <a:cubicBezTo>
                    <a:pt x="0" y="19"/>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7"/>
                  </a:cubicBezTo>
                  <a:cubicBezTo>
                    <a:pt x="0" y="17"/>
                    <a:pt x="0" y="17"/>
                    <a:pt x="0" y="17"/>
                  </a:cubicBezTo>
                  <a:moveTo>
                    <a:pt x="1" y="17"/>
                  </a:moveTo>
                  <a:cubicBezTo>
                    <a:pt x="1" y="17"/>
                    <a:pt x="0" y="17"/>
                    <a:pt x="0" y="17"/>
                  </a:cubicBezTo>
                  <a:cubicBezTo>
                    <a:pt x="0" y="17"/>
                    <a:pt x="1" y="17"/>
                    <a:pt x="1" y="17"/>
                  </a:cubicBezTo>
                  <a:moveTo>
                    <a:pt x="1" y="17"/>
                  </a:moveTo>
                  <a:cubicBezTo>
                    <a:pt x="1" y="17"/>
                    <a:pt x="1" y="17"/>
                    <a:pt x="1" y="17"/>
                  </a:cubicBezTo>
                  <a:cubicBezTo>
                    <a:pt x="1" y="17"/>
                    <a:pt x="1" y="17"/>
                    <a:pt x="1" y="17"/>
                  </a:cubicBezTo>
                  <a:moveTo>
                    <a:pt x="1" y="16"/>
                  </a:moveTo>
                  <a:cubicBezTo>
                    <a:pt x="1" y="16"/>
                    <a:pt x="1" y="17"/>
                    <a:pt x="1" y="17"/>
                  </a:cubicBezTo>
                  <a:cubicBezTo>
                    <a:pt x="1" y="17"/>
                    <a:pt x="1" y="16"/>
                    <a:pt x="1" y="16"/>
                  </a:cubicBezTo>
                  <a:moveTo>
                    <a:pt x="1" y="16"/>
                  </a:moveTo>
                  <a:cubicBezTo>
                    <a:pt x="1" y="16"/>
                    <a:pt x="1" y="16"/>
                    <a:pt x="1" y="16"/>
                  </a:cubicBezTo>
                  <a:cubicBezTo>
                    <a:pt x="1" y="16"/>
                    <a:pt x="1" y="16"/>
                    <a:pt x="1" y="16"/>
                  </a:cubicBezTo>
                  <a:moveTo>
                    <a:pt x="1" y="15"/>
                  </a:moveTo>
                  <a:cubicBezTo>
                    <a:pt x="1" y="15"/>
                    <a:pt x="1" y="16"/>
                    <a:pt x="1" y="16"/>
                  </a:cubicBezTo>
                  <a:cubicBezTo>
                    <a:pt x="1" y="16"/>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4"/>
                    <a:pt x="1" y="15"/>
                  </a:cubicBezTo>
                  <a:cubicBezTo>
                    <a:pt x="1" y="14"/>
                    <a:pt x="1" y="14"/>
                    <a:pt x="1" y="14"/>
                  </a:cubicBezTo>
                  <a:moveTo>
                    <a:pt x="1" y="14"/>
                  </a:moveTo>
                  <a:cubicBezTo>
                    <a:pt x="1" y="14"/>
                    <a:pt x="1" y="14"/>
                    <a:pt x="1" y="14"/>
                  </a:cubicBezTo>
                  <a:cubicBezTo>
                    <a:pt x="1" y="14"/>
                    <a:pt x="1" y="14"/>
                    <a:pt x="1" y="14"/>
                  </a:cubicBezTo>
                  <a:moveTo>
                    <a:pt x="1" y="14"/>
                  </a:moveTo>
                  <a:cubicBezTo>
                    <a:pt x="1" y="14"/>
                    <a:pt x="1" y="14"/>
                    <a:pt x="1" y="14"/>
                  </a:cubicBezTo>
                  <a:cubicBezTo>
                    <a:pt x="1" y="14"/>
                    <a:pt x="1" y="14"/>
                    <a:pt x="1" y="14"/>
                  </a:cubicBezTo>
                  <a:moveTo>
                    <a:pt x="1" y="14"/>
                  </a:moveTo>
                  <a:cubicBezTo>
                    <a:pt x="1" y="14"/>
                    <a:pt x="1" y="14"/>
                    <a:pt x="1" y="14"/>
                  </a:cubicBezTo>
                  <a:cubicBezTo>
                    <a:pt x="1" y="14"/>
                    <a:pt x="1" y="14"/>
                    <a:pt x="1" y="14"/>
                  </a:cubicBezTo>
                  <a:moveTo>
                    <a:pt x="1" y="13"/>
                  </a:moveTo>
                  <a:cubicBezTo>
                    <a:pt x="1" y="13"/>
                    <a:pt x="1" y="13"/>
                    <a:pt x="1" y="13"/>
                  </a:cubicBezTo>
                  <a:cubicBezTo>
                    <a:pt x="1" y="13"/>
                    <a:pt x="1" y="13"/>
                    <a:pt x="1" y="13"/>
                  </a:cubicBezTo>
                  <a:moveTo>
                    <a:pt x="1" y="13"/>
                  </a:moveTo>
                  <a:cubicBezTo>
                    <a:pt x="1" y="13"/>
                    <a:pt x="1" y="13"/>
                    <a:pt x="1" y="13"/>
                  </a:cubicBezTo>
                  <a:cubicBezTo>
                    <a:pt x="1" y="13"/>
                    <a:pt x="1" y="13"/>
                    <a:pt x="1" y="13"/>
                  </a:cubicBezTo>
                  <a:moveTo>
                    <a:pt x="1" y="12"/>
                  </a:moveTo>
                  <a:cubicBezTo>
                    <a:pt x="1" y="12"/>
                    <a:pt x="1" y="13"/>
                    <a:pt x="1" y="13"/>
                  </a:cubicBezTo>
                  <a:cubicBezTo>
                    <a:pt x="1" y="13"/>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1" y="10"/>
                  </a:moveTo>
                  <a:cubicBezTo>
                    <a:pt x="1" y="10"/>
                    <a:pt x="1" y="11"/>
                    <a:pt x="1" y="11"/>
                  </a:cubicBezTo>
                  <a:cubicBezTo>
                    <a:pt x="1" y="11"/>
                    <a:pt x="1" y="10"/>
                    <a:pt x="1" y="10"/>
                  </a:cubicBezTo>
                  <a:moveTo>
                    <a:pt x="1" y="10"/>
                  </a:moveTo>
                  <a:cubicBezTo>
                    <a:pt x="1" y="10"/>
                    <a:pt x="1" y="10"/>
                    <a:pt x="1" y="10"/>
                  </a:cubicBezTo>
                  <a:cubicBezTo>
                    <a:pt x="1" y="10"/>
                    <a:pt x="1" y="10"/>
                    <a:pt x="1" y="10"/>
                  </a:cubicBezTo>
                  <a:moveTo>
                    <a:pt x="1" y="10"/>
                  </a:moveTo>
                  <a:cubicBezTo>
                    <a:pt x="1" y="10"/>
                    <a:pt x="1" y="10"/>
                    <a:pt x="1" y="10"/>
                  </a:cubicBezTo>
                  <a:cubicBezTo>
                    <a:pt x="1" y="10"/>
                    <a:pt x="1" y="10"/>
                    <a:pt x="1" y="10"/>
                  </a:cubicBezTo>
                  <a:moveTo>
                    <a:pt x="2" y="9"/>
                  </a:moveTo>
                  <a:cubicBezTo>
                    <a:pt x="2" y="10"/>
                    <a:pt x="1" y="10"/>
                    <a:pt x="1" y="10"/>
                  </a:cubicBezTo>
                  <a:cubicBezTo>
                    <a:pt x="1" y="10"/>
                    <a:pt x="2" y="10"/>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6"/>
                  </a:moveTo>
                  <a:cubicBezTo>
                    <a:pt x="2" y="7"/>
                    <a:pt x="2" y="7"/>
                    <a:pt x="2" y="7"/>
                  </a:cubicBezTo>
                  <a:cubicBezTo>
                    <a:pt x="2" y="7"/>
                    <a:pt x="2" y="7"/>
                    <a:pt x="2" y="6"/>
                  </a:cubicBezTo>
                  <a:moveTo>
                    <a:pt x="2" y="6"/>
                  </a:moveTo>
                  <a:cubicBezTo>
                    <a:pt x="2" y="6"/>
                    <a:pt x="2" y="6"/>
                    <a:pt x="2" y="6"/>
                  </a:cubicBezTo>
                  <a:cubicBezTo>
                    <a:pt x="2" y="6"/>
                    <a:pt x="2" y="6"/>
                    <a:pt x="2" y="6"/>
                  </a:cubicBezTo>
                  <a:moveTo>
                    <a:pt x="2" y="5"/>
                  </a:moveTo>
                  <a:cubicBezTo>
                    <a:pt x="2" y="6"/>
                    <a:pt x="2" y="6"/>
                    <a:pt x="2" y="6"/>
                  </a:cubicBezTo>
                  <a:cubicBezTo>
                    <a:pt x="2" y="6"/>
                    <a:pt x="2" y="6"/>
                    <a:pt x="2" y="5"/>
                  </a:cubicBezTo>
                  <a:moveTo>
                    <a:pt x="2" y="5"/>
                  </a:moveTo>
                  <a:cubicBezTo>
                    <a:pt x="2" y="5"/>
                    <a:pt x="2" y="5"/>
                    <a:pt x="2" y="5"/>
                  </a:cubicBezTo>
                  <a:cubicBezTo>
                    <a:pt x="2" y="5"/>
                    <a:pt x="2" y="5"/>
                    <a:pt x="2" y="5"/>
                  </a:cubicBezTo>
                  <a:moveTo>
                    <a:pt x="2" y="5"/>
                  </a:moveTo>
                  <a:cubicBezTo>
                    <a:pt x="2" y="5"/>
                    <a:pt x="2" y="5"/>
                    <a:pt x="2" y="5"/>
                  </a:cubicBezTo>
                  <a:cubicBezTo>
                    <a:pt x="2" y="5"/>
                    <a:pt x="2" y="5"/>
                    <a:pt x="2"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4"/>
                    <a:pt x="3" y="4"/>
                  </a:cubicBezTo>
                  <a:cubicBezTo>
                    <a:pt x="3" y="4"/>
                    <a:pt x="3" y="3"/>
                    <a:pt x="3" y="3"/>
                  </a:cubicBezTo>
                  <a:moveTo>
                    <a:pt x="3" y="3"/>
                  </a:moveTo>
                  <a:cubicBezTo>
                    <a:pt x="3" y="3"/>
                    <a:pt x="3" y="3"/>
                    <a:pt x="3" y="3"/>
                  </a:cubicBezTo>
                  <a:cubicBezTo>
                    <a:pt x="3" y="3"/>
                    <a:pt x="3" y="3"/>
                    <a:pt x="3" y="3"/>
                  </a:cubicBezTo>
                  <a:moveTo>
                    <a:pt x="3" y="3"/>
                  </a:moveTo>
                  <a:cubicBezTo>
                    <a:pt x="3" y="3"/>
                    <a:pt x="3" y="3"/>
                    <a:pt x="3" y="3"/>
                  </a:cubicBezTo>
                  <a:cubicBezTo>
                    <a:pt x="3" y="3"/>
                    <a:pt x="3" y="3"/>
                    <a:pt x="3" y="3"/>
                  </a:cubicBezTo>
                  <a:moveTo>
                    <a:pt x="3" y="3"/>
                  </a:moveTo>
                  <a:cubicBezTo>
                    <a:pt x="3" y="3"/>
                    <a:pt x="3" y="3"/>
                    <a:pt x="3" y="3"/>
                  </a:cubicBezTo>
                  <a:cubicBezTo>
                    <a:pt x="3" y="3"/>
                    <a:pt x="3" y="3"/>
                    <a:pt x="3" y="3"/>
                  </a:cubicBezTo>
                  <a:moveTo>
                    <a:pt x="3" y="2"/>
                  </a:moveTo>
                  <a:cubicBezTo>
                    <a:pt x="3" y="2"/>
                    <a:pt x="3" y="2"/>
                    <a:pt x="3" y="2"/>
                  </a:cubicBezTo>
                  <a:cubicBezTo>
                    <a:pt x="3" y="2"/>
                    <a:pt x="3" y="2"/>
                    <a:pt x="3" y="2"/>
                  </a:cubicBezTo>
                  <a:moveTo>
                    <a:pt x="3" y="2"/>
                  </a:moveTo>
                  <a:cubicBezTo>
                    <a:pt x="3" y="2"/>
                    <a:pt x="3" y="2"/>
                    <a:pt x="3" y="2"/>
                  </a:cubicBezTo>
                  <a:cubicBezTo>
                    <a:pt x="3" y="2"/>
                    <a:pt x="3" y="2"/>
                    <a:pt x="3" y="2"/>
                  </a:cubicBezTo>
                  <a:moveTo>
                    <a:pt x="3" y="2"/>
                  </a:moveTo>
                  <a:cubicBezTo>
                    <a:pt x="3" y="2"/>
                    <a:pt x="3" y="2"/>
                    <a:pt x="3" y="2"/>
                  </a:cubicBezTo>
                  <a:cubicBezTo>
                    <a:pt x="3" y="2"/>
                    <a:pt x="3" y="2"/>
                    <a:pt x="3" y="2"/>
                  </a:cubicBezTo>
                  <a:moveTo>
                    <a:pt x="3" y="1"/>
                  </a:moveTo>
                  <a:cubicBezTo>
                    <a:pt x="3" y="1"/>
                    <a:pt x="3" y="2"/>
                    <a:pt x="3" y="2"/>
                  </a:cubicBezTo>
                  <a:cubicBezTo>
                    <a:pt x="3" y="2"/>
                    <a:pt x="3" y="1"/>
                    <a:pt x="3" y="1"/>
                  </a:cubicBezTo>
                  <a:moveTo>
                    <a:pt x="3" y="1"/>
                  </a:moveTo>
                  <a:cubicBezTo>
                    <a:pt x="3" y="1"/>
                    <a:pt x="3" y="1"/>
                    <a:pt x="3" y="1"/>
                  </a:cubicBezTo>
                  <a:cubicBezTo>
                    <a:pt x="3" y="1"/>
                    <a:pt x="3" y="1"/>
                    <a:pt x="3" y="1"/>
                  </a:cubicBezTo>
                  <a:moveTo>
                    <a:pt x="3" y="1"/>
                  </a:moveTo>
                  <a:cubicBezTo>
                    <a:pt x="3" y="1"/>
                    <a:pt x="3" y="1"/>
                    <a:pt x="3" y="1"/>
                  </a:cubicBezTo>
                  <a:cubicBezTo>
                    <a:pt x="3" y="1"/>
                    <a:pt x="3" y="1"/>
                    <a:pt x="3" y="1"/>
                  </a:cubicBezTo>
                  <a:moveTo>
                    <a:pt x="4" y="1"/>
                  </a:moveTo>
                  <a:cubicBezTo>
                    <a:pt x="4" y="1"/>
                    <a:pt x="4" y="1"/>
                    <a:pt x="4" y="1"/>
                  </a:cubicBezTo>
                  <a:cubicBezTo>
                    <a:pt x="4" y="1"/>
                    <a:pt x="4" y="1"/>
                    <a:pt x="4" y="1"/>
                  </a:cubicBezTo>
                  <a:moveTo>
                    <a:pt x="4" y="0"/>
                  </a:moveTo>
                  <a:cubicBezTo>
                    <a:pt x="4" y="0"/>
                    <a:pt x="4" y="0"/>
                    <a:pt x="4" y="1"/>
                  </a:cubicBezTo>
                  <a:cubicBezTo>
                    <a:pt x="4" y="0"/>
                    <a:pt x="4" y="0"/>
                    <a:pt x="4" y="0"/>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75" name="Rectangle 93"/>
            <p:cNvSpPr>
              <a:spLocks noChangeArrowheads="1"/>
            </p:cNvSpPr>
            <p:nvPr/>
          </p:nvSpPr>
          <p:spPr bwMode="auto">
            <a:xfrm>
              <a:off x="2552587" y="5357744"/>
              <a:ext cx="6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76" name="Oval 107"/>
            <p:cNvSpPr>
              <a:spLocks noChangeArrowheads="1"/>
            </p:cNvSpPr>
            <p:nvPr/>
          </p:nvSpPr>
          <p:spPr bwMode="auto">
            <a:xfrm>
              <a:off x="2524375" y="3984745"/>
              <a:ext cx="88229" cy="73880"/>
            </a:xfrm>
            <a:prstGeom prst="ellipse">
              <a:avLst/>
            </a:pr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77" name="Oval 108"/>
            <p:cNvSpPr>
              <a:spLocks noChangeArrowheads="1"/>
            </p:cNvSpPr>
            <p:nvPr/>
          </p:nvSpPr>
          <p:spPr bwMode="auto">
            <a:xfrm>
              <a:off x="2543354" y="3998826"/>
              <a:ext cx="50270" cy="45719"/>
            </a:xfrm>
            <a:prstGeom prst="ellipse">
              <a:avLst/>
            </a:prstGeom>
            <a:solidFill>
              <a:srgbClr val="FAFCF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78" name="Freeform 109"/>
            <p:cNvSpPr>
              <a:spLocks/>
            </p:cNvSpPr>
            <p:nvPr/>
          </p:nvSpPr>
          <p:spPr bwMode="auto">
            <a:xfrm>
              <a:off x="2507447" y="3978377"/>
              <a:ext cx="122085" cy="86617"/>
            </a:xfrm>
            <a:custGeom>
              <a:avLst/>
              <a:gdLst>
                <a:gd name="T0" fmla="*/ 0 w 155"/>
                <a:gd name="T1" fmla="*/ 0 h 133"/>
                <a:gd name="T2" fmla="*/ 104 w 155"/>
                <a:gd name="T3" fmla="*/ 133 h 133"/>
                <a:gd name="T4" fmla="*/ 0 w 155"/>
                <a:gd name="T5" fmla="*/ 0 h 133"/>
              </a:gdLst>
              <a:ahLst/>
              <a:cxnLst>
                <a:cxn ang="0">
                  <a:pos x="T0" y="T1"/>
                </a:cxn>
                <a:cxn ang="0">
                  <a:pos x="T2" y="T3"/>
                </a:cxn>
                <a:cxn ang="0">
                  <a:pos x="T4" y="T5"/>
                </a:cxn>
              </a:cxnLst>
              <a:rect l="0" t="0" r="r" b="b"/>
              <a:pathLst>
                <a:path w="155" h="133">
                  <a:moveTo>
                    <a:pt x="0" y="0"/>
                  </a:moveTo>
                  <a:cubicBezTo>
                    <a:pt x="0" y="0"/>
                    <a:pt x="117" y="30"/>
                    <a:pt x="104" y="133"/>
                  </a:cubicBezTo>
                  <a:cubicBezTo>
                    <a:pt x="104" y="133"/>
                    <a:pt x="155" y="1"/>
                    <a:pt x="0"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79" name="Freeform 110"/>
            <p:cNvSpPr>
              <a:spLocks/>
            </p:cNvSpPr>
            <p:nvPr/>
          </p:nvSpPr>
          <p:spPr bwMode="auto">
            <a:xfrm>
              <a:off x="2507190" y="3978164"/>
              <a:ext cx="122598" cy="87042"/>
            </a:xfrm>
            <a:custGeom>
              <a:avLst/>
              <a:gdLst>
                <a:gd name="T0" fmla="*/ 0 w 155"/>
                <a:gd name="T1" fmla="*/ 0 h 133"/>
                <a:gd name="T2" fmla="*/ 104 w 155"/>
                <a:gd name="T3" fmla="*/ 133 h 133"/>
                <a:gd name="T4" fmla="*/ 0 w 155"/>
                <a:gd name="T5" fmla="*/ 0 h 133"/>
              </a:gdLst>
              <a:ahLst/>
              <a:cxnLst>
                <a:cxn ang="0">
                  <a:pos x="T0" y="T1"/>
                </a:cxn>
                <a:cxn ang="0">
                  <a:pos x="T2" y="T3"/>
                </a:cxn>
                <a:cxn ang="0">
                  <a:pos x="T4" y="T5"/>
                </a:cxn>
              </a:cxnLst>
              <a:rect l="0" t="0" r="r" b="b"/>
              <a:pathLst>
                <a:path w="155" h="133">
                  <a:moveTo>
                    <a:pt x="0" y="0"/>
                  </a:moveTo>
                  <a:cubicBezTo>
                    <a:pt x="0" y="0"/>
                    <a:pt x="117" y="30"/>
                    <a:pt x="104" y="133"/>
                  </a:cubicBezTo>
                  <a:cubicBezTo>
                    <a:pt x="104" y="133"/>
                    <a:pt x="155" y="1"/>
                    <a:pt x="0"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80" name="Freeform 111"/>
            <p:cNvSpPr>
              <a:spLocks/>
            </p:cNvSpPr>
            <p:nvPr/>
          </p:nvSpPr>
          <p:spPr bwMode="auto">
            <a:xfrm>
              <a:off x="2512833" y="3973918"/>
              <a:ext cx="111313" cy="95534"/>
            </a:xfrm>
            <a:custGeom>
              <a:avLst/>
              <a:gdLst>
                <a:gd name="T0" fmla="*/ 56 w 141"/>
                <a:gd name="T1" fmla="*/ 0 h 146"/>
                <a:gd name="T2" fmla="*/ 141 w 141"/>
                <a:gd name="T3" fmla="*/ 146 h 146"/>
                <a:gd name="T4" fmla="*/ 56 w 141"/>
                <a:gd name="T5" fmla="*/ 0 h 146"/>
              </a:gdLst>
              <a:ahLst/>
              <a:cxnLst>
                <a:cxn ang="0">
                  <a:pos x="T0" y="T1"/>
                </a:cxn>
                <a:cxn ang="0">
                  <a:pos x="T2" y="T3"/>
                </a:cxn>
                <a:cxn ang="0">
                  <a:pos x="T4" y="T5"/>
                </a:cxn>
              </a:cxnLst>
              <a:rect l="0" t="0" r="r" b="b"/>
              <a:pathLst>
                <a:path w="141" h="146">
                  <a:moveTo>
                    <a:pt x="56" y="0"/>
                  </a:moveTo>
                  <a:cubicBezTo>
                    <a:pt x="0" y="145"/>
                    <a:pt x="141" y="146"/>
                    <a:pt x="141" y="146"/>
                  </a:cubicBezTo>
                  <a:cubicBezTo>
                    <a:pt x="41" y="120"/>
                    <a:pt x="56" y="0"/>
                    <a:pt x="56"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81" name="Freeform 112"/>
            <p:cNvSpPr>
              <a:spLocks/>
            </p:cNvSpPr>
            <p:nvPr/>
          </p:nvSpPr>
          <p:spPr bwMode="auto">
            <a:xfrm>
              <a:off x="2512833" y="3973918"/>
              <a:ext cx="111313" cy="95534"/>
            </a:xfrm>
            <a:custGeom>
              <a:avLst/>
              <a:gdLst>
                <a:gd name="T0" fmla="*/ 56 w 141"/>
                <a:gd name="T1" fmla="*/ 0 h 146"/>
                <a:gd name="T2" fmla="*/ 141 w 141"/>
                <a:gd name="T3" fmla="*/ 146 h 146"/>
                <a:gd name="T4" fmla="*/ 56 w 141"/>
                <a:gd name="T5" fmla="*/ 0 h 146"/>
              </a:gdLst>
              <a:ahLst/>
              <a:cxnLst>
                <a:cxn ang="0">
                  <a:pos x="T0" y="T1"/>
                </a:cxn>
                <a:cxn ang="0">
                  <a:pos x="T2" y="T3"/>
                </a:cxn>
                <a:cxn ang="0">
                  <a:pos x="T4" y="T5"/>
                </a:cxn>
              </a:cxnLst>
              <a:rect l="0" t="0" r="r" b="b"/>
              <a:pathLst>
                <a:path w="141" h="146">
                  <a:moveTo>
                    <a:pt x="56" y="0"/>
                  </a:moveTo>
                  <a:cubicBezTo>
                    <a:pt x="0" y="145"/>
                    <a:pt x="141" y="146"/>
                    <a:pt x="141" y="146"/>
                  </a:cubicBezTo>
                  <a:cubicBezTo>
                    <a:pt x="41" y="120"/>
                    <a:pt x="56" y="0"/>
                    <a:pt x="56"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82" name="Freeform 113"/>
            <p:cNvSpPr>
              <a:spLocks/>
            </p:cNvSpPr>
            <p:nvPr/>
          </p:nvSpPr>
          <p:spPr bwMode="auto">
            <a:xfrm>
              <a:off x="2507190" y="3978164"/>
              <a:ext cx="122598" cy="87042"/>
            </a:xfrm>
            <a:custGeom>
              <a:avLst/>
              <a:gdLst>
                <a:gd name="T0" fmla="*/ 155 w 155"/>
                <a:gd name="T1" fmla="*/ 0 h 133"/>
                <a:gd name="T2" fmla="*/ 51 w 155"/>
                <a:gd name="T3" fmla="*/ 133 h 133"/>
                <a:gd name="T4" fmla="*/ 155 w 155"/>
                <a:gd name="T5" fmla="*/ 0 h 133"/>
              </a:gdLst>
              <a:ahLst/>
              <a:cxnLst>
                <a:cxn ang="0">
                  <a:pos x="T0" y="T1"/>
                </a:cxn>
                <a:cxn ang="0">
                  <a:pos x="T2" y="T3"/>
                </a:cxn>
                <a:cxn ang="0">
                  <a:pos x="T4" y="T5"/>
                </a:cxn>
              </a:cxnLst>
              <a:rect l="0" t="0" r="r" b="b"/>
              <a:pathLst>
                <a:path w="155" h="133">
                  <a:moveTo>
                    <a:pt x="155" y="0"/>
                  </a:moveTo>
                  <a:cubicBezTo>
                    <a:pt x="0" y="1"/>
                    <a:pt x="51" y="133"/>
                    <a:pt x="51" y="133"/>
                  </a:cubicBezTo>
                  <a:cubicBezTo>
                    <a:pt x="38" y="30"/>
                    <a:pt x="155" y="0"/>
                    <a:pt x="155"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83" name="Freeform 114"/>
            <p:cNvSpPr>
              <a:spLocks/>
            </p:cNvSpPr>
            <p:nvPr/>
          </p:nvSpPr>
          <p:spPr bwMode="auto">
            <a:xfrm>
              <a:off x="2507190" y="3978164"/>
              <a:ext cx="122598" cy="87042"/>
            </a:xfrm>
            <a:custGeom>
              <a:avLst/>
              <a:gdLst>
                <a:gd name="T0" fmla="*/ 155 w 155"/>
                <a:gd name="T1" fmla="*/ 0 h 133"/>
                <a:gd name="T2" fmla="*/ 51 w 155"/>
                <a:gd name="T3" fmla="*/ 133 h 133"/>
                <a:gd name="T4" fmla="*/ 155 w 155"/>
                <a:gd name="T5" fmla="*/ 0 h 133"/>
              </a:gdLst>
              <a:ahLst/>
              <a:cxnLst>
                <a:cxn ang="0">
                  <a:pos x="T0" y="T1"/>
                </a:cxn>
                <a:cxn ang="0">
                  <a:pos x="T2" y="T3"/>
                </a:cxn>
                <a:cxn ang="0">
                  <a:pos x="T4" y="T5"/>
                </a:cxn>
              </a:cxnLst>
              <a:rect l="0" t="0" r="r" b="b"/>
              <a:pathLst>
                <a:path w="155" h="133">
                  <a:moveTo>
                    <a:pt x="155" y="0"/>
                  </a:moveTo>
                  <a:cubicBezTo>
                    <a:pt x="0" y="1"/>
                    <a:pt x="51" y="133"/>
                    <a:pt x="51" y="133"/>
                  </a:cubicBezTo>
                  <a:cubicBezTo>
                    <a:pt x="38" y="30"/>
                    <a:pt x="155" y="0"/>
                    <a:pt x="155"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84" name="Freeform 115"/>
            <p:cNvSpPr>
              <a:spLocks/>
            </p:cNvSpPr>
            <p:nvPr/>
          </p:nvSpPr>
          <p:spPr bwMode="auto">
            <a:xfrm>
              <a:off x="2924054" y="3195963"/>
              <a:ext cx="503728" cy="352839"/>
            </a:xfrm>
            <a:custGeom>
              <a:avLst/>
              <a:gdLst>
                <a:gd name="T0" fmla="*/ 0 w 638"/>
                <a:gd name="T1" fmla="*/ 194 h 539"/>
                <a:gd name="T2" fmla="*/ 0 w 638"/>
                <a:gd name="T3" fmla="*/ 193 h 539"/>
                <a:gd name="T4" fmla="*/ 444 w 638"/>
                <a:gd name="T5" fmla="*/ 95 h 539"/>
                <a:gd name="T6" fmla="*/ 543 w 638"/>
                <a:gd name="T7" fmla="*/ 539 h 539"/>
                <a:gd name="T8" fmla="*/ 543 w 638"/>
                <a:gd name="T9" fmla="*/ 539 h 539"/>
                <a:gd name="T10" fmla="*/ 0 w 638"/>
                <a:gd name="T11" fmla="*/ 194 h 539"/>
              </a:gdLst>
              <a:ahLst/>
              <a:cxnLst>
                <a:cxn ang="0">
                  <a:pos x="T0" y="T1"/>
                </a:cxn>
                <a:cxn ang="0">
                  <a:pos x="T2" y="T3"/>
                </a:cxn>
                <a:cxn ang="0">
                  <a:pos x="T4" y="T5"/>
                </a:cxn>
                <a:cxn ang="0">
                  <a:pos x="T6" y="T7"/>
                </a:cxn>
                <a:cxn ang="0">
                  <a:pos x="T8" y="T9"/>
                </a:cxn>
                <a:cxn ang="0">
                  <a:pos x="T10" y="T11"/>
                </a:cxn>
              </a:cxnLst>
              <a:rect l="0" t="0" r="r" b="b"/>
              <a:pathLst>
                <a:path w="638" h="539">
                  <a:moveTo>
                    <a:pt x="0" y="194"/>
                  </a:moveTo>
                  <a:cubicBezTo>
                    <a:pt x="0" y="193"/>
                    <a:pt x="0" y="193"/>
                    <a:pt x="0" y="193"/>
                  </a:cubicBezTo>
                  <a:cubicBezTo>
                    <a:pt x="96" y="44"/>
                    <a:pt x="295" y="0"/>
                    <a:pt x="444" y="95"/>
                  </a:cubicBezTo>
                  <a:cubicBezTo>
                    <a:pt x="594" y="191"/>
                    <a:pt x="638" y="390"/>
                    <a:pt x="543" y="539"/>
                  </a:cubicBezTo>
                  <a:cubicBezTo>
                    <a:pt x="543" y="539"/>
                    <a:pt x="543" y="539"/>
                    <a:pt x="543" y="539"/>
                  </a:cubicBezTo>
                  <a:cubicBezTo>
                    <a:pt x="0" y="194"/>
                    <a:pt x="0" y="194"/>
                    <a:pt x="0" y="194"/>
                  </a:cubicBezTo>
                </a:path>
              </a:pathLst>
            </a:custGeom>
            <a:solidFill>
              <a:srgbClr val="EA55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85" name="Freeform 116"/>
            <p:cNvSpPr>
              <a:spLocks/>
            </p:cNvSpPr>
            <p:nvPr/>
          </p:nvSpPr>
          <p:spPr bwMode="auto">
            <a:xfrm>
              <a:off x="2545630" y="3998826"/>
              <a:ext cx="45719" cy="45719"/>
            </a:xfrm>
            <a:custGeom>
              <a:avLst/>
              <a:gdLst>
                <a:gd name="T0" fmla="*/ 7 w 7"/>
                <a:gd name="T1" fmla="*/ 0 h 12"/>
                <a:gd name="T2" fmla="*/ 0 w 7"/>
                <a:gd name="T3" fmla="*/ 12 h 12"/>
                <a:gd name="T4" fmla="*/ 7 w 7"/>
                <a:gd name="T5" fmla="*/ 0 h 12"/>
              </a:gdLst>
              <a:ahLst/>
              <a:cxnLst>
                <a:cxn ang="0">
                  <a:pos x="T0" y="T1"/>
                </a:cxn>
                <a:cxn ang="0">
                  <a:pos x="T2" y="T3"/>
                </a:cxn>
                <a:cxn ang="0">
                  <a:pos x="T4" y="T5"/>
                </a:cxn>
              </a:cxnLst>
              <a:rect l="0" t="0" r="r" b="b"/>
              <a:pathLst>
                <a:path w="7" h="12">
                  <a:moveTo>
                    <a:pt x="7" y="0"/>
                  </a:moveTo>
                  <a:cubicBezTo>
                    <a:pt x="5" y="4"/>
                    <a:pt x="2" y="8"/>
                    <a:pt x="0" y="12"/>
                  </a:cubicBezTo>
                  <a:cubicBezTo>
                    <a:pt x="2" y="8"/>
                    <a:pt x="5" y="4"/>
                    <a:pt x="7" y="0"/>
                  </a:cubicBezTo>
                </a:path>
              </a:pathLst>
            </a:custGeom>
            <a:solidFill>
              <a:srgbClr val="FAFCF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86" name="Oval 32"/>
            <p:cNvSpPr>
              <a:spLocks noChangeArrowheads="1"/>
            </p:cNvSpPr>
            <p:nvPr/>
          </p:nvSpPr>
          <p:spPr bwMode="auto">
            <a:xfrm>
              <a:off x="2985315" y="3946107"/>
              <a:ext cx="183127" cy="151581"/>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87" name="Oval 33"/>
            <p:cNvSpPr>
              <a:spLocks noChangeArrowheads="1"/>
            </p:cNvSpPr>
            <p:nvPr/>
          </p:nvSpPr>
          <p:spPr bwMode="auto">
            <a:xfrm>
              <a:off x="3003268" y="3960543"/>
              <a:ext cx="147220" cy="122284"/>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88" name="Freeform 34"/>
            <p:cNvSpPr>
              <a:spLocks noEditPoints="1"/>
            </p:cNvSpPr>
            <p:nvPr/>
          </p:nvSpPr>
          <p:spPr bwMode="auto">
            <a:xfrm>
              <a:off x="3003268" y="4002154"/>
              <a:ext cx="3078" cy="29722"/>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89" name="Freeform 35"/>
            <p:cNvSpPr>
              <a:spLocks/>
            </p:cNvSpPr>
            <p:nvPr/>
          </p:nvSpPr>
          <p:spPr bwMode="auto">
            <a:xfrm>
              <a:off x="3003268" y="3968186"/>
              <a:ext cx="61555" cy="113792"/>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90" name="Rectangle 36"/>
            <p:cNvSpPr>
              <a:spLocks noChangeArrowheads="1"/>
            </p:cNvSpPr>
            <p:nvPr/>
          </p:nvSpPr>
          <p:spPr bwMode="auto">
            <a:xfrm>
              <a:off x="3033533" y="3994511"/>
              <a:ext cx="86690" cy="41186"/>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91" name="Oval 32"/>
            <p:cNvSpPr>
              <a:spLocks noChangeArrowheads="1"/>
            </p:cNvSpPr>
            <p:nvPr/>
          </p:nvSpPr>
          <p:spPr bwMode="auto">
            <a:xfrm>
              <a:off x="2477440" y="4359642"/>
              <a:ext cx="183127" cy="151581"/>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92" name="Oval 33"/>
            <p:cNvSpPr>
              <a:spLocks noChangeArrowheads="1"/>
            </p:cNvSpPr>
            <p:nvPr/>
          </p:nvSpPr>
          <p:spPr bwMode="auto">
            <a:xfrm>
              <a:off x="2495393" y="4374078"/>
              <a:ext cx="147220" cy="122284"/>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93" name="Freeform 34"/>
            <p:cNvSpPr>
              <a:spLocks noEditPoints="1"/>
            </p:cNvSpPr>
            <p:nvPr/>
          </p:nvSpPr>
          <p:spPr bwMode="auto">
            <a:xfrm>
              <a:off x="2495393" y="4415689"/>
              <a:ext cx="3078" cy="29722"/>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94" name="Freeform 35"/>
            <p:cNvSpPr>
              <a:spLocks/>
            </p:cNvSpPr>
            <p:nvPr/>
          </p:nvSpPr>
          <p:spPr bwMode="auto">
            <a:xfrm>
              <a:off x="2495393" y="4381721"/>
              <a:ext cx="61555" cy="113792"/>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95" name="Rectangle 36"/>
            <p:cNvSpPr>
              <a:spLocks noChangeArrowheads="1"/>
            </p:cNvSpPr>
            <p:nvPr/>
          </p:nvSpPr>
          <p:spPr bwMode="auto">
            <a:xfrm>
              <a:off x="2525658" y="4408046"/>
              <a:ext cx="86690" cy="41186"/>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96" name="Oval 32"/>
            <p:cNvSpPr>
              <a:spLocks noChangeArrowheads="1"/>
            </p:cNvSpPr>
            <p:nvPr/>
          </p:nvSpPr>
          <p:spPr bwMode="auto">
            <a:xfrm>
              <a:off x="1954181" y="3941224"/>
              <a:ext cx="183127" cy="151581"/>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97" name="Oval 33"/>
            <p:cNvSpPr>
              <a:spLocks noChangeArrowheads="1"/>
            </p:cNvSpPr>
            <p:nvPr/>
          </p:nvSpPr>
          <p:spPr bwMode="auto">
            <a:xfrm>
              <a:off x="1972134" y="3955660"/>
              <a:ext cx="147220" cy="122284"/>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98" name="Freeform 34"/>
            <p:cNvSpPr>
              <a:spLocks noEditPoints="1"/>
            </p:cNvSpPr>
            <p:nvPr/>
          </p:nvSpPr>
          <p:spPr bwMode="auto">
            <a:xfrm>
              <a:off x="1972134" y="3997271"/>
              <a:ext cx="3078" cy="29722"/>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99" name="Freeform 35"/>
            <p:cNvSpPr>
              <a:spLocks/>
            </p:cNvSpPr>
            <p:nvPr/>
          </p:nvSpPr>
          <p:spPr bwMode="auto">
            <a:xfrm>
              <a:off x="1972134" y="3963303"/>
              <a:ext cx="61555" cy="113792"/>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00" name="Rectangle 36"/>
            <p:cNvSpPr>
              <a:spLocks noChangeArrowheads="1"/>
            </p:cNvSpPr>
            <p:nvPr/>
          </p:nvSpPr>
          <p:spPr bwMode="auto">
            <a:xfrm>
              <a:off x="2002399" y="3989628"/>
              <a:ext cx="86690" cy="41186"/>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01" name="Freeform 113"/>
            <p:cNvSpPr>
              <a:spLocks/>
            </p:cNvSpPr>
            <p:nvPr/>
          </p:nvSpPr>
          <p:spPr bwMode="auto">
            <a:xfrm>
              <a:off x="2873435" y="3106450"/>
              <a:ext cx="189707" cy="173354"/>
            </a:xfrm>
            <a:custGeom>
              <a:avLst/>
              <a:gdLst>
                <a:gd name="T0" fmla="*/ 155 w 155"/>
                <a:gd name="T1" fmla="*/ 0 h 133"/>
                <a:gd name="T2" fmla="*/ 51 w 155"/>
                <a:gd name="T3" fmla="*/ 133 h 133"/>
                <a:gd name="T4" fmla="*/ 155 w 155"/>
                <a:gd name="T5" fmla="*/ 0 h 133"/>
              </a:gdLst>
              <a:ahLst/>
              <a:cxnLst>
                <a:cxn ang="0">
                  <a:pos x="T0" y="T1"/>
                </a:cxn>
                <a:cxn ang="0">
                  <a:pos x="T2" y="T3"/>
                </a:cxn>
                <a:cxn ang="0">
                  <a:pos x="T4" y="T5"/>
                </a:cxn>
              </a:cxnLst>
              <a:rect l="0" t="0" r="r" b="b"/>
              <a:pathLst>
                <a:path w="155" h="133">
                  <a:moveTo>
                    <a:pt x="155" y="0"/>
                  </a:moveTo>
                  <a:cubicBezTo>
                    <a:pt x="0" y="1"/>
                    <a:pt x="51" y="133"/>
                    <a:pt x="51" y="133"/>
                  </a:cubicBezTo>
                  <a:cubicBezTo>
                    <a:pt x="38" y="30"/>
                    <a:pt x="155" y="0"/>
                    <a:pt x="155"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02" name="Freeform 201"/>
            <p:cNvSpPr>
              <a:spLocks/>
            </p:cNvSpPr>
            <p:nvPr/>
          </p:nvSpPr>
          <p:spPr bwMode="auto">
            <a:xfrm>
              <a:off x="2826197" y="3038879"/>
              <a:ext cx="189707" cy="173354"/>
            </a:xfrm>
            <a:custGeom>
              <a:avLst/>
              <a:gdLst>
                <a:gd name="T0" fmla="*/ 155 w 155"/>
                <a:gd name="T1" fmla="*/ 0 h 133"/>
                <a:gd name="T2" fmla="*/ 51 w 155"/>
                <a:gd name="T3" fmla="*/ 133 h 133"/>
                <a:gd name="T4" fmla="*/ 155 w 155"/>
                <a:gd name="T5" fmla="*/ 0 h 133"/>
              </a:gdLst>
              <a:ahLst/>
              <a:cxnLst>
                <a:cxn ang="0">
                  <a:pos x="T0" y="T1"/>
                </a:cxn>
                <a:cxn ang="0">
                  <a:pos x="T2" y="T3"/>
                </a:cxn>
                <a:cxn ang="0">
                  <a:pos x="T4" y="T5"/>
                </a:cxn>
              </a:cxnLst>
              <a:rect l="0" t="0" r="r" b="b"/>
              <a:pathLst>
                <a:path w="155" h="133">
                  <a:moveTo>
                    <a:pt x="155" y="0"/>
                  </a:moveTo>
                  <a:cubicBezTo>
                    <a:pt x="0" y="1"/>
                    <a:pt x="51" y="133"/>
                    <a:pt x="51" y="133"/>
                  </a:cubicBezTo>
                  <a:cubicBezTo>
                    <a:pt x="38" y="30"/>
                    <a:pt x="155" y="0"/>
                    <a:pt x="155"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03" name="Freeform 109"/>
            <p:cNvSpPr>
              <a:spLocks/>
            </p:cNvSpPr>
            <p:nvPr/>
          </p:nvSpPr>
          <p:spPr bwMode="auto">
            <a:xfrm>
              <a:off x="2068315" y="3103725"/>
              <a:ext cx="188913" cy="172508"/>
            </a:xfrm>
            <a:custGeom>
              <a:avLst/>
              <a:gdLst>
                <a:gd name="T0" fmla="*/ 0 w 155"/>
                <a:gd name="T1" fmla="*/ 0 h 133"/>
                <a:gd name="T2" fmla="*/ 104 w 155"/>
                <a:gd name="T3" fmla="*/ 133 h 133"/>
                <a:gd name="T4" fmla="*/ 0 w 155"/>
                <a:gd name="T5" fmla="*/ 0 h 133"/>
              </a:gdLst>
              <a:ahLst/>
              <a:cxnLst>
                <a:cxn ang="0">
                  <a:pos x="T0" y="T1"/>
                </a:cxn>
                <a:cxn ang="0">
                  <a:pos x="T2" y="T3"/>
                </a:cxn>
                <a:cxn ang="0">
                  <a:pos x="T4" y="T5"/>
                </a:cxn>
              </a:cxnLst>
              <a:rect l="0" t="0" r="r" b="b"/>
              <a:pathLst>
                <a:path w="155" h="133">
                  <a:moveTo>
                    <a:pt x="0" y="0"/>
                  </a:moveTo>
                  <a:cubicBezTo>
                    <a:pt x="0" y="0"/>
                    <a:pt x="117" y="30"/>
                    <a:pt x="104" y="133"/>
                  </a:cubicBezTo>
                  <a:cubicBezTo>
                    <a:pt x="104" y="133"/>
                    <a:pt x="155" y="1"/>
                    <a:pt x="0"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04" name="Freeform 110"/>
            <p:cNvSpPr>
              <a:spLocks/>
            </p:cNvSpPr>
            <p:nvPr/>
          </p:nvSpPr>
          <p:spPr bwMode="auto">
            <a:xfrm>
              <a:off x="2115940" y="3019773"/>
              <a:ext cx="189707" cy="173354"/>
            </a:xfrm>
            <a:custGeom>
              <a:avLst/>
              <a:gdLst>
                <a:gd name="T0" fmla="*/ 0 w 155"/>
                <a:gd name="T1" fmla="*/ 0 h 133"/>
                <a:gd name="T2" fmla="*/ 104 w 155"/>
                <a:gd name="T3" fmla="*/ 133 h 133"/>
                <a:gd name="T4" fmla="*/ 0 w 155"/>
                <a:gd name="T5" fmla="*/ 0 h 133"/>
              </a:gdLst>
              <a:ahLst/>
              <a:cxnLst>
                <a:cxn ang="0">
                  <a:pos x="T0" y="T1"/>
                </a:cxn>
                <a:cxn ang="0">
                  <a:pos x="T2" y="T3"/>
                </a:cxn>
                <a:cxn ang="0">
                  <a:pos x="T4" y="T5"/>
                </a:cxn>
              </a:cxnLst>
              <a:rect l="0" t="0" r="r" b="b"/>
              <a:pathLst>
                <a:path w="155" h="133">
                  <a:moveTo>
                    <a:pt x="0" y="0"/>
                  </a:moveTo>
                  <a:cubicBezTo>
                    <a:pt x="0" y="0"/>
                    <a:pt x="117" y="30"/>
                    <a:pt x="104" y="133"/>
                  </a:cubicBezTo>
                  <a:cubicBezTo>
                    <a:pt x="104" y="133"/>
                    <a:pt x="155" y="1"/>
                    <a:pt x="0"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05" name="Rectangle 5"/>
            <p:cNvSpPr>
              <a:spLocks noChangeArrowheads="1"/>
            </p:cNvSpPr>
            <p:nvPr/>
          </p:nvSpPr>
          <p:spPr bwMode="auto">
            <a:xfrm>
              <a:off x="2518042" y="3265412"/>
              <a:ext cx="76271" cy="185738"/>
            </a:xfrm>
            <a:prstGeom prst="rect">
              <a:avLst/>
            </a:prstGeom>
            <a:solidFill>
              <a:srgbClr val="9E9D9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06" name="Freeform 9"/>
            <p:cNvSpPr>
              <a:spLocks/>
            </p:cNvSpPr>
            <p:nvPr/>
          </p:nvSpPr>
          <p:spPr bwMode="auto">
            <a:xfrm>
              <a:off x="2429650" y="3167780"/>
              <a:ext cx="257195" cy="97632"/>
            </a:xfrm>
            <a:custGeom>
              <a:avLst/>
              <a:gdLst>
                <a:gd name="T0" fmla="*/ 188 w 188"/>
                <a:gd name="T1" fmla="*/ 64 h 80"/>
                <a:gd name="T2" fmla="*/ 172 w 188"/>
                <a:gd name="T3" fmla="*/ 80 h 80"/>
                <a:gd name="T4" fmla="*/ 16 w 188"/>
                <a:gd name="T5" fmla="*/ 80 h 80"/>
                <a:gd name="T6" fmla="*/ 0 w 188"/>
                <a:gd name="T7" fmla="*/ 64 h 80"/>
                <a:gd name="T8" fmla="*/ 0 w 188"/>
                <a:gd name="T9" fmla="*/ 16 h 80"/>
                <a:gd name="T10" fmla="*/ 16 w 188"/>
                <a:gd name="T11" fmla="*/ 0 h 80"/>
                <a:gd name="T12" fmla="*/ 172 w 188"/>
                <a:gd name="T13" fmla="*/ 0 h 80"/>
                <a:gd name="T14" fmla="*/ 188 w 188"/>
                <a:gd name="T15" fmla="*/ 16 h 80"/>
                <a:gd name="T16" fmla="*/ 188 w 188"/>
                <a:gd name="T17" fmla="*/ 64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8" h="80">
                  <a:moveTo>
                    <a:pt x="188" y="64"/>
                  </a:moveTo>
                  <a:cubicBezTo>
                    <a:pt x="188" y="73"/>
                    <a:pt x="181" y="80"/>
                    <a:pt x="172" y="80"/>
                  </a:cubicBezTo>
                  <a:cubicBezTo>
                    <a:pt x="16" y="80"/>
                    <a:pt x="16" y="80"/>
                    <a:pt x="16" y="80"/>
                  </a:cubicBezTo>
                  <a:cubicBezTo>
                    <a:pt x="7" y="80"/>
                    <a:pt x="0" y="73"/>
                    <a:pt x="0" y="64"/>
                  </a:cubicBezTo>
                  <a:cubicBezTo>
                    <a:pt x="0" y="16"/>
                    <a:pt x="0" y="16"/>
                    <a:pt x="0" y="16"/>
                  </a:cubicBezTo>
                  <a:cubicBezTo>
                    <a:pt x="0" y="7"/>
                    <a:pt x="7" y="0"/>
                    <a:pt x="16" y="0"/>
                  </a:cubicBezTo>
                  <a:cubicBezTo>
                    <a:pt x="172" y="0"/>
                    <a:pt x="172" y="0"/>
                    <a:pt x="172" y="0"/>
                  </a:cubicBezTo>
                  <a:cubicBezTo>
                    <a:pt x="181" y="0"/>
                    <a:pt x="188" y="7"/>
                    <a:pt x="188" y="16"/>
                  </a:cubicBezTo>
                  <a:lnTo>
                    <a:pt x="188" y="64"/>
                  </a:lnTo>
                  <a:close/>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07" name="Freeform 111"/>
            <p:cNvSpPr>
              <a:spLocks/>
            </p:cNvSpPr>
            <p:nvPr/>
          </p:nvSpPr>
          <p:spPr bwMode="auto">
            <a:xfrm>
              <a:off x="1555300" y="3397478"/>
              <a:ext cx="209550" cy="178594"/>
            </a:xfrm>
            <a:custGeom>
              <a:avLst/>
              <a:gdLst>
                <a:gd name="T0" fmla="*/ 56 w 141"/>
                <a:gd name="T1" fmla="*/ 0 h 146"/>
                <a:gd name="T2" fmla="*/ 141 w 141"/>
                <a:gd name="T3" fmla="*/ 146 h 146"/>
                <a:gd name="T4" fmla="*/ 56 w 141"/>
                <a:gd name="T5" fmla="*/ 0 h 146"/>
              </a:gdLst>
              <a:ahLst/>
              <a:cxnLst>
                <a:cxn ang="0">
                  <a:pos x="T0" y="T1"/>
                </a:cxn>
                <a:cxn ang="0">
                  <a:pos x="T2" y="T3"/>
                </a:cxn>
                <a:cxn ang="0">
                  <a:pos x="T4" y="T5"/>
                </a:cxn>
              </a:cxnLst>
              <a:rect l="0" t="0" r="r" b="b"/>
              <a:pathLst>
                <a:path w="141" h="146">
                  <a:moveTo>
                    <a:pt x="56" y="0"/>
                  </a:moveTo>
                  <a:cubicBezTo>
                    <a:pt x="0" y="145"/>
                    <a:pt x="141" y="146"/>
                    <a:pt x="141" y="146"/>
                  </a:cubicBezTo>
                  <a:cubicBezTo>
                    <a:pt x="41" y="120"/>
                    <a:pt x="56" y="0"/>
                    <a:pt x="56"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08" name="Freeform 112"/>
            <p:cNvSpPr>
              <a:spLocks/>
            </p:cNvSpPr>
            <p:nvPr/>
          </p:nvSpPr>
          <p:spPr bwMode="auto">
            <a:xfrm>
              <a:off x="1450620" y="3420503"/>
              <a:ext cx="209550" cy="178594"/>
            </a:xfrm>
            <a:custGeom>
              <a:avLst/>
              <a:gdLst>
                <a:gd name="T0" fmla="*/ 56 w 141"/>
                <a:gd name="T1" fmla="*/ 0 h 146"/>
                <a:gd name="T2" fmla="*/ 141 w 141"/>
                <a:gd name="T3" fmla="*/ 146 h 146"/>
                <a:gd name="T4" fmla="*/ 56 w 141"/>
                <a:gd name="T5" fmla="*/ 0 h 146"/>
              </a:gdLst>
              <a:ahLst/>
              <a:cxnLst>
                <a:cxn ang="0">
                  <a:pos x="T0" y="T1"/>
                </a:cxn>
                <a:cxn ang="0">
                  <a:pos x="T2" y="T3"/>
                </a:cxn>
                <a:cxn ang="0">
                  <a:pos x="T4" y="T5"/>
                </a:cxn>
              </a:cxnLst>
              <a:rect l="0" t="0" r="r" b="b"/>
              <a:pathLst>
                <a:path w="141" h="146">
                  <a:moveTo>
                    <a:pt x="56" y="0"/>
                  </a:moveTo>
                  <a:cubicBezTo>
                    <a:pt x="0" y="145"/>
                    <a:pt x="141" y="146"/>
                    <a:pt x="141" y="146"/>
                  </a:cubicBezTo>
                  <a:cubicBezTo>
                    <a:pt x="41" y="120"/>
                    <a:pt x="56" y="0"/>
                    <a:pt x="56"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Tree>
    <p:custDataLst>
      <p:tags r:id="rId1"/>
    </p:custDataLst>
    <p:extLst>
      <p:ext uri="{BB962C8B-B14F-4D97-AF65-F5344CB8AC3E}">
        <p14:creationId xmlns:p14="http://schemas.microsoft.com/office/powerpoint/2010/main" val="3552490674"/>
      </p:ext>
    </p:extLst>
  </p:cSld>
  <p:clrMapOvr>
    <a:masterClrMapping/>
  </p:clrMapOvr>
  <mc:AlternateContent xmlns:mc="http://schemas.openxmlformats.org/markup-compatibility/2006" xmlns:p14="http://schemas.microsoft.com/office/powerpoint/2010/main">
    <mc:Choice Requires="p14">
      <p:transition p14:dur="0">
        <p:sndAc>
          <p:stSnd>
            <p:snd r:embed="rId4" name="chimes.wav"/>
          </p:stSnd>
        </p:sndAc>
      </p:transition>
    </mc:Choice>
    <mc:Fallback xmlns="">
      <p:transition>
        <p:sndAc>
          <p:stSnd>
            <p:snd r:embed="rId16"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28"/>
                    </p:tgtEl>
                  </p:cond>
                </p:stCondLst>
                <p:endSync evt="end" delay="0">
                  <p:rtn val="all"/>
                </p:endSync>
                <p:childTnLst>
                  <p:par>
                    <p:cTn id="18" fill="hold">
                      <p:stCondLst>
                        <p:cond delay="0"/>
                      </p:stCondLst>
                      <p:childTnLst>
                        <p:par>
                          <p:cTn id="19" fill="hold">
                            <p:stCondLst>
                              <p:cond delay="0"/>
                            </p:stCondLst>
                            <p:childTnLst>
                              <p:par>
                                <p:cTn id="20" presetID="8" presetClass="emph" presetSubtype="0" fill="hold" nodeType="clickEffect">
                                  <p:stCondLst>
                                    <p:cond delay="0"/>
                                  </p:stCondLst>
                                  <p:childTnLst>
                                    <p:animRot by="21600000">
                                      <p:cBhvr>
                                        <p:cTn id="21" dur="59000" fill="hold"/>
                                        <p:tgtEl>
                                          <p:spTgt spid="134"/>
                                        </p:tgtEl>
                                        <p:attrNameLst>
                                          <p:attrName>r</p:attrName>
                                        </p:attrNameLst>
                                      </p:cBhvr>
                                    </p:animRot>
                                  </p:childTnLst>
                                </p:cTn>
                              </p:par>
                            </p:childTnLst>
                          </p:cTn>
                        </p:par>
                        <p:par>
                          <p:cTn id="22" fill="hold">
                            <p:stCondLst>
                              <p:cond delay="59000"/>
                            </p:stCondLst>
                            <p:childTnLst>
                              <p:par>
                                <p:cTn id="23" presetID="53" presetClass="entr" presetSubtype="16" fill="hold" nodeType="afterEffect">
                                  <p:stCondLst>
                                    <p:cond delay="0"/>
                                  </p:stCondLst>
                                  <p:childTnLst>
                                    <p:set>
                                      <p:cBhvr>
                                        <p:cTn id="24" dur="1" fill="hold">
                                          <p:stCondLst>
                                            <p:cond delay="0"/>
                                          </p:stCondLst>
                                        </p:cTn>
                                        <p:tgtEl>
                                          <p:spTgt spid="131"/>
                                        </p:tgtEl>
                                        <p:attrNameLst>
                                          <p:attrName>style.visibility</p:attrName>
                                        </p:attrNameLst>
                                      </p:cBhvr>
                                      <p:to>
                                        <p:strVal val="visible"/>
                                      </p:to>
                                    </p:set>
                                    <p:anim calcmode="lin" valueType="num">
                                      <p:cBhvr>
                                        <p:cTn id="25" dur="500" fill="hold"/>
                                        <p:tgtEl>
                                          <p:spTgt spid="131"/>
                                        </p:tgtEl>
                                        <p:attrNameLst>
                                          <p:attrName>ppt_w</p:attrName>
                                        </p:attrNameLst>
                                      </p:cBhvr>
                                      <p:tavLst>
                                        <p:tav tm="0">
                                          <p:val>
                                            <p:fltVal val="0"/>
                                          </p:val>
                                        </p:tav>
                                        <p:tav tm="100000">
                                          <p:val>
                                            <p:strVal val="#ppt_w"/>
                                          </p:val>
                                        </p:tav>
                                      </p:tavLst>
                                    </p:anim>
                                    <p:anim calcmode="lin" valueType="num">
                                      <p:cBhvr>
                                        <p:cTn id="26" dur="500" fill="hold"/>
                                        <p:tgtEl>
                                          <p:spTgt spid="131"/>
                                        </p:tgtEl>
                                        <p:attrNameLst>
                                          <p:attrName>ppt_h</p:attrName>
                                        </p:attrNameLst>
                                      </p:cBhvr>
                                      <p:tavLst>
                                        <p:tav tm="0">
                                          <p:val>
                                            <p:fltVal val="0"/>
                                          </p:val>
                                        </p:tav>
                                        <p:tav tm="100000">
                                          <p:val>
                                            <p:strVal val="#ppt_h"/>
                                          </p:val>
                                        </p:tav>
                                      </p:tavLst>
                                    </p:anim>
                                    <p:animEffect transition="in" filter="fade">
                                      <p:cBhvr>
                                        <p:cTn id="27" dur="500"/>
                                        <p:tgtEl>
                                          <p:spTgt spid="131"/>
                                        </p:tgtEl>
                                      </p:cBhvr>
                                    </p:animEffect>
                                  </p:childTnLst>
                                  <p:subTnLst>
                                    <p:audio>
                                      <p:cMediaNode>
                                        <p:cTn display="0" masterRel="sameClick">
                                          <p:stCondLst>
                                            <p:cond evt="begin" delay="0">
                                              <p:tn val="23"/>
                                            </p:cond>
                                          </p:stCondLst>
                                          <p:endCondLst>
                                            <p:cond evt="onStopAudio" delay="0">
                                              <p:tgtEl>
                                                <p:sldTgt/>
                                              </p:tgtEl>
                                            </p:cond>
                                          </p:endCondLst>
                                        </p:cTn>
                                        <p:tgtEl>
                                          <p:sndTgt r:embed="rId4" name="chimes.wav"/>
                                        </p:tgtEl>
                                      </p:cMediaNode>
                                    </p:audio>
                                  </p:subTnLst>
                                </p:cTn>
                              </p:par>
                            </p:childTnLst>
                          </p:cTn>
                        </p:par>
                      </p:childTnLst>
                    </p:cTn>
                  </p:par>
                </p:childTnLst>
              </p:cTn>
              <p:nextCondLst>
                <p:cond evt="onClick" delay="0">
                  <p:tgtEl>
                    <p:spTgt spid="128"/>
                  </p:tgtEl>
                </p:cond>
              </p:nextCondLst>
            </p:seq>
          </p:childTnLst>
        </p:cTn>
      </p:par>
    </p:tnLst>
    <p:bldLst>
      <p:bldP spid="27" grpId="0" animBg="1"/>
      <p:bldP spid="2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id="{808B5389-96DF-4FAF-96B3-8993C7E5672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80424" y="116632"/>
            <a:ext cx="1456072" cy="1856600"/>
          </a:xfrm>
          <a:prstGeom prst="rect">
            <a:avLst/>
          </a:prstGeom>
        </p:spPr>
      </p:pic>
      <p:sp>
        <p:nvSpPr>
          <p:cNvPr id="27" name="Rectangle: Folded Corner 26">
            <a:extLst>
              <a:ext uri="{FF2B5EF4-FFF2-40B4-BE49-F238E27FC236}">
                <a16:creationId xmlns:a16="http://schemas.microsoft.com/office/drawing/2014/main" id="{A468FF43-48BE-45C8-AE0E-72371E21D00D}"/>
              </a:ext>
            </a:extLst>
          </p:cNvPr>
          <p:cNvSpPr/>
          <p:nvPr/>
        </p:nvSpPr>
        <p:spPr>
          <a:xfrm>
            <a:off x="381001" y="275771"/>
            <a:ext cx="7217228" cy="1530403"/>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800" b="1" u="sng">
                <a:solidFill>
                  <a:srgbClr val="C00000"/>
                </a:solidFill>
                <a:latin typeface="Times New Roman" pitchFamily="18" charset="0"/>
                <a:cs typeface="Times New Roman" pitchFamily="18" charset="0"/>
              </a:rPr>
              <a:t>Câu hỏi</a:t>
            </a:r>
            <a:r>
              <a:rPr lang="en-US" sz="2800" b="1" u="sng">
                <a:solidFill>
                  <a:srgbClr val="C00000"/>
                </a:solidFill>
                <a:latin typeface="Times New Roman" pitchFamily="18" charset="0"/>
                <a:cs typeface="Times New Roman" pitchFamily="18" charset="0"/>
              </a:rPr>
              <a:t> 5</a:t>
            </a:r>
            <a:r>
              <a:rPr lang="vi-VN" sz="2800" b="1" u="sng">
                <a:solidFill>
                  <a:srgbClr val="C00000"/>
                </a:solidFill>
                <a:latin typeface="Times New Roman" pitchFamily="18" charset="0"/>
                <a:cs typeface="Times New Roman" pitchFamily="18" charset="0"/>
              </a:rPr>
              <a:t>:</a:t>
            </a:r>
            <a:r>
              <a:rPr lang="en-US" sz="2800" b="1">
                <a:solidFill>
                  <a:srgbClr val="C00000"/>
                </a:solidFill>
                <a:latin typeface="Times New Roman" pitchFamily="18" charset="0"/>
                <a:cs typeface="Times New Roman" pitchFamily="18" charset="0"/>
              </a:rPr>
              <a:t> </a:t>
            </a:r>
            <a:r>
              <a:rPr lang="vi-VN" sz="2800">
                <a:solidFill>
                  <a:srgbClr val="C00000"/>
                </a:solidFill>
                <a:latin typeface="Times New Roman" pitchFamily="18" charset="0"/>
                <a:cs typeface="Times New Roman" pitchFamily="18" charset="0"/>
              </a:rPr>
              <a:t>Em hãy tìm đầu vào, đầu ra của các thuật toán sau đây:</a:t>
            </a:r>
            <a:r>
              <a:rPr lang="en-US" sz="2800">
                <a:solidFill>
                  <a:srgbClr val="C00000"/>
                </a:solidFill>
                <a:latin typeface="Times New Roman" pitchFamily="18" charset="0"/>
                <a:cs typeface="Times New Roman" pitchFamily="18" charset="0"/>
              </a:rPr>
              <a:t> Thuật toán hoán đổi vị trí chỗ ngồi  cho hai bạn trong lớp?</a:t>
            </a:r>
          </a:p>
        </p:txBody>
      </p:sp>
      <p:sp>
        <p:nvSpPr>
          <p:cNvPr id="28" name="Rectangle: Folded Corner 27">
            <a:extLst>
              <a:ext uri="{FF2B5EF4-FFF2-40B4-BE49-F238E27FC236}">
                <a16:creationId xmlns:a16="http://schemas.microsoft.com/office/drawing/2014/main" id="{02105D08-1F14-416F-86C2-51DFEA1D8826}"/>
              </a:ext>
            </a:extLst>
          </p:cNvPr>
          <p:cNvSpPr/>
          <p:nvPr/>
        </p:nvSpPr>
        <p:spPr>
          <a:xfrm>
            <a:off x="381000" y="1836111"/>
            <a:ext cx="8425506" cy="1880921"/>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a:solidFill>
                  <a:srgbClr val="002060"/>
                </a:solidFill>
                <a:latin typeface="Times New Roman" pitchFamily="18" charset="0"/>
                <a:cs typeface="Times New Roman" pitchFamily="18" charset="0"/>
              </a:rPr>
              <a:t>Trả lời:</a:t>
            </a:r>
          </a:p>
          <a:p>
            <a:r>
              <a:rPr lang="en-US" sz="2800">
                <a:solidFill>
                  <a:srgbClr val="002060"/>
                </a:solidFill>
                <a:latin typeface="Times New Roman" pitchFamily="18" charset="0"/>
                <a:cs typeface="Times New Roman" pitchFamily="18" charset="0"/>
              </a:rPr>
              <a:t>- Đầu vào: Vị trí chỗ ngồi của hai bạn a, b trong lớp</a:t>
            </a:r>
          </a:p>
          <a:p>
            <a:r>
              <a:rPr lang="en-US" sz="2800">
                <a:solidFill>
                  <a:srgbClr val="002060"/>
                </a:solidFill>
                <a:latin typeface="Times New Roman" pitchFamily="18" charset="0"/>
                <a:cs typeface="Times New Roman" pitchFamily="18" charset="0"/>
              </a:rPr>
              <a:t>- Đầu ra: Vị trí chỗ ngồi mới của hai bạn a, b sau khi hoán đổi.</a:t>
            </a:r>
          </a:p>
        </p:txBody>
      </p:sp>
      <p:sp>
        <p:nvSpPr>
          <p:cNvPr id="120" name="Rectangle 119">
            <a:extLst>
              <a:ext uri="{FF2B5EF4-FFF2-40B4-BE49-F238E27FC236}">
                <a16:creationId xmlns:a16="http://schemas.microsoft.com/office/drawing/2014/main" id="{8A1AF95E-ACBD-46E9-8F43-1F6D65A0D221}"/>
              </a:ext>
            </a:extLst>
          </p:cNvPr>
          <p:cNvSpPr/>
          <p:nvPr/>
        </p:nvSpPr>
        <p:spPr>
          <a:xfrm rot="5600923">
            <a:off x="838502" y="5025485"/>
            <a:ext cx="2438330" cy="188234"/>
          </a:xfrm>
          <a:prstGeom prst="rect">
            <a:avLst/>
          </a:pr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Arrow: Pentagon 30">
            <a:hlinkClick r:id="rId7" action="ppaction://hlinksldjump"/>
            <a:extLst>
              <a:ext uri="{FF2B5EF4-FFF2-40B4-BE49-F238E27FC236}">
                <a16:creationId xmlns:a16="http://schemas.microsoft.com/office/drawing/2014/main" id="{AA693000-41B6-4481-BACC-F3E8F4F6DBBA}"/>
              </a:ext>
            </a:extLst>
          </p:cNvPr>
          <p:cNvSpPr/>
          <p:nvPr/>
        </p:nvSpPr>
        <p:spPr>
          <a:xfrm rot="586976" flipH="1">
            <a:off x="1120854" y="4069021"/>
            <a:ext cx="1733204" cy="899514"/>
          </a:xfrm>
          <a:prstGeom prst="homePlate">
            <a:avLst/>
          </a:pr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Tahoma" panose="020B0604030504040204" pitchFamily="34" charset="0"/>
                <a:ea typeface="Tahoma" panose="020B0604030504040204" pitchFamily="34" charset="0"/>
                <a:cs typeface="Tahoma" panose="020B0604030504040204" pitchFamily="34" charset="0"/>
              </a:rPr>
              <a:t>GO </a:t>
            </a:r>
            <a:r>
              <a:rPr lang="en-US" sz="2800" b="1" dirty="0">
                <a:latin typeface="Tahoma" panose="020B0604030504040204" pitchFamily="34" charset="0"/>
                <a:ea typeface="Tahoma" panose="020B0604030504040204" pitchFamily="34" charset="0"/>
                <a:cs typeface="Tahoma" panose="020B0604030504040204" pitchFamily="34" charset="0"/>
                <a:hlinkClick r:id="rId7" action="ppaction://hlinksldjump"/>
              </a:rPr>
              <a:t>HOME</a:t>
            </a:r>
            <a:endParaRPr lang="en-US" sz="2800" b="1" dirty="0">
              <a:latin typeface="Tahoma" panose="020B0604030504040204" pitchFamily="34" charset="0"/>
              <a:ea typeface="Tahoma" panose="020B0604030504040204" pitchFamily="34" charset="0"/>
              <a:cs typeface="Tahoma" panose="020B0604030504040204" pitchFamily="34" charset="0"/>
            </a:endParaRPr>
          </a:p>
        </p:txBody>
      </p:sp>
      <p:pic>
        <p:nvPicPr>
          <p:cNvPr id="122" name="Picture 121">
            <a:extLst>
              <a:ext uri="{FF2B5EF4-FFF2-40B4-BE49-F238E27FC236}">
                <a16:creationId xmlns:a16="http://schemas.microsoft.com/office/drawing/2014/main" id="{AD4177A1-A88F-4280-9343-2E28544658A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155029" y="5420071"/>
            <a:ext cx="714375" cy="1019175"/>
          </a:xfrm>
          <a:prstGeom prst="rect">
            <a:avLst/>
          </a:prstGeom>
        </p:spPr>
      </p:pic>
      <p:sp>
        <p:nvSpPr>
          <p:cNvPr id="123" name="Flowchart: Summing Junction 122">
            <a:extLst>
              <a:ext uri="{FF2B5EF4-FFF2-40B4-BE49-F238E27FC236}">
                <a16:creationId xmlns:a16="http://schemas.microsoft.com/office/drawing/2014/main" id="{9A9D8C94-FF71-4542-A1F8-47F84D77E78E}"/>
              </a:ext>
            </a:extLst>
          </p:cNvPr>
          <p:cNvSpPr/>
          <p:nvPr/>
        </p:nvSpPr>
        <p:spPr>
          <a:xfrm>
            <a:off x="2039224" y="4194326"/>
            <a:ext cx="115805" cy="154406"/>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4" name="Picture 123">
            <a:extLst>
              <a:ext uri="{FF2B5EF4-FFF2-40B4-BE49-F238E27FC236}">
                <a16:creationId xmlns:a16="http://schemas.microsoft.com/office/drawing/2014/main" id="{52D227BA-4253-4222-A515-03444C57CB2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244546" y="5154122"/>
            <a:ext cx="873043" cy="1275986"/>
          </a:xfrm>
          <a:prstGeom prst="rect">
            <a:avLst/>
          </a:prstGeom>
        </p:spPr>
      </p:pic>
      <p:pic>
        <p:nvPicPr>
          <p:cNvPr id="125" name="Picture 124">
            <a:extLst>
              <a:ext uri="{FF2B5EF4-FFF2-40B4-BE49-F238E27FC236}">
                <a16:creationId xmlns:a16="http://schemas.microsoft.com/office/drawing/2014/main" id="{7ADCD335-3FE0-4DF0-AEE0-F01FB02593E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90634" y="5375817"/>
            <a:ext cx="873043" cy="1275986"/>
          </a:xfrm>
          <a:prstGeom prst="rect">
            <a:avLst/>
          </a:prstGeom>
        </p:spPr>
      </p:pic>
      <p:pic>
        <p:nvPicPr>
          <p:cNvPr id="126" name="Picture 125">
            <a:extLst>
              <a:ext uri="{FF2B5EF4-FFF2-40B4-BE49-F238E27FC236}">
                <a16:creationId xmlns:a16="http://schemas.microsoft.com/office/drawing/2014/main" id="{431D4799-01BE-422D-9BB8-792204DC8F8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375523" y="3502887"/>
            <a:ext cx="583484" cy="768642"/>
          </a:xfrm>
          <a:prstGeom prst="rect">
            <a:avLst/>
          </a:prstGeom>
        </p:spPr>
      </p:pic>
      <p:pic>
        <p:nvPicPr>
          <p:cNvPr id="127" name="Picture 126">
            <a:extLst>
              <a:ext uri="{FF2B5EF4-FFF2-40B4-BE49-F238E27FC236}">
                <a16:creationId xmlns:a16="http://schemas.microsoft.com/office/drawing/2014/main" id="{CE2D8554-4EA9-4489-87EE-9EE8BCAD807D}"/>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2512216" y="3664879"/>
            <a:ext cx="660121" cy="843194"/>
          </a:xfrm>
          <a:prstGeom prst="rect">
            <a:avLst/>
          </a:prstGeom>
        </p:spPr>
      </p:pic>
      <p:grpSp>
        <p:nvGrpSpPr>
          <p:cNvPr id="128" name="start timer"/>
          <p:cNvGrpSpPr/>
          <p:nvPr/>
        </p:nvGrpSpPr>
        <p:grpSpPr>
          <a:xfrm>
            <a:off x="4477629" y="5918326"/>
            <a:ext cx="1738472" cy="511782"/>
            <a:chOff x="1332706" y="185859"/>
            <a:chExt cx="2636838" cy="799962"/>
          </a:xfrm>
        </p:grpSpPr>
        <p:sp>
          <p:nvSpPr>
            <p:cNvPr id="129" name="Rounded Rectangle 128"/>
            <p:cNvSpPr/>
            <p:nvPr/>
          </p:nvSpPr>
          <p:spPr>
            <a:xfrm>
              <a:off x="1332706" y="288262"/>
              <a:ext cx="2636838" cy="697559"/>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800" dirty="0">
                <a:latin typeface="Arial" panose="020B0604020202020204" pitchFamily="34" charset="0"/>
                <a:cs typeface="Arial" panose="020B0604020202020204" pitchFamily="34" charset="0"/>
              </a:endParaRPr>
            </a:p>
          </p:txBody>
        </p:sp>
        <p:sp>
          <p:nvSpPr>
            <p:cNvPr id="130" name="Rounded Rectangle 129"/>
            <p:cNvSpPr/>
            <p:nvPr/>
          </p:nvSpPr>
          <p:spPr>
            <a:xfrm>
              <a:off x="1332706" y="185859"/>
              <a:ext cx="2636838" cy="69755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a:latin typeface="Arial" panose="020B0604020202020204" pitchFamily="34" charset="0"/>
                  <a:cs typeface="Arial" panose="020B0604020202020204" pitchFamily="34" charset="0"/>
                </a:rPr>
                <a:t>Bắt đầu</a:t>
              </a:r>
              <a:endParaRPr lang="en-GB" sz="2800" dirty="0">
                <a:latin typeface="Arial" panose="020B0604020202020204" pitchFamily="34" charset="0"/>
                <a:cs typeface="Arial" panose="020B0604020202020204" pitchFamily="34" charset="0"/>
              </a:endParaRPr>
            </a:p>
          </p:txBody>
        </p:sp>
      </p:grpSp>
      <p:grpSp>
        <p:nvGrpSpPr>
          <p:cNvPr id="131" name="times up"/>
          <p:cNvGrpSpPr/>
          <p:nvPr/>
        </p:nvGrpSpPr>
        <p:grpSpPr>
          <a:xfrm>
            <a:off x="4481851" y="5949280"/>
            <a:ext cx="1738472" cy="511782"/>
            <a:chOff x="4321176" y="185859"/>
            <a:chExt cx="2636838" cy="799962"/>
          </a:xfrm>
        </p:grpSpPr>
        <p:sp>
          <p:nvSpPr>
            <p:cNvPr id="132" name="Rounded Rectangle 131"/>
            <p:cNvSpPr/>
            <p:nvPr/>
          </p:nvSpPr>
          <p:spPr>
            <a:xfrm>
              <a:off x="4321176" y="288262"/>
              <a:ext cx="2636838" cy="697559"/>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800" dirty="0">
                <a:latin typeface="Arial" panose="020B0604020202020204" pitchFamily="34" charset="0"/>
                <a:cs typeface="Arial" panose="020B0604020202020204" pitchFamily="34" charset="0"/>
              </a:endParaRPr>
            </a:p>
          </p:txBody>
        </p:sp>
        <p:sp>
          <p:nvSpPr>
            <p:cNvPr id="133" name="Rounded Rectangle 132"/>
            <p:cNvSpPr/>
            <p:nvPr/>
          </p:nvSpPr>
          <p:spPr>
            <a:xfrm>
              <a:off x="4321176" y="185859"/>
              <a:ext cx="2636838" cy="69755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a:latin typeface="Arial" panose="020B0604020202020204" pitchFamily="34" charset="0"/>
                  <a:cs typeface="Arial" panose="020B0604020202020204" pitchFamily="34" charset="0"/>
                </a:rPr>
                <a:t>Hết giờ</a:t>
              </a:r>
              <a:endParaRPr lang="en-GB" sz="2800" dirty="0">
                <a:latin typeface="Arial" panose="020B0604020202020204" pitchFamily="34" charset="0"/>
                <a:cs typeface="Arial" panose="020B0604020202020204" pitchFamily="34" charset="0"/>
              </a:endParaRPr>
            </a:p>
          </p:txBody>
        </p:sp>
      </p:grpSp>
      <p:grpSp>
        <p:nvGrpSpPr>
          <p:cNvPr id="134" name="Clock hand spin">
            <a:extLst>
              <a:ext uri="{FF2B5EF4-FFF2-40B4-BE49-F238E27FC236}">
                <a16:creationId xmlns:a16="http://schemas.microsoft.com/office/drawing/2014/main" id="{BB0445D5-A6E5-40E7-BBDD-5E3EFA13BDED}"/>
              </a:ext>
            </a:extLst>
          </p:cNvPr>
          <p:cNvGrpSpPr/>
          <p:nvPr/>
        </p:nvGrpSpPr>
        <p:grpSpPr>
          <a:xfrm rot="1999790">
            <a:off x="6902526" y="5236306"/>
            <a:ext cx="1110222" cy="1092885"/>
            <a:chOff x="817562" y="2159070"/>
            <a:chExt cx="3899184" cy="3935739"/>
          </a:xfrm>
        </p:grpSpPr>
        <p:sp>
          <p:nvSpPr>
            <p:cNvPr id="135" name="Oval 28"/>
            <p:cNvSpPr>
              <a:spLocks noChangeArrowheads="1"/>
            </p:cNvSpPr>
            <p:nvPr/>
          </p:nvSpPr>
          <p:spPr bwMode="auto">
            <a:xfrm>
              <a:off x="817562" y="2159070"/>
              <a:ext cx="3899184" cy="3935739"/>
            </a:xfrm>
            <a:prstGeom prst="ellipse">
              <a:avLst/>
            </a:prstGeom>
            <a:solidFill>
              <a:srgbClr val="FDFC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36" name="hour hand"/>
            <p:cNvSpPr>
              <a:spLocks/>
            </p:cNvSpPr>
            <p:nvPr/>
          </p:nvSpPr>
          <p:spPr bwMode="auto">
            <a:xfrm>
              <a:off x="2158999" y="3253178"/>
              <a:ext cx="601664" cy="950915"/>
            </a:xfrm>
            <a:custGeom>
              <a:avLst/>
              <a:gdLst>
                <a:gd name="T0" fmla="*/ 0 w 379"/>
                <a:gd name="T1" fmla="*/ 23 h 599"/>
                <a:gd name="T2" fmla="*/ 39 w 379"/>
                <a:gd name="T3" fmla="*/ 0 h 599"/>
                <a:gd name="T4" fmla="*/ 379 w 379"/>
                <a:gd name="T5" fmla="*/ 576 h 599"/>
                <a:gd name="T6" fmla="*/ 341 w 379"/>
                <a:gd name="T7" fmla="*/ 599 h 599"/>
                <a:gd name="T8" fmla="*/ 0 w 379"/>
                <a:gd name="T9" fmla="*/ 23 h 599"/>
              </a:gdLst>
              <a:ahLst/>
              <a:cxnLst>
                <a:cxn ang="0">
                  <a:pos x="T0" y="T1"/>
                </a:cxn>
                <a:cxn ang="0">
                  <a:pos x="T2" y="T3"/>
                </a:cxn>
                <a:cxn ang="0">
                  <a:pos x="T4" y="T5"/>
                </a:cxn>
                <a:cxn ang="0">
                  <a:pos x="T6" y="T7"/>
                </a:cxn>
                <a:cxn ang="0">
                  <a:pos x="T8" y="T9"/>
                </a:cxn>
              </a:cxnLst>
              <a:rect l="0" t="0" r="r" b="b"/>
              <a:pathLst>
                <a:path w="379" h="599">
                  <a:moveTo>
                    <a:pt x="0" y="23"/>
                  </a:moveTo>
                  <a:lnTo>
                    <a:pt x="39" y="0"/>
                  </a:lnTo>
                  <a:lnTo>
                    <a:pt x="379" y="576"/>
                  </a:lnTo>
                  <a:lnTo>
                    <a:pt x="341" y="599"/>
                  </a:lnTo>
                  <a:lnTo>
                    <a:pt x="0" y="23"/>
                  </a:lnTo>
                  <a:close/>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grpSp>
      <p:grpSp>
        <p:nvGrpSpPr>
          <p:cNvPr id="137" name="Group 136"/>
          <p:cNvGrpSpPr/>
          <p:nvPr/>
        </p:nvGrpSpPr>
        <p:grpSpPr>
          <a:xfrm>
            <a:off x="6339254" y="4775528"/>
            <a:ext cx="1977162" cy="2614970"/>
            <a:chOff x="1450620" y="3019773"/>
            <a:chExt cx="1977162" cy="2614970"/>
          </a:xfrm>
        </p:grpSpPr>
        <p:sp>
          <p:nvSpPr>
            <p:cNvPr id="138" name="AutoShape 3"/>
            <p:cNvSpPr>
              <a:spLocks noChangeAspect="1" noChangeArrowheads="1" noTextEdit="1"/>
            </p:cNvSpPr>
            <p:nvPr/>
          </p:nvSpPr>
          <p:spPr bwMode="auto">
            <a:xfrm>
              <a:off x="1773142" y="3301572"/>
              <a:ext cx="1590694" cy="14402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39" name="Rectangle 5"/>
            <p:cNvSpPr>
              <a:spLocks noChangeArrowheads="1"/>
            </p:cNvSpPr>
            <p:nvPr/>
          </p:nvSpPr>
          <p:spPr bwMode="auto">
            <a:xfrm>
              <a:off x="2545630" y="3972008"/>
              <a:ext cx="45719" cy="99355"/>
            </a:xfrm>
            <a:prstGeom prst="rect">
              <a:avLst/>
            </a:prstGeom>
            <a:solidFill>
              <a:srgbClr val="9E9D9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40" name="Rectangle 6"/>
            <p:cNvSpPr>
              <a:spLocks noChangeArrowheads="1"/>
            </p:cNvSpPr>
            <p:nvPr/>
          </p:nvSpPr>
          <p:spPr bwMode="auto">
            <a:xfrm>
              <a:off x="2545630" y="3972008"/>
              <a:ext cx="45719" cy="993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41" name="Rectangle 7"/>
            <p:cNvSpPr>
              <a:spLocks noChangeArrowheads="1"/>
            </p:cNvSpPr>
            <p:nvPr/>
          </p:nvSpPr>
          <p:spPr bwMode="auto">
            <a:xfrm>
              <a:off x="2545630" y="3998826"/>
              <a:ext cx="45719" cy="45719"/>
            </a:xfrm>
            <a:prstGeom prst="rect">
              <a:avLst/>
            </a:prstGeom>
            <a:solidFill>
              <a:srgbClr val="86857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42" name="Rectangle 8"/>
            <p:cNvSpPr>
              <a:spLocks noChangeArrowheads="1"/>
            </p:cNvSpPr>
            <p:nvPr/>
          </p:nvSpPr>
          <p:spPr bwMode="auto">
            <a:xfrm>
              <a:off x="2545630" y="3998826"/>
              <a:ext cx="45719" cy="45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43" name="Freeform 9"/>
            <p:cNvSpPr>
              <a:spLocks/>
            </p:cNvSpPr>
            <p:nvPr/>
          </p:nvSpPr>
          <p:spPr bwMode="auto">
            <a:xfrm>
              <a:off x="2494110" y="3995573"/>
              <a:ext cx="148759" cy="52225"/>
            </a:xfrm>
            <a:custGeom>
              <a:avLst/>
              <a:gdLst>
                <a:gd name="T0" fmla="*/ 188 w 188"/>
                <a:gd name="T1" fmla="*/ 64 h 80"/>
                <a:gd name="T2" fmla="*/ 172 w 188"/>
                <a:gd name="T3" fmla="*/ 80 h 80"/>
                <a:gd name="T4" fmla="*/ 16 w 188"/>
                <a:gd name="T5" fmla="*/ 80 h 80"/>
                <a:gd name="T6" fmla="*/ 0 w 188"/>
                <a:gd name="T7" fmla="*/ 64 h 80"/>
                <a:gd name="T8" fmla="*/ 0 w 188"/>
                <a:gd name="T9" fmla="*/ 16 h 80"/>
                <a:gd name="T10" fmla="*/ 16 w 188"/>
                <a:gd name="T11" fmla="*/ 0 h 80"/>
                <a:gd name="T12" fmla="*/ 172 w 188"/>
                <a:gd name="T13" fmla="*/ 0 h 80"/>
                <a:gd name="T14" fmla="*/ 188 w 188"/>
                <a:gd name="T15" fmla="*/ 16 h 80"/>
                <a:gd name="T16" fmla="*/ 188 w 188"/>
                <a:gd name="T17" fmla="*/ 64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8" h="80">
                  <a:moveTo>
                    <a:pt x="188" y="64"/>
                  </a:moveTo>
                  <a:cubicBezTo>
                    <a:pt x="188" y="73"/>
                    <a:pt x="181" y="80"/>
                    <a:pt x="172" y="80"/>
                  </a:cubicBezTo>
                  <a:cubicBezTo>
                    <a:pt x="16" y="80"/>
                    <a:pt x="16" y="80"/>
                    <a:pt x="16" y="80"/>
                  </a:cubicBezTo>
                  <a:cubicBezTo>
                    <a:pt x="7" y="80"/>
                    <a:pt x="0" y="73"/>
                    <a:pt x="0" y="64"/>
                  </a:cubicBezTo>
                  <a:cubicBezTo>
                    <a:pt x="0" y="16"/>
                    <a:pt x="0" y="16"/>
                    <a:pt x="0" y="16"/>
                  </a:cubicBezTo>
                  <a:cubicBezTo>
                    <a:pt x="0" y="7"/>
                    <a:pt x="7" y="0"/>
                    <a:pt x="16" y="0"/>
                  </a:cubicBezTo>
                  <a:cubicBezTo>
                    <a:pt x="172" y="0"/>
                    <a:pt x="172" y="0"/>
                    <a:pt x="172" y="0"/>
                  </a:cubicBezTo>
                  <a:cubicBezTo>
                    <a:pt x="181" y="0"/>
                    <a:pt x="188" y="7"/>
                    <a:pt x="188" y="16"/>
                  </a:cubicBezTo>
                  <a:lnTo>
                    <a:pt x="188" y="64"/>
                  </a:lnTo>
                  <a:close/>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44" name="Freeform 10"/>
            <p:cNvSpPr>
              <a:spLocks/>
            </p:cNvSpPr>
            <p:nvPr/>
          </p:nvSpPr>
          <p:spPr bwMode="auto">
            <a:xfrm>
              <a:off x="2953414" y="3290654"/>
              <a:ext cx="294440" cy="296792"/>
            </a:xfrm>
            <a:custGeom>
              <a:avLst/>
              <a:gdLst>
                <a:gd name="T0" fmla="*/ 5 w 372"/>
                <a:gd name="T1" fmla="*/ 378 h 454"/>
                <a:gd name="T2" fmla="*/ 8 w 372"/>
                <a:gd name="T3" fmla="*/ 397 h 454"/>
                <a:gd name="T4" fmla="*/ 80 w 372"/>
                <a:gd name="T5" fmla="*/ 450 h 454"/>
                <a:gd name="T6" fmla="*/ 99 w 372"/>
                <a:gd name="T7" fmla="*/ 447 h 454"/>
                <a:gd name="T8" fmla="*/ 368 w 372"/>
                <a:gd name="T9" fmla="*/ 76 h 454"/>
                <a:gd name="T10" fmla="*/ 364 w 372"/>
                <a:gd name="T11" fmla="*/ 57 h 454"/>
                <a:gd name="T12" fmla="*/ 292 w 372"/>
                <a:gd name="T13" fmla="*/ 5 h 454"/>
                <a:gd name="T14" fmla="*/ 273 w 372"/>
                <a:gd name="T15" fmla="*/ 8 h 454"/>
                <a:gd name="T16" fmla="*/ 5 w 372"/>
                <a:gd name="T17" fmla="*/ 378 h 4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2" h="454">
                  <a:moveTo>
                    <a:pt x="5" y="378"/>
                  </a:moveTo>
                  <a:cubicBezTo>
                    <a:pt x="0" y="384"/>
                    <a:pt x="2" y="393"/>
                    <a:pt x="8" y="397"/>
                  </a:cubicBezTo>
                  <a:cubicBezTo>
                    <a:pt x="80" y="450"/>
                    <a:pt x="80" y="450"/>
                    <a:pt x="80" y="450"/>
                  </a:cubicBezTo>
                  <a:cubicBezTo>
                    <a:pt x="86" y="454"/>
                    <a:pt x="95" y="453"/>
                    <a:pt x="99" y="447"/>
                  </a:cubicBezTo>
                  <a:cubicBezTo>
                    <a:pt x="368" y="76"/>
                    <a:pt x="368" y="76"/>
                    <a:pt x="368" y="76"/>
                  </a:cubicBezTo>
                  <a:cubicBezTo>
                    <a:pt x="372" y="70"/>
                    <a:pt x="371" y="62"/>
                    <a:pt x="364" y="57"/>
                  </a:cubicBezTo>
                  <a:cubicBezTo>
                    <a:pt x="292" y="5"/>
                    <a:pt x="292" y="5"/>
                    <a:pt x="292" y="5"/>
                  </a:cubicBezTo>
                  <a:cubicBezTo>
                    <a:pt x="286" y="0"/>
                    <a:pt x="277" y="2"/>
                    <a:pt x="273" y="8"/>
                  </a:cubicBezTo>
                  <a:cubicBezTo>
                    <a:pt x="5" y="378"/>
                    <a:pt x="5" y="378"/>
                    <a:pt x="5" y="378"/>
                  </a:cubicBezTo>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45" name="Freeform 11"/>
            <p:cNvSpPr>
              <a:spLocks/>
            </p:cNvSpPr>
            <p:nvPr/>
          </p:nvSpPr>
          <p:spPr bwMode="auto">
            <a:xfrm>
              <a:off x="1886725" y="3286712"/>
              <a:ext cx="293927" cy="297216"/>
            </a:xfrm>
            <a:custGeom>
              <a:avLst/>
              <a:gdLst>
                <a:gd name="T0" fmla="*/ 368 w 372"/>
                <a:gd name="T1" fmla="*/ 378 h 454"/>
                <a:gd name="T2" fmla="*/ 365 w 372"/>
                <a:gd name="T3" fmla="*/ 397 h 454"/>
                <a:gd name="T4" fmla="*/ 292 w 372"/>
                <a:gd name="T5" fmla="*/ 449 h 454"/>
                <a:gd name="T6" fmla="*/ 273 w 372"/>
                <a:gd name="T7" fmla="*/ 446 h 454"/>
                <a:gd name="T8" fmla="*/ 5 w 372"/>
                <a:gd name="T9" fmla="*/ 76 h 454"/>
                <a:gd name="T10" fmla="*/ 8 w 372"/>
                <a:gd name="T11" fmla="*/ 57 h 454"/>
                <a:gd name="T12" fmla="*/ 80 w 372"/>
                <a:gd name="T13" fmla="*/ 4 h 454"/>
                <a:gd name="T14" fmla="*/ 100 w 372"/>
                <a:gd name="T15" fmla="*/ 7 h 454"/>
                <a:gd name="T16" fmla="*/ 368 w 372"/>
                <a:gd name="T17" fmla="*/ 378 h 4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2" h="454">
                  <a:moveTo>
                    <a:pt x="368" y="378"/>
                  </a:moveTo>
                  <a:cubicBezTo>
                    <a:pt x="372" y="384"/>
                    <a:pt x="371" y="392"/>
                    <a:pt x="365" y="397"/>
                  </a:cubicBezTo>
                  <a:cubicBezTo>
                    <a:pt x="292" y="449"/>
                    <a:pt x="292" y="449"/>
                    <a:pt x="292" y="449"/>
                  </a:cubicBezTo>
                  <a:cubicBezTo>
                    <a:pt x="286" y="454"/>
                    <a:pt x="277" y="452"/>
                    <a:pt x="273" y="446"/>
                  </a:cubicBezTo>
                  <a:cubicBezTo>
                    <a:pt x="5" y="76"/>
                    <a:pt x="5" y="76"/>
                    <a:pt x="5" y="76"/>
                  </a:cubicBezTo>
                  <a:cubicBezTo>
                    <a:pt x="0" y="70"/>
                    <a:pt x="2" y="61"/>
                    <a:pt x="8" y="57"/>
                  </a:cubicBezTo>
                  <a:cubicBezTo>
                    <a:pt x="80" y="4"/>
                    <a:pt x="80" y="4"/>
                    <a:pt x="80" y="4"/>
                  </a:cubicBezTo>
                  <a:cubicBezTo>
                    <a:pt x="86" y="0"/>
                    <a:pt x="95" y="1"/>
                    <a:pt x="100" y="7"/>
                  </a:cubicBezTo>
                  <a:cubicBezTo>
                    <a:pt x="368" y="378"/>
                    <a:pt x="368" y="378"/>
                    <a:pt x="368" y="378"/>
                  </a:cubicBezTo>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46" name="Freeform 12"/>
            <p:cNvSpPr>
              <a:spLocks noEditPoints="1"/>
            </p:cNvSpPr>
            <p:nvPr/>
          </p:nvSpPr>
          <p:spPr bwMode="auto">
            <a:xfrm>
              <a:off x="2524631" y="3995573"/>
              <a:ext cx="87717" cy="52225"/>
            </a:xfrm>
            <a:custGeom>
              <a:avLst/>
              <a:gdLst>
                <a:gd name="T0" fmla="*/ 0 w 171"/>
                <a:gd name="T1" fmla="*/ 97 h 123"/>
                <a:gd name="T2" fmla="*/ 0 w 171"/>
                <a:gd name="T3" fmla="*/ 97 h 123"/>
                <a:gd name="T4" fmla="*/ 18 w 171"/>
                <a:gd name="T5" fmla="*/ 123 h 123"/>
                <a:gd name="T6" fmla="*/ 18 w 171"/>
                <a:gd name="T7" fmla="*/ 123 h 123"/>
                <a:gd name="T8" fmla="*/ 0 w 171"/>
                <a:gd name="T9" fmla="*/ 97 h 123"/>
                <a:gd name="T10" fmla="*/ 152 w 171"/>
                <a:gd name="T11" fmla="*/ 0 h 123"/>
                <a:gd name="T12" fmla="*/ 152 w 171"/>
                <a:gd name="T13" fmla="*/ 0 h 123"/>
                <a:gd name="T14" fmla="*/ 171 w 171"/>
                <a:gd name="T15" fmla="*/ 26 h 123"/>
                <a:gd name="T16" fmla="*/ 171 w 171"/>
                <a:gd name="T17" fmla="*/ 26 h 123"/>
                <a:gd name="T18" fmla="*/ 152 w 171"/>
                <a:gd name="T19"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1" h="123">
                  <a:moveTo>
                    <a:pt x="0" y="97"/>
                  </a:moveTo>
                  <a:lnTo>
                    <a:pt x="0" y="97"/>
                  </a:lnTo>
                  <a:lnTo>
                    <a:pt x="18" y="123"/>
                  </a:lnTo>
                  <a:lnTo>
                    <a:pt x="18" y="123"/>
                  </a:lnTo>
                  <a:lnTo>
                    <a:pt x="0" y="97"/>
                  </a:lnTo>
                  <a:close/>
                  <a:moveTo>
                    <a:pt x="152" y="0"/>
                  </a:moveTo>
                  <a:lnTo>
                    <a:pt x="152" y="0"/>
                  </a:lnTo>
                  <a:lnTo>
                    <a:pt x="171" y="26"/>
                  </a:lnTo>
                  <a:lnTo>
                    <a:pt x="171" y="26"/>
                  </a:lnTo>
                  <a:lnTo>
                    <a:pt x="152" y="0"/>
                  </a:lnTo>
                  <a:close/>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47" name="Freeform 13"/>
            <p:cNvSpPr>
              <a:spLocks noEditPoints="1"/>
            </p:cNvSpPr>
            <p:nvPr/>
          </p:nvSpPr>
          <p:spPr bwMode="auto">
            <a:xfrm>
              <a:off x="2524631" y="3995573"/>
              <a:ext cx="87717" cy="52225"/>
            </a:xfrm>
            <a:custGeom>
              <a:avLst/>
              <a:gdLst>
                <a:gd name="T0" fmla="*/ 0 w 171"/>
                <a:gd name="T1" fmla="*/ 97 h 123"/>
                <a:gd name="T2" fmla="*/ 0 w 171"/>
                <a:gd name="T3" fmla="*/ 97 h 123"/>
                <a:gd name="T4" fmla="*/ 18 w 171"/>
                <a:gd name="T5" fmla="*/ 123 h 123"/>
                <a:gd name="T6" fmla="*/ 18 w 171"/>
                <a:gd name="T7" fmla="*/ 123 h 123"/>
                <a:gd name="T8" fmla="*/ 0 w 171"/>
                <a:gd name="T9" fmla="*/ 97 h 123"/>
                <a:gd name="T10" fmla="*/ 152 w 171"/>
                <a:gd name="T11" fmla="*/ 0 h 123"/>
                <a:gd name="T12" fmla="*/ 152 w 171"/>
                <a:gd name="T13" fmla="*/ 0 h 123"/>
                <a:gd name="T14" fmla="*/ 171 w 171"/>
                <a:gd name="T15" fmla="*/ 26 h 123"/>
                <a:gd name="T16" fmla="*/ 171 w 171"/>
                <a:gd name="T17" fmla="*/ 26 h 123"/>
                <a:gd name="T18" fmla="*/ 152 w 171"/>
                <a:gd name="T19"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1" h="123">
                  <a:moveTo>
                    <a:pt x="0" y="97"/>
                  </a:moveTo>
                  <a:lnTo>
                    <a:pt x="0" y="97"/>
                  </a:lnTo>
                  <a:lnTo>
                    <a:pt x="18" y="123"/>
                  </a:lnTo>
                  <a:lnTo>
                    <a:pt x="18" y="123"/>
                  </a:lnTo>
                  <a:lnTo>
                    <a:pt x="0" y="97"/>
                  </a:lnTo>
                  <a:moveTo>
                    <a:pt x="152" y="0"/>
                  </a:moveTo>
                  <a:lnTo>
                    <a:pt x="152" y="0"/>
                  </a:lnTo>
                  <a:lnTo>
                    <a:pt x="171" y="26"/>
                  </a:lnTo>
                  <a:lnTo>
                    <a:pt x="171" y="26"/>
                  </a:lnTo>
                  <a:lnTo>
                    <a:pt x="15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48" name="Freeform 14"/>
            <p:cNvSpPr>
              <a:spLocks/>
            </p:cNvSpPr>
            <p:nvPr/>
          </p:nvSpPr>
          <p:spPr bwMode="auto">
            <a:xfrm>
              <a:off x="2524631" y="3995573"/>
              <a:ext cx="87717" cy="52225"/>
            </a:xfrm>
            <a:custGeom>
              <a:avLst/>
              <a:gdLst>
                <a:gd name="T0" fmla="*/ 99 w 111"/>
                <a:gd name="T1" fmla="*/ 0 h 80"/>
                <a:gd name="T2" fmla="*/ 0 w 111"/>
                <a:gd name="T3" fmla="*/ 63 h 80"/>
                <a:gd name="T4" fmla="*/ 12 w 111"/>
                <a:gd name="T5" fmla="*/ 80 h 80"/>
                <a:gd name="T6" fmla="*/ 33 w 111"/>
                <a:gd name="T7" fmla="*/ 66 h 80"/>
                <a:gd name="T8" fmla="*/ 47 w 111"/>
                <a:gd name="T9" fmla="*/ 59 h 80"/>
                <a:gd name="T10" fmla="*/ 85 w 111"/>
                <a:gd name="T11" fmla="*/ 36 h 80"/>
                <a:gd name="T12" fmla="*/ 107 w 111"/>
                <a:gd name="T13" fmla="*/ 19 h 80"/>
                <a:gd name="T14" fmla="*/ 111 w 111"/>
                <a:gd name="T15" fmla="*/ 17 h 80"/>
                <a:gd name="T16" fmla="*/ 99 w 111"/>
                <a:gd name="T17"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1" h="80">
                  <a:moveTo>
                    <a:pt x="99" y="0"/>
                  </a:moveTo>
                  <a:cubicBezTo>
                    <a:pt x="0" y="63"/>
                    <a:pt x="0" y="63"/>
                    <a:pt x="0" y="63"/>
                  </a:cubicBezTo>
                  <a:cubicBezTo>
                    <a:pt x="12" y="80"/>
                    <a:pt x="12" y="80"/>
                    <a:pt x="12" y="80"/>
                  </a:cubicBezTo>
                  <a:cubicBezTo>
                    <a:pt x="19" y="75"/>
                    <a:pt x="26" y="70"/>
                    <a:pt x="33" y="66"/>
                  </a:cubicBezTo>
                  <a:cubicBezTo>
                    <a:pt x="38" y="64"/>
                    <a:pt x="42" y="61"/>
                    <a:pt x="47" y="59"/>
                  </a:cubicBezTo>
                  <a:cubicBezTo>
                    <a:pt x="58" y="50"/>
                    <a:pt x="71" y="42"/>
                    <a:pt x="85" y="36"/>
                  </a:cubicBezTo>
                  <a:cubicBezTo>
                    <a:pt x="92" y="30"/>
                    <a:pt x="99" y="25"/>
                    <a:pt x="107" y="19"/>
                  </a:cubicBezTo>
                  <a:cubicBezTo>
                    <a:pt x="108" y="19"/>
                    <a:pt x="110" y="18"/>
                    <a:pt x="111" y="17"/>
                  </a:cubicBezTo>
                  <a:cubicBezTo>
                    <a:pt x="99" y="0"/>
                    <a:pt x="99" y="0"/>
                    <a:pt x="99" y="0"/>
                  </a:cubicBezTo>
                </a:path>
              </a:pathLst>
            </a:custGeom>
            <a:solidFill>
              <a:srgbClr val="4B4A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49" name="Freeform 15"/>
            <p:cNvSpPr>
              <a:spLocks/>
            </p:cNvSpPr>
            <p:nvPr/>
          </p:nvSpPr>
          <p:spPr bwMode="auto">
            <a:xfrm>
              <a:off x="2545630" y="3998826"/>
              <a:ext cx="45719" cy="45719"/>
            </a:xfrm>
            <a:custGeom>
              <a:avLst/>
              <a:gdLst>
                <a:gd name="T0" fmla="*/ 11 w 12"/>
                <a:gd name="T1" fmla="*/ 0 h 16"/>
                <a:gd name="T2" fmla="*/ 0 w 12"/>
                <a:gd name="T3" fmla="*/ 15 h 16"/>
                <a:gd name="T4" fmla="*/ 1 w 12"/>
                <a:gd name="T5" fmla="*/ 16 h 16"/>
                <a:gd name="T6" fmla="*/ 12 w 12"/>
                <a:gd name="T7" fmla="*/ 0 h 16"/>
                <a:gd name="T8" fmla="*/ 11 w 12"/>
                <a:gd name="T9" fmla="*/ 0 h 16"/>
              </a:gdLst>
              <a:ahLst/>
              <a:cxnLst>
                <a:cxn ang="0">
                  <a:pos x="T0" y="T1"/>
                </a:cxn>
                <a:cxn ang="0">
                  <a:pos x="T2" y="T3"/>
                </a:cxn>
                <a:cxn ang="0">
                  <a:pos x="T4" y="T5"/>
                </a:cxn>
                <a:cxn ang="0">
                  <a:pos x="T6" y="T7"/>
                </a:cxn>
                <a:cxn ang="0">
                  <a:pos x="T8" y="T9"/>
                </a:cxn>
              </a:cxnLst>
              <a:rect l="0" t="0" r="r" b="b"/>
              <a:pathLst>
                <a:path w="12" h="16">
                  <a:moveTo>
                    <a:pt x="11" y="0"/>
                  </a:moveTo>
                  <a:cubicBezTo>
                    <a:pt x="0" y="15"/>
                    <a:pt x="0" y="15"/>
                    <a:pt x="0" y="15"/>
                  </a:cubicBezTo>
                  <a:cubicBezTo>
                    <a:pt x="0" y="15"/>
                    <a:pt x="1" y="15"/>
                    <a:pt x="1" y="16"/>
                  </a:cubicBezTo>
                  <a:cubicBezTo>
                    <a:pt x="12" y="0"/>
                    <a:pt x="12" y="0"/>
                    <a:pt x="12" y="0"/>
                  </a:cubicBezTo>
                  <a:cubicBezTo>
                    <a:pt x="11" y="0"/>
                    <a:pt x="11" y="0"/>
                    <a:pt x="11"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50" name="Freeform 16"/>
            <p:cNvSpPr>
              <a:spLocks/>
            </p:cNvSpPr>
            <p:nvPr/>
          </p:nvSpPr>
          <p:spPr bwMode="auto">
            <a:xfrm>
              <a:off x="2525400" y="3996210"/>
              <a:ext cx="86178" cy="50951"/>
            </a:xfrm>
            <a:custGeom>
              <a:avLst/>
              <a:gdLst>
                <a:gd name="T0" fmla="*/ 11 w 109"/>
                <a:gd name="T1" fmla="*/ 0 h 78"/>
                <a:gd name="T2" fmla="*/ 0 w 109"/>
                <a:gd name="T3" fmla="*/ 16 h 78"/>
                <a:gd name="T4" fmla="*/ 4 w 109"/>
                <a:gd name="T5" fmla="*/ 18 h 78"/>
                <a:gd name="T6" fmla="*/ 26 w 109"/>
                <a:gd name="T7" fmla="*/ 35 h 78"/>
                <a:gd name="T8" fmla="*/ 64 w 109"/>
                <a:gd name="T9" fmla="*/ 58 h 78"/>
                <a:gd name="T10" fmla="*/ 78 w 109"/>
                <a:gd name="T11" fmla="*/ 65 h 78"/>
                <a:gd name="T12" fmla="*/ 98 w 109"/>
                <a:gd name="T13" fmla="*/ 78 h 78"/>
                <a:gd name="T14" fmla="*/ 109 w 109"/>
                <a:gd name="T15" fmla="*/ 63 h 78"/>
                <a:gd name="T16" fmla="*/ 11 w 109"/>
                <a:gd name="T17" fmla="*/ 0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9" h="78">
                  <a:moveTo>
                    <a:pt x="11" y="0"/>
                  </a:moveTo>
                  <a:cubicBezTo>
                    <a:pt x="0" y="16"/>
                    <a:pt x="0" y="16"/>
                    <a:pt x="0" y="16"/>
                  </a:cubicBezTo>
                  <a:cubicBezTo>
                    <a:pt x="1" y="17"/>
                    <a:pt x="3" y="18"/>
                    <a:pt x="4" y="18"/>
                  </a:cubicBezTo>
                  <a:cubicBezTo>
                    <a:pt x="11" y="24"/>
                    <a:pt x="19" y="29"/>
                    <a:pt x="26" y="35"/>
                  </a:cubicBezTo>
                  <a:cubicBezTo>
                    <a:pt x="40" y="41"/>
                    <a:pt x="52" y="49"/>
                    <a:pt x="64" y="58"/>
                  </a:cubicBezTo>
                  <a:cubicBezTo>
                    <a:pt x="68" y="61"/>
                    <a:pt x="73" y="63"/>
                    <a:pt x="78" y="65"/>
                  </a:cubicBezTo>
                  <a:cubicBezTo>
                    <a:pt x="85" y="69"/>
                    <a:pt x="92" y="73"/>
                    <a:pt x="98" y="78"/>
                  </a:cubicBezTo>
                  <a:cubicBezTo>
                    <a:pt x="109" y="63"/>
                    <a:pt x="109" y="63"/>
                    <a:pt x="109" y="63"/>
                  </a:cubicBezTo>
                  <a:cubicBezTo>
                    <a:pt x="11" y="0"/>
                    <a:pt x="11" y="0"/>
                    <a:pt x="11" y="0"/>
                  </a:cubicBezTo>
                </a:path>
              </a:pathLst>
            </a:custGeom>
            <a:solidFill>
              <a:srgbClr val="4B4A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51" name="Freeform 17"/>
            <p:cNvSpPr>
              <a:spLocks/>
            </p:cNvSpPr>
            <p:nvPr/>
          </p:nvSpPr>
          <p:spPr bwMode="auto">
            <a:xfrm>
              <a:off x="1712892" y="3191783"/>
              <a:ext cx="504241" cy="353263"/>
            </a:xfrm>
            <a:custGeom>
              <a:avLst/>
              <a:gdLst>
                <a:gd name="T0" fmla="*/ 638 w 638"/>
                <a:gd name="T1" fmla="*/ 194 h 540"/>
                <a:gd name="T2" fmla="*/ 638 w 638"/>
                <a:gd name="T3" fmla="*/ 194 h 540"/>
                <a:gd name="T4" fmla="*/ 194 w 638"/>
                <a:gd name="T5" fmla="*/ 96 h 540"/>
                <a:gd name="T6" fmla="*/ 96 w 638"/>
                <a:gd name="T7" fmla="*/ 540 h 540"/>
                <a:gd name="T8" fmla="*/ 96 w 638"/>
                <a:gd name="T9" fmla="*/ 540 h 540"/>
                <a:gd name="T10" fmla="*/ 638 w 638"/>
                <a:gd name="T11" fmla="*/ 194 h 540"/>
              </a:gdLst>
              <a:ahLst/>
              <a:cxnLst>
                <a:cxn ang="0">
                  <a:pos x="T0" y="T1"/>
                </a:cxn>
                <a:cxn ang="0">
                  <a:pos x="T2" y="T3"/>
                </a:cxn>
                <a:cxn ang="0">
                  <a:pos x="T4" y="T5"/>
                </a:cxn>
                <a:cxn ang="0">
                  <a:pos x="T6" y="T7"/>
                </a:cxn>
                <a:cxn ang="0">
                  <a:pos x="T8" y="T9"/>
                </a:cxn>
                <a:cxn ang="0">
                  <a:pos x="T10" y="T11"/>
                </a:cxn>
              </a:cxnLst>
              <a:rect l="0" t="0" r="r" b="b"/>
              <a:pathLst>
                <a:path w="638" h="540">
                  <a:moveTo>
                    <a:pt x="638" y="194"/>
                  </a:moveTo>
                  <a:cubicBezTo>
                    <a:pt x="638" y="194"/>
                    <a:pt x="638" y="194"/>
                    <a:pt x="638" y="194"/>
                  </a:cubicBezTo>
                  <a:cubicBezTo>
                    <a:pt x="543" y="44"/>
                    <a:pt x="344" y="0"/>
                    <a:pt x="194" y="96"/>
                  </a:cubicBezTo>
                  <a:cubicBezTo>
                    <a:pt x="44" y="191"/>
                    <a:pt x="0" y="390"/>
                    <a:pt x="96" y="540"/>
                  </a:cubicBezTo>
                  <a:cubicBezTo>
                    <a:pt x="96" y="540"/>
                    <a:pt x="96" y="540"/>
                    <a:pt x="96" y="540"/>
                  </a:cubicBezTo>
                  <a:cubicBezTo>
                    <a:pt x="638" y="194"/>
                    <a:pt x="638" y="194"/>
                    <a:pt x="638" y="194"/>
                  </a:cubicBezTo>
                </a:path>
              </a:pathLst>
            </a:custGeom>
            <a:solidFill>
              <a:srgbClr val="EA55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52" name="Freeform 18"/>
            <p:cNvSpPr>
              <a:spLocks noEditPoints="1"/>
            </p:cNvSpPr>
            <p:nvPr/>
          </p:nvSpPr>
          <p:spPr bwMode="auto">
            <a:xfrm>
              <a:off x="2535660" y="3998826"/>
              <a:ext cx="65659" cy="45719"/>
            </a:xfrm>
            <a:custGeom>
              <a:avLst/>
              <a:gdLst>
                <a:gd name="T0" fmla="*/ 0 w 83"/>
                <a:gd name="T1" fmla="*/ 36 h 48"/>
                <a:gd name="T2" fmla="*/ 8 w 83"/>
                <a:gd name="T3" fmla="*/ 48 h 48"/>
                <a:gd name="T4" fmla="*/ 0 w 83"/>
                <a:gd name="T5" fmla="*/ 36 h 48"/>
                <a:gd name="T6" fmla="*/ 83 w 83"/>
                <a:gd name="T7" fmla="*/ 0 h 48"/>
                <a:gd name="T8" fmla="*/ 8 w 83"/>
                <a:gd name="T9" fmla="*/ 48 h 48"/>
                <a:gd name="T10" fmla="*/ 83 w 83"/>
                <a:gd name="T11" fmla="*/ 0 h 48"/>
                <a:gd name="T12" fmla="*/ 83 w 83"/>
                <a:gd name="T13" fmla="*/ 0 h 48"/>
              </a:gdLst>
              <a:ahLst/>
              <a:cxnLst>
                <a:cxn ang="0">
                  <a:pos x="T0" y="T1"/>
                </a:cxn>
                <a:cxn ang="0">
                  <a:pos x="T2" y="T3"/>
                </a:cxn>
                <a:cxn ang="0">
                  <a:pos x="T4" y="T5"/>
                </a:cxn>
                <a:cxn ang="0">
                  <a:pos x="T6" y="T7"/>
                </a:cxn>
                <a:cxn ang="0">
                  <a:pos x="T8" y="T9"/>
                </a:cxn>
                <a:cxn ang="0">
                  <a:pos x="T10" y="T11"/>
                </a:cxn>
                <a:cxn ang="0">
                  <a:pos x="T12" y="T13"/>
                </a:cxn>
              </a:cxnLst>
              <a:rect l="0" t="0" r="r" b="b"/>
              <a:pathLst>
                <a:path w="83" h="48">
                  <a:moveTo>
                    <a:pt x="0" y="36"/>
                  </a:moveTo>
                  <a:cubicBezTo>
                    <a:pt x="3" y="40"/>
                    <a:pt x="5" y="44"/>
                    <a:pt x="8" y="48"/>
                  </a:cubicBezTo>
                  <a:cubicBezTo>
                    <a:pt x="5" y="44"/>
                    <a:pt x="3" y="40"/>
                    <a:pt x="0" y="36"/>
                  </a:cubicBezTo>
                  <a:moveTo>
                    <a:pt x="83" y="0"/>
                  </a:moveTo>
                  <a:cubicBezTo>
                    <a:pt x="8" y="48"/>
                    <a:pt x="8" y="48"/>
                    <a:pt x="8" y="48"/>
                  </a:cubicBezTo>
                  <a:cubicBezTo>
                    <a:pt x="83" y="0"/>
                    <a:pt x="83" y="0"/>
                    <a:pt x="83" y="0"/>
                  </a:cubicBezTo>
                  <a:cubicBezTo>
                    <a:pt x="83" y="0"/>
                    <a:pt x="83" y="0"/>
                    <a:pt x="83" y="0"/>
                  </a:cubicBezTo>
                </a:path>
              </a:pathLst>
            </a:custGeom>
            <a:solidFill>
              <a:srgbClr val="FAFCF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53" name="Freeform 20"/>
            <p:cNvSpPr>
              <a:spLocks/>
            </p:cNvSpPr>
            <p:nvPr/>
          </p:nvSpPr>
          <p:spPr bwMode="auto">
            <a:xfrm>
              <a:off x="1941814" y="4426361"/>
              <a:ext cx="247247" cy="251785"/>
            </a:xfrm>
            <a:custGeom>
              <a:avLst/>
              <a:gdLst>
                <a:gd name="T0" fmla="*/ 140 w 313"/>
                <a:gd name="T1" fmla="*/ 366 h 385"/>
                <a:gd name="T2" fmla="*/ 112 w 313"/>
                <a:gd name="T3" fmla="*/ 381 h 385"/>
                <a:gd name="T4" fmla="*/ 13 w 313"/>
                <a:gd name="T5" fmla="*/ 378 h 385"/>
                <a:gd name="T6" fmla="*/ 6 w 313"/>
                <a:gd name="T7" fmla="*/ 350 h 385"/>
                <a:gd name="T8" fmla="*/ 174 w 313"/>
                <a:gd name="T9" fmla="*/ 13 h 385"/>
                <a:gd name="T10" fmla="*/ 201 w 313"/>
                <a:gd name="T11" fmla="*/ 6 h 385"/>
                <a:gd name="T12" fmla="*/ 301 w 313"/>
                <a:gd name="T13" fmla="*/ 66 h 385"/>
                <a:gd name="T14" fmla="*/ 308 w 313"/>
                <a:gd name="T15" fmla="*/ 93 h 385"/>
                <a:gd name="T16" fmla="*/ 140 w 313"/>
                <a:gd name="T17" fmla="*/ 366 h 3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3" h="385">
                  <a:moveTo>
                    <a:pt x="140" y="366"/>
                  </a:moveTo>
                  <a:cubicBezTo>
                    <a:pt x="134" y="376"/>
                    <a:pt x="129" y="381"/>
                    <a:pt x="112" y="381"/>
                  </a:cubicBezTo>
                  <a:cubicBezTo>
                    <a:pt x="112" y="381"/>
                    <a:pt x="36" y="385"/>
                    <a:pt x="13" y="378"/>
                  </a:cubicBezTo>
                  <a:cubicBezTo>
                    <a:pt x="2" y="375"/>
                    <a:pt x="0" y="360"/>
                    <a:pt x="6" y="350"/>
                  </a:cubicBezTo>
                  <a:cubicBezTo>
                    <a:pt x="174" y="13"/>
                    <a:pt x="174" y="13"/>
                    <a:pt x="174" y="13"/>
                  </a:cubicBezTo>
                  <a:cubicBezTo>
                    <a:pt x="179" y="4"/>
                    <a:pt x="192" y="0"/>
                    <a:pt x="201" y="6"/>
                  </a:cubicBezTo>
                  <a:cubicBezTo>
                    <a:pt x="301" y="66"/>
                    <a:pt x="301" y="66"/>
                    <a:pt x="301" y="66"/>
                  </a:cubicBezTo>
                  <a:cubicBezTo>
                    <a:pt x="310" y="71"/>
                    <a:pt x="313" y="84"/>
                    <a:pt x="308" y="93"/>
                  </a:cubicBezTo>
                  <a:cubicBezTo>
                    <a:pt x="140" y="366"/>
                    <a:pt x="140" y="366"/>
                    <a:pt x="140" y="366"/>
                  </a:cubicBezTo>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54" name="Freeform 21"/>
            <p:cNvSpPr>
              <a:spLocks noEditPoints="1"/>
            </p:cNvSpPr>
            <p:nvPr/>
          </p:nvSpPr>
          <p:spPr bwMode="auto">
            <a:xfrm>
              <a:off x="2514885" y="3989841"/>
              <a:ext cx="107209" cy="63689"/>
            </a:xfrm>
            <a:custGeom>
              <a:avLst/>
              <a:gdLst>
                <a:gd name="T0" fmla="*/ 209 w 209"/>
                <a:gd name="T1" fmla="*/ 125 h 150"/>
                <a:gd name="T2" fmla="*/ 195 w 209"/>
                <a:gd name="T3" fmla="*/ 150 h 150"/>
                <a:gd name="T4" fmla="*/ 195 w 209"/>
                <a:gd name="T5" fmla="*/ 150 h 150"/>
                <a:gd name="T6" fmla="*/ 209 w 209"/>
                <a:gd name="T7" fmla="*/ 125 h 150"/>
                <a:gd name="T8" fmla="*/ 209 w 209"/>
                <a:gd name="T9" fmla="*/ 125 h 150"/>
                <a:gd name="T10" fmla="*/ 23 w 209"/>
                <a:gd name="T11" fmla="*/ 0 h 150"/>
                <a:gd name="T12" fmla="*/ 0 w 209"/>
                <a:gd name="T13" fmla="*/ 45 h 150"/>
                <a:gd name="T14" fmla="*/ 0 w 209"/>
                <a:gd name="T15" fmla="*/ 45 h 150"/>
                <a:gd name="T16" fmla="*/ 23 w 209"/>
                <a:gd name="T17" fmla="*/ 0 h 150"/>
                <a:gd name="T18" fmla="*/ 23 w 209"/>
                <a:gd name="T19" fmla="*/ 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9" h="150">
                  <a:moveTo>
                    <a:pt x="209" y="125"/>
                  </a:moveTo>
                  <a:lnTo>
                    <a:pt x="195" y="150"/>
                  </a:lnTo>
                  <a:lnTo>
                    <a:pt x="195" y="150"/>
                  </a:lnTo>
                  <a:lnTo>
                    <a:pt x="209" y="125"/>
                  </a:lnTo>
                  <a:lnTo>
                    <a:pt x="209" y="125"/>
                  </a:lnTo>
                  <a:close/>
                  <a:moveTo>
                    <a:pt x="23" y="0"/>
                  </a:moveTo>
                  <a:lnTo>
                    <a:pt x="0" y="45"/>
                  </a:lnTo>
                  <a:lnTo>
                    <a:pt x="0" y="45"/>
                  </a:lnTo>
                  <a:lnTo>
                    <a:pt x="23" y="0"/>
                  </a:lnTo>
                  <a:lnTo>
                    <a:pt x="23" y="0"/>
                  </a:lnTo>
                  <a:close/>
                </a:path>
              </a:pathLst>
            </a:custGeom>
            <a:solidFill>
              <a:srgbClr val="AEADA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55" name="Freeform 22"/>
            <p:cNvSpPr>
              <a:spLocks noEditPoints="1"/>
            </p:cNvSpPr>
            <p:nvPr/>
          </p:nvSpPr>
          <p:spPr bwMode="auto">
            <a:xfrm>
              <a:off x="2514885" y="3989841"/>
              <a:ext cx="107209" cy="63689"/>
            </a:xfrm>
            <a:custGeom>
              <a:avLst/>
              <a:gdLst>
                <a:gd name="T0" fmla="*/ 209 w 209"/>
                <a:gd name="T1" fmla="*/ 125 h 150"/>
                <a:gd name="T2" fmla="*/ 195 w 209"/>
                <a:gd name="T3" fmla="*/ 150 h 150"/>
                <a:gd name="T4" fmla="*/ 195 w 209"/>
                <a:gd name="T5" fmla="*/ 150 h 150"/>
                <a:gd name="T6" fmla="*/ 209 w 209"/>
                <a:gd name="T7" fmla="*/ 125 h 150"/>
                <a:gd name="T8" fmla="*/ 209 w 209"/>
                <a:gd name="T9" fmla="*/ 125 h 150"/>
                <a:gd name="T10" fmla="*/ 23 w 209"/>
                <a:gd name="T11" fmla="*/ 0 h 150"/>
                <a:gd name="T12" fmla="*/ 0 w 209"/>
                <a:gd name="T13" fmla="*/ 45 h 150"/>
                <a:gd name="T14" fmla="*/ 0 w 209"/>
                <a:gd name="T15" fmla="*/ 45 h 150"/>
                <a:gd name="T16" fmla="*/ 23 w 209"/>
                <a:gd name="T17" fmla="*/ 0 h 150"/>
                <a:gd name="T18" fmla="*/ 23 w 209"/>
                <a:gd name="T19" fmla="*/ 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9" h="150">
                  <a:moveTo>
                    <a:pt x="209" y="125"/>
                  </a:moveTo>
                  <a:lnTo>
                    <a:pt x="195" y="150"/>
                  </a:lnTo>
                  <a:lnTo>
                    <a:pt x="195" y="150"/>
                  </a:lnTo>
                  <a:lnTo>
                    <a:pt x="209" y="125"/>
                  </a:lnTo>
                  <a:lnTo>
                    <a:pt x="209" y="125"/>
                  </a:lnTo>
                  <a:moveTo>
                    <a:pt x="23" y="0"/>
                  </a:moveTo>
                  <a:lnTo>
                    <a:pt x="0" y="45"/>
                  </a:lnTo>
                  <a:lnTo>
                    <a:pt x="0" y="45"/>
                  </a:lnTo>
                  <a:lnTo>
                    <a:pt x="23" y="0"/>
                  </a:lnTo>
                  <a:lnTo>
                    <a:pt x="2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56" name="Freeform 23"/>
            <p:cNvSpPr>
              <a:spLocks/>
            </p:cNvSpPr>
            <p:nvPr/>
          </p:nvSpPr>
          <p:spPr bwMode="auto">
            <a:xfrm>
              <a:off x="2514885" y="3989841"/>
              <a:ext cx="107209" cy="63689"/>
            </a:xfrm>
            <a:custGeom>
              <a:avLst/>
              <a:gdLst>
                <a:gd name="T0" fmla="*/ 15 w 136"/>
                <a:gd name="T1" fmla="*/ 0 h 97"/>
                <a:gd name="T2" fmla="*/ 0 w 136"/>
                <a:gd name="T3" fmla="*/ 29 h 97"/>
                <a:gd name="T4" fmla="*/ 59 w 136"/>
                <a:gd name="T5" fmla="*/ 64 h 97"/>
                <a:gd name="T6" fmla="*/ 127 w 136"/>
                <a:gd name="T7" fmla="*/ 97 h 97"/>
                <a:gd name="T8" fmla="*/ 136 w 136"/>
                <a:gd name="T9" fmla="*/ 81 h 97"/>
                <a:gd name="T10" fmla="*/ 15 w 136"/>
                <a:gd name="T11" fmla="*/ 0 h 97"/>
              </a:gdLst>
              <a:ahLst/>
              <a:cxnLst>
                <a:cxn ang="0">
                  <a:pos x="T0" y="T1"/>
                </a:cxn>
                <a:cxn ang="0">
                  <a:pos x="T2" y="T3"/>
                </a:cxn>
                <a:cxn ang="0">
                  <a:pos x="T4" y="T5"/>
                </a:cxn>
                <a:cxn ang="0">
                  <a:pos x="T6" y="T7"/>
                </a:cxn>
                <a:cxn ang="0">
                  <a:pos x="T8" y="T9"/>
                </a:cxn>
                <a:cxn ang="0">
                  <a:pos x="T10" y="T11"/>
                </a:cxn>
              </a:cxnLst>
              <a:rect l="0" t="0" r="r" b="b"/>
              <a:pathLst>
                <a:path w="136" h="97">
                  <a:moveTo>
                    <a:pt x="15" y="0"/>
                  </a:moveTo>
                  <a:cubicBezTo>
                    <a:pt x="0" y="29"/>
                    <a:pt x="0" y="29"/>
                    <a:pt x="0" y="29"/>
                  </a:cubicBezTo>
                  <a:cubicBezTo>
                    <a:pt x="20" y="40"/>
                    <a:pt x="40" y="52"/>
                    <a:pt x="59" y="64"/>
                  </a:cubicBezTo>
                  <a:cubicBezTo>
                    <a:pt x="82" y="74"/>
                    <a:pt x="105" y="85"/>
                    <a:pt x="127" y="97"/>
                  </a:cubicBezTo>
                  <a:cubicBezTo>
                    <a:pt x="136" y="81"/>
                    <a:pt x="136" y="81"/>
                    <a:pt x="136" y="81"/>
                  </a:cubicBezTo>
                  <a:cubicBezTo>
                    <a:pt x="94" y="57"/>
                    <a:pt x="53" y="30"/>
                    <a:pt x="15" y="0"/>
                  </a:cubicBezTo>
                </a:path>
              </a:pathLst>
            </a:custGeom>
            <a:solidFill>
              <a:srgbClr val="3F3E3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57" name="Freeform 24"/>
            <p:cNvSpPr>
              <a:spLocks/>
            </p:cNvSpPr>
            <p:nvPr/>
          </p:nvSpPr>
          <p:spPr bwMode="auto">
            <a:xfrm>
              <a:off x="2924884" y="4441453"/>
              <a:ext cx="247247" cy="251785"/>
            </a:xfrm>
            <a:custGeom>
              <a:avLst/>
              <a:gdLst>
                <a:gd name="T0" fmla="*/ 173 w 313"/>
                <a:gd name="T1" fmla="*/ 366 h 385"/>
                <a:gd name="T2" fmla="*/ 201 w 313"/>
                <a:gd name="T3" fmla="*/ 381 h 385"/>
                <a:gd name="T4" fmla="*/ 300 w 313"/>
                <a:gd name="T5" fmla="*/ 378 h 385"/>
                <a:gd name="T6" fmla="*/ 307 w 313"/>
                <a:gd name="T7" fmla="*/ 350 h 385"/>
                <a:gd name="T8" fmla="*/ 139 w 313"/>
                <a:gd name="T9" fmla="*/ 13 h 385"/>
                <a:gd name="T10" fmla="*/ 112 w 313"/>
                <a:gd name="T11" fmla="*/ 6 h 385"/>
                <a:gd name="T12" fmla="*/ 12 w 313"/>
                <a:gd name="T13" fmla="*/ 66 h 385"/>
                <a:gd name="T14" fmla="*/ 5 w 313"/>
                <a:gd name="T15" fmla="*/ 93 h 385"/>
                <a:gd name="T16" fmla="*/ 173 w 313"/>
                <a:gd name="T17" fmla="*/ 366 h 3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3" h="385">
                  <a:moveTo>
                    <a:pt x="173" y="366"/>
                  </a:moveTo>
                  <a:cubicBezTo>
                    <a:pt x="179" y="376"/>
                    <a:pt x="184" y="381"/>
                    <a:pt x="201" y="381"/>
                  </a:cubicBezTo>
                  <a:cubicBezTo>
                    <a:pt x="201" y="381"/>
                    <a:pt x="277" y="385"/>
                    <a:pt x="300" y="378"/>
                  </a:cubicBezTo>
                  <a:cubicBezTo>
                    <a:pt x="311" y="375"/>
                    <a:pt x="313" y="360"/>
                    <a:pt x="307" y="350"/>
                  </a:cubicBezTo>
                  <a:cubicBezTo>
                    <a:pt x="139" y="13"/>
                    <a:pt x="139" y="13"/>
                    <a:pt x="139" y="13"/>
                  </a:cubicBezTo>
                  <a:cubicBezTo>
                    <a:pt x="134" y="4"/>
                    <a:pt x="121" y="0"/>
                    <a:pt x="112" y="6"/>
                  </a:cubicBezTo>
                  <a:cubicBezTo>
                    <a:pt x="12" y="66"/>
                    <a:pt x="12" y="66"/>
                    <a:pt x="12" y="66"/>
                  </a:cubicBezTo>
                  <a:cubicBezTo>
                    <a:pt x="3" y="71"/>
                    <a:pt x="0" y="84"/>
                    <a:pt x="5" y="93"/>
                  </a:cubicBezTo>
                  <a:cubicBezTo>
                    <a:pt x="173" y="366"/>
                    <a:pt x="173" y="366"/>
                    <a:pt x="173" y="366"/>
                  </a:cubicBezTo>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58" name="Freeform 25"/>
            <p:cNvSpPr>
              <a:spLocks/>
            </p:cNvSpPr>
            <p:nvPr/>
          </p:nvSpPr>
          <p:spPr bwMode="auto">
            <a:xfrm>
              <a:off x="2545630" y="3998826"/>
              <a:ext cx="45719" cy="45719"/>
            </a:xfrm>
            <a:custGeom>
              <a:avLst/>
              <a:gdLst>
                <a:gd name="T0" fmla="*/ 0 w 23"/>
                <a:gd name="T1" fmla="*/ 0 h 46"/>
                <a:gd name="T2" fmla="*/ 0 w 23"/>
                <a:gd name="T3" fmla="*/ 0 h 46"/>
                <a:gd name="T4" fmla="*/ 23 w 23"/>
                <a:gd name="T5" fmla="*/ 46 h 46"/>
                <a:gd name="T6" fmla="*/ 23 w 23"/>
                <a:gd name="T7" fmla="*/ 46 h 46"/>
                <a:gd name="T8" fmla="*/ 0 w 23"/>
                <a:gd name="T9" fmla="*/ 0 h 46"/>
              </a:gdLst>
              <a:ahLst/>
              <a:cxnLst>
                <a:cxn ang="0">
                  <a:pos x="T0" y="T1"/>
                </a:cxn>
                <a:cxn ang="0">
                  <a:pos x="T2" y="T3"/>
                </a:cxn>
                <a:cxn ang="0">
                  <a:pos x="T4" y="T5"/>
                </a:cxn>
                <a:cxn ang="0">
                  <a:pos x="T6" y="T7"/>
                </a:cxn>
                <a:cxn ang="0">
                  <a:pos x="T8" y="T9"/>
                </a:cxn>
              </a:cxnLst>
              <a:rect l="0" t="0" r="r" b="b"/>
              <a:pathLst>
                <a:path w="23" h="46">
                  <a:moveTo>
                    <a:pt x="0" y="0"/>
                  </a:moveTo>
                  <a:lnTo>
                    <a:pt x="0" y="0"/>
                  </a:lnTo>
                  <a:lnTo>
                    <a:pt x="23" y="46"/>
                  </a:lnTo>
                  <a:lnTo>
                    <a:pt x="23" y="46"/>
                  </a:lnTo>
                  <a:lnTo>
                    <a:pt x="0" y="0"/>
                  </a:lnTo>
                  <a:close/>
                </a:path>
              </a:pathLst>
            </a:custGeom>
            <a:solidFill>
              <a:srgbClr val="AEADA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59" name="Freeform 26"/>
            <p:cNvSpPr>
              <a:spLocks/>
            </p:cNvSpPr>
            <p:nvPr/>
          </p:nvSpPr>
          <p:spPr bwMode="auto">
            <a:xfrm>
              <a:off x="2545630" y="3998826"/>
              <a:ext cx="45719" cy="45719"/>
            </a:xfrm>
            <a:custGeom>
              <a:avLst/>
              <a:gdLst>
                <a:gd name="T0" fmla="*/ 0 w 23"/>
                <a:gd name="T1" fmla="*/ 0 h 46"/>
                <a:gd name="T2" fmla="*/ 0 w 23"/>
                <a:gd name="T3" fmla="*/ 0 h 46"/>
                <a:gd name="T4" fmla="*/ 23 w 23"/>
                <a:gd name="T5" fmla="*/ 46 h 46"/>
                <a:gd name="T6" fmla="*/ 23 w 23"/>
                <a:gd name="T7" fmla="*/ 46 h 46"/>
                <a:gd name="T8" fmla="*/ 0 w 23"/>
                <a:gd name="T9" fmla="*/ 0 h 46"/>
              </a:gdLst>
              <a:ahLst/>
              <a:cxnLst>
                <a:cxn ang="0">
                  <a:pos x="T0" y="T1"/>
                </a:cxn>
                <a:cxn ang="0">
                  <a:pos x="T2" y="T3"/>
                </a:cxn>
                <a:cxn ang="0">
                  <a:pos x="T4" y="T5"/>
                </a:cxn>
                <a:cxn ang="0">
                  <a:pos x="T6" y="T7"/>
                </a:cxn>
                <a:cxn ang="0">
                  <a:pos x="T8" y="T9"/>
                </a:cxn>
              </a:cxnLst>
              <a:rect l="0" t="0" r="r" b="b"/>
              <a:pathLst>
                <a:path w="23" h="46">
                  <a:moveTo>
                    <a:pt x="0" y="0"/>
                  </a:moveTo>
                  <a:lnTo>
                    <a:pt x="0" y="0"/>
                  </a:lnTo>
                  <a:lnTo>
                    <a:pt x="23" y="46"/>
                  </a:lnTo>
                  <a:lnTo>
                    <a:pt x="23" y="46"/>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60" name="Freeform 27"/>
            <p:cNvSpPr>
              <a:spLocks/>
            </p:cNvSpPr>
            <p:nvPr/>
          </p:nvSpPr>
          <p:spPr bwMode="auto">
            <a:xfrm>
              <a:off x="2514372" y="3989628"/>
              <a:ext cx="108235" cy="64114"/>
            </a:xfrm>
            <a:custGeom>
              <a:avLst/>
              <a:gdLst>
                <a:gd name="T0" fmla="*/ 122 w 137"/>
                <a:gd name="T1" fmla="*/ 0 h 98"/>
                <a:gd name="T2" fmla="*/ 0 w 137"/>
                <a:gd name="T3" fmla="*/ 81 h 98"/>
                <a:gd name="T4" fmla="*/ 10 w 137"/>
                <a:gd name="T5" fmla="*/ 98 h 98"/>
                <a:gd name="T6" fmla="*/ 78 w 137"/>
                <a:gd name="T7" fmla="*/ 65 h 98"/>
                <a:gd name="T8" fmla="*/ 137 w 137"/>
                <a:gd name="T9" fmla="*/ 30 h 98"/>
                <a:gd name="T10" fmla="*/ 122 w 137"/>
                <a:gd name="T11" fmla="*/ 0 h 98"/>
              </a:gdLst>
              <a:ahLst/>
              <a:cxnLst>
                <a:cxn ang="0">
                  <a:pos x="T0" y="T1"/>
                </a:cxn>
                <a:cxn ang="0">
                  <a:pos x="T2" y="T3"/>
                </a:cxn>
                <a:cxn ang="0">
                  <a:pos x="T4" y="T5"/>
                </a:cxn>
                <a:cxn ang="0">
                  <a:pos x="T6" y="T7"/>
                </a:cxn>
                <a:cxn ang="0">
                  <a:pos x="T8" y="T9"/>
                </a:cxn>
                <a:cxn ang="0">
                  <a:pos x="T10" y="T11"/>
                </a:cxn>
              </a:cxnLst>
              <a:rect l="0" t="0" r="r" b="b"/>
              <a:pathLst>
                <a:path w="137" h="98">
                  <a:moveTo>
                    <a:pt x="122" y="0"/>
                  </a:moveTo>
                  <a:cubicBezTo>
                    <a:pt x="83" y="30"/>
                    <a:pt x="43" y="58"/>
                    <a:pt x="0" y="81"/>
                  </a:cubicBezTo>
                  <a:cubicBezTo>
                    <a:pt x="10" y="98"/>
                    <a:pt x="10" y="98"/>
                    <a:pt x="10" y="98"/>
                  </a:cubicBezTo>
                  <a:cubicBezTo>
                    <a:pt x="32" y="86"/>
                    <a:pt x="55" y="75"/>
                    <a:pt x="78" y="65"/>
                  </a:cubicBezTo>
                  <a:cubicBezTo>
                    <a:pt x="97" y="53"/>
                    <a:pt x="117" y="41"/>
                    <a:pt x="137" y="30"/>
                  </a:cubicBezTo>
                  <a:cubicBezTo>
                    <a:pt x="122" y="0"/>
                    <a:pt x="122" y="0"/>
                    <a:pt x="122" y="0"/>
                  </a:cubicBezTo>
                </a:path>
              </a:pathLst>
            </a:custGeom>
            <a:solidFill>
              <a:srgbClr val="3F3E3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61" name="Freeform 29"/>
            <p:cNvSpPr>
              <a:spLocks noEditPoints="1"/>
            </p:cNvSpPr>
            <p:nvPr/>
          </p:nvSpPr>
          <p:spPr bwMode="auto">
            <a:xfrm>
              <a:off x="1859577" y="3435320"/>
              <a:ext cx="1417825" cy="1172731"/>
            </a:xfrm>
            <a:custGeom>
              <a:avLst/>
              <a:gdLst>
                <a:gd name="T0" fmla="*/ 897 w 1794"/>
                <a:gd name="T1" fmla="*/ 1793 h 1793"/>
                <a:gd name="T2" fmla="*/ 263 w 1794"/>
                <a:gd name="T3" fmla="*/ 1531 h 1793"/>
                <a:gd name="T4" fmla="*/ 0 w 1794"/>
                <a:gd name="T5" fmla="*/ 897 h 1793"/>
                <a:gd name="T6" fmla="*/ 263 w 1794"/>
                <a:gd name="T7" fmla="*/ 262 h 1793"/>
                <a:gd name="T8" fmla="*/ 897 w 1794"/>
                <a:gd name="T9" fmla="*/ 0 h 1793"/>
                <a:gd name="T10" fmla="*/ 1531 w 1794"/>
                <a:gd name="T11" fmla="*/ 262 h 1793"/>
                <a:gd name="T12" fmla="*/ 1794 w 1794"/>
                <a:gd name="T13" fmla="*/ 897 h 1793"/>
                <a:gd name="T14" fmla="*/ 1531 w 1794"/>
                <a:gd name="T15" fmla="*/ 1531 h 1793"/>
                <a:gd name="T16" fmla="*/ 897 w 1794"/>
                <a:gd name="T17" fmla="*/ 1793 h 1793"/>
                <a:gd name="T18" fmla="*/ 897 w 1794"/>
                <a:gd name="T19" fmla="*/ 79 h 1793"/>
                <a:gd name="T20" fmla="*/ 79 w 1794"/>
                <a:gd name="T21" fmla="*/ 897 h 1793"/>
                <a:gd name="T22" fmla="*/ 897 w 1794"/>
                <a:gd name="T23" fmla="*/ 1714 h 1793"/>
                <a:gd name="T24" fmla="*/ 1715 w 1794"/>
                <a:gd name="T25" fmla="*/ 897 h 1793"/>
                <a:gd name="T26" fmla="*/ 897 w 1794"/>
                <a:gd name="T27" fmla="*/ 79 h 17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94" h="1793">
                  <a:moveTo>
                    <a:pt x="897" y="1793"/>
                  </a:moveTo>
                  <a:cubicBezTo>
                    <a:pt x="658" y="1793"/>
                    <a:pt x="432" y="1700"/>
                    <a:pt x="263" y="1531"/>
                  </a:cubicBezTo>
                  <a:cubicBezTo>
                    <a:pt x="94" y="1361"/>
                    <a:pt x="0" y="1136"/>
                    <a:pt x="0" y="897"/>
                  </a:cubicBezTo>
                  <a:cubicBezTo>
                    <a:pt x="0" y="657"/>
                    <a:pt x="94" y="432"/>
                    <a:pt x="263" y="262"/>
                  </a:cubicBezTo>
                  <a:cubicBezTo>
                    <a:pt x="432" y="93"/>
                    <a:pt x="658" y="0"/>
                    <a:pt x="897" y="0"/>
                  </a:cubicBezTo>
                  <a:cubicBezTo>
                    <a:pt x="1137" y="0"/>
                    <a:pt x="1362" y="93"/>
                    <a:pt x="1531" y="262"/>
                  </a:cubicBezTo>
                  <a:cubicBezTo>
                    <a:pt x="1701" y="432"/>
                    <a:pt x="1794" y="657"/>
                    <a:pt x="1794" y="897"/>
                  </a:cubicBezTo>
                  <a:cubicBezTo>
                    <a:pt x="1794" y="1136"/>
                    <a:pt x="1701" y="1361"/>
                    <a:pt x="1531" y="1531"/>
                  </a:cubicBezTo>
                  <a:cubicBezTo>
                    <a:pt x="1362" y="1700"/>
                    <a:pt x="1137" y="1793"/>
                    <a:pt x="897" y="1793"/>
                  </a:cubicBezTo>
                  <a:moveTo>
                    <a:pt x="897" y="79"/>
                  </a:moveTo>
                  <a:cubicBezTo>
                    <a:pt x="446" y="79"/>
                    <a:pt x="79" y="446"/>
                    <a:pt x="79" y="897"/>
                  </a:cubicBezTo>
                  <a:cubicBezTo>
                    <a:pt x="79" y="1348"/>
                    <a:pt x="446" y="1714"/>
                    <a:pt x="897" y="1714"/>
                  </a:cubicBezTo>
                  <a:cubicBezTo>
                    <a:pt x="1348" y="1714"/>
                    <a:pt x="1715" y="1348"/>
                    <a:pt x="1715" y="897"/>
                  </a:cubicBezTo>
                  <a:cubicBezTo>
                    <a:pt x="1715" y="446"/>
                    <a:pt x="1348" y="79"/>
                    <a:pt x="897" y="79"/>
                  </a:cubicBezTo>
                </a:path>
              </a:pathLst>
            </a:custGeom>
            <a:solidFill>
              <a:srgbClr val="EA55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62" name="Freeform 30"/>
            <p:cNvSpPr>
              <a:spLocks noEditPoints="1"/>
            </p:cNvSpPr>
            <p:nvPr/>
          </p:nvSpPr>
          <p:spPr bwMode="auto">
            <a:xfrm>
              <a:off x="1915233" y="3481176"/>
              <a:ext cx="1306513" cy="1081019"/>
            </a:xfrm>
            <a:custGeom>
              <a:avLst/>
              <a:gdLst>
                <a:gd name="T0" fmla="*/ 826 w 1653"/>
                <a:gd name="T1" fmla="*/ 1653 h 1653"/>
                <a:gd name="T2" fmla="*/ 0 w 1653"/>
                <a:gd name="T3" fmla="*/ 827 h 1653"/>
                <a:gd name="T4" fmla="*/ 826 w 1653"/>
                <a:gd name="T5" fmla="*/ 0 h 1653"/>
                <a:gd name="T6" fmla="*/ 1653 w 1653"/>
                <a:gd name="T7" fmla="*/ 827 h 1653"/>
                <a:gd name="T8" fmla="*/ 826 w 1653"/>
                <a:gd name="T9" fmla="*/ 1653 h 1653"/>
                <a:gd name="T10" fmla="*/ 826 w 1653"/>
                <a:gd name="T11" fmla="*/ 49 h 1653"/>
                <a:gd name="T12" fmla="*/ 48 w 1653"/>
                <a:gd name="T13" fmla="*/ 827 h 1653"/>
                <a:gd name="T14" fmla="*/ 826 w 1653"/>
                <a:gd name="T15" fmla="*/ 1605 h 1653"/>
                <a:gd name="T16" fmla="*/ 1604 w 1653"/>
                <a:gd name="T17" fmla="*/ 827 h 1653"/>
                <a:gd name="T18" fmla="*/ 826 w 1653"/>
                <a:gd name="T19" fmla="*/ 49 h 16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53" h="1653">
                  <a:moveTo>
                    <a:pt x="826" y="1653"/>
                  </a:moveTo>
                  <a:cubicBezTo>
                    <a:pt x="371" y="1653"/>
                    <a:pt x="0" y="1282"/>
                    <a:pt x="0" y="827"/>
                  </a:cubicBezTo>
                  <a:cubicBezTo>
                    <a:pt x="0" y="371"/>
                    <a:pt x="371" y="0"/>
                    <a:pt x="826" y="0"/>
                  </a:cubicBezTo>
                  <a:cubicBezTo>
                    <a:pt x="1282" y="0"/>
                    <a:pt x="1653" y="371"/>
                    <a:pt x="1653" y="827"/>
                  </a:cubicBezTo>
                  <a:cubicBezTo>
                    <a:pt x="1653" y="1282"/>
                    <a:pt x="1282" y="1653"/>
                    <a:pt x="826" y="1653"/>
                  </a:cubicBezTo>
                  <a:moveTo>
                    <a:pt x="826" y="49"/>
                  </a:moveTo>
                  <a:cubicBezTo>
                    <a:pt x="397" y="49"/>
                    <a:pt x="48" y="398"/>
                    <a:pt x="48" y="827"/>
                  </a:cubicBezTo>
                  <a:cubicBezTo>
                    <a:pt x="48" y="1256"/>
                    <a:pt x="397" y="1605"/>
                    <a:pt x="826" y="1605"/>
                  </a:cubicBezTo>
                  <a:cubicBezTo>
                    <a:pt x="1255" y="1605"/>
                    <a:pt x="1604" y="1256"/>
                    <a:pt x="1604" y="827"/>
                  </a:cubicBezTo>
                  <a:cubicBezTo>
                    <a:pt x="1604" y="398"/>
                    <a:pt x="1255" y="49"/>
                    <a:pt x="826" y="49"/>
                  </a:cubicBezTo>
                </a:path>
              </a:pathLst>
            </a:custGeom>
            <a:solidFill>
              <a:srgbClr val="DFDED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63" name="Freeform 31"/>
            <p:cNvSpPr>
              <a:spLocks noEditPoints="1"/>
            </p:cNvSpPr>
            <p:nvPr/>
          </p:nvSpPr>
          <p:spPr bwMode="auto">
            <a:xfrm>
              <a:off x="1886507" y="3456974"/>
              <a:ext cx="1363965" cy="1129422"/>
            </a:xfrm>
            <a:custGeom>
              <a:avLst/>
              <a:gdLst>
                <a:gd name="T0" fmla="*/ 863 w 1726"/>
                <a:gd name="T1" fmla="*/ 1690 h 1727"/>
                <a:gd name="T2" fmla="*/ 37 w 1726"/>
                <a:gd name="T3" fmla="*/ 864 h 1727"/>
                <a:gd name="T4" fmla="*/ 863 w 1726"/>
                <a:gd name="T5" fmla="*/ 37 h 1727"/>
                <a:gd name="T6" fmla="*/ 1690 w 1726"/>
                <a:gd name="T7" fmla="*/ 864 h 1727"/>
                <a:gd name="T8" fmla="*/ 1690 w 1726"/>
                <a:gd name="T9" fmla="*/ 864 h 1727"/>
                <a:gd name="T10" fmla="*/ 1690 w 1726"/>
                <a:gd name="T11" fmla="*/ 864 h 1727"/>
                <a:gd name="T12" fmla="*/ 863 w 1726"/>
                <a:gd name="T13" fmla="*/ 1690 h 1727"/>
                <a:gd name="T14" fmla="*/ 863 w 1726"/>
                <a:gd name="T15" fmla="*/ 1690 h 1727"/>
                <a:gd name="T16" fmla="*/ 863 w 1726"/>
                <a:gd name="T17" fmla="*/ 0 h 1727"/>
                <a:gd name="T18" fmla="*/ 0 w 1726"/>
                <a:gd name="T19" fmla="*/ 864 h 1727"/>
                <a:gd name="T20" fmla="*/ 863 w 1726"/>
                <a:gd name="T21" fmla="*/ 1727 h 1727"/>
                <a:gd name="T22" fmla="*/ 1726 w 1726"/>
                <a:gd name="T23" fmla="*/ 864 h 1727"/>
                <a:gd name="T24" fmla="*/ 863 w 1726"/>
                <a:gd name="T25" fmla="*/ 0 h 17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26" h="1727">
                  <a:moveTo>
                    <a:pt x="863" y="1690"/>
                  </a:moveTo>
                  <a:cubicBezTo>
                    <a:pt x="408" y="1690"/>
                    <a:pt x="37" y="1319"/>
                    <a:pt x="37" y="864"/>
                  </a:cubicBezTo>
                  <a:cubicBezTo>
                    <a:pt x="37" y="408"/>
                    <a:pt x="408" y="37"/>
                    <a:pt x="863" y="37"/>
                  </a:cubicBezTo>
                  <a:cubicBezTo>
                    <a:pt x="1319" y="37"/>
                    <a:pt x="1690" y="408"/>
                    <a:pt x="1690" y="864"/>
                  </a:cubicBezTo>
                  <a:cubicBezTo>
                    <a:pt x="1690" y="864"/>
                    <a:pt x="1690" y="864"/>
                    <a:pt x="1690" y="864"/>
                  </a:cubicBezTo>
                  <a:cubicBezTo>
                    <a:pt x="1690" y="864"/>
                    <a:pt x="1690" y="864"/>
                    <a:pt x="1690" y="864"/>
                  </a:cubicBezTo>
                  <a:cubicBezTo>
                    <a:pt x="1690" y="1319"/>
                    <a:pt x="1319" y="1690"/>
                    <a:pt x="863" y="1690"/>
                  </a:cubicBezTo>
                  <a:cubicBezTo>
                    <a:pt x="863" y="1690"/>
                    <a:pt x="863" y="1690"/>
                    <a:pt x="863" y="1690"/>
                  </a:cubicBezTo>
                  <a:moveTo>
                    <a:pt x="863" y="0"/>
                  </a:moveTo>
                  <a:cubicBezTo>
                    <a:pt x="387" y="0"/>
                    <a:pt x="0" y="388"/>
                    <a:pt x="0" y="864"/>
                  </a:cubicBezTo>
                  <a:cubicBezTo>
                    <a:pt x="0" y="1340"/>
                    <a:pt x="387" y="1727"/>
                    <a:pt x="863" y="1727"/>
                  </a:cubicBezTo>
                  <a:cubicBezTo>
                    <a:pt x="1339" y="1727"/>
                    <a:pt x="1726" y="1340"/>
                    <a:pt x="1726" y="864"/>
                  </a:cubicBezTo>
                  <a:cubicBezTo>
                    <a:pt x="1726" y="388"/>
                    <a:pt x="1339" y="0"/>
                    <a:pt x="863" y="0"/>
                  </a:cubicBezTo>
                </a:path>
              </a:pathLst>
            </a:custGeom>
            <a:solidFill>
              <a:srgbClr val="CD4A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64" name="Oval 32"/>
            <p:cNvSpPr>
              <a:spLocks noChangeArrowheads="1"/>
            </p:cNvSpPr>
            <p:nvPr/>
          </p:nvSpPr>
          <p:spPr bwMode="auto">
            <a:xfrm>
              <a:off x="2464615" y="3483342"/>
              <a:ext cx="183127" cy="151581"/>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65" name="Oval 33"/>
            <p:cNvSpPr>
              <a:spLocks noChangeArrowheads="1"/>
            </p:cNvSpPr>
            <p:nvPr/>
          </p:nvSpPr>
          <p:spPr bwMode="auto">
            <a:xfrm>
              <a:off x="2482568" y="3497778"/>
              <a:ext cx="147220" cy="122284"/>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66" name="Freeform 34"/>
            <p:cNvSpPr>
              <a:spLocks noEditPoints="1"/>
            </p:cNvSpPr>
            <p:nvPr/>
          </p:nvSpPr>
          <p:spPr bwMode="auto">
            <a:xfrm>
              <a:off x="2482568" y="3539389"/>
              <a:ext cx="3078" cy="29722"/>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67" name="Freeform 35"/>
            <p:cNvSpPr>
              <a:spLocks/>
            </p:cNvSpPr>
            <p:nvPr/>
          </p:nvSpPr>
          <p:spPr bwMode="auto">
            <a:xfrm>
              <a:off x="2482568" y="3505421"/>
              <a:ext cx="61555" cy="113792"/>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68" name="Rectangle 36"/>
            <p:cNvSpPr>
              <a:spLocks noChangeArrowheads="1"/>
            </p:cNvSpPr>
            <p:nvPr/>
          </p:nvSpPr>
          <p:spPr bwMode="auto">
            <a:xfrm>
              <a:off x="2512833" y="3531746"/>
              <a:ext cx="86690" cy="41186"/>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69" name="Freeform 40"/>
            <p:cNvSpPr>
              <a:spLocks noEditPoints="1"/>
            </p:cNvSpPr>
            <p:nvPr/>
          </p:nvSpPr>
          <p:spPr bwMode="auto">
            <a:xfrm>
              <a:off x="2545630" y="3998826"/>
              <a:ext cx="45719" cy="45719"/>
            </a:xfrm>
            <a:custGeom>
              <a:avLst/>
              <a:gdLst>
                <a:gd name="T0" fmla="*/ 8 w 8"/>
                <a:gd name="T1" fmla="*/ 50 h 50"/>
                <a:gd name="T2" fmla="*/ 8 w 8"/>
                <a:gd name="T3" fmla="*/ 50 h 50"/>
                <a:gd name="T4" fmla="*/ 8 w 8"/>
                <a:gd name="T5" fmla="*/ 50 h 50"/>
                <a:gd name="T6" fmla="*/ 8 w 8"/>
                <a:gd name="T7" fmla="*/ 50 h 50"/>
                <a:gd name="T8" fmla="*/ 0 w 8"/>
                <a:gd name="T9" fmla="*/ 11 h 50"/>
                <a:gd name="T10" fmla="*/ 0 w 8"/>
                <a:gd name="T11" fmla="*/ 11 h 50"/>
                <a:gd name="T12" fmla="*/ 0 w 8"/>
                <a:gd name="T13" fmla="*/ 11 h 50"/>
                <a:gd name="T14" fmla="*/ 0 w 8"/>
                <a:gd name="T15" fmla="*/ 11 h 50"/>
                <a:gd name="T16" fmla="*/ 0 w 8"/>
                <a:gd name="T17" fmla="*/ 11 h 50"/>
                <a:gd name="T18" fmla="*/ 0 w 8"/>
                <a:gd name="T19" fmla="*/ 11 h 50"/>
                <a:gd name="T20" fmla="*/ 0 w 8"/>
                <a:gd name="T21" fmla="*/ 10 h 50"/>
                <a:gd name="T22" fmla="*/ 0 w 8"/>
                <a:gd name="T23" fmla="*/ 10 h 50"/>
                <a:gd name="T24" fmla="*/ 0 w 8"/>
                <a:gd name="T25" fmla="*/ 10 h 50"/>
                <a:gd name="T26" fmla="*/ 0 w 8"/>
                <a:gd name="T27" fmla="*/ 10 h 50"/>
                <a:gd name="T28" fmla="*/ 0 w 8"/>
                <a:gd name="T29" fmla="*/ 9 h 50"/>
                <a:gd name="T30" fmla="*/ 0 w 8"/>
                <a:gd name="T31" fmla="*/ 9 h 50"/>
                <a:gd name="T32" fmla="*/ 0 w 8"/>
                <a:gd name="T33" fmla="*/ 9 h 50"/>
                <a:gd name="T34" fmla="*/ 0 w 8"/>
                <a:gd name="T35" fmla="*/ 9 h 50"/>
                <a:gd name="T36" fmla="*/ 0 w 8"/>
                <a:gd name="T37" fmla="*/ 9 h 50"/>
                <a:gd name="T38" fmla="*/ 0 w 8"/>
                <a:gd name="T39" fmla="*/ 9 h 50"/>
                <a:gd name="T40" fmla="*/ 0 w 8"/>
                <a:gd name="T41" fmla="*/ 8 h 50"/>
                <a:gd name="T42" fmla="*/ 0 w 8"/>
                <a:gd name="T43" fmla="*/ 8 h 50"/>
                <a:gd name="T44" fmla="*/ 0 w 8"/>
                <a:gd name="T45" fmla="*/ 8 h 50"/>
                <a:gd name="T46" fmla="*/ 0 w 8"/>
                <a:gd name="T47" fmla="*/ 7 h 50"/>
                <a:gd name="T48" fmla="*/ 0 w 8"/>
                <a:gd name="T49" fmla="*/ 7 h 50"/>
                <a:gd name="T50" fmla="*/ 0 w 8"/>
                <a:gd name="T51" fmla="*/ 7 h 50"/>
                <a:gd name="T52" fmla="*/ 0 w 8"/>
                <a:gd name="T53" fmla="*/ 7 h 50"/>
                <a:gd name="T54" fmla="*/ 0 w 8"/>
                <a:gd name="T55" fmla="*/ 7 h 50"/>
                <a:gd name="T56" fmla="*/ 0 w 8"/>
                <a:gd name="T57" fmla="*/ 7 h 50"/>
                <a:gd name="T58" fmla="*/ 0 w 8"/>
                <a:gd name="T59" fmla="*/ 6 h 50"/>
                <a:gd name="T60" fmla="*/ 0 w 8"/>
                <a:gd name="T61" fmla="*/ 6 h 50"/>
                <a:gd name="T62" fmla="*/ 0 w 8"/>
                <a:gd name="T63" fmla="*/ 6 h 50"/>
                <a:gd name="T64" fmla="*/ 0 w 8"/>
                <a:gd name="T65" fmla="*/ 6 h 50"/>
                <a:gd name="T66" fmla="*/ 0 w 8"/>
                <a:gd name="T67" fmla="*/ 6 h 50"/>
                <a:gd name="T68" fmla="*/ 0 w 8"/>
                <a:gd name="T69" fmla="*/ 6 h 50"/>
                <a:gd name="T70" fmla="*/ 0 w 8"/>
                <a:gd name="T71" fmla="*/ 5 h 50"/>
                <a:gd name="T72" fmla="*/ 0 w 8"/>
                <a:gd name="T73" fmla="*/ 5 h 50"/>
                <a:gd name="T74" fmla="*/ 0 w 8"/>
                <a:gd name="T75" fmla="*/ 5 h 50"/>
                <a:gd name="T76" fmla="*/ 0 w 8"/>
                <a:gd name="T77" fmla="*/ 5 h 50"/>
                <a:gd name="T78" fmla="*/ 0 w 8"/>
                <a:gd name="T79" fmla="*/ 5 h 50"/>
                <a:gd name="T80" fmla="*/ 0 w 8"/>
                <a:gd name="T81" fmla="*/ 4 h 50"/>
                <a:gd name="T82" fmla="*/ 0 w 8"/>
                <a:gd name="T83" fmla="*/ 4 h 50"/>
                <a:gd name="T84" fmla="*/ 0 w 8"/>
                <a:gd name="T85" fmla="*/ 4 h 50"/>
                <a:gd name="T86" fmla="*/ 0 w 8"/>
                <a:gd name="T87" fmla="*/ 4 h 50"/>
                <a:gd name="T88" fmla="*/ 0 w 8"/>
                <a:gd name="T89" fmla="*/ 3 h 50"/>
                <a:gd name="T90" fmla="*/ 0 w 8"/>
                <a:gd name="T91" fmla="*/ 3 h 50"/>
                <a:gd name="T92" fmla="*/ 0 w 8"/>
                <a:gd name="T93" fmla="*/ 3 h 50"/>
                <a:gd name="T94" fmla="*/ 0 w 8"/>
                <a:gd name="T95" fmla="*/ 3 h 50"/>
                <a:gd name="T96" fmla="*/ 0 w 8"/>
                <a:gd name="T97" fmla="*/ 3 h 50"/>
                <a:gd name="T98" fmla="*/ 0 w 8"/>
                <a:gd name="T99" fmla="*/ 3 h 50"/>
                <a:gd name="T100" fmla="*/ 0 w 8"/>
                <a:gd name="T101" fmla="*/ 2 h 50"/>
                <a:gd name="T102" fmla="*/ 0 w 8"/>
                <a:gd name="T103" fmla="*/ 2 h 50"/>
                <a:gd name="T104" fmla="*/ 0 w 8"/>
                <a:gd name="T105" fmla="*/ 2 h 50"/>
                <a:gd name="T106" fmla="*/ 0 w 8"/>
                <a:gd name="T107" fmla="*/ 2 h 50"/>
                <a:gd name="T108" fmla="*/ 0 w 8"/>
                <a:gd name="T109" fmla="*/ 2 h 50"/>
                <a:gd name="T110" fmla="*/ 0 w 8"/>
                <a:gd name="T111" fmla="*/ 1 h 50"/>
                <a:gd name="T112" fmla="*/ 0 w 8"/>
                <a:gd name="T113" fmla="*/ 0 h 50"/>
                <a:gd name="T114" fmla="*/ 0 w 8"/>
                <a:gd name="T115"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8" h="50">
                  <a:moveTo>
                    <a:pt x="8" y="50"/>
                  </a:moveTo>
                  <a:cubicBezTo>
                    <a:pt x="8" y="50"/>
                    <a:pt x="8" y="50"/>
                    <a:pt x="8" y="50"/>
                  </a:cubicBezTo>
                  <a:cubicBezTo>
                    <a:pt x="8" y="50"/>
                    <a:pt x="8" y="50"/>
                    <a:pt x="8" y="50"/>
                  </a:cubicBezTo>
                  <a:moveTo>
                    <a:pt x="8" y="50"/>
                  </a:moveTo>
                  <a:cubicBezTo>
                    <a:pt x="8" y="50"/>
                    <a:pt x="8" y="50"/>
                    <a:pt x="8" y="50"/>
                  </a:cubicBezTo>
                  <a:cubicBezTo>
                    <a:pt x="8" y="50"/>
                    <a:pt x="8" y="50"/>
                    <a:pt x="8" y="50"/>
                  </a:cubicBezTo>
                  <a:moveTo>
                    <a:pt x="8" y="49"/>
                  </a:moveTo>
                  <a:cubicBezTo>
                    <a:pt x="8" y="50"/>
                    <a:pt x="8" y="50"/>
                    <a:pt x="8" y="50"/>
                  </a:cubicBezTo>
                  <a:cubicBezTo>
                    <a:pt x="8" y="50"/>
                    <a:pt x="8" y="50"/>
                    <a:pt x="8" y="49"/>
                  </a:cubicBezTo>
                  <a:moveTo>
                    <a:pt x="0" y="11"/>
                  </a:moveTo>
                  <a:cubicBezTo>
                    <a:pt x="0" y="25"/>
                    <a:pt x="2" y="38"/>
                    <a:pt x="8" y="49"/>
                  </a:cubicBezTo>
                  <a:cubicBezTo>
                    <a:pt x="2" y="38"/>
                    <a:pt x="0" y="25"/>
                    <a:pt x="0" y="11"/>
                  </a:cubicBezTo>
                  <a:moveTo>
                    <a:pt x="0" y="11"/>
                  </a:moveTo>
                  <a:cubicBezTo>
                    <a:pt x="0" y="11"/>
                    <a:pt x="0" y="11"/>
                    <a:pt x="0" y="11"/>
                  </a:cubicBezTo>
                  <a:cubicBezTo>
                    <a:pt x="0" y="11"/>
                    <a:pt x="0" y="11"/>
                    <a:pt x="0" y="11"/>
                  </a:cubicBezTo>
                  <a:moveTo>
                    <a:pt x="0" y="11"/>
                  </a:moveTo>
                  <a:cubicBezTo>
                    <a:pt x="0" y="11"/>
                    <a:pt x="0" y="11"/>
                    <a:pt x="0" y="11"/>
                  </a:cubicBezTo>
                  <a:cubicBezTo>
                    <a:pt x="0" y="11"/>
                    <a:pt x="0" y="11"/>
                    <a:pt x="0" y="11"/>
                  </a:cubicBezTo>
                  <a:moveTo>
                    <a:pt x="0" y="10"/>
                  </a:moveTo>
                  <a:cubicBezTo>
                    <a:pt x="0" y="11"/>
                    <a:pt x="0" y="11"/>
                    <a:pt x="0" y="11"/>
                  </a:cubicBezTo>
                  <a:cubicBezTo>
                    <a:pt x="0" y="11"/>
                    <a:pt x="0" y="11"/>
                    <a:pt x="0" y="10"/>
                  </a:cubicBezTo>
                  <a:moveTo>
                    <a:pt x="0" y="10"/>
                  </a:moveTo>
                  <a:cubicBezTo>
                    <a:pt x="0" y="10"/>
                    <a:pt x="0" y="10"/>
                    <a:pt x="0" y="10"/>
                  </a:cubicBezTo>
                  <a:cubicBezTo>
                    <a:pt x="0" y="10"/>
                    <a:pt x="0" y="10"/>
                    <a:pt x="0" y="10"/>
                  </a:cubicBezTo>
                  <a:cubicBezTo>
                    <a:pt x="0" y="10"/>
                    <a:pt x="0" y="10"/>
                    <a:pt x="0" y="10"/>
                  </a:cubicBezTo>
                  <a:cubicBezTo>
                    <a:pt x="0" y="10"/>
                    <a:pt x="0" y="10"/>
                    <a:pt x="0" y="10"/>
                  </a:cubicBezTo>
                  <a:moveTo>
                    <a:pt x="0" y="10"/>
                  </a:moveTo>
                  <a:cubicBezTo>
                    <a:pt x="0" y="10"/>
                    <a:pt x="0" y="10"/>
                    <a:pt x="0" y="10"/>
                  </a:cubicBezTo>
                  <a:cubicBezTo>
                    <a:pt x="0" y="10"/>
                    <a:pt x="0" y="10"/>
                    <a:pt x="0" y="10"/>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8"/>
                  </a:moveTo>
                  <a:cubicBezTo>
                    <a:pt x="0" y="8"/>
                    <a:pt x="0" y="8"/>
                    <a:pt x="0" y="9"/>
                  </a:cubicBezTo>
                  <a:cubicBezTo>
                    <a:pt x="0" y="8"/>
                    <a:pt x="0" y="8"/>
                    <a:pt x="0" y="8"/>
                  </a:cubicBezTo>
                  <a:moveTo>
                    <a:pt x="0" y="8"/>
                  </a:moveTo>
                  <a:cubicBezTo>
                    <a:pt x="0" y="8"/>
                    <a:pt x="0" y="8"/>
                    <a:pt x="0" y="8"/>
                  </a:cubicBezTo>
                  <a:cubicBezTo>
                    <a:pt x="0" y="8"/>
                    <a:pt x="0" y="8"/>
                    <a:pt x="0" y="8"/>
                  </a:cubicBezTo>
                  <a:moveTo>
                    <a:pt x="0" y="8"/>
                  </a:moveTo>
                  <a:cubicBezTo>
                    <a:pt x="0" y="8"/>
                    <a:pt x="0" y="8"/>
                    <a:pt x="0" y="8"/>
                  </a:cubicBezTo>
                  <a:cubicBezTo>
                    <a:pt x="0" y="8"/>
                    <a:pt x="0" y="8"/>
                    <a:pt x="0" y="8"/>
                  </a:cubicBezTo>
                  <a:moveTo>
                    <a:pt x="0" y="7"/>
                  </a:moveTo>
                  <a:cubicBezTo>
                    <a:pt x="0" y="8"/>
                    <a:pt x="0" y="8"/>
                    <a:pt x="0" y="8"/>
                  </a:cubicBezTo>
                  <a:cubicBezTo>
                    <a:pt x="0" y="8"/>
                    <a:pt x="0" y="8"/>
                    <a:pt x="0" y="7"/>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5"/>
                  </a:moveTo>
                  <a:cubicBezTo>
                    <a:pt x="0" y="5"/>
                    <a:pt x="0" y="6"/>
                    <a:pt x="0" y="6"/>
                  </a:cubicBezTo>
                  <a:cubicBezTo>
                    <a:pt x="0" y="6"/>
                    <a:pt x="0" y="5"/>
                    <a:pt x="0" y="5"/>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3"/>
                  </a:moveTo>
                  <a:cubicBezTo>
                    <a:pt x="0" y="3"/>
                    <a:pt x="0" y="3"/>
                    <a:pt x="0" y="4"/>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2"/>
                  </a:moveTo>
                  <a:cubicBezTo>
                    <a:pt x="0" y="3"/>
                    <a:pt x="0" y="3"/>
                    <a:pt x="0" y="3"/>
                  </a:cubicBezTo>
                  <a:cubicBezTo>
                    <a:pt x="0" y="3"/>
                    <a:pt x="0" y="3"/>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1"/>
                  </a:moveTo>
                  <a:cubicBezTo>
                    <a:pt x="0" y="1"/>
                    <a:pt x="0" y="1"/>
                    <a:pt x="0" y="1"/>
                  </a:cubicBezTo>
                  <a:cubicBezTo>
                    <a:pt x="0" y="1"/>
                    <a:pt x="0" y="1"/>
                    <a:pt x="0" y="1"/>
                  </a:cubicBezTo>
                  <a:moveTo>
                    <a:pt x="0" y="0"/>
                  </a:moveTo>
                  <a:cubicBezTo>
                    <a:pt x="0" y="0"/>
                    <a:pt x="0" y="0"/>
                    <a:pt x="0" y="0"/>
                  </a:cubicBezTo>
                  <a:cubicBezTo>
                    <a:pt x="0" y="0"/>
                    <a:pt x="0" y="0"/>
                    <a:pt x="0"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70" name="Freeform 52"/>
            <p:cNvSpPr>
              <a:spLocks noEditPoints="1"/>
            </p:cNvSpPr>
            <p:nvPr/>
          </p:nvSpPr>
          <p:spPr bwMode="auto">
            <a:xfrm>
              <a:off x="2545630" y="3998826"/>
              <a:ext cx="45719" cy="45719"/>
            </a:xfrm>
            <a:custGeom>
              <a:avLst/>
              <a:gdLst>
                <a:gd name="T0" fmla="*/ 0 w 25"/>
                <a:gd name="T1" fmla="*/ 65 h 65"/>
                <a:gd name="T2" fmla="*/ 0 w 25"/>
                <a:gd name="T3" fmla="*/ 65 h 65"/>
                <a:gd name="T4" fmla="*/ 0 w 25"/>
                <a:gd name="T5" fmla="*/ 65 h 65"/>
                <a:gd name="T6" fmla="*/ 0 w 25"/>
                <a:gd name="T7" fmla="*/ 65 h 65"/>
                <a:gd name="T8" fmla="*/ 0 w 25"/>
                <a:gd name="T9" fmla="*/ 65 h 65"/>
                <a:gd name="T10" fmla="*/ 0 w 25"/>
                <a:gd name="T11" fmla="*/ 65 h 65"/>
                <a:gd name="T12" fmla="*/ 0 w 25"/>
                <a:gd name="T13" fmla="*/ 64 h 65"/>
                <a:gd name="T14" fmla="*/ 0 w 25"/>
                <a:gd name="T15" fmla="*/ 64 h 65"/>
                <a:gd name="T16" fmla="*/ 0 w 25"/>
                <a:gd name="T17" fmla="*/ 64 h 65"/>
                <a:gd name="T18" fmla="*/ 0 w 25"/>
                <a:gd name="T19" fmla="*/ 64 h 65"/>
                <a:gd name="T20" fmla="*/ 0 w 25"/>
                <a:gd name="T21" fmla="*/ 64 h 65"/>
                <a:gd name="T22" fmla="*/ 0 w 25"/>
                <a:gd name="T23" fmla="*/ 64 h 65"/>
                <a:gd name="T24" fmla="*/ 0 w 25"/>
                <a:gd name="T25" fmla="*/ 64 h 65"/>
                <a:gd name="T26" fmla="*/ 0 w 25"/>
                <a:gd name="T27" fmla="*/ 64 h 65"/>
                <a:gd name="T28" fmla="*/ 0 w 25"/>
                <a:gd name="T29" fmla="*/ 64 h 65"/>
                <a:gd name="T30" fmla="*/ 0 w 25"/>
                <a:gd name="T31" fmla="*/ 63 h 65"/>
                <a:gd name="T32" fmla="*/ 0 w 25"/>
                <a:gd name="T33" fmla="*/ 64 h 65"/>
                <a:gd name="T34" fmla="*/ 0 w 25"/>
                <a:gd name="T35" fmla="*/ 64 h 65"/>
                <a:gd name="T36" fmla="*/ 0 w 25"/>
                <a:gd name="T37" fmla="*/ 63 h 65"/>
                <a:gd name="T38" fmla="*/ 25 w 25"/>
                <a:gd name="T39" fmla="*/ 0 h 65"/>
                <a:gd name="T40" fmla="*/ 0 w 25"/>
                <a:gd name="T41" fmla="*/ 63 h 65"/>
                <a:gd name="T42" fmla="*/ 25 w 25"/>
                <a:gd name="T43" fmla="*/ 0 h 65"/>
                <a:gd name="T44" fmla="*/ 25 w 25"/>
                <a:gd name="T45" fmla="*/ 0 h 65"/>
                <a:gd name="T46" fmla="*/ 25 w 25"/>
                <a:gd name="T47" fmla="*/ 0 h 65"/>
                <a:gd name="T48" fmla="*/ 25 w 25"/>
                <a:gd name="T49" fmla="*/ 0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5" h="65">
                  <a:moveTo>
                    <a:pt x="0" y="65"/>
                  </a:moveTo>
                  <a:cubicBezTo>
                    <a:pt x="0" y="65"/>
                    <a:pt x="0" y="65"/>
                    <a:pt x="0" y="65"/>
                  </a:cubicBezTo>
                  <a:cubicBezTo>
                    <a:pt x="0" y="65"/>
                    <a:pt x="0" y="65"/>
                    <a:pt x="0" y="65"/>
                  </a:cubicBezTo>
                  <a:moveTo>
                    <a:pt x="0" y="65"/>
                  </a:moveTo>
                  <a:cubicBezTo>
                    <a:pt x="0" y="65"/>
                    <a:pt x="0" y="65"/>
                    <a:pt x="0" y="65"/>
                  </a:cubicBezTo>
                  <a:cubicBezTo>
                    <a:pt x="0" y="65"/>
                    <a:pt x="0" y="65"/>
                    <a:pt x="0" y="65"/>
                  </a:cubicBezTo>
                  <a:moveTo>
                    <a:pt x="0" y="64"/>
                  </a:moveTo>
                  <a:cubicBezTo>
                    <a:pt x="0" y="64"/>
                    <a:pt x="0" y="64"/>
                    <a:pt x="0" y="64"/>
                  </a:cubicBezTo>
                  <a:cubicBezTo>
                    <a:pt x="0" y="64"/>
                    <a:pt x="0" y="64"/>
                    <a:pt x="0" y="64"/>
                  </a:cubicBezTo>
                  <a:moveTo>
                    <a:pt x="0" y="64"/>
                  </a:moveTo>
                  <a:cubicBezTo>
                    <a:pt x="0" y="64"/>
                    <a:pt x="0" y="64"/>
                    <a:pt x="0" y="64"/>
                  </a:cubicBezTo>
                  <a:cubicBezTo>
                    <a:pt x="0" y="64"/>
                    <a:pt x="0" y="64"/>
                    <a:pt x="0" y="64"/>
                  </a:cubicBezTo>
                  <a:moveTo>
                    <a:pt x="0" y="64"/>
                  </a:moveTo>
                  <a:cubicBezTo>
                    <a:pt x="0" y="64"/>
                    <a:pt x="0" y="64"/>
                    <a:pt x="0" y="64"/>
                  </a:cubicBezTo>
                  <a:cubicBezTo>
                    <a:pt x="0" y="64"/>
                    <a:pt x="0" y="64"/>
                    <a:pt x="0" y="64"/>
                  </a:cubicBezTo>
                  <a:moveTo>
                    <a:pt x="0" y="63"/>
                  </a:moveTo>
                  <a:cubicBezTo>
                    <a:pt x="0" y="63"/>
                    <a:pt x="0" y="64"/>
                    <a:pt x="0" y="64"/>
                  </a:cubicBezTo>
                  <a:cubicBezTo>
                    <a:pt x="0" y="64"/>
                    <a:pt x="0" y="64"/>
                    <a:pt x="0" y="64"/>
                  </a:cubicBezTo>
                  <a:cubicBezTo>
                    <a:pt x="0" y="64"/>
                    <a:pt x="0" y="63"/>
                    <a:pt x="0" y="63"/>
                  </a:cubicBezTo>
                  <a:moveTo>
                    <a:pt x="25" y="0"/>
                  </a:moveTo>
                  <a:cubicBezTo>
                    <a:pt x="10" y="17"/>
                    <a:pt x="0" y="39"/>
                    <a:pt x="0" y="63"/>
                  </a:cubicBezTo>
                  <a:cubicBezTo>
                    <a:pt x="0" y="39"/>
                    <a:pt x="10" y="17"/>
                    <a:pt x="25" y="0"/>
                  </a:cubicBezTo>
                  <a:moveTo>
                    <a:pt x="25" y="0"/>
                  </a:moveTo>
                  <a:cubicBezTo>
                    <a:pt x="25" y="0"/>
                    <a:pt x="25" y="0"/>
                    <a:pt x="25" y="0"/>
                  </a:cubicBezTo>
                  <a:cubicBezTo>
                    <a:pt x="25" y="0"/>
                    <a:pt x="25" y="0"/>
                    <a:pt x="25"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71" name="Freeform 64"/>
            <p:cNvSpPr>
              <a:spLocks noEditPoints="1"/>
            </p:cNvSpPr>
            <p:nvPr/>
          </p:nvSpPr>
          <p:spPr bwMode="auto">
            <a:xfrm>
              <a:off x="2545630" y="3998826"/>
              <a:ext cx="45719" cy="45719"/>
            </a:xfrm>
            <a:custGeom>
              <a:avLst/>
              <a:gdLst>
                <a:gd name="T0" fmla="*/ 7 w 7"/>
                <a:gd name="T1" fmla="*/ 69 h 69"/>
                <a:gd name="T2" fmla="*/ 7 w 7"/>
                <a:gd name="T3" fmla="*/ 69 h 69"/>
                <a:gd name="T4" fmla="*/ 7 w 7"/>
                <a:gd name="T5" fmla="*/ 69 h 69"/>
                <a:gd name="T6" fmla="*/ 7 w 7"/>
                <a:gd name="T7" fmla="*/ 68 h 69"/>
                <a:gd name="T8" fmla="*/ 6 w 7"/>
                <a:gd name="T9" fmla="*/ 67 h 69"/>
                <a:gd name="T10" fmla="*/ 6 w 7"/>
                <a:gd name="T11" fmla="*/ 66 h 69"/>
                <a:gd name="T12" fmla="*/ 6 w 7"/>
                <a:gd name="T13" fmla="*/ 66 h 69"/>
                <a:gd name="T14" fmla="*/ 6 w 7"/>
                <a:gd name="T15" fmla="*/ 66 h 69"/>
                <a:gd name="T16" fmla="*/ 6 w 7"/>
                <a:gd name="T17" fmla="*/ 66 h 69"/>
                <a:gd name="T18" fmla="*/ 5 w 7"/>
                <a:gd name="T19" fmla="*/ 65 h 69"/>
                <a:gd name="T20" fmla="*/ 5 w 7"/>
                <a:gd name="T21" fmla="*/ 65 h 69"/>
                <a:gd name="T22" fmla="*/ 5 w 7"/>
                <a:gd name="T23" fmla="*/ 65 h 69"/>
                <a:gd name="T24" fmla="*/ 5 w 7"/>
                <a:gd name="T25" fmla="*/ 64 h 69"/>
                <a:gd name="T26" fmla="*/ 5 w 7"/>
                <a:gd name="T27" fmla="*/ 64 h 69"/>
                <a:gd name="T28" fmla="*/ 5 w 7"/>
                <a:gd name="T29" fmla="*/ 63 h 69"/>
                <a:gd name="T30" fmla="*/ 5 w 7"/>
                <a:gd name="T31" fmla="*/ 63 h 69"/>
                <a:gd name="T32" fmla="*/ 5 w 7"/>
                <a:gd name="T33" fmla="*/ 63 h 69"/>
                <a:gd name="T34" fmla="*/ 5 w 7"/>
                <a:gd name="T35" fmla="*/ 62 h 69"/>
                <a:gd name="T36" fmla="*/ 4 w 7"/>
                <a:gd name="T37" fmla="*/ 62 h 69"/>
                <a:gd name="T38" fmla="*/ 4 w 7"/>
                <a:gd name="T39" fmla="*/ 62 h 69"/>
                <a:gd name="T40" fmla="*/ 4 w 7"/>
                <a:gd name="T41" fmla="*/ 61 h 69"/>
                <a:gd name="T42" fmla="*/ 4 w 7"/>
                <a:gd name="T43" fmla="*/ 60 h 69"/>
                <a:gd name="T44" fmla="*/ 4 w 7"/>
                <a:gd name="T45" fmla="*/ 60 h 69"/>
                <a:gd name="T46" fmla="*/ 4 w 7"/>
                <a:gd name="T47" fmla="*/ 60 h 69"/>
                <a:gd name="T48" fmla="*/ 4 w 7"/>
                <a:gd name="T49" fmla="*/ 60 h 69"/>
                <a:gd name="T50" fmla="*/ 4 w 7"/>
                <a:gd name="T51" fmla="*/ 59 h 69"/>
                <a:gd name="T52" fmla="*/ 4 w 7"/>
                <a:gd name="T53" fmla="*/ 59 h 69"/>
                <a:gd name="T54" fmla="*/ 3 w 7"/>
                <a:gd name="T55" fmla="*/ 59 h 69"/>
                <a:gd name="T56" fmla="*/ 3 w 7"/>
                <a:gd name="T57" fmla="*/ 57 h 69"/>
                <a:gd name="T58" fmla="*/ 3 w 7"/>
                <a:gd name="T59" fmla="*/ 57 h 69"/>
                <a:gd name="T60" fmla="*/ 3 w 7"/>
                <a:gd name="T61" fmla="*/ 56 h 69"/>
                <a:gd name="T62" fmla="*/ 3 w 7"/>
                <a:gd name="T63" fmla="*/ 56 h 69"/>
                <a:gd name="T64" fmla="*/ 3 w 7"/>
                <a:gd name="T65" fmla="*/ 56 h 69"/>
                <a:gd name="T66" fmla="*/ 0 w 7"/>
                <a:gd name="T67" fmla="*/ 40 h 69"/>
                <a:gd name="T68" fmla="*/ 0 w 7"/>
                <a:gd name="T69" fmla="*/ 40 h 69"/>
                <a:gd name="T70" fmla="*/ 0 w 7"/>
                <a:gd name="T71" fmla="*/ 40 h 69"/>
                <a:gd name="T72" fmla="*/ 0 w 7"/>
                <a:gd name="T73" fmla="*/ 40 h 69"/>
                <a:gd name="T74" fmla="*/ 0 w 7"/>
                <a:gd name="T75" fmla="*/ 39 h 69"/>
                <a:gd name="T76" fmla="*/ 0 w 7"/>
                <a:gd name="T77" fmla="*/ 39 h 69"/>
                <a:gd name="T78" fmla="*/ 0 w 7"/>
                <a:gd name="T79" fmla="*/ 39 h 69"/>
                <a:gd name="T80" fmla="*/ 0 w 7"/>
                <a:gd name="T81" fmla="*/ 38 h 69"/>
                <a:gd name="T82" fmla="*/ 0 w 7"/>
                <a:gd name="T83" fmla="*/ 38 h 69"/>
                <a:gd name="T84" fmla="*/ 0 w 7"/>
                <a:gd name="T85" fmla="*/ 38 h 69"/>
                <a:gd name="T86" fmla="*/ 7 w 7"/>
                <a:gd name="T87" fmla="*/ 0 h 69"/>
                <a:gd name="T88" fmla="*/ 7 w 7"/>
                <a:gd name="T89" fmla="*/ 0 h 69"/>
                <a:gd name="T90" fmla="*/ 7 w 7"/>
                <a:gd name="T91" fmla="*/ 0 h 69"/>
                <a:gd name="T92" fmla="*/ 7 w 7"/>
                <a:gd name="T93" fmla="*/ 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7" h="69">
                  <a:moveTo>
                    <a:pt x="7" y="69"/>
                  </a:moveTo>
                  <a:cubicBezTo>
                    <a:pt x="7" y="69"/>
                    <a:pt x="7" y="69"/>
                    <a:pt x="7" y="69"/>
                  </a:cubicBezTo>
                  <a:cubicBezTo>
                    <a:pt x="7" y="69"/>
                    <a:pt x="7" y="69"/>
                    <a:pt x="7" y="69"/>
                  </a:cubicBezTo>
                  <a:moveTo>
                    <a:pt x="7" y="69"/>
                  </a:moveTo>
                  <a:cubicBezTo>
                    <a:pt x="7" y="69"/>
                    <a:pt x="7" y="69"/>
                    <a:pt x="7" y="69"/>
                  </a:cubicBezTo>
                  <a:cubicBezTo>
                    <a:pt x="7" y="69"/>
                    <a:pt x="7" y="69"/>
                    <a:pt x="7" y="69"/>
                  </a:cubicBezTo>
                  <a:moveTo>
                    <a:pt x="7" y="69"/>
                  </a:moveTo>
                  <a:cubicBezTo>
                    <a:pt x="7" y="69"/>
                    <a:pt x="7" y="69"/>
                    <a:pt x="7" y="69"/>
                  </a:cubicBezTo>
                  <a:cubicBezTo>
                    <a:pt x="7" y="69"/>
                    <a:pt x="7" y="69"/>
                    <a:pt x="7" y="69"/>
                  </a:cubicBezTo>
                  <a:moveTo>
                    <a:pt x="7" y="68"/>
                  </a:moveTo>
                  <a:cubicBezTo>
                    <a:pt x="7" y="68"/>
                    <a:pt x="7" y="68"/>
                    <a:pt x="7" y="68"/>
                  </a:cubicBezTo>
                  <a:cubicBezTo>
                    <a:pt x="7" y="68"/>
                    <a:pt x="7" y="68"/>
                    <a:pt x="7" y="68"/>
                  </a:cubicBezTo>
                  <a:moveTo>
                    <a:pt x="6" y="67"/>
                  </a:moveTo>
                  <a:cubicBezTo>
                    <a:pt x="6" y="67"/>
                    <a:pt x="6" y="67"/>
                    <a:pt x="6" y="67"/>
                  </a:cubicBezTo>
                  <a:cubicBezTo>
                    <a:pt x="6" y="67"/>
                    <a:pt x="6" y="67"/>
                    <a:pt x="6" y="67"/>
                  </a:cubicBezTo>
                  <a:moveTo>
                    <a:pt x="6" y="66"/>
                  </a:moveTo>
                  <a:cubicBezTo>
                    <a:pt x="6" y="66"/>
                    <a:pt x="6" y="66"/>
                    <a:pt x="6" y="66"/>
                  </a:cubicBezTo>
                  <a:cubicBezTo>
                    <a:pt x="6" y="66"/>
                    <a:pt x="6" y="66"/>
                    <a:pt x="6" y="66"/>
                  </a:cubicBezTo>
                  <a:moveTo>
                    <a:pt x="6" y="66"/>
                  </a:moveTo>
                  <a:cubicBezTo>
                    <a:pt x="6" y="66"/>
                    <a:pt x="6" y="66"/>
                    <a:pt x="6" y="66"/>
                  </a:cubicBezTo>
                  <a:cubicBezTo>
                    <a:pt x="6" y="66"/>
                    <a:pt x="6" y="66"/>
                    <a:pt x="6" y="66"/>
                  </a:cubicBezTo>
                  <a:moveTo>
                    <a:pt x="6" y="66"/>
                  </a:moveTo>
                  <a:cubicBezTo>
                    <a:pt x="6" y="66"/>
                    <a:pt x="6" y="66"/>
                    <a:pt x="6" y="66"/>
                  </a:cubicBezTo>
                  <a:cubicBezTo>
                    <a:pt x="6" y="66"/>
                    <a:pt x="6" y="66"/>
                    <a:pt x="6" y="66"/>
                  </a:cubicBezTo>
                  <a:moveTo>
                    <a:pt x="6" y="66"/>
                  </a:moveTo>
                  <a:cubicBezTo>
                    <a:pt x="6" y="66"/>
                    <a:pt x="6" y="66"/>
                    <a:pt x="6" y="66"/>
                  </a:cubicBezTo>
                  <a:cubicBezTo>
                    <a:pt x="6" y="66"/>
                    <a:pt x="6" y="66"/>
                    <a:pt x="6" y="66"/>
                  </a:cubicBezTo>
                  <a:moveTo>
                    <a:pt x="5" y="65"/>
                  </a:moveTo>
                  <a:cubicBezTo>
                    <a:pt x="5" y="65"/>
                    <a:pt x="6" y="65"/>
                    <a:pt x="6" y="66"/>
                  </a:cubicBezTo>
                  <a:cubicBezTo>
                    <a:pt x="6" y="65"/>
                    <a:pt x="5" y="65"/>
                    <a:pt x="5" y="65"/>
                  </a:cubicBezTo>
                  <a:moveTo>
                    <a:pt x="5" y="65"/>
                  </a:moveTo>
                  <a:cubicBezTo>
                    <a:pt x="5" y="65"/>
                    <a:pt x="5" y="65"/>
                    <a:pt x="5" y="65"/>
                  </a:cubicBezTo>
                  <a:cubicBezTo>
                    <a:pt x="5" y="65"/>
                    <a:pt x="5" y="65"/>
                    <a:pt x="5" y="65"/>
                  </a:cubicBezTo>
                  <a:moveTo>
                    <a:pt x="5" y="65"/>
                  </a:moveTo>
                  <a:cubicBezTo>
                    <a:pt x="5" y="65"/>
                    <a:pt x="5" y="65"/>
                    <a:pt x="5" y="65"/>
                  </a:cubicBezTo>
                  <a:cubicBezTo>
                    <a:pt x="5" y="65"/>
                    <a:pt x="5" y="65"/>
                    <a:pt x="5" y="65"/>
                  </a:cubicBezTo>
                  <a:moveTo>
                    <a:pt x="5" y="64"/>
                  </a:moveTo>
                  <a:cubicBezTo>
                    <a:pt x="5" y="64"/>
                    <a:pt x="5" y="64"/>
                    <a:pt x="5" y="64"/>
                  </a:cubicBezTo>
                  <a:cubicBezTo>
                    <a:pt x="5" y="64"/>
                    <a:pt x="5" y="64"/>
                    <a:pt x="5" y="64"/>
                  </a:cubicBezTo>
                  <a:moveTo>
                    <a:pt x="5" y="64"/>
                  </a:moveTo>
                  <a:cubicBezTo>
                    <a:pt x="5" y="64"/>
                    <a:pt x="5" y="64"/>
                    <a:pt x="5" y="64"/>
                  </a:cubicBezTo>
                  <a:cubicBezTo>
                    <a:pt x="5" y="64"/>
                    <a:pt x="5" y="64"/>
                    <a:pt x="5" y="64"/>
                  </a:cubicBezTo>
                  <a:moveTo>
                    <a:pt x="5" y="63"/>
                  </a:moveTo>
                  <a:cubicBezTo>
                    <a:pt x="5" y="63"/>
                    <a:pt x="5" y="63"/>
                    <a:pt x="5" y="63"/>
                  </a:cubicBezTo>
                  <a:cubicBezTo>
                    <a:pt x="5" y="63"/>
                    <a:pt x="5" y="63"/>
                    <a:pt x="5" y="63"/>
                  </a:cubicBezTo>
                  <a:moveTo>
                    <a:pt x="5" y="63"/>
                  </a:moveTo>
                  <a:cubicBezTo>
                    <a:pt x="5" y="63"/>
                    <a:pt x="5" y="63"/>
                    <a:pt x="5" y="63"/>
                  </a:cubicBezTo>
                  <a:cubicBezTo>
                    <a:pt x="5" y="63"/>
                    <a:pt x="5" y="63"/>
                    <a:pt x="5" y="63"/>
                  </a:cubicBezTo>
                  <a:moveTo>
                    <a:pt x="5" y="63"/>
                  </a:moveTo>
                  <a:cubicBezTo>
                    <a:pt x="5" y="63"/>
                    <a:pt x="5" y="63"/>
                    <a:pt x="5" y="63"/>
                  </a:cubicBezTo>
                  <a:cubicBezTo>
                    <a:pt x="5" y="63"/>
                    <a:pt x="5" y="63"/>
                    <a:pt x="5" y="63"/>
                  </a:cubicBezTo>
                  <a:moveTo>
                    <a:pt x="5" y="62"/>
                  </a:moveTo>
                  <a:cubicBezTo>
                    <a:pt x="5" y="63"/>
                    <a:pt x="5" y="63"/>
                    <a:pt x="5" y="63"/>
                  </a:cubicBezTo>
                  <a:cubicBezTo>
                    <a:pt x="5" y="63"/>
                    <a:pt x="5" y="63"/>
                    <a:pt x="5" y="62"/>
                  </a:cubicBezTo>
                  <a:moveTo>
                    <a:pt x="4" y="62"/>
                  </a:moveTo>
                  <a:cubicBezTo>
                    <a:pt x="4" y="62"/>
                    <a:pt x="4" y="62"/>
                    <a:pt x="4" y="62"/>
                  </a:cubicBezTo>
                  <a:cubicBezTo>
                    <a:pt x="4" y="62"/>
                    <a:pt x="4" y="62"/>
                    <a:pt x="4" y="62"/>
                  </a:cubicBezTo>
                  <a:moveTo>
                    <a:pt x="4" y="62"/>
                  </a:moveTo>
                  <a:cubicBezTo>
                    <a:pt x="4" y="62"/>
                    <a:pt x="4" y="62"/>
                    <a:pt x="4" y="62"/>
                  </a:cubicBezTo>
                  <a:cubicBezTo>
                    <a:pt x="4" y="62"/>
                    <a:pt x="4" y="62"/>
                    <a:pt x="4" y="62"/>
                  </a:cubicBezTo>
                  <a:moveTo>
                    <a:pt x="4" y="61"/>
                  </a:moveTo>
                  <a:cubicBezTo>
                    <a:pt x="4" y="61"/>
                    <a:pt x="4" y="61"/>
                    <a:pt x="4" y="61"/>
                  </a:cubicBezTo>
                  <a:cubicBezTo>
                    <a:pt x="4" y="61"/>
                    <a:pt x="4" y="61"/>
                    <a:pt x="4" y="61"/>
                  </a:cubicBezTo>
                  <a:moveTo>
                    <a:pt x="4" y="60"/>
                  </a:moveTo>
                  <a:cubicBezTo>
                    <a:pt x="4" y="60"/>
                    <a:pt x="4" y="60"/>
                    <a:pt x="4" y="60"/>
                  </a:cubicBezTo>
                  <a:cubicBezTo>
                    <a:pt x="4" y="60"/>
                    <a:pt x="4" y="60"/>
                    <a:pt x="4" y="60"/>
                  </a:cubicBezTo>
                  <a:moveTo>
                    <a:pt x="4" y="60"/>
                  </a:moveTo>
                  <a:cubicBezTo>
                    <a:pt x="4" y="60"/>
                    <a:pt x="4" y="60"/>
                    <a:pt x="4" y="60"/>
                  </a:cubicBezTo>
                  <a:cubicBezTo>
                    <a:pt x="4" y="60"/>
                    <a:pt x="4" y="60"/>
                    <a:pt x="4" y="60"/>
                  </a:cubicBezTo>
                  <a:moveTo>
                    <a:pt x="4" y="60"/>
                  </a:moveTo>
                  <a:cubicBezTo>
                    <a:pt x="4" y="60"/>
                    <a:pt x="4" y="60"/>
                    <a:pt x="4" y="60"/>
                  </a:cubicBezTo>
                  <a:cubicBezTo>
                    <a:pt x="4" y="60"/>
                    <a:pt x="4" y="60"/>
                    <a:pt x="4" y="60"/>
                  </a:cubicBezTo>
                  <a:moveTo>
                    <a:pt x="4" y="60"/>
                  </a:moveTo>
                  <a:cubicBezTo>
                    <a:pt x="4" y="60"/>
                    <a:pt x="4" y="60"/>
                    <a:pt x="4" y="60"/>
                  </a:cubicBezTo>
                  <a:cubicBezTo>
                    <a:pt x="4" y="60"/>
                    <a:pt x="4" y="60"/>
                    <a:pt x="4" y="60"/>
                  </a:cubicBezTo>
                  <a:moveTo>
                    <a:pt x="4" y="59"/>
                  </a:moveTo>
                  <a:cubicBezTo>
                    <a:pt x="4" y="59"/>
                    <a:pt x="4" y="59"/>
                    <a:pt x="4" y="59"/>
                  </a:cubicBezTo>
                  <a:cubicBezTo>
                    <a:pt x="4" y="59"/>
                    <a:pt x="4" y="59"/>
                    <a:pt x="4" y="59"/>
                  </a:cubicBezTo>
                  <a:moveTo>
                    <a:pt x="4" y="59"/>
                  </a:moveTo>
                  <a:cubicBezTo>
                    <a:pt x="4" y="59"/>
                    <a:pt x="4" y="59"/>
                    <a:pt x="4" y="59"/>
                  </a:cubicBezTo>
                  <a:cubicBezTo>
                    <a:pt x="4" y="59"/>
                    <a:pt x="4" y="59"/>
                    <a:pt x="4" y="59"/>
                  </a:cubicBezTo>
                  <a:moveTo>
                    <a:pt x="3" y="59"/>
                  </a:moveTo>
                  <a:cubicBezTo>
                    <a:pt x="3" y="59"/>
                    <a:pt x="3" y="59"/>
                    <a:pt x="3" y="59"/>
                  </a:cubicBezTo>
                  <a:cubicBezTo>
                    <a:pt x="3" y="59"/>
                    <a:pt x="3" y="59"/>
                    <a:pt x="3" y="59"/>
                  </a:cubicBezTo>
                  <a:moveTo>
                    <a:pt x="3" y="57"/>
                  </a:moveTo>
                  <a:cubicBezTo>
                    <a:pt x="3" y="57"/>
                    <a:pt x="3" y="57"/>
                    <a:pt x="3" y="57"/>
                  </a:cubicBezTo>
                  <a:cubicBezTo>
                    <a:pt x="3" y="57"/>
                    <a:pt x="3" y="57"/>
                    <a:pt x="3" y="57"/>
                  </a:cubicBezTo>
                  <a:moveTo>
                    <a:pt x="3" y="57"/>
                  </a:moveTo>
                  <a:cubicBezTo>
                    <a:pt x="3" y="57"/>
                    <a:pt x="3" y="57"/>
                    <a:pt x="3" y="57"/>
                  </a:cubicBezTo>
                  <a:cubicBezTo>
                    <a:pt x="3" y="57"/>
                    <a:pt x="3" y="57"/>
                    <a:pt x="3" y="57"/>
                  </a:cubicBezTo>
                  <a:moveTo>
                    <a:pt x="3" y="56"/>
                  </a:moveTo>
                  <a:cubicBezTo>
                    <a:pt x="3" y="56"/>
                    <a:pt x="3" y="57"/>
                    <a:pt x="3" y="57"/>
                  </a:cubicBezTo>
                  <a:cubicBezTo>
                    <a:pt x="3" y="57"/>
                    <a:pt x="3" y="56"/>
                    <a:pt x="3" y="56"/>
                  </a:cubicBezTo>
                  <a:moveTo>
                    <a:pt x="3" y="56"/>
                  </a:moveTo>
                  <a:cubicBezTo>
                    <a:pt x="3" y="56"/>
                    <a:pt x="3" y="56"/>
                    <a:pt x="3" y="56"/>
                  </a:cubicBezTo>
                  <a:cubicBezTo>
                    <a:pt x="3" y="56"/>
                    <a:pt x="3" y="56"/>
                    <a:pt x="3" y="56"/>
                  </a:cubicBezTo>
                  <a:moveTo>
                    <a:pt x="3" y="56"/>
                  </a:moveTo>
                  <a:cubicBezTo>
                    <a:pt x="3" y="56"/>
                    <a:pt x="3" y="56"/>
                    <a:pt x="3" y="56"/>
                  </a:cubicBezTo>
                  <a:cubicBezTo>
                    <a:pt x="3" y="56"/>
                    <a:pt x="3" y="56"/>
                    <a:pt x="3" y="56"/>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8"/>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7" y="0"/>
                  </a:moveTo>
                  <a:cubicBezTo>
                    <a:pt x="2" y="12"/>
                    <a:pt x="0" y="24"/>
                    <a:pt x="0" y="38"/>
                  </a:cubicBezTo>
                  <a:cubicBezTo>
                    <a:pt x="0" y="24"/>
                    <a:pt x="2" y="12"/>
                    <a:pt x="7" y="0"/>
                  </a:cubicBezTo>
                  <a:moveTo>
                    <a:pt x="7" y="0"/>
                  </a:moveTo>
                  <a:cubicBezTo>
                    <a:pt x="7" y="0"/>
                    <a:pt x="7" y="0"/>
                    <a:pt x="7" y="0"/>
                  </a:cubicBezTo>
                  <a:cubicBezTo>
                    <a:pt x="7" y="0"/>
                    <a:pt x="7" y="0"/>
                    <a:pt x="7" y="0"/>
                  </a:cubicBezTo>
                  <a:moveTo>
                    <a:pt x="7" y="0"/>
                  </a:moveTo>
                  <a:cubicBezTo>
                    <a:pt x="7" y="0"/>
                    <a:pt x="7" y="0"/>
                    <a:pt x="7" y="0"/>
                  </a:cubicBezTo>
                  <a:cubicBezTo>
                    <a:pt x="7" y="0"/>
                    <a:pt x="7" y="0"/>
                    <a:pt x="7" y="0"/>
                  </a:cubicBezTo>
                  <a:moveTo>
                    <a:pt x="7" y="0"/>
                  </a:moveTo>
                  <a:cubicBezTo>
                    <a:pt x="7" y="0"/>
                    <a:pt x="7" y="0"/>
                    <a:pt x="7" y="0"/>
                  </a:cubicBezTo>
                  <a:cubicBezTo>
                    <a:pt x="7" y="0"/>
                    <a:pt x="7" y="0"/>
                    <a:pt x="7"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72" name="Freeform 70"/>
            <p:cNvSpPr>
              <a:spLocks noEditPoints="1"/>
            </p:cNvSpPr>
            <p:nvPr/>
          </p:nvSpPr>
          <p:spPr bwMode="auto">
            <a:xfrm>
              <a:off x="2545630" y="3998826"/>
              <a:ext cx="45719" cy="45719"/>
            </a:xfrm>
            <a:custGeom>
              <a:avLst/>
              <a:gdLst>
                <a:gd name="T0" fmla="*/ 1 w 1"/>
                <a:gd name="T1" fmla="*/ 23 h 23"/>
                <a:gd name="T2" fmla="*/ 1 w 1"/>
                <a:gd name="T3" fmla="*/ 22 h 23"/>
                <a:gd name="T4" fmla="*/ 1 w 1"/>
                <a:gd name="T5" fmla="*/ 22 h 23"/>
                <a:gd name="T6" fmla="*/ 1 w 1"/>
                <a:gd name="T7" fmla="*/ 21 h 23"/>
                <a:gd name="T8" fmla="*/ 1 w 1"/>
                <a:gd name="T9" fmla="*/ 20 h 23"/>
                <a:gd name="T10" fmla="*/ 1 w 1"/>
                <a:gd name="T11" fmla="*/ 20 h 23"/>
                <a:gd name="T12" fmla="*/ 0 w 1"/>
                <a:gd name="T13" fmla="*/ 20 h 23"/>
                <a:gd name="T14" fmla="*/ 0 w 1"/>
                <a:gd name="T15" fmla="*/ 19 h 23"/>
                <a:gd name="T16" fmla="*/ 0 w 1"/>
                <a:gd name="T17" fmla="*/ 19 h 23"/>
                <a:gd name="T18" fmla="*/ 0 w 1"/>
                <a:gd name="T19" fmla="*/ 18 h 23"/>
                <a:gd name="T20" fmla="*/ 0 w 1"/>
                <a:gd name="T21" fmla="*/ 18 h 23"/>
                <a:gd name="T22" fmla="*/ 0 w 1"/>
                <a:gd name="T23" fmla="*/ 18 h 23"/>
                <a:gd name="T24" fmla="*/ 0 w 1"/>
                <a:gd name="T25" fmla="*/ 17 h 23"/>
                <a:gd name="T26" fmla="*/ 0 w 1"/>
                <a:gd name="T27" fmla="*/ 17 h 23"/>
                <a:gd name="T28" fmla="*/ 0 w 1"/>
                <a:gd name="T29" fmla="*/ 17 h 23"/>
                <a:gd name="T30" fmla="*/ 0 w 1"/>
                <a:gd name="T31" fmla="*/ 16 h 23"/>
                <a:gd name="T32" fmla="*/ 0 w 1"/>
                <a:gd name="T33" fmla="*/ 16 h 23"/>
                <a:gd name="T34" fmla="*/ 0 w 1"/>
                <a:gd name="T35" fmla="*/ 15 h 23"/>
                <a:gd name="T36" fmla="*/ 0 w 1"/>
                <a:gd name="T37" fmla="*/ 15 h 23"/>
                <a:gd name="T38" fmla="*/ 0 w 1"/>
                <a:gd name="T39" fmla="*/ 15 h 23"/>
                <a:gd name="T40" fmla="*/ 0 w 1"/>
                <a:gd name="T41" fmla="*/ 14 h 23"/>
                <a:gd name="T42" fmla="*/ 0 w 1"/>
                <a:gd name="T43" fmla="*/ 14 h 23"/>
                <a:gd name="T44" fmla="*/ 0 w 1"/>
                <a:gd name="T45" fmla="*/ 13 h 23"/>
                <a:gd name="T46" fmla="*/ 0 w 1"/>
                <a:gd name="T47" fmla="*/ 13 h 23"/>
                <a:gd name="T48" fmla="*/ 0 w 1"/>
                <a:gd name="T49" fmla="*/ 12 h 23"/>
                <a:gd name="T50" fmla="*/ 0 w 1"/>
                <a:gd name="T51" fmla="*/ 12 h 23"/>
                <a:gd name="T52" fmla="*/ 0 w 1"/>
                <a:gd name="T53" fmla="*/ 12 h 23"/>
                <a:gd name="T54" fmla="*/ 0 w 1"/>
                <a:gd name="T55" fmla="*/ 11 h 23"/>
                <a:gd name="T56" fmla="*/ 0 w 1"/>
                <a:gd name="T57" fmla="*/ 11 h 23"/>
                <a:gd name="T58" fmla="*/ 0 w 1"/>
                <a:gd name="T59" fmla="*/ 11 h 23"/>
                <a:gd name="T60" fmla="*/ 0 w 1"/>
                <a:gd name="T61" fmla="*/ 10 h 23"/>
                <a:gd name="T62" fmla="*/ 0 w 1"/>
                <a:gd name="T63" fmla="*/ 10 h 23"/>
                <a:gd name="T64" fmla="*/ 0 w 1"/>
                <a:gd name="T65" fmla="*/ 9 h 23"/>
                <a:gd name="T66" fmla="*/ 0 w 1"/>
                <a:gd name="T67" fmla="*/ 9 h 23"/>
                <a:gd name="T68" fmla="*/ 0 w 1"/>
                <a:gd name="T69" fmla="*/ 9 h 23"/>
                <a:gd name="T70" fmla="*/ 0 w 1"/>
                <a:gd name="T71" fmla="*/ 8 h 23"/>
                <a:gd name="T72" fmla="*/ 0 w 1"/>
                <a:gd name="T73" fmla="*/ 8 h 23"/>
                <a:gd name="T74" fmla="*/ 0 w 1"/>
                <a:gd name="T75" fmla="*/ 8 h 23"/>
                <a:gd name="T76" fmla="*/ 0 w 1"/>
                <a:gd name="T77" fmla="*/ 7 h 23"/>
                <a:gd name="T78" fmla="*/ 0 w 1"/>
                <a:gd name="T79" fmla="*/ 6 h 23"/>
                <a:gd name="T80" fmla="*/ 0 w 1"/>
                <a:gd name="T81" fmla="*/ 6 h 23"/>
                <a:gd name="T82" fmla="*/ 0 w 1"/>
                <a:gd name="T83" fmla="*/ 6 h 23"/>
                <a:gd name="T84" fmla="*/ 0 w 1"/>
                <a:gd name="T85" fmla="*/ 5 h 23"/>
                <a:gd name="T86" fmla="*/ 0 w 1"/>
                <a:gd name="T87" fmla="*/ 5 h 23"/>
                <a:gd name="T88" fmla="*/ 0 w 1"/>
                <a:gd name="T89" fmla="*/ 5 h 23"/>
                <a:gd name="T90" fmla="*/ 0 w 1"/>
                <a:gd name="T91" fmla="*/ 4 h 23"/>
                <a:gd name="T92" fmla="*/ 0 w 1"/>
                <a:gd name="T93" fmla="*/ 4 h 23"/>
                <a:gd name="T94" fmla="*/ 0 w 1"/>
                <a:gd name="T95" fmla="*/ 3 h 23"/>
                <a:gd name="T96" fmla="*/ 0 w 1"/>
                <a:gd name="T97" fmla="*/ 3 h 23"/>
                <a:gd name="T98" fmla="*/ 0 w 1"/>
                <a:gd name="T99" fmla="*/ 3 h 23"/>
                <a:gd name="T100" fmla="*/ 0 w 1"/>
                <a:gd name="T101" fmla="*/ 2 h 23"/>
                <a:gd name="T102" fmla="*/ 0 w 1"/>
                <a:gd name="T103" fmla="*/ 1 h 23"/>
                <a:gd name="T104" fmla="*/ 0 w 1"/>
                <a:gd name="T105" fmla="*/ 1 h 23"/>
                <a:gd name="T106" fmla="*/ 0 w 1"/>
                <a:gd name="T107" fmla="*/ 1 h 23"/>
                <a:gd name="T108" fmla="*/ 0 w 1"/>
                <a:gd name="T109" fmla="*/ 0 h 23"/>
                <a:gd name="T110" fmla="*/ 0 w 1"/>
                <a:gd name="T11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 h="23">
                  <a:moveTo>
                    <a:pt x="1" y="23"/>
                  </a:moveTo>
                  <a:cubicBezTo>
                    <a:pt x="1" y="23"/>
                    <a:pt x="1" y="23"/>
                    <a:pt x="1" y="23"/>
                  </a:cubicBezTo>
                  <a:cubicBezTo>
                    <a:pt x="1" y="23"/>
                    <a:pt x="1" y="23"/>
                    <a:pt x="1" y="23"/>
                  </a:cubicBezTo>
                  <a:moveTo>
                    <a:pt x="1" y="23"/>
                  </a:moveTo>
                  <a:cubicBezTo>
                    <a:pt x="1" y="23"/>
                    <a:pt x="1" y="23"/>
                    <a:pt x="1" y="23"/>
                  </a:cubicBezTo>
                  <a:cubicBezTo>
                    <a:pt x="1" y="23"/>
                    <a:pt x="1" y="23"/>
                    <a:pt x="1" y="23"/>
                  </a:cubicBezTo>
                  <a:moveTo>
                    <a:pt x="1" y="22"/>
                  </a:moveTo>
                  <a:cubicBezTo>
                    <a:pt x="1" y="22"/>
                    <a:pt x="1" y="22"/>
                    <a:pt x="1" y="22"/>
                  </a:cubicBezTo>
                  <a:cubicBezTo>
                    <a:pt x="1" y="22"/>
                    <a:pt x="1" y="22"/>
                    <a:pt x="1" y="22"/>
                  </a:cubicBezTo>
                  <a:moveTo>
                    <a:pt x="1" y="22"/>
                  </a:moveTo>
                  <a:cubicBezTo>
                    <a:pt x="1" y="22"/>
                    <a:pt x="1" y="22"/>
                    <a:pt x="1" y="22"/>
                  </a:cubicBezTo>
                  <a:cubicBezTo>
                    <a:pt x="1" y="22"/>
                    <a:pt x="1" y="22"/>
                    <a:pt x="1" y="22"/>
                  </a:cubicBezTo>
                  <a:moveTo>
                    <a:pt x="1" y="21"/>
                  </a:moveTo>
                  <a:cubicBezTo>
                    <a:pt x="1" y="21"/>
                    <a:pt x="1" y="21"/>
                    <a:pt x="1" y="21"/>
                  </a:cubicBezTo>
                  <a:cubicBezTo>
                    <a:pt x="1" y="21"/>
                    <a:pt x="1" y="21"/>
                    <a:pt x="1" y="21"/>
                  </a:cubicBezTo>
                  <a:moveTo>
                    <a:pt x="1" y="21"/>
                  </a:moveTo>
                  <a:cubicBezTo>
                    <a:pt x="1" y="21"/>
                    <a:pt x="1" y="21"/>
                    <a:pt x="1" y="21"/>
                  </a:cubicBezTo>
                  <a:cubicBezTo>
                    <a:pt x="1" y="21"/>
                    <a:pt x="1" y="21"/>
                    <a:pt x="1" y="21"/>
                  </a:cubicBezTo>
                  <a:moveTo>
                    <a:pt x="1" y="20"/>
                  </a:moveTo>
                  <a:cubicBezTo>
                    <a:pt x="1" y="20"/>
                    <a:pt x="1" y="20"/>
                    <a:pt x="1" y="20"/>
                  </a:cubicBezTo>
                  <a:cubicBezTo>
                    <a:pt x="1" y="20"/>
                    <a:pt x="1" y="20"/>
                    <a:pt x="1" y="20"/>
                  </a:cubicBezTo>
                  <a:moveTo>
                    <a:pt x="1" y="20"/>
                  </a:moveTo>
                  <a:cubicBezTo>
                    <a:pt x="1" y="20"/>
                    <a:pt x="1" y="20"/>
                    <a:pt x="1" y="20"/>
                  </a:cubicBezTo>
                  <a:cubicBezTo>
                    <a:pt x="1" y="20"/>
                    <a:pt x="1" y="20"/>
                    <a:pt x="1" y="20"/>
                  </a:cubicBezTo>
                  <a:moveTo>
                    <a:pt x="1" y="20"/>
                  </a:moveTo>
                  <a:cubicBezTo>
                    <a:pt x="1" y="20"/>
                    <a:pt x="1" y="20"/>
                    <a:pt x="1" y="20"/>
                  </a:cubicBezTo>
                  <a:cubicBezTo>
                    <a:pt x="1" y="20"/>
                    <a:pt x="1" y="20"/>
                    <a:pt x="1" y="20"/>
                  </a:cubicBezTo>
                  <a:moveTo>
                    <a:pt x="0" y="20"/>
                  </a:moveTo>
                  <a:cubicBezTo>
                    <a:pt x="0" y="20"/>
                    <a:pt x="0" y="20"/>
                    <a:pt x="0" y="20"/>
                  </a:cubicBezTo>
                  <a:cubicBezTo>
                    <a:pt x="0" y="20"/>
                    <a:pt x="0" y="20"/>
                    <a:pt x="0" y="20"/>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8"/>
                    <a:pt x="0" y="18"/>
                  </a:cubicBezTo>
                  <a:cubicBezTo>
                    <a:pt x="0" y="18"/>
                    <a:pt x="0" y="17"/>
                    <a:pt x="0" y="17"/>
                  </a:cubicBezTo>
                  <a:moveTo>
                    <a:pt x="0" y="17"/>
                  </a:moveTo>
                  <a:cubicBezTo>
                    <a:pt x="0" y="17"/>
                    <a:pt x="0" y="17"/>
                    <a:pt x="0" y="17"/>
                  </a:cubicBezTo>
                  <a:cubicBezTo>
                    <a:pt x="0" y="17"/>
                    <a:pt x="0" y="17"/>
                    <a:pt x="0" y="17"/>
                  </a:cubicBezTo>
                  <a:moveTo>
                    <a:pt x="0" y="17"/>
                  </a:moveTo>
                  <a:cubicBezTo>
                    <a:pt x="0" y="17"/>
                    <a:pt x="0" y="17"/>
                    <a:pt x="0" y="17"/>
                  </a:cubicBezTo>
                  <a:cubicBezTo>
                    <a:pt x="0" y="17"/>
                    <a:pt x="0" y="17"/>
                    <a:pt x="0" y="17"/>
                  </a:cubicBezTo>
                  <a:moveTo>
                    <a:pt x="0" y="17"/>
                  </a:moveTo>
                  <a:cubicBezTo>
                    <a:pt x="0" y="17"/>
                    <a:pt x="0" y="17"/>
                    <a:pt x="0" y="17"/>
                  </a:cubicBezTo>
                  <a:cubicBezTo>
                    <a:pt x="0" y="17"/>
                    <a:pt x="0" y="17"/>
                    <a:pt x="0" y="17"/>
                  </a:cubicBezTo>
                  <a:moveTo>
                    <a:pt x="0" y="16"/>
                  </a:moveTo>
                  <a:cubicBezTo>
                    <a:pt x="0" y="16"/>
                    <a:pt x="0" y="16"/>
                    <a:pt x="0" y="16"/>
                  </a:cubicBezTo>
                  <a:cubicBezTo>
                    <a:pt x="0" y="16"/>
                    <a:pt x="0" y="16"/>
                    <a:pt x="0" y="16"/>
                  </a:cubicBezTo>
                  <a:moveTo>
                    <a:pt x="0" y="16"/>
                  </a:moveTo>
                  <a:cubicBezTo>
                    <a:pt x="0" y="16"/>
                    <a:pt x="0" y="16"/>
                    <a:pt x="0" y="16"/>
                  </a:cubicBezTo>
                  <a:cubicBezTo>
                    <a:pt x="0" y="16"/>
                    <a:pt x="0" y="16"/>
                    <a:pt x="0" y="16"/>
                  </a:cubicBezTo>
                  <a:moveTo>
                    <a:pt x="0" y="16"/>
                  </a:moveTo>
                  <a:cubicBezTo>
                    <a:pt x="0" y="16"/>
                    <a:pt x="0" y="16"/>
                    <a:pt x="0" y="16"/>
                  </a:cubicBezTo>
                  <a:cubicBezTo>
                    <a:pt x="0" y="16"/>
                    <a:pt x="0" y="16"/>
                    <a:pt x="0" y="16"/>
                  </a:cubicBezTo>
                  <a:moveTo>
                    <a:pt x="0" y="15"/>
                  </a:moveTo>
                  <a:cubicBezTo>
                    <a:pt x="0" y="15"/>
                    <a:pt x="0" y="15"/>
                    <a:pt x="0" y="16"/>
                  </a:cubicBezTo>
                  <a:cubicBezTo>
                    <a:pt x="0" y="15"/>
                    <a:pt x="0" y="15"/>
                    <a:pt x="0" y="15"/>
                  </a:cubicBezTo>
                  <a:moveTo>
                    <a:pt x="0" y="15"/>
                  </a:moveTo>
                  <a:cubicBezTo>
                    <a:pt x="0" y="15"/>
                    <a:pt x="0" y="15"/>
                    <a:pt x="0" y="15"/>
                  </a:cubicBezTo>
                  <a:cubicBezTo>
                    <a:pt x="0" y="15"/>
                    <a:pt x="0" y="15"/>
                    <a:pt x="0" y="15"/>
                  </a:cubicBezTo>
                  <a:moveTo>
                    <a:pt x="0" y="15"/>
                  </a:moveTo>
                  <a:cubicBezTo>
                    <a:pt x="0" y="15"/>
                    <a:pt x="0" y="15"/>
                    <a:pt x="0" y="15"/>
                  </a:cubicBezTo>
                  <a:cubicBezTo>
                    <a:pt x="0" y="15"/>
                    <a:pt x="0" y="15"/>
                    <a:pt x="0" y="15"/>
                  </a:cubicBezTo>
                  <a:moveTo>
                    <a:pt x="0" y="14"/>
                  </a:moveTo>
                  <a:cubicBezTo>
                    <a:pt x="0" y="15"/>
                    <a:pt x="0" y="15"/>
                    <a:pt x="0" y="15"/>
                  </a:cubicBezTo>
                  <a:cubicBezTo>
                    <a:pt x="0" y="15"/>
                    <a:pt x="0" y="15"/>
                    <a:pt x="0" y="14"/>
                  </a:cubicBezTo>
                  <a:moveTo>
                    <a:pt x="0" y="14"/>
                  </a:moveTo>
                  <a:cubicBezTo>
                    <a:pt x="0" y="14"/>
                    <a:pt x="0" y="14"/>
                    <a:pt x="0" y="14"/>
                  </a:cubicBezTo>
                  <a:cubicBezTo>
                    <a:pt x="0" y="14"/>
                    <a:pt x="0" y="14"/>
                    <a:pt x="0" y="14"/>
                  </a:cubicBezTo>
                  <a:moveTo>
                    <a:pt x="0" y="14"/>
                  </a:moveTo>
                  <a:cubicBezTo>
                    <a:pt x="0" y="14"/>
                    <a:pt x="0" y="14"/>
                    <a:pt x="0" y="14"/>
                  </a:cubicBezTo>
                  <a:cubicBezTo>
                    <a:pt x="0" y="14"/>
                    <a:pt x="0" y="14"/>
                    <a:pt x="0" y="14"/>
                  </a:cubicBezTo>
                  <a:moveTo>
                    <a:pt x="0" y="14"/>
                  </a:moveTo>
                  <a:cubicBezTo>
                    <a:pt x="0" y="14"/>
                    <a:pt x="0" y="14"/>
                    <a:pt x="0" y="14"/>
                  </a:cubicBezTo>
                  <a:cubicBezTo>
                    <a:pt x="0" y="14"/>
                    <a:pt x="0" y="14"/>
                    <a:pt x="0" y="14"/>
                  </a:cubicBezTo>
                  <a:moveTo>
                    <a:pt x="0" y="13"/>
                  </a:moveTo>
                  <a:cubicBezTo>
                    <a:pt x="0" y="13"/>
                    <a:pt x="0" y="13"/>
                    <a:pt x="0" y="13"/>
                  </a:cubicBezTo>
                  <a:cubicBezTo>
                    <a:pt x="0" y="13"/>
                    <a:pt x="0" y="13"/>
                    <a:pt x="0" y="13"/>
                  </a:cubicBezTo>
                  <a:moveTo>
                    <a:pt x="0" y="13"/>
                  </a:moveTo>
                  <a:cubicBezTo>
                    <a:pt x="0" y="13"/>
                    <a:pt x="0" y="13"/>
                    <a:pt x="0" y="13"/>
                  </a:cubicBezTo>
                  <a:cubicBezTo>
                    <a:pt x="0" y="13"/>
                    <a:pt x="0" y="13"/>
                    <a:pt x="0" y="13"/>
                  </a:cubicBezTo>
                  <a:moveTo>
                    <a:pt x="0" y="13"/>
                  </a:moveTo>
                  <a:cubicBezTo>
                    <a:pt x="0" y="13"/>
                    <a:pt x="0" y="13"/>
                    <a:pt x="0" y="13"/>
                  </a:cubicBezTo>
                  <a:cubicBezTo>
                    <a:pt x="0" y="13"/>
                    <a:pt x="0" y="13"/>
                    <a:pt x="0" y="13"/>
                  </a:cubicBezTo>
                  <a:moveTo>
                    <a:pt x="0" y="12"/>
                  </a:moveTo>
                  <a:cubicBezTo>
                    <a:pt x="0" y="12"/>
                    <a:pt x="0" y="13"/>
                    <a:pt x="0" y="13"/>
                  </a:cubicBezTo>
                  <a:cubicBezTo>
                    <a:pt x="0" y="13"/>
                    <a:pt x="0" y="12"/>
                    <a:pt x="0" y="12"/>
                  </a:cubicBezTo>
                  <a:moveTo>
                    <a:pt x="0" y="12"/>
                  </a:moveTo>
                  <a:cubicBezTo>
                    <a:pt x="0" y="12"/>
                    <a:pt x="0" y="12"/>
                    <a:pt x="0" y="12"/>
                  </a:cubicBezTo>
                  <a:cubicBezTo>
                    <a:pt x="0" y="12"/>
                    <a:pt x="0" y="12"/>
                    <a:pt x="0" y="12"/>
                  </a:cubicBezTo>
                  <a:moveTo>
                    <a:pt x="0" y="12"/>
                  </a:moveTo>
                  <a:cubicBezTo>
                    <a:pt x="0" y="12"/>
                    <a:pt x="0" y="12"/>
                    <a:pt x="0" y="12"/>
                  </a:cubicBezTo>
                  <a:cubicBezTo>
                    <a:pt x="0" y="12"/>
                    <a:pt x="0" y="12"/>
                    <a:pt x="0" y="12"/>
                  </a:cubicBezTo>
                  <a:moveTo>
                    <a:pt x="0" y="11"/>
                  </a:moveTo>
                  <a:cubicBezTo>
                    <a:pt x="0" y="12"/>
                    <a:pt x="0" y="12"/>
                    <a:pt x="0" y="12"/>
                  </a:cubicBezTo>
                  <a:cubicBezTo>
                    <a:pt x="0" y="12"/>
                    <a:pt x="0" y="12"/>
                    <a:pt x="0" y="11"/>
                  </a:cubicBezTo>
                  <a:moveTo>
                    <a:pt x="0" y="11"/>
                  </a:moveTo>
                  <a:cubicBezTo>
                    <a:pt x="0" y="11"/>
                    <a:pt x="0" y="11"/>
                    <a:pt x="0" y="11"/>
                  </a:cubicBezTo>
                  <a:cubicBezTo>
                    <a:pt x="0" y="11"/>
                    <a:pt x="0" y="11"/>
                    <a:pt x="0" y="11"/>
                  </a:cubicBezTo>
                  <a:moveTo>
                    <a:pt x="0" y="11"/>
                  </a:moveTo>
                  <a:cubicBezTo>
                    <a:pt x="0" y="11"/>
                    <a:pt x="0" y="11"/>
                    <a:pt x="0" y="11"/>
                  </a:cubicBezTo>
                  <a:cubicBezTo>
                    <a:pt x="0" y="11"/>
                    <a:pt x="0" y="11"/>
                    <a:pt x="0" y="11"/>
                  </a:cubicBezTo>
                  <a:moveTo>
                    <a:pt x="0" y="11"/>
                  </a:moveTo>
                  <a:cubicBezTo>
                    <a:pt x="0" y="11"/>
                    <a:pt x="0" y="11"/>
                    <a:pt x="0" y="11"/>
                  </a:cubicBezTo>
                  <a:cubicBezTo>
                    <a:pt x="0" y="11"/>
                    <a:pt x="0" y="11"/>
                    <a:pt x="0" y="11"/>
                  </a:cubicBezTo>
                  <a:moveTo>
                    <a:pt x="0" y="10"/>
                  </a:moveTo>
                  <a:cubicBezTo>
                    <a:pt x="0" y="10"/>
                    <a:pt x="0" y="10"/>
                    <a:pt x="0" y="11"/>
                  </a:cubicBezTo>
                  <a:cubicBezTo>
                    <a:pt x="0" y="10"/>
                    <a:pt x="0" y="10"/>
                    <a:pt x="0" y="10"/>
                  </a:cubicBezTo>
                  <a:moveTo>
                    <a:pt x="0" y="10"/>
                  </a:moveTo>
                  <a:cubicBezTo>
                    <a:pt x="0" y="10"/>
                    <a:pt x="0" y="10"/>
                    <a:pt x="0" y="10"/>
                  </a:cubicBezTo>
                  <a:cubicBezTo>
                    <a:pt x="0" y="10"/>
                    <a:pt x="0" y="10"/>
                    <a:pt x="0" y="10"/>
                  </a:cubicBezTo>
                  <a:moveTo>
                    <a:pt x="0" y="10"/>
                  </a:moveTo>
                  <a:cubicBezTo>
                    <a:pt x="0" y="10"/>
                    <a:pt x="0" y="10"/>
                    <a:pt x="0" y="10"/>
                  </a:cubicBezTo>
                  <a:cubicBezTo>
                    <a:pt x="0" y="10"/>
                    <a:pt x="0" y="10"/>
                    <a:pt x="0" y="10"/>
                  </a:cubicBezTo>
                  <a:moveTo>
                    <a:pt x="0" y="9"/>
                  </a:moveTo>
                  <a:cubicBezTo>
                    <a:pt x="0" y="9"/>
                    <a:pt x="0" y="10"/>
                    <a:pt x="0" y="10"/>
                  </a:cubicBezTo>
                  <a:cubicBezTo>
                    <a:pt x="0" y="10"/>
                    <a:pt x="0" y="9"/>
                    <a:pt x="0" y="9"/>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8"/>
                  </a:moveTo>
                  <a:cubicBezTo>
                    <a:pt x="0" y="8"/>
                    <a:pt x="0" y="8"/>
                    <a:pt x="0" y="8"/>
                  </a:cubicBezTo>
                  <a:cubicBezTo>
                    <a:pt x="0" y="8"/>
                    <a:pt x="0" y="8"/>
                    <a:pt x="0" y="8"/>
                  </a:cubicBezTo>
                  <a:moveTo>
                    <a:pt x="0" y="8"/>
                  </a:moveTo>
                  <a:cubicBezTo>
                    <a:pt x="0" y="8"/>
                    <a:pt x="0" y="8"/>
                    <a:pt x="0" y="8"/>
                  </a:cubicBezTo>
                  <a:cubicBezTo>
                    <a:pt x="0" y="8"/>
                    <a:pt x="0" y="8"/>
                    <a:pt x="0" y="8"/>
                  </a:cubicBezTo>
                  <a:moveTo>
                    <a:pt x="0" y="8"/>
                  </a:moveTo>
                  <a:cubicBezTo>
                    <a:pt x="0" y="8"/>
                    <a:pt x="0" y="8"/>
                    <a:pt x="0" y="8"/>
                  </a:cubicBezTo>
                  <a:cubicBezTo>
                    <a:pt x="0" y="8"/>
                    <a:pt x="0" y="8"/>
                    <a:pt x="0" y="8"/>
                  </a:cubicBezTo>
                  <a:moveTo>
                    <a:pt x="0" y="7"/>
                  </a:moveTo>
                  <a:cubicBezTo>
                    <a:pt x="0" y="7"/>
                    <a:pt x="0" y="7"/>
                    <a:pt x="0" y="8"/>
                  </a:cubicBezTo>
                  <a:cubicBezTo>
                    <a:pt x="0" y="7"/>
                    <a:pt x="0" y="7"/>
                    <a:pt x="0" y="7"/>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0" y="6"/>
                  </a:moveTo>
                  <a:cubicBezTo>
                    <a:pt x="0" y="6"/>
                    <a:pt x="0" y="6"/>
                    <a:pt x="0" y="7"/>
                  </a:cubicBezTo>
                  <a:cubicBezTo>
                    <a:pt x="0" y="6"/>
                    <a:pt x="0" y="6"/>
                    <a:pt x="0" y="6"/>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3"/>
                  </a:moveTo>
                  <a:cubicBezTo>
                    <a:pt x="0" y="3"/>
                    <a:pt x="0" y="4"/>
                    <a:pt x="0" y="4"/>
                  </a:cubicBezTo>
                  <a:cubicBezTo>
                    <a:pt x="0" y="4"/>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73" name="Freeform 78"/>
            <p:cNvSpPr>
              <a:spLocks noEditPoints="1"/>
            </p:cNvSpPr>
            <p:nvPr/>
          </p:nvSpPr>
          <p:spPr bwMode="auto">
            <a:xfrm>
              <a:off x="2545630" y="3998826"/>
              <a:ext cx="45719" cy="45719"/>
            </a:xfrm>
            <a:custGeom>
              <a:avLst/>
              <a:gdLst>
                <a:gd name="T0" fmla="*/ 18 w 18"/>
                <a:gd name="T1" fmla="*/ 55 h 55"/>
                <a:gd name="T2" fmla="*/ 18 w 18"/>
                <a:gd name="T3" fmla="*/ 55 h 55"/>
                <a:gd name="T4" fmla="*/ 18 w 18"/>
                <a:gd name="T5" fmla="*/ 55 h 55"/>
                <a:gd name="T6" fmla="*/ 18 w 18"/>
                <a:gd name="T7" fmla="*/ 55 h 55"/>
                <a:gd name="T8" fmla="*/ 18 w 18"/>
                <a:gd name="T9" fmla="*/ 55 h 55"/>
                <a:gd name="T10" fmla="*/ 18 w 18"/>
                <a:gd name="T11" fmla="*/ 55 h 55"/>
                <a:gd name="T12" fmla="*/ 17 w 18"/>
                <a:gd name="T13" fmla="*/ 55 h 55"/>
                <a:gd name="T14" fmla="*/ 18 w 18"/>
                <a:gd name="T15" fmla="*/ 55 h 55"/>
                <a:gd name="T16" fmla="*/ 17 w 18"/>
                <a:gd name="T17" fmla="*/ 55 h 55"/>
                <a:gd name="T18" fmla="*/ 0 w 18"/>
                <a:gd name="T19" fmla="*/ 1 h 55"/>
                <a:gd name="T20" fmla="*/ 17 w 18"/>
                <a:gd name="T21" fmla="*/ 55 h 55"/>
                <a:gd name="T22" fmla="*/ 0 w 18"/>
                <a:gd name="T23" fmla="*/ 1 h 55"/>
                <a:gd name="T24" fmla="*/ 0 w 18"/>
                <a:gd name="T25" fmla="*/ 1 h 55"/>
                <a:gd name="T26" fmla="*/ 0 w 18"/>
                <a:gd name="T27" fmla="*/ 1 h 55"/>
                <a:gd name="T28" fmla="*/ 0 w 18"/>
                <a:gd name="T29" fmla="*/ 1 h 55"/>
                <a:gd name="T30" fmla="*/ 0 w 18"/>
                <a:gd name="T31" fmla="*/ 1 h 55"/>
                <a:gd name="T32" fmla="*/ 0 w 18"/>
                <a:gd name="T33" fmla="*/ 1 h 55"/>
                <a:gd name="T34" fmla="*/ 0 w 18"/>
                <a:gd name="T35" fmla="*/ 1 h 55"/>
                <a:gd name="T36" fmla="*/ 0 w 18"/>
                <a:gd name="T37" fmla="*/ 0 h 55"/>
                <a:gd name="T38" fmla="*/ 0 w 18"/>
                <a:gd name="T39" fmla="*/ 1 h 55"/>
                <a:gd name="T40" fmla="*/ 0 w 18"/>
                <a:gd name="T41" fmla="*/ 1 h 55"/>
                <a:gd name="T42" fmla="*/ 0 w 18"/>
                <a:gd name="T43" fmla="*/ 0 h 55"/>
                <a:gd name="T44" fmla="*/ 0 w 18"/>
                <a:gd name="T45" fmla="*/ 0 h 55"/>
                <a:gd name="T46" fmla="*/ 0 w 18"/>
                <a:gd name="T47" fmla="*/ 0 h 55"/>
                <a:gd name="T48" fmla="*/ 0 w 18"/>
                <a:gd name="T49"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8" h="55">
                  <a:moveTo>
                    <a:pt x="18" y="55"/>
                  </a:moveTo>
                  <a:cubicBezTo>
                    <a:pt x="18" y="55"/>
                    <a:pt x="18" y="55"/>
                    <a:pt x="18" y="55"/>
                  </a:cubicBezTo>
                  <a:cubicBezTo>
                    <a:pt x="18" y="55"/>
                    <a:pt x="18" y="55"/>
                    <a:pt x="18" y="55"/>
                  </a:cubicBezTo>
                  <a:moveTo>
                    <a:pt x="18" y="55"/>
                  </a:moveTo>
                  <a:cubicBezTo>
                    <a:pt x="18" y="55"/>
                    <a:pt x="18" y="55"/>
                    <a:pt x="18" y="55"/>
                  </a:cubicBezTo>
                  <a:cubicBezTo>
                    <a:pt x="18" y="55"/>
                    <a:pt x="18" y="55"/>
                    <a:pt x="18" y="55"/>
                  </a:cubicBezTo>
                  <a:moveTo>
                    <a:pt x="17" y="55"/>
                  </a:moveTo>
                  <a:cubicBezTo>
                    <a:pt x="17" y="55"/>
                    <a:pt x="18" y="55"/>
                    <a:pt x="18" y="55"/>
                  </a:cubicBezTo>
                  <a:cubicBezTo>
                    <a:pt x="18" y="55"/>
                    <a:pt x="17" y="55"/>
                    <a:pt x="17" y="55"/>
                  </a:cubicBezTo>
                  <a:moveTo>
                    <a:pt x="0" y="1"/>
                  </a:moveTo>
                  <a:cubicBezTo>
                    <a:pt x="0" y="21"/>
                    <a:pt x="7" y="40"/>
                    <a:pt x="17" y="55"/>
                  </a:cubicBezTo>
                  <a:cubicBezTo>
                    <a:pt x="7" y="40"/>
                    <a:pt x="0" y="2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0"/>
                  </a:moveTo>
                  <a:cubicBezTo>
                    <a:pt x="0" y="0"/>
                    <a:pt x="0" y="0"/>
                    <a:pt x="0" y="1"/>
                  </a:cubicBezTo>
                  <a:cubicBezTo>
                    <a:pt x="0" y="1"/>
                    <a:pt x="0" y="1"/>
                    <a:pt x="0" y="1"/>
                  </a:cubicBezTo>
                  <a:cubicBezTo>
                    <a:pt x="0" y="0"/>
                    <a:pt x="0" y="0"/>
                    <a:pt x="0" y="0"/>
                  </a:cubicBezTo>
                  <a:moveTo>
                    <a:pt x="0" y="0"/>
                  </a:moveTo>
                  <a:cubicBezTo>
                    <a:pt x="0" y="0"/>
                    <a:pt x="0" y="0"/>
                    <a:pt x="0" y="0"/>
                  </a:cubicBezTo>
                  <a:cubicBezTo>
                    <a:pt x="0" y="0"/>
                    <a:pt x="0" y="0"/>
                    <a:pt x="0"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74" name="Freeform 86"/>
            <p:cNvSpPr>
              <a:spLocks noEditPoints="1"/>
            </p:cNvSpPr>
            <p:nvPr/>
          </p:nvSpPr>
          <p:spPr bwMode="auto">
            <a:xfrm>
              <a:off x="2545630" y="3998826"/>
              <a:ext cx="45719" cy="45719"/>
            </a:xfrm>
            <a:custGeom>
              <a:avLst/>
              <a:gdLst>
                <a:gd name="T0" fmla="*/ 3 w 4"/>
                <a:gd name="T1" fmla="*/ 47 h 48"/>
                <a:gd name="T2" fmla="*/ 3 w 4"/>
                <a:gd name="T3" fmla="*/ 47 h 48"/>
                <a:gd name="T4" fmla="*/ 2 w 4"/>
                <a:gd name="T5" fmla="*/ 47 h 48"/>
                <a:gd name="T6" fmla="*/ 2 w 4"/>
                <a:gd name="T7" fmla="*/ 46 h 48"/>
                <a:gd name="T8" fmla="*/ 2 w 4"/>
                <a:gd name="T9" fmla="*/ 46 h 48"/>
                <a:gd name="T10" fmla="*/ 0 w 4"/>
                <a:gd name="T11" fmla="*/ 23 h 48"/>
                <a:gd name="T12" fmla="*/ 0 w 4"/>
                <a:gd name="T13" fmla="*/ 22 h 48"/>
                <a:gd name="T14" fmla="*/ 0 w 4"/>
                <a:gd name="T15" fmla="*/ 22 h 48"/>
                <a:gd name="T16" fmla="*/ 0 w 4"/>
                <a:gd name="T17" fmla="*/ 22 h 48"/>
                <a:gd name="T18" fmla="*/ 0 w 4"/>
                <a:gd name="T19" fmla="*/ 22 h 48"/>
                <a:gd name="T20" fmla="*/ 0 w 4"/>
                <a:gd name="T21" fmla="*/ 21 h 48"/>
                <a:gd name="T22" fmla="*/ 0 w 4"/>
                <a:gd name="T23" fmla="*/ 20 h 48"/>
                <a:gd name="T24" fmla="*/ 0 w 4"/>
                <a:gd name="T25" fmla="*/ 20 h 48"/>
                <a:gd name="T26" fmla="*/ 0 w 4"/>
                <a:gd name="T27" fmla="*/ 20 h 48"/>
                <a:gd name="T28" fmla="*/ 0 w 4"/>
                <a:gd name="T29" fmla="*/ 19 h 48"/>
                <a:gd name="T30" fmla="*/ 0 w 4"/>
                <a:gd name="T31" fmla="*/ 19 h 48"/>
                <a:gd name="T32" fmla="*/ 0 w 4"/>
                <a:gd name="T33" fmla="*/ 19 h 48"/>
                <a:gd name="T34" fmla="*/ 0 w 4"/>
                <a:gd name="T35" fmla="*/ 18 h 48"/>
                <a:gd name="T36" fmla="*/ 0 w 4"/>
                <a:gd name="T37" fmla="*/ 18 h 48"/>
                <a:gd name="T38" fmla="*/ 0 w 4"/>
                <a:gd name="T39" fmla="*/ 18 h 48"/>
                <a:gd name="T40" fmla="*/ 1 w 4"/>
                <a:gd name="T41" fmla="*/ 17 h 48"/>
                <a:gd name="T42" fmla="*/ 1 w 4"/>
                <a:gd name="T43" fmla="*/ 17 h 48"/>
                <a:gd name="T44" fmla="*/ 1 w 4"/>
                <a:gd name="T45" fmla="*/ 16 h 48"/>
                <a:gd name="T46" fmla="*/ 1 w 4"/>
                <a:gd name="T47" fmla="*/ 15 h 48"/>
                <a:gd name="T48" fmla="*/ 1 w 4"/>
                <a:gd name="T49" fmla="*/ 15 h 48"/>
                <a:gd name="T50" fmla="*/ 1 w 4"/>
                <a:gd name="T51" fmla="*/ 15 h 48"/>
                <a:gd name="T52" fmla="*/ 1 w 4"/>
                <a:gd name="T53" fmla="*/ 14 h 48"/>
                <a:gd name="T54" fmla="*/ 1 w 4"/>
                <a:gd name="T55" fmla="*/ 14 h 48"/>
                <a:gd name="T56" fmla="*/ 1 w 4"/>
                <a:gd name="T57" fmla="*/ 14 h 48"/>
                <a:gd name="T58" fmla="*/ 1 w 4"/>
                <a:gd name="T59" fmla="*/ 13 h 48"/>
                <a:gd name="T60" fmla="*/ 1 w 4"/>
                <a:gd name="T61" fmla="*/ 13 h 48"/>
                <a:gd name="T62" fmla="*/ 1 w 4"/>
                <a:gd name="T63" fmla="*/ 11 h 48"/>
                <a:gd name="T64" fmla="*/ 1 w 4"/>
                <a:gd name="T65" fmla="*/ 11 h 48"/>
                <a:gd name="T66" fmla="*/ 1 w 4"/>
                <a:gd name="T67" fmla="*/ 11 h 48"/>
                <a:gd name="T68" fmla="*/ 1 w 4"/>
                <a:gd name="T69" fmla="*/ 10 h 48"/>
                <a:gd name="T70" fmla="*/ 1 w 4"/>
                <a:gd name="T71" fmla="*/ 10 h 48"/>
                <a:gd name="T72" fmla="*/ 1 w 4"/>
                <a:gd name="T73" fmla="*/ 10 h 48"/>
                <a:gd name="T74" fmla="*/ 2 w 4"/>
                <a:gd name="T75" fmla="*/ 9 h 48"/>
                <a:gd name="T76" fmla="*/ 2 w 4"/>
                <a:gd name="T77" fmla="*/ 8 h 48"/>
                <a:gd name="T78" fmla="*/ 2 w 4"/>
                <a:gd name="T79" fmla="*/ 8 h 48"/>
                <a:gd name="T80" fmla="*/ 2 w 4"/>
                <a:gd name="T81" fmla="*/ 8 h 48"/>
                <a:gd name="T82" fmla="*/ 2 w 4"/>
                <a:gd name="T83" fmla="*/ 7 h 48"/>
                <a:gd name="T84" fmla="*/ 2 w 4"/>
                <a:gd name="T85" fmla="*/ 7 h 48"/>
                <a:gd name="T86" fmla="*/ 2 w 4"/>
                <a:gd name="T87" fmla="*/ 6 h 48"/>
                <a:gd name="T88" fmla="*/ 2 w 4"/>
                <a:gd name="T89" fmla="*/ 5 h 48"/>
                <a:gd name="T90" fmla="*/ 2 w 4"/>
                <a:gd name="T91" fmla="*/ 5 h 48"/>
                <a:gd name="T92" fmla="*/ 2 w 4"/>
                <a:gd name="T93" fmla="*/ 5 h 48"/>
                <a:gd name="T94" fmla="*/ 3 w 4"/>
                <a:gd name="T95" fmla="*/ 4 h 48"/>
                <a:gd name="T96" fmla="*/ 3 w 4"/>
                <a:gd name="T97" fmla="*/ 4 h 48"/>
                <a:gd name="T98" fmla="*/ 3 w 4"/>
                <a:gd name="T99" fmla="*/ 4 h 48"/>
                <a:gd name="T100" fmla="*/ 3 w 4"/>
                <a:gd name="T101" fmla="*/ 3 h 48"/>
                <a:gd name="T102" fmla="*/ 3 w 4"/>
                <a:gd name="T103" fmla="*/ 3 h 48"/>
                <a:gd name="T104" fmla="*/ 3 w 4"/>
                <a:gd name="T105" fmla="*/ 3 h 48"/>
                <a:gd name="T106" fmla="*/ 3 w 4"/>
                <a:gd name="T107" fmla="*/ 2 h 48"/>
                <a:gd name="T108" fmla="*/ 3 w 4"/>
                <a:gd name="T109" fmla="*/ 2 h 48"/>
                <a:gd name="T110" fmla="*/ 3 w 4"/>
                <a:gd name="T111" fmla="*/ 1 h 48"/>
                <a:gd name="T112" fmla="*/ 3 w 4"/>
                <a:gd name="T113" fmla="*/ 1 h 48"/>
                <a:gd name="T114" fmla="*/ 4 w 4"/>
                <a:gd name="T115" fmla="*/ 1 h 48"/>
                <a:gd name="T116" fmla="*/ 4 w 4"/>
                <a:gd name="T117"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 h="48">
                  <a:moveTo>
                    <a:pt x="3" y="48"/>
                  </a:moveTo>
                  <a:cubicBezTo>
                    <a:pt x="3" y="48"/>
                    <a:pt x="3" y="48"/>
                    <a:pt x="3" y="48"/>
                  </a:cubicBezTo>
                  <a:cubicBezTo>
                    <a:pt x="3" y="48"/>
                    <a:pt x="3" y="48"/>
                    <a:pt x="3" y="48"/>
                  </a:cubicBezTo>
                  <a:moveTo>
                    <a:pt x="3" y="47"/>
                  </a:moveTo>
                  <a:cubicBezTo>
                    <a:pt x="3" y="47"/>
                    <a:pt x="3" y="47"/>
                    <a:pt x="3" y="47"/>
                  </a:cubicBezTo>
                  <a:cubicBezTo>
                    <a:pt x="3" y="47"/>
                    <a:pt x="3" y="47"/>
                    <a:pt x="3" y="47"/>
                  </a:cubicBezTo>
                  <a:moveTo>
                    <a:pt x="2" y="47"/>
                  </a:moveTo>
                  <a:cubicBezTo>
                    <a:pt x="3" y="47"/>
                    <a:pt x="3" y="47"/>
                    <a:pt x="3" y="47"/>
                  </a:cubicBezTo>
                  <a:cubicBezTo>
                    <a:pt x="3" y="47"/>
                    <a:pt x="3" y="47"/>
                    <a:pt x="2" y="47"/>
                  </a:cubicBezTo>
                  <a:moveTo>
                    <a:pt x="2" y="47"/>
                  </a:moveTo>
                  <a:cubicBezTo>
                    <a:pt x="2" y="47"/>
                    <a:pt x="2" y="47"/>
                    <a:pt x="2" y="47"/>
                  </a:cubicBezTo>
                  <a:cubicBezTo>
                    <a:pt x="2" y="47"/>
                    <a:pt x="2" y="47"/>
                    <a:pt x="2" y="47"/>
                  </a:cubicBezTo>
                  <a:moveTo>
                    <a:pt x="2" y="46"/>
                  </a:moveTo>
                  <a:cubicBezTo>
                    <a:pt x="2" y="46"/>
                    <a:pt x="2" y="46"/>
                    <a:pt x="2" y="46"/>
                  </a:cubicBezTo>
                  <a:cubicBezTo>
                    <a:pt x="2" y="46"/>
                    <a:pt x="2" y="46"/>
                    <a:pt x="2" y="46"/>
                  </a:cubicBezTo>
                  <a:moveTo>
                    <a:pt x="2" y="46"/>
                  </a:moveTo>
                  <a:cubicBezTo>
                    <a:pt x="2" y="46"/>
                    <a:pt x="2" y="46"/>
                    <a:pt x="2" y="46"/>
                  </a:cubicBezTo>
                  <a:cubicBezTo>
                    <a:pt x="2" y="46"/>
                    <a:pt x="2" y="46"/>
                    <a:pt x="2" y="46"/>
                  </a:cubicBezTo>
                  <a:moveTo>
                    <a:pt x="2" y="45"/>
                  </a:moveTo>
                  <a:cubicBezTo>
                    <a:pt x="2" y="46"/>
                    <a:pt x="2" y="46"/>
                    <a:pt x="2" y="46"/>
                  </a:cubicBezTo>
                  <a:cubicBezTo>
                    <a:pt x="2" y="46"/>
                    <a:pt x="2" y="46"/>
                    <a:pt x="2" y="45"/>
                  </a:cubicBezTo>
                  <a:moveTo>
                    <a:pt x="0" y="23"/>
                  </a:moveTo>
                  <a:cubicBezTo>
                    <a:pt x="0" y="31"/>
                    <a:pt x="1" y="38"/>
                    <a:pt x="2" y="45"/>
                  </a:cubicBezTo>
                  <a:cubicBezTo>
                    <a:pt x="1" y="38"/>
                    <a:pt x="0" y="31"/>
                    <a:pt x="0" y="23"/>
                  </a:cubicBezTo>
                  <a:moveTo>
                    <a:pt x="0" y="23"/>
                  </a:moveTo>
                  <a:cubicBezTo>
                    <a:pt x="0" y="23"/>
                    <a:pt x="0" y="23"/>
                    <a:pt x="0" y="23"/>
                  </a:cubicBezTo>
                  <a:cubicBezTo>
                    <a:pt x="0" y="23"/>
                    <a:pt x="0" y="23"/>
                    <a:pt x="0" y="23"/>
                  </a:cubicBezTo>
                  <a:moveTo>
                    <a:pt x="0" y="22"/>
                  </a:moveTo>
                  <a:cubicBezTo>
                    <a:pt x="0" y="22"/>
                    <a:pt x="0" y="22"/>
                    <a:pt x="0" y="22"/>
                  </a:cubicBezTo>
                  <a:cubicBezTo>
                    <a:pt x="0" y="23"/>
                    <a:pt x="0" y="23"/>
                    <a:pt x="0" y="23"/>
                  </a:cubicBezTo>
                  <a:cubicBezTo>
                    <a:pt x="0" y="23"/>
                    <a:pt x="0" y="23"/>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1"/>
                    <a:pt x="0" y="22"/>
                  </a:cubicBezTo>
                  <a:cubicBezTo>
                    <a:pt x="0" y="21"/>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20"/>
                  </a:moveTo>
                  <a:cubicBezTo>
                    <a:pt x="0" y="20"/>
                    <a:pt x="0" y="20"/>
                    <a:pt x="0" y="20"/>
                  </a:cubicBezTo>
                  <a:cubicBezTo>
                    <a:pt x="0" y="20"/>
                    <a:pt x="0" y="20"/>
                    <a:pt x="0" y="20"/>
                  </a:cubicBezTo>
                  <a:moveTo>
                    <a:pt x="0" y="20"/>
                  </a:moveTo>
                  <a:cubicBezTo>
                    <a:pt x="0" y="20"/>
                    <a:pt x="0" y="20"/>
                    <a:pt x="0" y="20"/>
                  </a:cubicBezTo>
                  <a:cubicBezTo>
                    <a:pt x="0" y="20"/>
                    <a:pt x="0" y="20"/>
                    <a:pt x="0" y="20"/>
                  </a:cubicBezTo>
                  <a:moveTo>
                    <a:pt x="0" y="19"/>
                  </a:moveTo>
                  <a:cubicBezTo>
                    <a:pt x="0" y="19"/>
                    <a:pt x="0" y="19"/>
                    <a:pt x="0" y="20"/>
                  </a:cubicBezTo>
                  <a:cubicBezTo>
                    <a:pt x="0" y="19"/>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7"/>
                  </a:cubicBezTo>
                  <a:cubicBezTo>
                    <a:pt x="0" y="17"/>
                    <a:pt x="0" y="17"/>
                    <a:pt x="0" y="17"/>
                  </a:cubicBezTo>
                  <a:moveTo>
                    <a:pt x="1" y="17"/>
                  </a:moveTo>
                  <a:cubicBezTo>
                    <a:pt x="1" y="17"/>
                    <a:pt x="0" y="17"/>
                    <a:pt x="0" y="17"/>
                  </a:cubicBezTo>
                  <a:cubicBezTo>
                    <a:pt x="0" y="17"/>
                    <a:pt x="1" y="17"/>
                    <a:pt x="1" y="17"/>
                  </a:cubicBezTo>
                  <a:moveTo>
                    <a:pt x="1" y="17"/>
                  </a:moveTo>
                  <a:cubicBezTo>
                    <a:pt x="1" y="17"/>
                    <a:pt x="1" y="17"/>
                    <a:pt x="1" y="17"/>
                  </a:cubicBezTo>
                  <a:cubicBezTo>
                    <a:pt x="1" y="17"/>
                    <a:pt x="1" y="17"/>
                    <a:pt x="1" y="17"/>
                  </a:cubicBezTo>
                  <a:moveTo>
                    <a:pt x="1" y="16"/>
                  </a:moveTo>
                  <a:cubicBezTo>
                    <a:pt x="1" y="16"/>
                    <a:pt x="1" y="17"/>
                    <a:pt x="1" y="17"/>
                  </a:cubicBezTo>
                  <a:cubicBezTo>
                    <a:pt x="1" y="17"/>
                    <a:pt x="1" y="16"/>
                    <a:pt x="1" y="16"/>
                  </a:cubicBezTo>
                  <a:moveTo>
                    <a:pt x="1" y="16"/>
                  </a:moveTo>
                  <a:cubicBezTo>
                    <a:pt x="1" y="16"/>
                    <a:pt x="1" y="16"/>
                    <a:pt x="1" y="16"/>
                  </a:cubicBezTo>
                  <a:cubicBezTo>
                    <a:pt x="1" y="16"/>
                    <a:pt x="1" y="16"/>
                    <a:pt x="1" y="16"/>
                  </a:cubicBezTo>
                  <a:moveTo>
                    <a:pt x="1" y="15"/>
                  </a:moveTo>
                  <a:cubicBezTo>
                    <a:pt x="1" y="15"/>
                    <a:pt x="1" y="16"/>
                    <a:pt x="1" y="16"/>
                  </a:cubicBezTo>
                  <a:cubicBezTo>
                    <a:pt x="1" y="16"/>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4"/>
                    <a:pt x="1" y="15"/>
                  </a:cubicBezTo>
                  <a:cubicBezTo>
                    <a:pt x="1" y="14"/>
                    <a:pt x="1" y="14"/>
                    <a:pt x="1" y="14"/>
                  </a:cubicBezTo>
                  <a:moveTo>
                    <a:pt x="1" y="14"/>
                  </a:moveTo>
                  <a:cubicBezTo>
                    <a:pt x="1" y="14"/>
                    <a:pt x="1" y="14"/>
                    <a:pt x="1" y="14"/>
                  </a:cubicBezTo>
                  <a:cubicBezTo>
                    <a:pt x="1" y="14"/>
                    <a:pt x="1" y="14"/>
                    <a:pt x="1" y="14"/>
                  </a:cubicBezTo>
                  <a:moveTo>
                    <a:pt x="1" y="14"/>
                  </a:moveTo>
                  <a:cubicBezTo>
                    <a:pt x="1" y="14"/>
                    <a:pt x="1" y="14"/>
                    <a:pt x="1" y="14"/>
                  </a:cubicBezTo>
                  <a:cubicBezTo>
                    <a:pt x="1" y="14"/>
                    <a:pt x="1" y="14"/>
                    <a:pt x="1" y="14"/>
                  </a:cubicBezTo>
                  <a:moveTo>
                    <a:pt x="1" y="14"/>
                  </a:moveTo>
                  <a:cubicBezTo>
                    <a:pt x="1" y="14"/>
                    <a:pt x="1" y="14"/>
                    <a:pt x="1" y="14"/>
                  </a:cubicBezTo>
                  <a:cubicBezTo>
                    <a:pt x="1" y="14"/>
                    <a:pt x="1" y="14"/>
                    <a:pt x="1" y="14"/>
                  </a:cubicBezTo>
                  <a:moveTo>
                    <a:pt x="1" y="13"/>
                  </a:moveTo>
                  <a:cubicBezTo>
                    <a:pt x="1" y="13"/>
                    <a:pt x="1" y="13"/>
                    <a:pt x="1" y="13"/>
                  </a:cubicBezTo>
                  <a:cubicBezTo>
                    <a:pt x="1" y="13"/>
                    <a:pt x="1" y="13"/>
                    <a:pt x="1" y="13"/>
                  </a:cubicBezTo>
                  <a:moveTo>
                    <a:pt x="1" y="13"/>
                  </a:moveTo>
                  <a:cubicBezTo>
                    <a:pt x="1" y="13"/>
                    <a:pt x="1" y="13"/>
                    <a:pt x="1" y="13"/>
                  </a:cubicBezTo>
                  <a:cubicBezTo>
                    <a:pt x="1" y="13"/>
                    <a:pt x="1" y="13"/>
                    <a:pt x="1" y="13"/>
                  </a:cubicBezTo>
                  <a:moveTo>
                    <a:pt x="1" y="12"/>
                  </a:moveTo>
                  <a:cubicBezTo>
                    <a:pt x="1" y="12"/>
                    <a:pt x="1" y="13"/>
                    <a:pt x="1" y="13"/>
                  </a:cubicBezTo>
                  <a:cubicBezTo>
                    <a:pt x="1" y="13"/>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1" y="10"/>
                  </a:moveTo>
                  <a:cubicBezTo>
                    <a:pt x="1" y="10"/>
                    <a:pt x="1" y="11"/>
                    <a:pt x="1" y="11"/>
                  </a:cubicBezTo>
                  <a:cubicBezTo>
                    <a:pt x="1" y="11"/>
                    <a:pt x="1" y="10"/>
                    <a:pt x="1" y="10"/>
                  </a:cubicBezTo>
                  <a:moveTo>
                    <a:pt x="1" y="10"/>
                  </a:moveTo>
                  <a:cubicBezTo>
                    <a:pt x="1" y="10"/>
                    <a:pt x="1" y="10"/>
                    <a:pt x="1" y="10"/>
                  </a:cubicBezTo>
                  <a:cubicBezTo>
                    <a:pt x="1" y="10"/>
                    <a:pt x="1" y="10"/>
                    <a:pt x="1" y="10"/>
                  </a:cubicBezTo>
                  <a:moveTo>
                    <a:pt x="1" y="10"/>
                  </a:moveTo>
                  <a:cubicBezTo>
                    <a:pt x="1" y="10"/>
                    <a:pt x="1" y="10"/>
                    <a:pt x="1" y="10"/>
                  </a:cubicBezTo>
                  <a:cubicBezTo>
                    <a:pt x="1" y="10"/>
                    <a:pt x="1" y="10"/>
                    <a:pt x="1" y="10"/>
                  </a:cubicBezTo>
                  <a:moveTo>
                    <a:pt x="2" y="9"/>
                  </a:moveTo>
                  <a:cubicBezTo>
                    <a:pt x="2" y="10"/>
                    <a:pt x="1" y="10"/>
                    <a:pt x="1" y="10"/>
                  </a:cubicBezTo>
                  <a:cubicBezTo>
                    <a:pt x="1" y="10"/>
                    <a:pt x="2" y="10"/>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6"/>
                  </a:moveTo>
                  <a:cubicBezTo>
                    <a:pt x="2" y="7"/>
                    <a:pt x="2" y="7"/>
                    <a:pt x="2" y="7"/>
                  </a:cubicBezTo>
                  <a:cubicBezTo>
                    <a:pt x="2" y="7"/>
                    <a:pt x="2" y="7"/>
                    <a:pt x="2" y="6"/>
                  </a:cubicBezTo>
                  <a:moveTo>
                    <a:pt x="2" y="6"/>
                  </a:moveTo>
                  <a:cubicBezTo>
                    <a:pt x="2" y="6"/>
                    <a:pt x="2" y="6"/>
                    <a:pt x="2" y="6"/>
                  </a:cubicBezTo>
                  <a:cubicBezTo>
                    <a:pt x="2" y="6"/>
                    <a:pt x="2" y="6"/>
                    <a:pt x="2" y="6"/>
                  </a:cubicBezTo>
                  <a:moveTo>
                    <a:pt x="2" y="5"/>
                  </a:moveTo>
                  <a:cubicBezTo>
                    <a:pt x="2" y="6"/>
                    <a:pt x="2" y="6"/>
                    <a:pt x="2" y="6"/>
                  </a:cubicBezTo>
                  <a:cubicBezTo>
                    <a:pt x="2" y="6"/>
                    <a:pt x="2" y="6"/>
                    <a:pt x="2" y="5"/>
                  </a:cubicBezTo>
                  <a:moveTo>
                    <a:pt x="2" y="5"/>
                  </a:moveTo>
                  <a:cubicBezTo>
                    <a:pt x="2" y="5"/>
                    <a:pt x="2" y="5"/>
                    <a:pt x="2" y="5"/>
                  </a:cubicBezTo>
                  <a:cubicBezTo>
                    <a:pt x="2" y="5"/>
                    <a:pt x="2" y="5"/>
                    <a:pt x="2" y="5"/>
                  </a:cubicBezTo>
                  <a:moveTo>
                    <a:pt x="2" y="5"/>
                  </a:moveTo>
                  <a:cubicBezTo>
                    <a:pt x="2" y="5"/>
                    <a:pt x="2" y="5"/>
                    <a:pt x="2" y="5"/>
                  </a:cubicBezTo>
                  <a:cubicBezTo>
                    <a:pt x="2" y="5"/>
                    <a:pt x="2" y="5"/>
                    <a:pt x="2"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4"/>
                    <a:pt x="3" y="4"/>
                  </a:cubicBezTo>
                  <a:cubicBezTo>
                    <a:pt x="3" y="4"/>
                    <a:pt x="3" y="3"/>
                    <a:pt x="3" y="3"/>
                  </a:cubicBezTo>
                  <a:moveTo>
                    <a:pt x="3" y="3"/>
                  </a:moveTo>
                  <a:cubicBezTo>
                    <a:pt x="3" y="3"/>
                    <a:pt x="3" y="3"/>
                    <a:pt x="3" y="3"/>
                  </a:cubicBezTo>
                  <a:cubicBezTo>
                    <a:pt x="3" y="3"/>
                    <a:pt x="3" y="3"/>
                    <a:pt x="3" y="3"/>
                  </a:cubicBezTo>
                  <a:moveTo>
                    <a:pt x="3" y="3"/>
                  </a:moveTo>
                  <a:cubicBezTo>
                    <a:pt x="3" y="3"/>
                    <a:pt x="3" y="3"/>
                    <a:pt x="3" y="3"/>
                  </a:cubicBezTo>
                  <a:cubicBezTo>
                    <a:pt x="3" y="3"/>
                    <a:pt x="3" y="3"/>
                    <a:pt x="3" y="3"/>
                  </a:cubicBezTo>
                  <a:moveTo>
                    <a:pt x="3" y="3"/>
                  </a:moveTo>
                  <a:cubicBezTo>
                    <a:pt x="3" y="3"/>
                    <a:pt x="3" y="3"/>
                    <a:pt x="3" y="3"/>
                  </a:cubicBezTo>
                  <a:cubicBezTo>
                    <a:pt x="3" y="3"/>
                    <a:pt x="3" y="3"/>
                    <a:pt x="3" y="3"/>
                  </a:cubicBezTo>
                  <a:moveTo>
                    <a:pt x="3" y="2"/>
                  </a:moveTo>
                  <a:cubicBezTo>
                    <a:pt x="3" y="2"/>
                    <a:pt x="3" y="2"/>
                    <a:pt x="3" y="2"/>
                  </a:cubicBezTo>
                  <a:cubicBezTo>
                    <a:pt x="3" y="2"/>
                    <a:pt x="3" y="2"/>
                    <a:pt x="3" y="2"/>
                  </a:cubicBezTo>
                  <a:moveTo>
                    <a:pt x="3" y="2"/>
                  </a:moveTo>
                  <a:cubicBezTo>
                    <a:pt x="3" y="2"/>
                    <a:pt x="3" y="2"/>
                    <a:pt x="3" y="2"/>
                  </a:cubicBezTo>
                  <a:cubicBezTo>
                    <a:pt x="3" y="2"/>
                    <a:pt x="3" y="2"/>
                    <a:pt x="3" y="2"/>
                  </a:cubicBezTo>
                  <a:moveTo>
                    <a:pt x="3" y="2"/>
                  </a:moveTo>
                  <a:cubicBezTo>
                    <a:pt x="3" y="2"/>
                    <a:pt x="3" y="2"/>
                    <a:pt x="3" y="2"/>
                  </a:cubicBezTo>
                  <a:cubicBezTo>
                    <a:pt x="3" y="2"/>
                    <a:pt x="3" y="2"/>
                    <a:pt x="3" y="2"/>
                  </a:cubicBezTo>
                  <a:moveTo>
                    <a:pt x="3" y="1"/>
                  </a:moveTo>
                  <a:cubicBezTo>
                    <a:pt x="3" y="1"/>
                    <a:pt x="3" y="2"/>
                    <a:pt x="3" y="2"/>
                  </a:cubicBezTo>
                  <a:cubicBezTo>
                    <a:pt x="3" y="2"/>
                    <a:pt x="3" y="1"/>
                    <a:pt x="3" y="1"/>
                  </a:cubicBezTo>
                  <a:moveTo>
                    <a:pt x="3" y="1"/>
                  </a:moveTo>
                  <a:cubicBezTo>
                    <a:pt x="3" y="1"/>
                    <a:pt x="3" y="1"/>
                    <a:pt x="3" y="1"/>
                  </a:cubicBezTo>
                  <a:cubicBezTo>
                    <a:pt x="3" y="1"/>
                    <a:pt x="3" y="1"/>
                    <a:pt x="3" y="1"/>
                  </a:cubicBezTo>
                  <a:moveTo>
                    <a:pt x="3" y="1"/>
                  </a:moveTo>
                  <a:cubicBezTo>
                    <a:pt x="3" y="1"/>
                    <a:pt x="3" y="1"/>
                    <a:pt x="3" y="1"/>
                  </a:cubicBezTo>
                  <a:cubicBezTo>
                    <a:pt x="3" y="1"/>
                    <a:pt x="3" y="1"/>
                    <a:pt x="3" y="1"/>
                  </a:cubicBezTo>
                  <a:moveTo>
                    <a:pt x="4" y="1"/>
                  </a:moveTo>
                  <a:cubicBezTo>
                    <a:pt x="4" y="1"/>
                    <a:pt x="4" y="1"/>
                    <a:pt x="4" y="1"/>
                  </a:cubicBezTo>
                  <a:cubicBezTo>
                    <a:pt x="4" y="1"/>
                    <a:pt x="4" y="1"/>
                    <a:pt x="4" y="1"/>
                  </a:cubicBezTo>
                  <a:moveTo>
                    <a:pt x="4" y="0"/>
                  </a:moveTo>
                  <a:cubicBezTo>
                    <a:pt x="4" y="0"/>
                    <a:pt x="4" y="0"/>
                    <a:pt x="4" y="1"/>
                  </a:cubicBezTo>
                  <a:cubicBezTo>
                    <a:pt x="4" y="0"/>
                    <a:pt x="4" y="0"/>
                    <a:pt x="4" y="0"/>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75" name="Rectangle 93"/>
            <p:cNvSpPr>
              <a:spLocks noChangeArrowheads="1"/>
            </p:cNvSpPr>
            <p:nvPr/>
          </p:nvSpPr>
          <p:spPr bwMode="auto">
            <a:xfrm>
              <a:off x="2552587" y="5357744"/>
              <a:ext cx="6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76" name="Oval 107"/>
            <p:cNvSpPr>
              <a:spLocks noChangeArrowheads="1"/>
            </p:cNvSpPr>
            <p:nvPr/>
          </p:nvSpPr>
          <p:spPr bwMode="auto">
            <a:xfrm>
              <a:off x="2524375" y="3984745"/>
              <a:ext cx="88229" cy="73880"/>
            </a:xfrm>
            <a:prstGeom prst="ellipse">
              <a:avLst/>
            </a:pr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77" name="Oval 108"/>
            <p:cNvSpPr>
              <a:spLocks noChangeArrowheads="1"/>
            </p:cNvSpPr>
            <p:nvPr/>
          </p:nvSpPr>
          <p:spPr bwMode="auto">
            <a:xfrm>
              <a:off x="2543354" y="3998826"/>
              <a:ext cx="50270" cy="45719"/>
            </a:xfrm>
            <a:prstGeom prst="ellipse">
              <a:avLst/>
            </a:prstGeom>
            <a:solidFill>
              <a:srgbClr val="FAFCF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78" name="Freeform 109"/>
            <p:cNvSpPr>
              <a:spLocks/>
            </p:cNvSpPr>
            <p:nvPr/>
          </p:nvSpPr>
          <p:spPr bwMode="auto">
            <a:xfrm>
              <a:off x="2507447" y="3978377"/>
              <a:ext cx="122085" cy="86617"/>
            </a:xfrm>
            <a:custGeom>
              <a:avLst/>
              <a:gdLst>
                <a:gd name="T0" fmla="*/ 0 w 155"/>
                <a:gd name="T1" fmla="*/ 0 h 133"/>
                <a:gd name="T2" fmla="*/ 104 w 155"/>
                <a:gd name="T3" fmla="*/ 133 h 133"/>
                <a:gd name="T4" fmla="*/ 0 w 155"/>
                <a:gd name="T5" fmla="*/ 0 h 133"/>
              </a:gdLst>
              <a:ahLst/>
              <a:cxnLst>
                <a:cxn ang="0">
                  <a:pos x="T0" y="T1"/>
                </a:cxn>
                <a:cxn ang="0">
                  <a:pos x="T2" y="T3"/>
                </a:cxn>
                <a:cxn ang="0">
                  <a:pos x="T4" y="T5"/>
                </a:cxn>
              </a:cxnLst>
              <a:rect l="0" t="0" r="r" b="b"/>
              <a:pathLst>
                <a:path w="155" h="133">
                  <a:moveTo>
                    <a:pt x="0" y="0"/>
                  </a:moveTo>
                  <a:cubicBezTo>
                    <a:pt x="0" y="0"/>
                    <a:pt x="117" y="30"/>
                    <a:pt x="104" y="133"/>
                  </a:cubicBezTo>
                  <a:cubicBezTo>
                    <a:pt x="104" y="133"/>
                    <a:pt x="155" y="1"/>
                    <a:pt x="0"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79" name="Freeform 110"/>
            <p:cNvSpPr>
              <a:spLocks/>
            </p:cNvSpPr>
            <p:nvPr/>
          </p:nvSpPr>
          <p:spPr bwMode="auto">
            <a:xfrm>
              <a:off x="2507190" y="3978164"/>
              <a:ext cx="122598" cy="87042"/>
            </a:xfrm>
            <a:custGeom>
              <a:avLst/>
              <a:gdLst>
                <a:gd name="T0" fmla="*/ 0 w 155"/>
                <a:gd name="T1" fmla="*/ 0 h 133"/>
                <a:gd name="T2" fmla="*/ 104 w 155"/>
                <a:gd name="T3" fmla="*/ 133 h 133"/>
                <a:gd name="T4" fmla="*/ 0 w 155"/>
                <a:gd name="T5" fmla="*/ 0 h 133"/>
              </a:gdLst>
              <a:ahLst/>
              <a:cxnLst>
                <a:cxn ang="0">
                  <a:pos x="T0" y="T1"/>
                </a:cxn>
                <a:cxn ang="0">
                  <a:pos x="T2" y="T3"/>
                </a:cxn>
                <a:cxn ang="0">
                  <a:pos x="T4" y="T5"/>
                </a:cxn>
              </a:cxnLst>
              <a:rect l="0" t="0" r="r" b="b"/>
              <a:pathLst>
                <a:path w="155" h="133">
                  <a:moveTo>
                    <a:pt x="0" y="0"/>
                  </a:moveTo>
                  <a:cubicBezTo>
                    <a:pt x="0" y="0"/>
                    <a:pt x="117" y="30"/>
                    <a:pt x="104" y="133"/>
                  </a:cubicBezTo>
                  <a:cubicBezTo>
                    <a:pt x="104" y="133"/>
                    <a:pt x="155" y="1"/>
                    <a:pt x="0"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80" name="Freeform 111"/>
            <p:cNvSpPr>
              <a:spLocks/>
            </p:cNvSpPr>
            <p:nvPr/>
          </p:nvSpPr>
          <p:spPr bwMode="auto">
            <a:xfrm>
              <a:off x="2512833" y="3973918"/>
              <a:ext cx="111313" cy="95534"/>
            </a:xfrm>
            <a:custGeom>
              <a:avLst/>
              <a:gdLst>
                <a:gd name="T0" fmla="*/ 56 w 141"/>
                <a:gd name="T1" fmla="*/ 0 h 146"/>
                <a:gd name="T2" fmla="*/ 141 w 141"/>
                <a:gd name="T3" fmla="*/ 146 h 146"/>
                <a:gd name="T4" fmla="*/ 56 w 141"/>
                <a:gd name="T5" fmla="*/ 0 h 146"/>
              </a:gdLst>
              <a:ahLst/>
              <a:cxnLst>
                <a:cxn ang="0">
                  <a:pos x="T0" y="T1"/>
                </a:cxn>
                <a:cxn ang="0">
                  <a:pos x="T2" y="T3"/>
                </a:cxn>
                <a:cxn ang="0">
                  <a:pos x="T4" y="T5"/>
                </a:cxn>
              </a:cxnLst>
              <a:rect l="0" t="0" r="r" b="b"/>
              <a:pathLst>
                <a:path w="141" h="146">
                  <a:moveTo>
                    <a:pt x="56" y="0"/>
                  </a:moveTo>
                  <a:cubicBezTo>
                    <a:pt x="0" y="145"/>
                    <a:pt x="141" y="146"/>
                    <a:pt x="141" y="146"/>
                  </a:cubicBezTo>
                  <a:cubicBezTo>
                    <a:pt x="41" y="120"/>
                    <a:pt x="56" y="0"/>
                    <a:pt x="56"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81" name="Freeform 112"/>
            <p:cNvSpPr>
              <a:spLocks/>
            </p:cNvSpPr>
            <p:nvPr/>
          </p:nvSpPr>
          <p:spPr bwMode="auto">
            <a:xfrm>
              <a:off x="2512833" y="3973918"/>
              <a:ext cx="111313" cy="95534"/>
            </a:xfrm>
            <a:custGeom>
              <a:avLst/>
              <a:gdLst>
                <a:gd name="T0" fmla="*/ 56 w 141"/>
                <a:gd name="T1" fmla="*/ 0 h 146"/>
                <a:gd name="T2" fmla="*/ 141 w 141"/>
                <a:gd name="T3" fmla="*/ 146 h 146"/>
                <a:gd name="T4" fmla="*/ 56 w 141"/>
                <a:gd name="T5" fmla="*/ 0 h 146"/>
              </a:gdLst>
              <a:ahLst/>
              <a:cxnLst>
                <a:cxn ang="0">
                  <a:pos x="T0" y="T1"/>
                </a:cxn>
                <a:cxn ang="0">
                  <a:pos x="T2" y="T3"/>
                </a:cxn>
                <a:cxn ang="0">
                  <a:pos x="T4" y="T5"/>
                </a:cxn>
              </a:cxnLst>
              <a:rect l="0" t="0" r="r" b="b"/>
              <a:pathLst>
                <a:path w="141" h="146">
                  <a:moveTo>
                    <a:pt x="56" y="0"/>
                  </a:moveTo>
                  <a:cubicBezTo>
                    <a:pt x="0" y="145"/>
                    <a:pt x="141" y="146"/>
                    <a:pt x="141" y="146"/>
                  </a:cubicBezTo>
                  <a:cubicBezTo>
                    <a:pt x="41" y="120"/>
                    <a:pt x="56" y="0"/>
                    <a:pt x="56"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82" name="Freeform 113"/>
            <p:cNvSpPr>
              <a:spLocks/>
            </p:cNvSpPr>
            <p:nvPr/>
          </p:nvSpPr>
          <p:spPr bwMode="auto">
            <a:xfrm>
              <a:off x="2507190" y="3978164"/>
              <a:ext cx="122598" cy="87042"/>
            </a:xfrm>
            <a:custGeom>
              <a:avLst/>
              <a:gdLst>
                <a:gd name="T0" fmla="*/ 155 w 155"/>
                <a:gd name="T1" fmla="*/ 0 h 133"/>
                <a:gd name="T2" fmla="*/ 51 w 155"/>
                <a:gd name="T3" fmla="*/ 133 h 133"/>
                <a:gd name="T4" fmla="*/ 155 w 155"/>
                <a:gd name="T5" fmla="*/ 0 h 133"/>
              </a:gdLst>
              <a:ahLst/>
              <a:cxnLst>
                <a:cxn ang="0">
                  <a:pos x="T0" y="T1"/>
                </a:cxn>
                <a:cxn ang="0">
                  <a:pos x="T2" y="T3"/>
                </a:cxn>
                <a:cxn ang="0">
                  <a:pos x="T4" y="T5"/>
                </a:cxn>
              </a:cxnLst>
              <a:rect l="0" t="0" r="r" b="b"/>
              <a:pathLst>
                <a:path w="155" h="133">
                  <a:moveTo>
                    <a:pt x="155" y="0"/>
                  </a:moveTo>
                  <a:cubicBezTo>
                    <a:pt x="0" y="1"/>
                    <a:pt x="51" y="133"/>
                    <a:pt x="51" y="133"/>
                  </a:cubicBezTo>
                  <a:cubicBezTo>
                    <a:pt x="38" y="30"/>
                    <a:pt x="155" y="0"/>
                    <a:pt x="155"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83" name="Freeform 114"/>
            <p:cNvSpPr>
              <a:spLocks/>
            </p:cNvSpPr>
            <p:nvPr/>
          </p:nvSpPr>
          <p:spPr bwMode="auto">
            <a:xfrm>
              <a:off x="2507190" y="3978164"/>
              <a:ext cx="122598" cy="87042"/>
            </a:xfrm>
            <a:custGeom>
              <a:avLst/>
              <a:gdLst>
                <a:gd name="T0" fmla="*/ 155 w 155"/>
                <a:gd name="T1" fmla="*/ 0 h 133"/>
                <a:gd name="T2" fmla="*/ 51 w 155"/>
                <a:gd name="T3" fmla="*/ 133 h 133"/>
                <a:gd name="T4" fmla="*/ 155 w 155"/>
                <a:gd name="T5" fmla="*/ 0 h 133"/>
              </a:gdLst>
              <a:ahLst/>
              <a:cxnLst>
                <a:cxn ang="0">
                  <a:pos x="T0" y="T1"/>
                </a:cxn>
                <a:cxn ang="0">
                  <a:pos x="T2" y="T3"/>
                </a:cxn>
                <a:cxn ang="0">
                  <a:pos x="T4" y="T5"/>
                </a:cxn>
              </a:cxnLst>
              <a:rect l="0" t="0" r="r" b="b"/>
              <a:pathLst>
                <a:path w="155" h="133">
                  <a:moveTo>
                    <a:pt x="155" y="0"/>
                  </a:moveTo>
                  <a:cubicBezTo>
                    <a:pt x="0" y="1"/>
                    <a:pt x="51" y="133"/>
                    <a:pt x="51" y="133"/>
                  </a:cubicBezTo>
                  <a:cubicBezTo>
                    <a:pt x="38" y="30"/>
                    <a:pt x="155" y="0"/>
                    <a:pt x="155"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84" name="Freeform 115"/>
            <p:cNvSpPr>
              <a:spLocks/>
            </p:cNvSpPr>
            <p:nvPr/>
          </p:nvSpPr>
          <p:spPr bwMode="auto">
            <a:xfrm>
              <a:off x="2924054" y="3195963"/>
              <a:ext cx="503728" cy="352839"/>
            </a:xfrm>
            <a:custGeom>
              <a:avLst/>
              <a:gdLst>
                <a:gd name="T0" fmla="*/ 0 w 638"/>
                <a:gd name="T1" fmla="*/ 194 h 539"/>
                <a:gd name="T2" fmla="*/ 0 w 638"/>
                <a:gd name="T3" fmla="*/ 193 h 539"/>
                <a:gd name="T4" fmla="*/ 444 w 638"/>
                <a:gd name="T5" fmla="*/ 95 h 539"/>
                <a:gd name="T6" fmla="*/ 543 w 638"/>
                <a:gd name="T7" fmla="*/ 539 h 539"/>
                <a:gd name="T8" fmla="*/ 543 w 638"/>
                <a:gd name="T9" fmla="*/ 539 h 539"/>
                <a:gd name="T10" fmla="*/ 0 w 638"/>
                <a:gd name="T11" fmla="*/ 194 h 539"/>
              </a:gdLst>
              <a:ahLst/>
              <a:cxnLst>
                <a:cxn ang="0">
                  <a:pos x="T0" y="T1"/>
                </a:cxn>
                <a:cxn ang="0">
                  <a:pos x="T2" y="T3"/>
                </a:cxn>
                <a:cxn ang="0">
                  <a:pos x="T4" y="T5"/>
                </a:cxn>
                <a:cxn ang="0">
                  <a:pos x="T6" y="T7"/>
                </a:cxn>
                <a:cxn ang="0">
                  <a:pos x="T8" y="T9"/>
                </a:cxn>
                <a:cxn ang="0">
                  <a:pos x="T10" y="T11"/>
                </a:cxn>
              </a:cxnLst>
              <a:rect l="0" t="0" r="r" b="b"/>
              <a:pathLst>
                <a:path w="638" h="539">
                  <a:moveTo>
                    <a:pt x="0" y="194"/>
                  </a:moveTo>
                  <a:cubicBezTo>
                    <a:pt x="0" y="193"/>
                    <a:pt x="0" y="193"/>
                    <a:pt x="0" y="193"/>
                  </a:cubicBezTo>
                  <a:cubicBezTo>
                    <a:pt x="96" y="44"/>
                    <a:pt x="295" y="0"/>
                    <a:pt x="444" y="95"/>
                  </a:cubicBezTo>
                  <a:cubicBezTo>
                    <a:pt x="594" y="191"/>
                    <a:pt x="638" y="390"/>
                    <a:pt x="543" y="539"/>
                  </a:cubicBezTo>
                  <a:cubicBezTo>
                    <a:pt x="543" y="539"/>
                    <a:pt x="543" y="539"/>
                    <a:pt x="543" y="539"/>
                  </a:cubicBezTo>
                  <a:cubicBezTo>
                    <a:pt x="0" y="194"/>
                    <a:pt x="0" y="194"/>
                    <a:pt x="0" y="194"/>
                  </a:cubicBezTo>
                </a:path>
              </a:pathLst>
            </a:custGeom>
            <a:solidFill>
              <a:srgbClr val="EA55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85" name="Freeform 116"/>
            <p:cNvSpPr>
              <a:spLocks/>
            </p:cNvSpPr>
            <p:nvPr/>
          </p:nvSpPr>
          <p:spPr bwMode="auto">
            <a:xfrm>
              <a:off x="2545630" y="3998826"/>
              <a:ext cx="45719" cy="45719"/>
            </a:xfrm>
            <a:custGeom>
              <a:avLst/>
              <a:gdLst>
                <a:gd name="T0" fmla="*/ 7 w 7"/>
                <a:gd name="T1" fmla="*/ 0 h 12"/>
                <a:gd name="T2" fmla="*/ 0 w 7"/>
                <a:gd name="T3" fmla="*/ 12 h 12"/>
                <a:gd name="T4" fmla="*/ 7 w 7"/>
                <a:gd name="T5" fmla="*/ 0 h 12"/>
              </a:gdLst>
              <a:ahLst/>
              <a:cxnLst>
                <a:cxn ang="0">
                  <a:pos x="T0" y="T1"/>
                </a:cxn>
                <a:cxn ang="0">
                  <a:pos x="T2" y="T3"/>
                </a:cxn>
                <a:cxn ang="0">
                  <a:pos x="T4" y="T5"/>
                </a:cxn>
              </a:cxnLst>
              <a:rect l="0" t="0" r="r" b="b"/>
              <a:pathLst>
                <a:path w="7" h="12">
                  <a:moveTo>
                    <a:pt x="7" y="0"/>
                  </a:moveTo>
                  <a:cubicBezTo>
                    <a:pt x="5" y="4"/>
                    <a:pt x="2" y="8"/>
                    <a:pt x="0" y="12"/>
                  </a:cubicBezTo>
                  <a:cubicBezTo>
                    <a:pt x="2" y="8"/>
                    <a:pt x="5" y="4"/>
                    <a:pt x="7" y="0"/>
                  </a:cubicBezTo>
                </a:path>
              </a:pathLst>
            </a:custGeom>
            <a:solidFill>
              <a:srgbClr val="FAFCF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86" name="Oval 32"/>
            <p:cNvSpPr>
              <a:spLocks noChangeArrowheads="1"/>
            </p:cNvSpPr>
            <p:nvPr/>
          </p:nvSpPr>
          <p:spPr bwMode="auto">
            <a:xfrm>
              <a:off x="2985315" y="3946107"/>
              <a:ext cx="183127" cy="151581"/>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87" name="Oval 33"/>
            <p:cNvSpPr>
              <a:spLocks noChangeArrowheads="1"/>
            </p:cNvSpPr>
            <p:nvPr/>
          </p:nvSpPr>
          <p:spPr bwMode="auto">
            <a:xfrm>
              <a:off x="3003268" y="3960543"/>
              <a:ext cx="147220" cy="122284"/>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88" name="Freeform 34"/>
            <p:cNvSpPr>
              <a:spLocks noEditPoints="1"/>
            </p:cNvSpPr>
            <p:nvPr/>
          </p:nvSpPr>
          <p:spPr bwMode="auto">
            <a:xfrm>
              <a:off x="3003268" y="4002154"/>
              <a:ext cx="3078" cy="29722"/>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89" name="Freeform 35"/>
            <p:cNvSpPr>
              <a:spLocks/>
            </p:cNvSpPr>
            <p:nvPr/>
          </p:nvSpPr>
          <p:spPr bwMode="auto">
            <a:xfrm>
              <a:off x="3003268" y="3968186"/>
              <a:ext cx="61555" cy="113792"/>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90" name="Rectangle 36"/>
            <p:cNvSpPr>
              <a:spLocks noChangeArrowheads="1"/>
            </p:cNvSpPr>
            <p:nvPr/>
          </p:nvSpPr>
          <p:spPr bwMode="auto">
            <a:xfrm>
              <a:off x="3033533" y="3994511"/>
              <a:ext cx="86690" cy="41186"/>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91" name="Oval 32"/>
            <p:cNvSpPr>
              <a:spLocks noChangeArrowheads="1"/>
            </p:cNvSpPr>
            <p:nvPr/>
          </p:nvSpPr>
          <p:spPr bwMode="auto">
            <a:xfrm>
              <a:off x="2477440" y="4359642"/>
              <a:ext cx="183127" cy="151581"/>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92" name="Oval 33"/>
            <p:cNvSpPr>
              <a:spLocks noChangeArrowheads="1"/>
            </p:cNvSpPr>
            <p:nvPr/>
          </p:nvSpPr>
          <p:spPr bwMode="auto">
            <a:xfrm>
              <a:off x="2495393" y="4374078"/>
              <a:ext cx="147220" cy="122284"/>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93" name="Freeform 34"/>
            <p:cNvSpPr>
              <a:spLocks noEditPoints="1"/>
            </p:cNvSpPr>
            <p:nvPr/>
          </p:nvSpPr>
          <p:spPr bwMode="auto">
            <a:xfrm>
              <a:off x="2495393" y="4415689"/>
              <a:ext cx="3078" cy="29722"/>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94" name="Freeform 35"/>
            <p:cNvSpPr>
              <a:spLocks/>
            </p:cNvSpPr>
            <p:nvPr/>
          </p:nvSpPr>
          <p:spPr bwMode="auto">
            <a:xfrm>
              <a:off x="2495393" y="4381721"/>
              <a:ext cx="61555" cy="113792"/>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95" name="Rectangle 36"/>
            <p:cNvSpPr>
              <a:spLocks noChangeArrowheads="1"/>
            </p:cNvSpPr>
            <p:nvPr/>
          </p:nvSpPr>
          <p:spPr bwMode="auto">
            <a:xfrm>
              <a:off x="2525658" y="4408046"/>
              <a:ext cx="86690" cy="41186"/>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96" name="Oval 32"/>
            <p:cNvSpPr>
              <a:spLocks noChangeArrowheads="1"/>
            </p:cNvSpPr>
            <p:nvPr/>
          </p:nvSpPr>
          <p:spPr bwMode="auto">
            <a:xfrm>
              <a:off x="1954181" y="3941224"/>
              <a:ext cx="183127" cy="151581"/>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97" name="Oval 33"/>
            <p:cNvSpPr>
              <a:spLocks noChangeArrowheads="1"/>
            </p:cNvSpPr>
            <p:nvPr/>
          </p:nvSpPr>
          <p:spPr bwMode="auto">
            <a:xfrm>
              <a:off x="1972134" y="3955660"/>
              <a:ext cx="147220" cy="122284"/>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98" name="Freeform 34"/>
            <p:cNvSpPr>
              <a:spLocks noEditPoints="1"/>
            </p:cNvSpPr>
            <p:nvPr/>
          </p:nvSpPr>
          <p:spPr bwMode="auto">
            <a:xfrm>
              <a:off x="1972134" y="3997271"/>
              <a:ext cx="3078" cy="29722"/>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99" name="Freeform 35"/>
            <p:cNvSpPr>
              <a:spLocks/>
            </p:cNvSpPr>
            <p:nvPr/>
          </p:nvSpPr>
          <p:spPr bwMode="auto">
            <a:xfrm>
              <a:off x="1972134" y="3963303"/>
              <a:ext cx="61555" cy="113792"/>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00" name="Rectangle 36"/>
            <p:cNvSpPr>
              <a:spLocks noChangeArrowheads="1"/>
            </p:cNvSpPr>
            <p:nvPr/>
          </p:nvSpPr>
          <p:spPr bwMode="auto">
            <a:xfrm>
              <a:off x="2002399" y="3989628"/>
              <a:ext cx="86690" cy="41186"/>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01" name="Freeform 113"/>
            <p:cNvSpPr>
              <a:spLocks/>
            </p:cNvSpPr>
            <p:nvPr/>
          </p:nvSpPr>
          <p:spPr bwMode="auto">
            <a:xfrm>
              <a:off x="2873435" y="3106450"/>
              <a:ext cx="189707" cy="173354"/>
            </a:xfrm>
            <a:custGeom>
              <a:avLst/>
              <a:gdLst>
                <a:gd name="T0" fmla="*/ 155 w 155"/>
                <a:gd name="T1" fmla="*/ 0 h 133"/>
                <a:gd name="T2" fmla="*/ 51 w 155"/>
                <a:gd name="T3" fmla="*/ 133 h 133"/>
                <a:gd name="T4" fmla="*/ 155 w 155"/>
                <a:gd name="T5" fmla="*/ 0 h 133"/>
              </a:gdLst>
              <a:ahLst/>
              <a:cxnLst>
                <a:cxn ang="0">
                  <a:pos x="T0" y="T1"/>
                </a:cxn>
                <a:cxn ang="0">
                  <a:pos x="T2" y="T3"/>
                </a:cxn>
                <a:cxn ang="0">
                  <a:pos x="T4" y="T5"/>
                </a:cxn>
              </a:cxnLst>
              <a:rect l="0" t="0" r="r" b="b"/>
              <a:pathLst>
                <a:path w="155" h="133">
                  <a:moveTo>
                    <a:pt x="155" y="0"/>
                  </a:moveTo>
                  <a:cubicBezTo>
                    <a:pt x="0" y="1"/>
                    <a:pt x="51" y="133"/>
                    <a:pt x="51" y="133"/>
                  </a:cubicBezTo>
                  <a:cubicBezTo>
                    <a:pt x="38" y="30"/>
                    <a:pt x="155" y="0"/>
                    <a:pt x="155"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02" name="Freeform 201"/>
            <p:cNvSpPr>
              <a:spLocks/>
            </p:cNvSpPr>
            <p:nvPr/>
          </p:nvSpPr>
          <p:spPr bwMode="auto">
            <a:xfrm>
              <a:off x="2826197" y="3038879"/>
              <a:ext cx="189707" cy="173354"/>
            </a:xfrm>
            <a:custGeom>
              <a:avLst/>
              <a:gdLst>
                <a:gd name="T0" fmla="*/ 155 w 155"/>
                <a:gd name="T1" fmla="*/ 0 h 133"/>
                <a:gd name="T2" fmla="*/ 51 w 155"/>
                <a:gd name="T3" fmla="*/ 133 h 133"/>
                <a:gd name="T4" fmla="*/ 155 w 155"/>
                <a:gd name="T5" fmla="*/ 0 h 133"/>
              </a:gdLst>
              <a:ahLst/>
              <a:cxnLst>
                <a:cxn ang="0">
                  <a:pos x="T0" y="T1"/>
                </a:cxn>
                <a:cxn ang="0">
                  <a:pos x="T2" y="T3"/>
                </a:cxn>
                <a:cxn ang="0">
                  <a:pos x="T4" y="T5"/>
                </a:cxn>
              </a:cxnLst>
              <a:rect l="0" t="0" r="r" b="b"/>
              <a:pathLst>
                <a:path w="155" h="133">
                  <a:moveTo>
                    <a:pt x="155" y="0"/>
                  </a:moveTo>
                  <a:cubicBezTo>
                    <a:pt x="0" y="1"/>
                    <a:pt x="51" y="133"/>
                    <a:pt x="51" y="133"/>
                  </a:cubicBezTo>
                  <a:cubicBezTo>
                    <a:pt x="38" y="30"/>
                    <a:pt x="155" y="0"/>
                    <a:pt x="155"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03" name="Freeform 109"/>
            <p:cNvSpPr>
              <a:spLocks/>
            </p:cNvSpPr>
            <p:nvPr/>
          </p:nvSpPr>
          <p:spPr bwMode="auto">
            <a:xfrm>
              <a:off x="2068315" y="3103725"/>
              <a:ext cx="188913" cy="172508"/>
            </a:xfrm>
            <a:custGeom>
              <a:avLst/>
              <a:gdLst>
                <a:gd name="T0" fmla="*/ 0 w 155"/>
                <a:gd name="T1" fmla="*/ 0 h 133"/>
                <a:gd name="T2" fmla="*/ 104 w 155"/>
                <a:gd name="T3" fmla="*/ 133 h 133"/>
                <a:gd name="T4" fmla="*/ 0 w 155"/>
                <a:gd name="T5" fmla="*/ 0 h 133"/>
              </a:gdLst>
              <a:ahLst/>
              <a:cxnLst>
                <a:cxn ang="0">
                  <a:pos x="T0" y="T1"/>
                </a:cxn>
                <a:cxn ang="0">
                  <a:pos x="T2" y="T3"/>
                </a:cxn>
                <a:cxn ang="0">
                  <a:pos x="T4" y="T5"/>
                </a:cxn>
              </a:cxnLst>
              <a:rect l="0" t="0" r="r" b="b"/>
              <a:pathLst>
                <a:path w="155" h="133">
                  <a:moveTo>
                    <a:pt x="0" y="0"/>
                  </a:moveTo>
                  <a:cubicBezTo>
                    <a:pt x="0" y="0"/>
                    <a:pt x="117" y="30"/>
                    <a:pt x="104" y="133"/>
                  </a:cubicBezTo>
                  <a:cubicBezTo>
                    <a:pt x="104" y="133"/>
                    <a:pt x="155" y="1"/>
                    <a:pt x="0"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04" name="Freeform 110"/>
            <p:cNvSpPr>
              <a:spLocks/>
            </p:cNvSpPr>
            <p:nvPr/>
          </p:nvSpPr>
          <p:spPr bwMode="auto">
            <a:xfrm>
              <a:off x="2115940" y="3019773"/>
              <a:ext cx="189707" cy="173354"/>
            </a:xfrm>
            <a:custGeom>
              <a:avLst/>
              <a:gdLst>
                <a:gd name="T0" fmla="*/ 0 w 155"/>
                <a:gd name="T1" fmla="*/ 0 h 133"/>
                <a:gd name="T2" fmla="*/ 104 w 155"/>
                <a:gd name="T3" fmla="*/ 133 h 133"/>
                <a:gd name="T4" fmla="*/ 0 w 155"/>
                <a:gd name="T5" fmla="*/ 0 h 133"/>
              </a:gdLst>
              <a:ahLst/>
              <a:cxnLst>
                <a:cxn ang="0">
                  <a:pos x="T0" y="T1"/>
                </a:cxn>
                <a:cxn ang="0">
                  <a:pos x="T2" y="T3"/>
                </a:cxn>
                <a:cxn ang="0">
                  <a:pos x="T4" y="T5"/>
                </a:cxn>
              </a:cxnLst>
              <a:rect l="0" t="0" r="r" b="b"/>
              <a:pathLst>
                <a:path w="155" h="133">
                  <a:moveTo>
                    <a:pt x="0" y="0"/>
                  </a:moveTo>
                  <a:cubicBezTo>
                    <a:pt x="0" y="0"/>
                    <a:pt x="117" y="30"/>
                    <a:pt x="104" y="133"/>
                  </a:cubicBezTo>
                  <a:cubicBezTo>
                    <a:pt x="104" y="133"/>
                    <a:pt x="155" y="1"/>
                    <a:pt x="0"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05" name="Rectangle 5"/>
            <p:cNvSpPr>
              <a:spLocks noChangeArrowheads="1"/>
            </p:cNvSpPr>
            <p:nvPr/>
          </p:nvSpPr>
          <p:spPr bwMode="auto">
            <a:xfrm>
              <a:off x="2518042" y="3265412"/>
              <a:ext cx="76271" cy="185738"/>
            </a:xfrm>
            <a:prstGeom prst="rect">
              <a:avLst/>
            </a:prstGeom>
            <a:solidFill>
              <a:srgbClr val="9E9D9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06" name="Freeform 9"/>
            <p:cNvSpPr>
              <a:spLocks/>
            </p:cNvSpPr>
            <p:nvPr/>
          </p:nvSpPr>
          <p:spPr bwMode="auto">
            <a:xfrm>
              <a:off x="2429650" y="3167780"/>
              <a:ext cx="257195" cy="97632"/>
            </a:xfrm>
            <a:custGeom>
              <a:avLst/>
              <a:gdLst>
                <a:gd name="T0" fmla="*/ 188 w 188"/>
                <a:gd name="T1" fmla="*/ 64 h 80"/>
                <a:gd name="T2" fmla="*/ 172 w 188"/>
                <a:gd name="T3" fmla="*/ 80 h 80"/>
                <a:gd name="T4" fmla="*/ 16 w 188"/>
                <a:gd name="T5" fmla="*/ 80 h 80"/>
                <a:gd name="T6" fmla="*/ 0 w 188"/>
                <a:gd name="T7" fmla="*/ 64 h 80"/>
                <a:gd name="T8" fmla="*/ 0 w 188"/>
                <a:gd name="T9" fmla="*/ 16 h 80"/>
                <a:gd name="T10" fmla="*/ 16 w 188"/>
                <a:gd name="T11" fmla="*/ 0 h 80"/>
                <a:gd name="T12" fmla="*/ 172 w 188"/>
                <a:gd name="T13" fmla="*/ 0 h 80"/>
                <a:gd name="T14" fmla="*/ 188 w 188"/>
                <a:gd name="T15" fmla="*/ 16 h 80"/>
                <a:gd name="T16" fmla="*/ 188 w 188"/>
                <a:gd name="T17" fmla="*/ 64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8" h="80">
                  <a:moveTo>
                    <a:pt x="188" y="64"/>
                  </a:moveTo>
                  <a:cubicBezTo>
                    <a:pt x="188" y="73"/>
                    <a:pt x="181" y="80"/>
                    <a:pt x="172" y="80"/>
                  </a:cubicBezTo>
                  <a:cubicBezTo>
                    <a:pt x="16" y="80"/>
                    <a:pt x="16" y="80"/>
                    <a:pt x="16" y="80"/>
                  </a:cubicBezTo>
                  <a:cubicBezTo>
                    <a:pt x="7" y="80"/>
                    <a:pt x="0" y="73"/>
                    <a:pt x="0" y="64"/>
                  </a:cubicBezTo>
                  <a:cubicBezTo>
                    <a:pt x="0" y="16"/>
                    <a:pt x="0" y="16"/>
                    <a:pt x="0" y="16"/>
                  </a:cubicBezTo>
                  <a:cubicBezTo>
                    <a:pt x="0" y="7"/>
                    <a:pt x="7" y="0"/>
                    <a:pt x="16" y="0"/>
                  </a:cubicBezTo>
                  <a:cubicBezTo>
                    <a:pt x="172" y="0"/>
                    <a:pt x="172" y="0"/>
                    <a:pt x="172" y="0"/>
                  </a:cubicBezTo>
                  <a:cubicBezTo>
                    <a:pt x="181" y="0"/>
                    <a:pt x="188" y="7"/>
                    <a:pt x="188" y="16"/>
                  </a:cubicBezTo>
                  <a:lnTo>
                    <a:pt x="188" y="64"/>
                  </a:lnTo>
                  <a:close/>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07" name="Freeform 111"/>
            <p:cNvSpPr>
              <a:spLocks/>
            </p:cNvSpPr>
            <p:nvPr/>
          </p:nvSpPr>
          <p:spPr bwMode="auto">
            <a:xfrm>
              <a:off x="1555300" y="3397478"/>
              <a:ext cx="209550" cy="178594"/>
            </a:xfrm>
            <a:custGeom>
              <a:avLst/>
              <a:gdLst>
                <a:gd name="T0" fmla="*/ 56 w 141"/>
                <a:gd name="T1" fmla="*/ 0 h 146"/>
                <a:gd name="T2" fmla="*/ 141 w 141"/>
                <a:gd name="T3" fmla="*/ 146 h 146"/>
                <a:gd name="T4" fmla="*/ 56 w 141"/>
                <a:gd name="T5" fmla="*/ 0 h 146"/>
              </a:gdLst>
              <a:ahLst/>
              <a:cxnLst>
                <a:cxn ang="0">
                  <a:pos x="T0" y="T1"/>
                </a:cxn>
                <a:cxn ang="0">
                  <a:pos x="T2" y="T3"/>
                </a:cxn>
                <a:cxn ang="0">
                  <a:pos x="T4" y="T5"/>
                </a:cxn>
              </a:cxnLst>
              <a:rect l="0" t="0" r="r" b="b"/>
              <a:pathLst>
                <a:path w="141" h="146">
                  <a:moveTo>
                    <a:pt x="56" y="0"/>
                  </a:moveTo>
                  <a:cubicBezTo>
                    <a:pt x="0" y="145"/>
                    <a:pt x="141" y="146"/>
                    <a:pt x="141" y="146"/>
                  </a:cubicBezTo>
                  <a:cubicBezTo>
                    <a:pt x="41" y="120"/>
                    <a:pt x="56" y="0"/>
                    <a:pt x="56"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08" name="Freeform 112"/>
            <p:cNvSpPr>
              <a:spLocks/>
            </p:cNvSpPr>
            <p:nvPr/>
          </p:nvSpPr>
          <p:spPr bwMode="auto">
            <a:xfrm>
              <a:off x="1450620" y="3420503"/>
              <a:ext cx="209550" cy="178594"/>
            </a:xfrm>
            <a:custGeom>
              <a:avLst/>
              <a:gdLst>
                <a:gd name="T0" fmla="*/ 56 w 141"/>
                <a:gd name="T1" fmla="*/ 0 h 146"/>
                <a:gd name="T2" fmla="*/ 141 w 141"/>
                <a:gd name="T3" fmla="*/ 146 h 146"/>
                <a:gd name="T4" fmla="*/ 56 w 141"/>
                <a:gd name="T5" fmla="*/ 0 h 146"/>
              </a:gdLst>
              <a:ahLst/>
              <a:cxnLst>
                <a:cxn ang="0">
                  <a:pos x="T0" y="T1"/>
                </a:cxn>
                <a:cxn ang="0">
                  <a:pos x="T2" y="T3"/>
                </a:cxn>
                <a:cxn ang="0">
                  <a:pos x="T4" y="T5"/>
                </a:cxn>
              </a:cxnLst>
              <a:rect l="0" t="0" r="r" b="b"/>
              <a:pathLst>
                <a:path w="141" h="146">
                  <a:moveTo>
                    <a:pt x="56" y="0"/>
                  </a:moveTo>
                  <a:cubicBezTo>
                    <a:pt x="0" y="145"/>
                    <a:pt x="141" y="146"/>
                    <a:pt x="141" y="146"/>
                  </a:cubicBezTo>
                  <a:cubicBezTo>
                    <a:pt x="41" y="120"/>
                    <a:pt x="56" y="0"/>
                    <a:pt x="56"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Tree>
    <p:custDataLst>
      <p:tags r:id="rId1"/>
    </p:custDataLst>
    <p:extLst>
      <p:ext uri="{BB962C8B-B14F-4D97-AF65-F5344CB8AC3E}">
        <p14:creationId xmlns:p14="http://schemas.microsoft.com/office/powerpoint/2010/main" val="245817040"/>
      </p:ext>
    </p:extLst>
  </p:cSld>
  <p:clrMapOvr>
    <a:masterClrMapping/>
  </p:clrMapOvr>
  <mc:AlternateContent xmlns:mc="http://schemas.openxmlformats.org/markup-compatibility/2006" xmlns:p14="http://schemas.microsoft.com/office/powerpoint/2010/main">
    <mc:Choice Requires="p14">
      <p:transition p14:dur="0">
        <p:sndAc>
          <p:stSnd>
            <p:snd r:embed="rId4" name="chimes.wav"/>
          </p:stSnd>
        </p:sndAc>
      </p:transition>
    </mc:Choice>
    <mc:Fallback xmlns="">
      <p:transition>
        <p:sndAc>
          <p:stSnd>
            <p:snd r:embed="rId16"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28"/>
                    </p:tgtEl>
                  </p:cond>
                </p:stCondLst>
                <p:endSync evt="end" delay="0">
                  <p:rtn val="all"/>
                </p:endSync>
                <p:childTnLst>
                  <p:par>
                    <p:cTn id="18" fill="hold">
                      <p:stCondLst>
                        <p:cond delay="0"/>
                      </p:stCondLst>
                      <p:childTnLst>
                        <p:par>
                          <p:cTn id="19" fill="hold">
                            <p:stCondLst>
                              <p:cond delay="0"/>
                            </p:stCondLst>
                            <p:childTnLst>
                              <p:par>
                                <p:cTn id="20" presetID="8" presetClass="emph" presetSubtype="0" fill="hold" nodeType="clickEffect">
                                  <p:stCondLst>
                                    <p:cond delay="0"/>
                                  </p:stCondLst>
                                  <p:childTnLst>
                                    <p:animRot by="21600000">
                                      <p:cBhvr>
                                        <p:cTn id="21" dur="59000" fill="hold"/>
                                        <p:tgtEl>
                                          <p:spTgt spid="134"/>
                                        </p:tgtEl>
                                        <p:attrNameLst>
                                          <p:attrName>r</p:attrName>
                                        </p:attrNameLst>
                                      </p:cBhvr>
                                    </p:animRot>
                                  </p:childTnLst>
                                </p:cTn>
                              </p:par>
                            </p:childTnLst>
                          </p:cTn>
                        </p:par>
                        <p:par>
                          <p:cTn id="22" fill="hold">
                            <p:stCondLst>
                              <p:cond delay="59000"/>
                            </p:stCondLst>
                            <p:childTnLst>
                              <p:par>
                                <p:cTn id="23" presetID="53" presetClass="entr" presetSubtype="16" fill="hold" nodeType="afterEffect">
                                  <p:stCondLst>
                                    <p:cond delay="0"/>
                                  </p:stCondLst>
                                  <p:childTnLst>
                                    <p:set>
                                      <p:cBhvr>
                                        <p:cTn id="24" dur="1" fill="hold">
                                          <p:stCondLst>
                                            <p:cond delay="0"/>
                                          </p:stCondLst>
                                        </p:cTn>
                                        <p:tgtEl>
                                          <p:spTgt spid="131"/>
                                        </p:tgtEl>
                                        <p:attrNameLst>
                                          <p:attrName>style.visibility</p:attrName>
                                        </p:attrNameLst>
                                      </p:cBhvr>
                                      <p:to>
                                        <p:strVal val="visible"/>
                                      </p:to>
                                    </p:set>
                                    <p:anim calcmode="lin" valueType="num">
                                      <p:cBhvr>
                                        <p:cTn id="25" dur="500" fill="hold"/>
                                        <p:tgtEl>
                                          <p:spTgt spid="131"/>
                                        </p:tgtEl>
                                        <p:attrNameLst>
                                          <p:attrName>ppt_w</p:attrName>
                                        </p:attrNameLst>
                                      </p:cBhvr>
                                      <p:tavLst>
                                        <p:tav tm="0">
                                          <p:val>
                                            <p:fltVal val="0"/>
                                          </p:val>
                                        </p:tav>
                                        <p:tav tm="100000">
                                          <p:val>
                                            <p:strVal val="#ppt_w"/>
                                          </p:val>
                                        </p:tav>
                                      </p:tavLst>
                                    </p:anim>
                                    <p:anim calcmode="lin" valueType="num">
                                      <p:cBhvr>
                                        <p:cTn id="26" dur="500" fill="hold"/>
                                        <p:tgtEl>
                                          <p:spTgt spid="131"/>
                                        </p:tgtEl>
                                        <p:attrNameLst>
                                          <p:attrName>ppt_h</p:attrName>
                                        </p:attrNameLst>
                                      </p:cBhvr>
                                      <p:tavLst>
                                        <p:tav tm="0">
                                          <p:val>
                                            <p:fltVal val="0"/>
                                          </p:val>
                                        </p:tav>
                                        <p:tav tm="100000">
                                          <p:val>
                                            <p:strVal val="#ppt_h"/>
                                          </p:val>
                                        </p:tav>
                                      </p:tavLst>
                                    </p:anim>
                                    <p:animEffect transition="in" filter="fade">
                                      <p:cBhvr>
                                        <p:cTn id="27" dur="500"/>
                                        <p:tgtEl>
                                          <p:spTgt spid="131"/>
                                        </p:tgtEl>
                                      </p:cBhvr>
                                    </p:animEffect>
                                  </p:childTnLst>
                                  <p:subTnLst>
                                    <p:audio>
                                      <p:cMediaNode>
                                        <p:cTn display="0" masterRel="sameClick">
                                          <p:stCondLst>
                                            <p:cond evt="begin" delay="0">
                                              <p:tn val="23"/>
                                            </p:cond>
                                          </p:stCondLst>
                                          <p:endCondLst>
                                            <p:cond evt="onStopAudio" delay="0">
                                              <p:tgtEl>
                                                <p:sldTgt/>
                                              </p:tgtEl>
                                            </p:cond>
                                          </p:endCondLst>
                                        </p:cTn>
                                        <p:tgtEl>
                                          <p:sndTgt r:embed="rId4" name="chimes.wav"/>
                                        </p:tgtEl>
                                      </p:cMediaNode>
                                    </p:audio>
                                  </p:subTnLst>
                                </p:cTn>
                              </p:par>
                            </p:childTnLst>
                          </p:cTn>
                        </p:par>
                      </p:childTnLst>
                    </p:cTn>
                  </p:par>
                </p:childTnLst>
              </p:cTn>
              <p:nextCondLst>
                <p:cond evt="onClick" delay="0">
                  <p:tgtEl>
                    <p:spTgt spid="128"/>
                  </p:tgtEl>
                </p:cond>
              </p:nextCondLst>
            </p:seq>
          </p:childTnLst>
        </p:cTn>
      </p:par>
    </p:tnLst>
    <p:bldLst>
      <p:bldP spid="27" grpId="0" animBg="1"/>
      <p:bldP spid="2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id="{808B5389-96DF-4FAF-96B3-8993C7E5672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59834" y="116632"/>
            <a:ext cx="1456072" cy="1856600"/>
          </a:xfrm>
          <a:prstGeom prst="rect">
            <a:avLst/>
          </a:prstGeom>
        </p:spPr>
      </p:pic>
      <p:sp>
        <p:nvSpPr>
          <p:cNvPr id="27" name="Rectangle: Folded Corner 26">
            <a:extLst>
              <a:ext uri="{FF2B5EF4-FFF2-40B4-BE49-F238E27FC236}">
                <a16:creationId xmlns:a16="http://schemas.microsoft.com/office/drawing/2014/main" id="{A468FF43-48BE-45C8-AE0E-72371E21D00D}"/>
              </a:ext>
            </a:extLst>
          </p:cNvPr>
          <p:cNvSpPr/>
          <p:nvPr/>
        </p:nvSpPr>
        <p:spPr>
          <a:xfrm>
            <a:off x="381001" y="275771"/>
            <a:ext cx="7217228" cy="1425037"/>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800" b="1" u="sng">
                <a:solidFill>
                  <a:srgbClr val="C00000"/>
                </a:solidFill>
                <a:latin typeface="+mj-lt"/>
              </a:rPr>
              <a:t>Câu hỏi</a:t>
            </a:r>
            <a:r>
              <a:rPr lang="en-US" sz="2800" b="1" u="sng">
                <a:solidFill>
                  <a:srgbClr val="C00000"/>
                </a:solidFill>
                <a:latin typeface="+mj-lt"/>
              </a:rPr>
              <a:t> 6</a:t>
            </a:r>
            <a:r>
              <a:rPr lang="vi-VN" sz="2800" b="1" u="sng">
                <a:solidFill>
                  <a:srgbClr val="C00000"/>
                </a:solidFill>
                <a:latin typeface="+mj-lt"/>
              </a:rPr>
              <a:t>:</a:t>
            </a:r>
            <a:r>
              <a:rPr lang="en-US" sz="2800" b="1" u="sng">
                <a:solidFill>
                  <a:srgbClr val="C00000"/>
                </a:solidFill>
                <a:latin typeface="+mj-lt"/>
              </a:rPr>
              <a:t> </a:t>
            </a:r>
            <a:r>
              <a:rPr lang="vi-VN" sz="2800">
                <a:solidFill>
                  <a:srgbClr val="C00000"/>
                </a:solidFill>
                <a:latin typeface="+mj-lt"/>
              </a:rPr>
              <a:t>Em hãy tìm đầu vào, đầu ra của các thuật toán sau đây:</a:t>
            </a:r>
            <a:r>
              <a:rPr lang="en-US" sz="2800">
                <a:solidFill>
                  <a:srgbClr val="C00000"/>
                </a:solidFill>
                <a:latin typeface="+mj-lt"/>
              </a:rPr>
              <a:t> </a:t>
            </a:r>
            <a:r>
              <a:rPr lang="en-US" sz="2800">
                <a:solidFill>
                  <a:srgbClr val="C00000"/>
                </a:solidFill>
                <a:latin typeface="Times New Roman" pitchFamily="18" charset="0"/>
                <a:cs typeface="Times New Roman" pitchFamily="18" charset="0"/>
              </a:rPr>
              <a:t>Thuật toán tìm một cuốn sách có trên giá sách hay không?</a:t>
            </a:r>
          </a:p>
        </p:txBody>
      </p:sp>
      <p:sp>
        <p:nvSpPr>
          <p:cNvPr id="28" name="Rectangle: Folded Corner 27">
            <a:extLst>
              <a:ext uri="{FF2B5EF4-FFF2-40B4-BE49-F238E27FC236}">
                <a16:creationId xmlns:a16="http://schemas.microsoft.com/office/drawing/2014/main" id="{02105D08-1F14-416F-86C2-51DFEA1D8826}"/>
              </a:ext>
            </a:extLst>
          </p:cNvPr>
          <p:cNvSpPr/>
          <p:nvPr/>
        </p:nvSpPr>
        <p:spPr>
          <a:xfrm>
            <a:off x="380999" y="1700808"/>
            <a:ext cx="8459797" cy="1964071"/>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a:solidFill>
                  <a:srgbClr val="002060"/>
                </a:solidFill>
                <a:latin typeface="Times New Roman" pitchFamily="18" charset="0"/>
                <a:cs typeface="Times New Roman" pitchFamily="18" charset="0"/>
              </a:rPr>
              <a:t>Trả lời:</a:t>
            </a:r>
          </a:p>
          <a:p>
            <a:r>
              <a:rPr lang="en-US" sz="2800">
                <a:solidFill>
                  <a:srgbClr val="002060"/>
                </a:solidFill>
                <a:latin typeface="Times New Roman" pitchFamily="18" charset="0"/>
                <a:cs typeface="Times New Roman" pitchFamily="18" charset="0"/>
              </a:rPr>
              <a:t>- Đầu vào: Tên cuốn sách cần tìm, giá sách.</a:t>
            </a:r>
          </a:p>
          <a:p>
            <a:r>
              <a:rPr lang="en-US" sz="2800">
                <a:solidFill>
                  <a:srgbClr val="002060"/>
                </a:solidFill>
                <a:latin typeface="Times New Roman" pitchFamily="18" charset="0"/>
                <a:cs typeface="Times New Roman" pitchFamily="18" charset="0"/>
              </a:rPr>
              <a:t>- Đầu ra: Thông báo cuốn sách có trên giá hay không, nếu có chỉ ra vị trí của nó trên giá sách.</a:t>
            </a:r>
          </a:p>
        </p:txBody>
      </p:sp>
      <p:sp>
        <p:nvSpPr>
          <p:cNvPr id="18" name="Rectangle 17">
            <a:extLst>
              <a:ext uri="{FF2B5EF4-FFF2-40B4-BE49-F238E27FC236}">
                <a16:creationId xmlns:a16="http://schemas.microsoft.com/office/drawing/2014/main" id="{8A1AF95E-ACBD-46E9-8F43-1F6D65A0D221}"/>
              </a:ext>
            </a:extLst>
          </p:cNvPr>
          <p:cNvSpPr/>
          <p:nvPr/>
        </p:nvSpPr>
        <p:spPr>
          <a:xfrm rot="5600923">
            <a:off x="859428" y="5025485"/>
            <a:ext cx="2438330" cy="188234"/>
          </a:xfrm>
          <a:prstGeom prst="rect">
            <a:avLst/>
          </a:pr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Arrow: Pentagon 30">
            <a:hlinkClick r:id="rId7" action="ppaction://hlinksldjump"/>
            <a:extLst>
              <a:ext uri="{FF2B5EF4-FFF2-40B4-BE49-F238E27FC236}">
                <a16:creationId xmlns:a16="http://schemas.microsoft.com/office/drawing/2014/main" id="{AA693000-41B6-4481-BACC-F3E8F4F6DBBA}"/>
              </a:ext>
            </a:extLst>
          </p:cNvPr>
          <p:cNvSpPr/>
          <p:nvPr/>
        </p:nvSpPr>
        <p:spPr>
          <a:xfrm rot="586976" flipH="1">
            <a:off x="1141780" y="4069021"/>
            <a:ext cx="1733204" cy="899514"/>
          </a:xfrm>
          <a:prstGeom prst="homePlate">
            <a:avLst/>
          </a:pr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Tahoma" panose="020B0604030504040204" pitchFamily="34" charset="0"/>
                <a:ea typeface="Tahoma" panose="020B0604030504040204" pitchFamily="34" charset="0"/>
                <a:cs typeface="Tahoma" panose="020B0604030504040204" pitchFamily="34" charset="0"/>
              </a:rPr>
              <a:t>GO </a:t>
            </a:r>
            <a:r>
              <a:rPr lang="en-US" sz="2800" b="1" dirty="0">
                <a:latin typeface="Tahoma" panose="020B0604030504040204" pitchFamily="34" charset="0"/>
                <a:ea typeface="Tahoma" panose="020B0604030504040204" pitchFamily="34" charset="0"/>
                <a:cs typeface="Tahoma" panose="020B0604030504040204" pitchFamily="34" charset="0"/>
                <a:hlinkClick r:id="rId7" action="ppaction://hlinksldjump"/>
              </a:rPr>
              <a:t>HOME</a:t>
            </a:r>
            <a:endParaRPr lang="en-US" sz="2800" b="1" dirty="0">
              <a:latin typeface="Tahoma" panose="020B0604030504040204" pitchFamily="34" charset="0"/>
              <a:ea typeface="Tahoma" panose="020B0604030504040204" pitchFamily="34" charset="0"/>
              <a:cs typeface="Tahoma" panose="020B0604030504040204" pitchFamily="34" charset="0"/>
            </a:endParaRPr>
          </a:p>
        </p:txBody>
      </p:sp>
      <p:pic>
        <p:nvPicPr>
          <p:cNvPr id="20" name="Picture 19">
            <a:extLst>
              <a:ext uri="{FF2B5EF4-FFF2-40B4-BE49-F238E27FC236}">
                <a16:creationId xmlns:a16="http://schemas.microsoft.com/office/drawing/2014/main" id="{AD4177A1-A88F-4280-9343-2E28544658A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175955" y="5420071"/>
            <a:ext cx="714375" cy="1019175"/>
          </a:xfrm>
          <a:prstGeom prst="rect">
            <a:avLst/>
          </a:prstGeom>
        </p:spPr>
      </p:pic>
      <p:sp>
        <p:nvSpPr>
          <p:cNvPr id="21" name="Flowchart: Summing Junction 20">
            <a:extLst>
              <a:ext uri="{FF2B5EF4-FFF2-40B4-BE49-F238E27FC236}">
                <a16:creationId xmlns:a16="http://schemas.microsoft.com/office/drawing/2014/main" id="{9A9D8C94-FF71-4542-A1F8-47F84D77E78E}"/>
              </a:ext>
            </a:extLst>
          </p:cNvPr>
          <p:cNvSpPr/>
          <p:nvPr/>
        </p:nvSpPr>
        <p:spPr>
          <a:xfrm>
            <a:off x="2060150" y="4194326"/>
            <a:ext cx="115805" cy="154406"/>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a:extLst>
              <a:ext uri="{FF2B5EF4-FFF2-40B4-BE49-F238E27FC236}">
                <a16:creationId xmlns:a16="http://schemas.microsoft.com/office/drawing/2014/main" id="{52D227BA-4253-4222-A515-03444C57CB2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265472" y="5154122"/>
            <a:ext cx="873043" cy="1275986"/>
          </a:xfrm>
          <a:prstGeom prst="rect">
            <a:avLst/>
          </a:prstGeom>
        </p:spPr>
      </p:pic>
      <p:pic>
        <p:nvPicPr>
          <p:cNvPr id="23" name="Picture 22">
            <a:extLst>
              <a:ext uri="{FF2B5EF4-FFF2-40B4-BE49-F238E27FC236}">
                <a16:creationId xmlns:a16="http://schemas.microsoft.com/office/drawing/2014/main" id="{7ADCD335-3FE0-4DF0-AEE0-F01FB02593E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11560" y="5375817"/>
            <a:ext cx="873043" cy="1275986"/>
          </a:xfrm>
          <a:prstGeom prst="rect">
            <a:avLst/>
          </a:prstGeom>
        </p:spPr>
      </p:pic>
      <p:pic>
        <p:nvPicPr>
          <p:cNvPr id="24" name="Picture 23">
            <a:extLst>
              <a:ext uri="{FF2B5EF4-FFF2-40B4-BE49-F238E27FC236}">
                <a16:creationId xmlns:a16="http://schemas.microsoft.com/office/drawing/2014/main" id="{431D4799-01BE-422D-9BB8-792204DC8F8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396449" y="3502887"/>
            <a:ext cx="583484" cy="768642"/>
          </a:xfrm>
          <a:prstGeom prst="rect">
            <a:avLst/>
          </a:prstGeom>
        </p:spPr>
      </p:pic>
      <p:pic>
        <p:nvPicPr>
          <p:cNvPr id="25" name="Picture 24">
            <a:extLst>
              <a:ext uri="{FF2B5EF4-FFF2-40B4-BE49-F238E27FC236}">
                <a16:creationId xmlns:a16="http://schemas.microsoft.com/office/drawing/2014/main" id="{CE2D8554-4EA9-4489-87EE-9EE8BCAD807D}"/>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2533142" y="3664879"/>
            <a:ext cx="660121" cy="843194"/>
          </a:xfrm>
          <a:prstGeom prst="rect">
            <a:avLst/>
          </a:prstGeom>
        </p:spPr>
      </p:pic>
      <p:grpSp>
        <p:nvGrpSpPr>
          <p:cNvPr id="26" name="start timer"/>
          <p:cNvGrpSpPr/>
          <p:nvPr/>
        </p:nvGrpSpPr>
        <p:grpSpPr>
          <a:xfrm>
            <a:off x="4498555" y="5918326"/>
            <a:ext cx="1738472" cy="511782"/>
            <a:chOff x="1332706" y="185859"/>
            <a:chExt cx="2636838" cy="799962"/>
          </a:xfrm>
        </p:grpSpPr>
        <p:sp>
          <p:nvSpPr>
            <p:cNvPr id="29" name="Rounded Rectangle 28"/>
            <p:cNvSpPr/>
            <p:nvPr/>
          </p:nvSpPr>
          <p:spPr>
            <a:xfrm>
              <a:off x="1332706" y="288262"/>
              <a:ext cx="2636838" cy="697559"/>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800" dirty="0">
                <a:latin typeface="Arial" panose="020B0604020202020204" pitchFamily="34" charset="0"/>
                <a:cs typeface="Arial" panose="020B0604020202020204" pitchFamily="34" charset="0"/>
              </a:endParaRPr>
            </a:p>
          </p:txBody>
        </p:sp>
        <p:sp>
          <p:nvSpPr>
            <p:cNvPr id="30" name="Rounded Rectangle 29"/>
            <p:cNvSpPr/>
            <p:nvPr/>
          </p:nvSpPr>
          <p:spPr>
            <a:xfrm>
              <a:off x="1332706" y="185859"/>
              <a:ext cx="2636838" cy="69755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a:latin typeface="Arial" panose="020B0604020202020204" pitchFamily="34" charset="0"/>
                  <a:cs typeface="Arial" panose="020B0604020202020204" pitchFamily="34" charset="0"/>
                </a:rPr>
                <a:t>Bắt đầu</a:t>
              </a:r>
              <a:endParaRPr lang="en-GB" sz="2800" dirty="0">
                <a:latin typeface="Arial" panose="020B0604020202020204" pitchFamily="34" charset="0"/>
                <a:cs typeface="Arial" panose="020B0604020202020204" pitchFamily="34" charset="0"/>
              </a:endParaRPr>
            </a:p>
          </p:txBody>
        </p:sp>
      </p:grpSp>
      <p:grpSp>
        <p:nvGrpSpPr>
          <p:cNvPr id="32" name="times up"/>
          <p:cNvGrpSpPr/>
          <p:nvPr/>
        </p:nvGrpSpPr>
        <p:grpSpPr>
          <a:xfrm>
            <a:off x="4502777" y="5949280"/>
            <a:ext cx="1738472" cy="511782"/>
            <a:chOff x="4321176" y="185859"/>
            <a:chExt cx="2636838" cy="799962"/>
          </a:xfrm>
        </p:grpSpPr>
        <p:sp>
          <p:nvSpPr>
            <p:cNvPr id="34" name="Rounded Rectangle 33"/>
            <p:cNvSpPr/>
            <p:nvPr/>
          </p:nvSpPr>
          <p:spPr>
            <a:xfrm>
              <a:off x="4321176" y="288262"/>
              <a:ext cx="2636838" cy="697559"/>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800" dirty="0">
                <a:latin typeface="Arial" panose="020B0604020202020204" pitchFamily="34" charset="0"/>
                <a:cs typeface="Arial" panose="020B0604020202020204" pitchFamily="34" charset="0"/>
              </a:endParaRPr>
            </a:p>
          </p:txBody>
        </p:sp>
        <p:sp>
          <p:nvSpPr>
            <p:cNvPr id="37" name="Rounded Rectangle 36"/>
            <p:cNvSpPr/>
            <p:nvPr/>
          </p:nvSpPr>
          <p:spPr>
            <a:xfrm>
              <a:off x="4321176" y="185859"/>
              <a:ext cx="2636838" cy="69755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a:latin typeface="Arial" panose="020B0604020202020204" pitchFamily="34" charset="0"/>
                  <a:cs typeface="Arial" panose="020B0604020202020204" pitchFamily="34" charset="0"/>
                </a:rPr>
                <a:t>Hết giờ</a:t>
              </a:r>
              <a:endParaRPr lang="en-GB" sz="2800" dirty="0">
                <a:latin typeface="Arial" panose="020B0604020202020204" pitchFamily="34" charset="0"/>
                <a:cs typeface="Arial" panose="020B0604020202020204" pitchFamily="34" charset="0"/>
              </a:endParaRPr>
            </a:p>
          </p:txBody>
        </p:sp>
      </p:grpSp>
      <p:grpSp>
        <p:nvGrpSpPr>
          <p:cNvPr id="39" name="Clock hand spin">
            <a:extLst>
              <a:ext uri="{FF2B5EF4-FFF2-40B4-BE49-F238E27FC236}">
                <a16:creationId xmlns:a16="http://schemas.microsoft.com/office/drawing/2014/main" id="{BB0445D5-A6E5-40E7-BBDD-5E3EFA13BDED}"/>
              </a:ext>
            </a:extLst>
          </p:cNvPr>
          <p:cNvGrpSpPr/>
          <p:nvPr/>
        </p:nvGrpSpPr>
        <p:grpSpPr>
          <a:xfrm rot="1999790">
            <a:off x="6923452" y="5236306"/>
            <a:ext cx="1110222" cy="1092885"/>
            <a:chOff x="817562" y="2159070"/>
            <a:chExt cx="3899184" cy="3935739"/>
          </a:xfrm>
        </p:grpSpPr>
        <p:sp>
          <p:nvSpPr>
            <p:cNvPr id="40" name="Oval 28"/>
            <p:cNvSpPr>
              <a:spLocks noChangeArrowheads="1"/>
            </p:cNvSpPr>
            <p:nvPr/>
          </p:nvSpPr>
          <p:spPr bwMode="auto">
            <a:xfrm>
              <a:off x="817562" y="2159070"/>
              <a:ext cx="3899184" cy="3935739"/>
            </a:xfrm>
            <a:prstGeom prst="ellipse">
              <a:avLst/>
            </a:prstGeom>
            <a:solidFill>
              <a:srgbClr val="FDFC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41" name="hour hand"/>
            <p:cNvSpPr>
              <a:spLocks/>
            </p:cNvSpPr>
            <p:nvPr/>
          </p:nvSpPr>
          <p:spPr bwMode="auto">
            <a:xfrm>
              <a:off x="2158999" y="3253178"/>
              <a:ext cx="601664" cy="950915"/>
            </a:xfrm>
            <a:custGeom>
              <a:avLst/>
              <a:gdLst>
                <a:gd name="T0" fmla="*/ 0 w 379"/>
                <a:gd name="T1" fmla="*/ 23 h 599"/>
                <a:gd name="T2" fmla="*/ 39 w 379"/>
                <a:gd name="T3" fmla="*/ 0 h 599"/>
                <a:gd name="T4" fmla="*/ 379 w 379"/>
                <a:gd name="T5" fmla="*/ 576 h 599"/>
                <a:gd name="T6" fmla="*/ 341 w 379"/>
                <a:gd name="T7" fmla="*/ 599 h 599"/>
                <a:gd name="T8" fmla="*/ 0 w 379"/>
                <a:gd name="T9" fmla="*/ 23 h 599"/>
              </a:gdLst>
              <a:ahLst/>
              <a:cxnLst>
                <a:cxn ang="0">
                  <a:pos x="T0" y="T1"/>
                </a:cxn>
                <a:cxn ang="0">
                  <a:pos x="T2" y="T3"/>
                </a:cxn>
                <a:cxn ang="0">
                  <a:pos x="T4" y="T5"/>
                </a:cxn>
                <a:cxn ang="0">
                  <a:pos x="T6" y="T7"/>
                </a:cxn>
                <a:cxn ang="0">
                  <a:pos x="T8" y="T9"/>
                </a:cxn>
              </a:cxnLst>
              <a:rect l="0" t="0" r="r" b="b"/>
              <a:pathLst>
                <a:path w="379" h="599">
                  <a:moveTo>
                    <a:pt x="0" y="23"/>
                  </a:moveTo>
                  <a:lnTo>
                    <a:pt x="39" y="0"/>
                  </a:lnTo>
                  <a:lnTo>
                    <a:pt x="379" y="576"/>
                  </a:lnTo>
                  <a:lnTo>
                    <a:pt x="341" y="599"/>
                  </a:lnTo>
                  <a:lnTo>
                    <a:pt x="0" y="23"/>
                  </a:lnTo>
                  <a:close/>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grpSp>
      <p:grpSp>
        <p:nvGrpSpPr>
          <p:cNvPr id="42" name="Group 41"/>
          <p:cNvGrpSpPr/>
          <p:nvPr/>
        </p:nvGrpSpPr>
        <p:grpSpPr>
          <a:xfrm>
            <a:off x="6360180" y="4775528"/>
            <a:ext cx="1977162" cy="2614970"/>
            <a:chOff x="1450620" y="3019773"/>
            <a:chExt cx="1977162" cy="2614970"/>
          </a:xfrm>
        </p:grpSpPr>
        <p:sp>
          <p:nvSpPr>
            <p:cNvPr id="43" name="AutoShape 3"/>
            <p:cNvSpPr>
              <a:spLocks noChangeAspect="1" noChangeArrowheads="1" noTextEdit="1"/>
            </p:cNvSpPr>
            <p:nvPr/>
          </p:nvSpPr>
          <p:spPr bwMode="auto">
            <a:xfrm>
              <a:off x="1773142" y="3301572"/>
              <a:ext cx="1590694" cy="14402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6" name="Rectangle 5"/>
            <p:cNvSpPr>
              <a:spLocks noChangeArrowheads="1"/>
            </p:cNvSpPr>
            <p:nvPr/>
          </p:nvSpPr>
          <p:spPr bwMode="auto">
            <a:xfrm>
              <a:off x="2545630" y="3972008"/>
              <a:ext cx="45719" cy="99355"/>
            </a:xfrm>
            <a:prstGeom prst="rect">
              <a:avLst/>
            </a:prstGeom>
            <a:solidFill>
              <a:srgbClr val="9E9D9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7" name="Rectangle 6"/>
            <p:cNvSpPr>
              <a:spLocks noChangeArrowheads="1"/>
            </p:cNvSpPr>
            <p:nvPr/>
          </p:nvSpPr>
          <p:spPr bwMode="auto">
            <a:xfrm>
              <a:off x="2545630" y="3972008"/>
              <a:ext cx="45719" cy="993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8" name="Rectangle 7"/>
            <p:cNvSpPr>
              <a:spLocks noChangeArrowheads="1"/>
            </p:cNvSpPr>
            <p:nvPr/>
          </p:nvSpPr>
          <p:spPr bwMode="auto">
            <a:xfrm>
              <a:off x="2545630" y="3998826"/>
              <a:ext cx="45719" cy="45719"/>
            </a:xfrm>
            <a:prstGeom prst="rect">
              <a:avLst/>
            </a:prstGeom>
            <a:solidFill>
              <a:srgbClr val="86857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0" name="Rectangle 8"/>
            <p:cNvSpPr>
              <a:spLocks noChangeArrowheads="1"/>
            </p:cNvSpPr>
            <p:nvPr/>
          </p:nvSpPr>
          <p:spPr bwMode="auto">
            <a:xfrm>
              <a:off x="2545630" y="3998826"/>
              <a:ext cx="45719" cy="45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2" name="Freeform 9"/>
            <p:cNvSpPr>
              <a:spLocks/>
            </p:cNvSpPr>
            <p:nvPr/>
          </p:nvSpPr>
          <p:spPr bwMode="auto">
            <a:xfrm>
              <a:off x="2494110" y="3995573"/>
              <a:ext cx="148759" cy="52225"/>
            </a:xfrm>
            <a:custGeom>
              <a:avLst/>
              <a:gdLst>
                <a:gd name="T0" fmla="*/ 188 w 188"/>
                <a:gd name="T1" fmla="*/ 64 h 80"/>
                <a:gd name="T2" fmla="*/ 172 w 188"/>
                <a:gd name="T3" fmla="*/ 80 h 80"/>
                <a:gd name="T4" fmla="*/ 16 w 188"/>
                <a:gd name="T5" fmla="*/ 80 h 80"/>
                <a:gd name="T6" fmla="*/ 0 w 188"/>
                <a:gd name="T7" fmla="*/ 64 h 80"/>
                <a:gd name="T8" fmla="*/ 0 w 188"/>
                <a:gd name="T9" fmla="*/ 16 h 80"/>
                <a:gd name="T10" fmla="*/ 16 w 188"/>
                <a:gd name="T11" fmla="*/ 0 h 80"/>
                <a:gd name="T12" fmla="*/ 172 w 188"/>
                <a:gd name="T13" fmla="*/ 0 h 80"/>
                <a:gd name="T14" fmla="*/ 188 w 188"/>
                <a:gd name="T15" fmla="*/ 16 h 80"/>
                <a:gd name="T16" fmla="*/ 188 w 188"/>
                <a:gd name="T17" fmla="*/ 64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8" h="80">
                  <a:moveTo>
                    <a:pt x="188" y="64"/>
                  </a:moveTo>
                  <a:cubicBezTo>
                    <a:pt x="188" y="73"/>
                    <a:pt x="181" y="80"/>
                    <a:pt x="172" y="80"/>
                  </a:cubicBezTo>
                  <a:cubicBezTo>
                    <a:pt x="16" y="80"/>
                    <a:pt x="16" y="80"/>
                    <a:pt x="16" y="80"/>
                  </a:cubicBezTo>
                  <a:cubicBezTo>
                    <a:pt x="7" y="80"/>
                    <a:pt x="0" y="73"/>
                    <a:pt x="0" y="64"/>
                  </a:cubicBezTo>
                  <a:cubicBezTo>
                    <a:pt x="0" y="16"/>
                    <a:pt x="0" y="16"/>
                    <a:pt x="0" y="16"/>
                  </a:cubicBezTo>
                  <a:cubicBezTo>
                    <a:pt x="0" y="7"/>
                    <a:pt x="7" y="0"/>
                    <a:pt x="16" y="0"/>
                  </a:cubicBezTo>
                  <a:cubicBezTo>
                    <a:pt x="172" y="0"/>
                    <a:pt x="172" y="0"/>
                    <a:pt x="172" y="0"/>
                  </a:cubicBezTo>
                  <a:cubicBezTo>
                    <a:pt x="181" y="0"/>
                    <a:pt x="188" y="7"/>
                    <a:pt x="188" y="16"/>
                  </a:cubicBezTo>
                  <a:lnTo>
                    <a:pt x="188" y="64"/>
                  </a:lnTo>
                  <a:close/>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4" name="Freeform 10"/>
            <p:cNvSpPr>
              <a:spLocks/>
            </p:cNvSpPr>
            <p:nvPr/>
          </p:nvSpPr>
          <p:spPr bwMode="auto">
            <a:xfrm>
              <a:off x="2953414" y="3290654"/>
              <a:ext cx="294440" cy="296792"/>
            </a:xfrm>
            <a:custGeom>
              <a:avLst/>
              <a:gdLst>
                <a:gd name="T0" fmla="*/ 5 w 372"/>
                <a:gd name="T1" fmla="*/ 378 h 454"/>
                <a:gd name="T2" fmla="*/ 8 w 372"/>
                <a:gd name="T3" fmla="*/ 397 h 454"/>
                <a:gd name="T4" fmla="*/ 80 w 372"/>
                <a:gd name="T5" fmla="*/ 450 h 454"/>
                <a:gd name="T6" fmla="*/ 99 w 372"/>
                <a:gd name="T7" fmla="*/ 447 h 454"/>
                <a:gd name="T8" fmla="*/ 368 w 372"/>
                <a:gd name="T9" fmla="*/ 76 h 454"/>
                <a:gd name="T10" fmla="*/ 364 w 372"/>
                <a:gd name="T11" fmla="*/ 57 h 454"/>
                <a:gd name="T12" fmla="*/ 292 w 372"/>
                <a:gd name="T13" fmla="*/ 5 h 454"/>
                <a:gd name="T14" fmla="*/ 273 w 372"/>
                <a:gd name="T15" fmla="*/ 8 h 454"/>
                <a:gd name="T16" fmla="*/ 5 w 372"/>
                <a:gd name="T17" fmla="*/ 378 h 4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2" h="454">
                  <a:moveTo>
                    <a:pt x="5" y="378"/>
                  </a:moveTo>
                  <a:cubicBezTo>
                    <a:pt x="0" y="384"/>
                    <a:pt x="2" y="393"/>
                    <a:pt x="8" y="397"/>
                  </a:cubicBezTo>
                  <a:cubicBezTo>
                    <a:pt x="80" y="450"/>
                    <a:pt x="80" y="450"/>
                    <a:pt x="80" y="450"/>
                  </a:cubicBezTo>
                  <a:cubicBezTo>
                    <a:pt x="86" y="454"/>
                    <a:pt x="95" y="453"/>
                    <a:pt x="99" y="447"/>
                  </a:cubicBezTo>
                  <a:cubicBezTo>
                    <a:pt x="368" y="76"/>
                    <a:pt x="368" y="76"/>
                    <a:pt x="368" y="76"/>
                  </a:cubicBezTo>
                  <a:cubicBezTo>
                    <a:pt x="372" y="70"/>
                    <a:pt x="371" y="62"/>
                    <a:pt x="364" y="57"/>
                  </a:cubicBezTo>
                  <a:cubicBezTo>
                    <a:pt x="292" y="5"/>
                    <a:pt x="292" y="5"/>
                    <a:pt x="292" y="5"/>
                  </a:cubicBezTo>
                  <a:cubicBezTo>
                    <a:pt x="286" y="0"/>
                    <a:pt x="277" y="2"/>
                    <a:pt x="273" y="8"/>
                  </a:cubicBezTo>
                  <a:cubicBezTo>
                    <a:pt x="5" y="378"/>
                    <a:pt x="5" y="378"/>
                    <a:pt x="5" y="378"/>
                  </a:cubicBezTo>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6" name="Freeform 11"/>
            <p:cNvSpPr>
              <a:spLocks/>
            </p:cNvSpPr>
            <p:nvPr/>
          </p:nvSpPr>
          <p:spPr bwMode="auto">
            <a:xfrm>
              <a:off x="1886725" y="3286712"/>
              <a:ext cx="293927" cy="297216"/>
            </a:xfrm>
            <a:custGeom>
              <a:avLst/>
              <a:gdLst>
                <a:gd name="T0" fmla="*/ 368 w 372"/>
                <a:gd name="T1" fmla="*/ 378 h 454"/>
                <a:gd name="T2" fmla="*/ 365 w 372"/>
                <a:gd name="T3" fmla="*/ 397 h 454"/>
                <a:gd name="T4" fmla="*/ 292 w 372"/>
                <a:gd name="T5" fmla="*/ 449 h 454"/>
                <a:gd name="T6" fmla="*/ 273 w 372"/>
                <a:gd name="T7" fmla="*/ 446 h 454"/>
                <a:gd name="T8" fmla="*/ 5 w 372"/>
                <a:gd name="T9" fmla="*/ 76 h 454"/>
                <a:gd name="T10" fmla="*/ 8 w 372"/>
                <a:gd name="T11" fmla="*/ 57 h 454"/>
                <a:gd name="T12" fmla="*/ 80 w 372"/>
                <a:gd name="T13" fmla="*/ 4 h 454"/>
                <a:gd name="T14" fmla="*/ 100 w 372"/>
                <a:gd name="T15" fmla="*/ 7 h 454"/>
                <a:gd name="T16" fmla="*/ 368 w 372"/>
                <a:gd name="T17" fmla="*/ 378 h 4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2" h="454">
                  <a:moveTo>
                    <a:pt x="368" y="378"/>
                  </a:moveTo>
                  <a:cubicBezTo>
                    <a:pt x="372" y="384"/>
                    <a:pt x="371" y="392"/>
                    <a:pt x="365" y="397"/>
                  </a:cubicBezTo>
                  <a:cubicBezTo>
                    <a:pt x="292" y="449"/>
                    <a:pt x="292" y="449"/>
                    <a:pt x="292" y="449"/>
                  </a:cubicBezTo>
                  <a:cubicBezTo>
                    <a:pt x="286" y="454"/>
                    <a:pt x="277" y="452"/>
                    <a:pt x="273" y="446"/>
                  </a:cubicBezTo>
                  <a:cubicBezTo>
                    <a:pt x="5" y="76"/>
                    <a:pt x="5" y="76"/>
                    <a:pt x="5" y="76"/>
                  </a:cubicBezTo>
                  <a:cubicBezTo>
                    <a:pt x="0" y="70"/>
                    <a:pt x="2" y="61"/>
                    <a:pt x="8" y="57"/>
                  </a:cubicBezTo>
                  <a:cubicBezTo>
                    <a:pt x="80" y="4"/>
                    <a:pt x="80" y="4"/>
                    <a:pt x="80" y="4"/>
                  </a:cubicBezTo>
                  <a:cubicBezTo>
                    <a:pt x="86" y="0"/>
                    <a:pt x="95" y="1"/>
                    <a:pt x="100" y="7"/>
                  </a:cubicBezTo>
                  <a:cubicBezTo>
                    <a:pt x="368" y="378"/>
                    <a:pt x="368" y="378"/>
                    <a:pt x="368" y="378"/>
                  </a:cubicBezTo>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7" name="Freeform 12"/>
            <p:cNvSpPr>
              <a:spLocks noEditPoints="1"/>
            </p:cNvSpPr>
            <p:nvPr/>
          </p:nvSpPr>
          <p:spPr bwMode="auto">
            <a:xfrm>
              <a:off x="2524631" y="3995573"/>
              <a:ext cx="87717" cy="52225"/>
            </a:xfrm>
            <a:custGeom>
              <a:avLst/>
              <a:gdLst>
                <a:gd name="T0" fmla="*/ 0 w 171"/>
                <a:gd name="T1" fmla="*/ 97 h 123"/>
                <a:gd name="T2" fmla="*/ 0 w 171"/>
                <a:gd name="T3" fmla="*/ 97 h 123"/>
                <a:gd name="T4" fmla="*/ 18 w 171"/>
                <a:gd name="T5" fmla="*/ 123 h 123"/>
                <a:gd name="T6" fmla="*/ 18 w 171"/>
                <a:gd name="T7" fmla="*/ 123 h 123"/>
                <a:gd name="T8" fmla="*/ 0 w 171"/>
                <a:gd name="T9" fmla="*/ 97 h 123"/>
                <a:gd name="T10" fmla="*/ 152 w 171"/>
                <a:gd name="T11" fmla="*/ 0 h 123"/>
                <a:gd name="T12" fmla="*/ 152 w 171"/>
                <a:gd name="T13" fmla="*/ 0 h 123"/>
                <a:gd name="T14" fmla="*/ 171 w 171"/>
                <a:gd name="T15" fmla="*/ 26 h 123"/>
                <a:gd name="T16" fmla="*/ 171 w 171"/>
                <a:gd name="T17" fmla="*/ 26 h 123"/>
                <a:gd name="T18" fmla="*/ 152 w 171"/>
                <a:gd name="T19"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1" h="123">
                  <a:moveTo>
                    <a:pt x="0" y="97"/>
                  </a:moveTo>
                  <a:lnTo>
                    <a:pt x="0" y="97"/>
                  </a:lnTo>
                  <a:lnTo>
                    <a:pt x="18" y="123"/>
                  </a:lnTo>
                  <a:lnTo>
                    <a:pt x="18" y="123"/>
                  </a:lnTo>
                  <a:lnTo>
                    <a:pt x="0" y="97"/>
                  </a:lnTo>
                  <a:close/>
                  <a:moveTo>
                    <a:pt x="152" y="0"/>
                  </a:moveTo>
                  <a:lnTo>
                    <a:pt x="152" y="0"/>
                  </a:lnTo>
                  <a:lnTo>
                    <a:pt x="171" y="26"/>
                  </a:lnTo>
                  <a:lnTo>
                    <a:pt x="171" y="26"/>
                  </a:lnTo>
                  <a:lnTo>
                    <a:pt x="152" y="0"/>
                  </a:lnTo>
                  <a:close/>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8" name="Freeform 13"/>
            <p:cNvSpPr>
              <a:spLocks noEditPoints="1"/>
            </p:cNvSpPr>
            <p:nvPr/>
          </p:nvSpPr>
          <p:spPr bwMode="auto">
            <a:xfrm>
              <a:off x="2524631" y="3995573"/>
              <a:ext cx="87717" cy="52225"/>
            </a:xfrm>
            <a:custGeom>
              <a:avLst/>
              <a:gdLst>
                <a:gd name="T0" fmla="*/ 0 w 171"/>
                <a:gd name="T1" fmla="*/ 97 h 123"/>
                <a:gd name="T2" fmla="*/ 0 w 171"/>
                <a:gd name="T3" fmla="*/ 97 h 123"/>
                <a:gd name="T4" fmla="*/ 18 w 171"/>
                <a:gd name="T5" fmla="*/ 123 h 123"/>
                <a:gd name="T6" fmla="*/ 18 w 171"/>
                <a:gd name="T7" fmla="*/ 123 h 123"/>
                <a:gd name="T8" fmla="*/ 0 w 171"/>
                <a:gd name="T9" fmla="*/ 97 h 123"/>
                <a:gd name="T10" fmla="*/ 152 w 171"/>
                <a:gd name="T11" fmla="*/ 0 h 123"/>
                <a:gd name="T12" fmla="*/ 152 w 171"/>
                <a:gd name="T13" fmla="*/ 0 h 123"/>
                <a:gd name="T14" fmla="*/ 171 w 171"/>
                <a:gd name="T15" fmla="*/ 26 h 123"/>
                <a:gd name="T16" fmla="*/ 171 w 171"/>
                <a:gd name="T17" fmla="*/ 26 h 123"/>
                <a:gd name="T18" fmla="*/ 152 w 171"/>
                <a:gd name="T19"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1" h="123">
                  <a:moveTo>
                    <a:pt x="0" y="97"/>
                  </a:moveTo>
                  <a:lnTo>
                    <a:pt x="0" y="97"/>
                  </a:lnTo>
                  <a:lnTo>
                    <a:pt x="18" y="123"/>
                  </a:lnTo>
                  <a:lnTo>
                    <a:pt x="18" y="123"/>
                  </a:lnTo>
                  <a:lnTo>
                    <a:pt x="0" y="97"/>
                  </a:lnTo>
                  <a:moveTo>
                    <a:pt x="152" y="0"/>
                  </a:moveTo>
                  <a:lnTo>
                    <a:pt x="152" y="0"/>
                  </a:lnTo>
                  <a:lnTo>
                    <a:pt x="171" y="26"/>
                  </a:lnTo>
                  <a:lnTo>
                    <a:pt x="171" y="26"/>
                  </a:lnTo>
                  <a:lnTo>
                    <a:pt x="15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9" name="Freeform 14"/>
            <p:cNvSpPr>
              <a:spLocks/>
            </p:cNvSpPr>
            <p:nvPr/>
          </p:nvSpPr>
          <p:spPr bwMode="auto">
            <a:xfrm>
              <a:off x="2524631" y="3995573"/>
              <a:ext cx="87717" cy="52225"/>
            </a:xfrm>
            <a:custGeom>
              <a:avLst/>
              <a:gdLst>
                <a:gd name="T0" fmla="*/ 99 w 111"/>
                <a:gd name="T1" fmla="*/ 0 h 80"/>
                <a:gd name="T2" fmla="*/ 0 w 111"/>
                <a:gd name="T3" fmla="*/ 63 h 80"/>
                <a:gd name="T4" fmla="*/ 12 w 111"/>
                <a:gd name="T5" fmla="*/ 80 h 80"/>
                <a:gd name="T6" fmla="*/ 33 w 111"/>
                <a:gd name="T7" fmla="*/ 66 h 80"/>
                <a:gd name="T8" fmla="*/ 47 w 111"/>
                <a:gd name="T9" fmla="*/ 59 h 80"/>
                <a:gd name="T10" fmla="*/ 85 w 111"/>
                <a:gd name="T11" fmla="*/ 36 h 80"/>
                <a:gd name="T12" fmla="*/ 107 w 111"/>
                <a:gd name="T13" fmla="*/ 19 h 80"/>
                <a:gd name="T14" fmla="*/ 111 w 111"/>
                <a:gd name="T15" fmla="*/ 17 h 80"/>
                <a:gd name="T16" fmla="*/ 99 w 111"/>
                <a:gd name="T17"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1" h="80">
                  <a:moveTo>
                    <a:pt x="99" y="0"/>
                  </a:moveTo>
                  <a:cubicBezTo>
                    <a:pt x="0" y="63"/>
                    <a:pt x="0" y="63"/>
                    <a:pt x="0" y="63"/>
                  </a:cubicBezTo>
                  <a:cubicBezTo>
                    <a:pt x="12" y="80"/>
                    <a:pt x="12" y="80"/>
                    <a:pt x="12" y="80"/>
                  </a:cubicBezTo>
                  <a:cubicBezTo>
                    <a:pt x="19" y="75"/>
                    <a:pt x="26" y="70"/>
                    <a:pt x="33" y="66"/>
                  </a:cubicBezTo>
                  <a:cubicBezTo>
                    <a:pt x="38" y="64"/>
                    <a:pt x="42" y="61"/>
                    <a:pt x="47" y="59"/>
                  </a:cubicBezTo>
                  <a:cubicBezTo>
                    <a:pt x="58" y="50"/>
                    <a:pt x="71" y="42"/>
                    <a:pt x="85" y="36"/>
                  </a:cubicBezTo>
                  <a:cubicBezTo>
                    <a:pt x="92" y="30"/>
                    <a:pt x="99" y="25"/>
                    <a:pt x="107" y="19"/>
                  </a:cubicBezTo>
                  <a:cubicBezTo>
                    <a:pt x="108" y="19"/>
                    <a:pt x="110" y="18"/>
                    <a:pt x="111" y="17"/>
                  </a:cubicBezTo>
                  <a:cubicBezTo>
                    <a:pt x="99" y="0"/>
                    <a:pt x="99" y="0"/>
                    <a:pt x="99" y="0"/>
                  </a:cubicBezTo>
                </a:path>
              </a:pathLst>
            </a:custGeom>
            <a:solidFill>
              <a:srgbClr val="4B4A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0" name="Freeform 15"/>
            <p:cNvSpPr>
              <a:spLocks/>
            </p:cNvSpPr>
            <p:nvPr/>
          </p:nvSpPr>
          <p:spPr bwMode="auto">
            <a:xfrm>
              <a:off x="2545630" y="3998826"/>
              <a:ext cx="45719" cy="45719"/>
            </a:xfrm>
            <a:custGeom>
              <a:avLst/>
              <a:gdLst>
                <a:gd name="T0" fmla="*/ 11 w 12"/>
                <a:gd name="T1" fmla="*/ 0 h 16"/>
                <a:gd name="T2" fmla="*/ 0 w 12"/>
                <a:gd name="T3" fmla="*/ 15 h 16"/>
                <a:gd name="T4" fmla="*/ 1 w 12"/>
                <a:gd name="T5" fmla="*/ 16 h 16"/>
                <a:gd name="T6" fmla="*/ 12 w 12"/>
                <a:gd name="T7" fmla="*/ 0 h 16"/>
                <a:gd name="T8" fmla="*/ 11 w 12"/>
                <a:gd name="T9" fmla="*/ 0 h 16"/>
              </a:gdLst>
              <a:ahLst/>
              <a:cxnLst>
                <a:cxn ang="0">
                  <a:pos x="T0" y="T1"/>
                </a:cxn>
                <a:cxn ang="0">
                  <a:pos x="T2" y="T3"/>
                </a:cxn>
                <a:cxn ang="0">
                  <a:pos x="T4" y="T5"/>
                </a:cxn>
                <a:cxn ang="0">
                  <a:pos x="T6" y="T7"/>
                </a:cxn>
                <a:cxn ang="0">
                  <a:pos x="T8" y="T9"/>
                </a:cxn>
              </a:cxnLst>
              <a:rect l="0" t="0" r="r" b="b"/>
              <a:pathLst>
                <a:path w="12" h="16">
                  <a:moveTo>
                    <a:pt x="11" y="0"/>
                  </a:moveTo>
                  <a:cubicBezTo>
                    <a:pt x="0" y="15"/>
                    <a:pt x="0" y="15"/>
                    <a:pt x="0" y="15"/>
                  </a:cubicBezTo>
                  <a:cubicBezTo>
                    <a:pt x="0" y="15"/>
                    <a:pt x="1" y="15"/>
                    <a:pt x="1" y="16"/>
                  </a:cubicBezTo>
                  <a:cubicBezTo>
                    <a:pt x="12" y="0"/>
                    <a:pt x="12" y="0"/>
                    <a:pt x="12" y="0"/>
                  </a:cubicBezTo>
                  <a:cubicBezTo>
                    <a:pt x="11" y="0"/>
                    <a:pt x="11" y="0"/>
                    <a:pt x="11"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1" name="Freeform 16"/>
            <p:cNvSpPr>
              <a:spLocks/>
            </p:cNvSpPr>
            <p:nvPr/>
          </p:nvSpPr>
          <p:spPr bwMode="auto">
            <a:xfrm>
              <a:off x="2525400" y="3996210"/>
              <a:ext cx="86178" cy="50951"/>
            </a:xfrm>
            <a:custGeom>
              <a:avLst/>
              <a:gdLst>
                <a:gd name="T0" fmla="*/ 11 w 109"/>
                <a:gd name="T1" fmla="*/ 0 h 78"/>
                <a:gd name="T2" fmla="*/ 0 w 109"/>
                <a:gd name="T3" fmla="*/ 16 h 78"/>
                <a:gd name="T4" fmla="*/ 4 w 109"/>
                <a:gd name="T5" fmla="*/ 18 h 78"/>
                <a:gd name="T6" fmla="*/ 26 w 109"/>
                <a:gd name="T7" fmla="*/ 35 h 78"/>
                <a:gd name="T8" fmla="*/ 64 w 109"/>
                <a:gd name="T9" fmla="*/ 58 h 78"/>
                <a:gd name="T10" fmla="*/ 78 w 109"/>
                <a:gd name="T11" fmla="*/ 65 h 78"/>
                <a:gd name="T12" fmla="*/ 98 w 109"/>
                <a:gd name="T13" fmla="*/ 78 h 78"/>
                <a:gd name="T14" fmla="*/ 109 w 109"/>
                <a:gd name="T15" fmla="*/ 63 h 78"/>
                <a:gd name="T16" fmla="*/ 11 w 109"/>
                <a:gd name="T17" fmla="*/ 0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9" h="78">
                  <a:moveTo>
                    <a:pt x="11" y="0"/>
                  </a:moveTo>
                  <a:cubicBezTo>
                    <a:pt x="0" y="16"/>
                    <a:pt x="0" y="16"/>
                    <a:pt x="0" y="16"/>
                  </a:cubicBezTo>
                  <a:cubicBezTo>
                    <a:pt x="1" y="17"/>
                    <a:pt x="3" y="18"/>
                    <a:pt x="4" y="18"/>
                  </a:cubicBezTo>
                  <a:cubicBezTo>
                    <a:pt x="11" y="24"/>
                    <a:pt x="19" y="29"/>
                    <a:pt x="26" y="35"/>
                  </a:cubicBezTo>
                  <a:cubicBezTo>
                    <a:pt x="40" y="41"/>
                    <a:pt x="52" y="49"/>
                    <a:pt x="64" y="58"/>
                  </a:cubicBezTo>
                  <a:cubicBezTo>
                    <a:pt x="68" y="61"/>
                    <a:pt x="73" y="63"/>
                    <a:pt x="78" y="65"/>
                  </a:cubicBezTo>
                  <a:cubicBezTo>
                    <a:pt x="85" y="69"/>
                    <a:pt x="92" y="73"/>
                    <a:pt x="98" y="78"/>
                  </a:cubicBezTo>
                  <a:cubicBezTo>
                    <a:pt x="109" y="63"/>
                    <a:pt x="109" y="63"/>
                    <a:pt x="109" y="63"/>
                  </a:cubicBezTo>
                  <a:cubicBezTo>
                    <a:pt x="11" y="0"/>
                    <a:pt x="11" y="0"/>
                    <a:pt x="11" y="0"/>
                  </a:cubicBezTo>
                </a:path>
              </a:pathLst>
            </a:custGeom>
            <a:solidFill>
              <a:srgbClr val="4B4A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2" name="Freeform 17"/>
            <p:cNvSpPr>
              <a:spLocks/>
            </p:cNvSpPr>
            <p:nvPr/>
          </p:nvSpPr>
          <p:spPr bwMode="auto">
            <a:xfrm>
              <a:off x="1712892" y="3191783"/>
              <a:ext cx="504241" cy="353263"/>
            </a:xfrm>
            <a:custGeom>
              <a:avLst/>
              <a:gdLst>
                <a:gd name="T0" fmla="*/ 638 w 638"/>
                <a:gd name="T1" fmla="*/ 194 h 540"/>
                <a:gd name="T2" fmla="*/ 638 w 638"/>
                <a:gd name="T3" fmla="*/ 194 h 540"/>
                <a:gd name="T4" fmla="*/ 194 w 638"/>
                <a:gd name="T5" fmla="*/ 96 h 540"/>
                <a:gd name="T6" fmla="*/ 96 w 638"/>
                <a:gd name="T7" fmla="*/ 540 h 540"/>
                <a:gd name="T8" fmla="*/ 96 w 638"/>
                <a:gd name="T9" fmla="*/ 540 h 540"/>
                <a:gd name="T10" fmla="*/ 638 w 638"/>
                <a:gd name="T11" fmla="*/ 194 h 540"/>
              </a:gdLst>
              <a:ahLst/>
              <a:cxnLst>
                <a:cxn ang="0">
                  <a:pos x="T0" y="T1"/>
                </a:cxn>
                <a:cxn ang="0">
                  <a:pos x="T2" y="T3"/>
                </a:cxn>
                <a:cxn ang="0">
                  <a:pos x="T4" y="T5"/>
                </a:cxn>
                <a:cxn ang="0">
                  <a:pos x="T6" y="T7"/>
                </a:cxn>
                <a:cxn ang="0">
                  <a:pos x="T8" y="T9"/>
                </a:cxn>
                <a:cxn ang="0">
                  <a:pos x="T10" y="T11"/>
                </a:cxn>
              </a:cxnLst>
              <a:rect l="0" t="0" r="r" b="b"/>
              <a:pathLst>
                <a:path w="638" h="540">
                  <a:moveTo>
                    <a:pt x="638" y="194"/>
                  </a:moveTo>
                  <a:cubicBezTo>
                    <a:pt x="638" y="194"/>
                    <a:pt x="638" y="194"/>
                    <a:pt x="638" y="194"/>
                  </a:cubicBezTo>
                  <a:cubicBezTo>
                    <a:pt x="543" y="44"/>
                    <a:pt x="344" y="0"/>
                    <a:pt x="194" y="96"/>
                  </a:cubicBezTo>
                  <a:cubicBezTo>
                    <a:pt x="44" y="191"/>
                    <a:pt x="0" y="390"/>
                    <a:pt x="96" y="540"/>
                  </a:cubicBezTo>
                  <a:cubicBezTo>
                    <a:pt x="96" y="540"/>
                    <a:pt x="96" y="540"/>
                    <a:pt x="96" y="540"/>
                  </a:cubicBezTo>
                  <a:cubicBezTo>
                    <a:pt x="638" y="194"/>
                    <a:pt x="638" y="194"/>
                    <a:pt x="638" y="194"/>
                  </a:cubicBezTo>
                </a:path>
              </a:pathLst>
            </a:custGeom>
            <a:solidFill>
              <a:srgbClr val="EA55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3" name="Freeform 18"/>
            <p:cNvSpPr>
              <a:spLocks noEditPoints="1"/>
            </p:cNvSpPr>
            <p:nvPr/>
          </p:nvSpPr>
          <p:spPr bwMode="auto">
            <a:xfrm>
              <a:off x="2535660" y="3998826"/>
              <a:ext cx="65659" cy="45719"/>
            </a:xfrm>
            <a:custGeom>
              <a:avLst/>
              <a:gdLst>
                <a:gd name="T0" fmla="*/ 0 w 83"/>
                <a:gd name="T1" fmla="*/ 36 h 48"/>
                <a:gd name="T2" fmla="*/ 8 w 83"/>
                <a:gd name="T3" fmla="*/ 48 h 48"/>
                <a:gd name="T4" fmla="*/ 0 w 83"/>
                <a:gd name="T5" fmla="*/ 36 h 48"/>
                <a:gd name="T6" fmla="*/ 83 w 83"/>
                <a:gd name="T7" fmla="*/ 0 h 48"/>
                <a:gd name="T8" fmla="*/ 8 w 83"/>
                <a:gd name="T9" fmla="*/ 48 h 48"/>
                <a:gd name="T10" fmla="*/ 83 w 83"/>
                <a:gd name="T11" fmla="*/ 0 h 48"/>
                <a:gd name="T12" fmla="*/ 83 w 83"/>
                <a:gd name="T13" fmla="*/ 0 h 48"/>
              </a:gdLst>
              <a:ahLst/>
              <a:cxnLst>
                <a:cxn ang="0">
                  <a:pos x="T0" y="T1"/>
                </a:cxn>
                <a:cxn ang="0">
                  <a:pos x="T2" y="T3"/>
                </a:cxn>
                <a:cxn ang="0">
                  <a:pos x="T4" y="T5"/>
                </a:cxn>
                <a:cxn ang="0">
                  <a:pos x="T6" y="T7"/>
                </a:cxn>
                <a:cxn ang="0">
                  <a:pos x="T8" y="T9"/>
                </a:cxn>
                <a:cxn ang="0">
                  <a:pos x="T10" y="T11"/>
                </a:cxn>
                <a:cxn ang="0">
                  <a:pos x="T12" y="T13"/>
                </a:cxn>
              </a:cxnLst>
              <a:rect l="0" t="0" r="r" b="b"/>
              <a:pathLst>
                <a:path w="83" h="48">
                  <a:moveTo>
                    <a:pt x="0" y="36"/>
                  </a:moveTo>
                  <a:cubicBezTo>
                    <a:pt x="3" y="40"/>
                    <a:pt x="5" y="44"/>
                    <a:pt x="8" y="48"/>
                  </a:cubicBezTo>
                  <a:cubicBezTo>
                    <a:pt x="5" y="44"/>
                    <a:pt x="3" y="40"/>
                    <a:pt x="0" y="36"/>
                  </a:cubicBezTo>
                  <a:moveTo>
                    <a:pt x="83" y="0"/>
                  </a:moveTo>
                  <a:cubicBezTo>
                    <a:pt x="8" y="48"/>
                    <a:pt x="8" y="48"/>
                    <a:pt x="8" y="48"/>
                  </a:cubicBezTo>
                  <a:cubicBezTo>
                    <a:pt x="83" y="0"/>
                    <a:pt x="83" y="0"/>
                    <a:pt x="83" y="0"/>
                  </a:cubicBezTo>
                  <a:cubicBezTo>
                    <a:pt x="83" y="0"/>
                    <a:pt x="83" y="0"/>
                    <a:pt x="83" y="0"/>
                  </a:cubicBezTo>
                </a:path>
              </a:pathLst>
            </a:custGeom>
            <a:solidFill>
              <a:srgbClr val="FAFCF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4" name="Freeform 20"/>
            <p:cNvSpPr>
              <a:spLocks/>
            </p:cNvSpPr>
            <p:nvPr/>
          </p:nvSpPr>
          <p:spPr bwMode="auto">
            <a:xfrm>
              <a:off x="1941814" y="4426361"/>
              <a:ext cx="247247" cy="251785"/>
            </a:xfrm>
            <a:custGeom>
              <a:avLst/>
              <a:gdLst>
                <a:gd name="T0" fmla="*/ 140 w 313"/>
                <a:gd name="T1" fmla="*/ 366 h 385"/>
                <a:gd name="T2" fmla="*/ 112 w 313"/>
                <a:gd name="T3" fmla="*/ 381 h 385"/>
                <a:gd name="T4" fmla="*/ 13 w 313"/>
                <a:gd name="T5" fmla="*/ 378 h 385"/>
                <a:gd name="T6" fmla="*/ 6 w 313"/>
                <a:gd name="T7" fmla="*/ 350 h 385"/>
                <a:gd name="T8" fmla="*/ 174 w 313"/>
                <a:gd name="T9" fmla="*/ 13 h 385"/>
                <a:gd name="T10" fmla="*/ 201 w 313"/>
                <a:gd name="T11" fmla="*/ 6 h 385"/>
                <a:gd name="T12" fmla="*/ 301 w 313"/>
                <a:gd name="T13" fmla="*/ 66 h 385"/>
                <a:gd name="T14" fmla="*/ 308 w 313"/>
                <a:gd name="T15" fmla="*/ 93 h 385"/>
                <a:gd name="T16" fmla="*/ 140 w 313"/>
                <a:gd name="T17" fmla="*/ 366 h 3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3" h="385">
                  <a:moveTo>
                    <a:pt x="140" y="366"/>
                  </a:moveTo>
                  <a:cubicBezTo>
                    <a:pt x="134" y="376"/>
                    <a:pt x="129" y="381"/>
                    <a:pt x="112" y="381"/>
                  </a:cubicBezTo>
                  <a:cubicBezTo>
                    <a:pt x="112" y="381"/>
                    <a:pt x="36" y="385"/>
                    <a:pt x="13" y="378"/>
                  </a:cubicBezTo>
                  <a:cubicBezTo>
                    <a:pt x="2" y="375"/>
                    <a:pt x="0" y="360"/>
                    <a:pt x="6" y="350"/>
                  </a:cubicBezTo>
                  <a:cubicBezTo>
                    <a:pt x="174" y="13"/>
                    <a:pt x="174" y="13"/>
                    <a:pt x="174" y="13"/>
                  </a:cubicBezTo>
                  <a:cubicBezTo>
                    <a:pt x="179" y="4"/>
                    <a:pt x="192" y="0"/>
                    <a:pt x="201" y="6"/>
                  </a:cubicBezTo>
                  <a:cubicBezTo>
                    <a:pt x="301" y="66"/>
                    <a:pt x="301" y="66"/>
                    <a:pt x="301" y="66"/>
                  </a:cubicBezTo>
                  <a:cubicBezTo>
                    <a:pt x="310" y="71"/>
                    <a:pt x="313" y="84"/>
                    <a:pt x="308" y="93"/>
                  </a:cubicBezTo>
                  <a:cubicBezTo>
                    <a:pt x="140" y="366"/>
                    <a:pt x="140" y="366"/>
                    <a:pt x="140" y="366"/>
                  </a:cubicBezTo>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5" name="Freeform 21"/>
            <p:cNvSpPr>
              <a:spLocks noEditPoints="1"/>
            </p:cNvSpPr>
            <p:nvPr/>
          </p:nvSpPr>
          <p:spPr bwMode="auto">
            <a:xfrm>
              <a:off x="2514885" y="3989841"/>
              <a:ext cx="107209" cy="63689"/>
            </a:xfrm>
            <a:custGeom>
              <a:avLst/>
              <a:gdLst>
                <a:gd name="T0" fmla="*/ 209 w 209"/>
                <a:gd name="T1" fmla="*/ 125 h 150"/>
                <a:gd name="T2" fmla="*/ 195 w 209"/>
                <a:gd name="T3" fmla="*/ 150 h 150"/>
                <a:gd name="T4" fmla="*/ 195 w 209"/>
                <a:gd name="T5" fmla="*/ 150 h 150"/>
                <a:gd name="T6" fmla="*/ 209 w 209"/>
                <a:gd name="T7" fmla="*/ 125 h 150"/>
                <a:gd name="T8" fmla="*/ 209 w 209"/>
                <a:gd name="T9" fmla="*/ 125 h 150"/>
                <a:gd name="T10" fmla="*/ 23 w 209"/>
                <a:gd name="T11" fmla="*/ 0 h 150"/>
                <a:gd name="T12" fmla="*/ 0 w 209"/>
                <a:gd name="T13" fmla="*/ 45 h 150"/>
                <a:gd name="T14" fmla="*/ 0 w 209"/>
                <a:gd name="T15" fmla="*/ 45 h 150"/>
                <a:gd name="T16" fmla="*/ 23 w 209"/>
                <a:gd name="T17" fmla="*/ 0 h 150"/>
                <a:gd name="T18" fmla="*/ 23 w 209"/>
                <a:gd name="T19" fmla="*/ 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9" h="150">
                  <a:moveTo>
                    <a:pt x="209" y="125"/>
                  </a:moveTo>
                  <a:lnTo>
                    <a:pt x="195" y="150"/>
                  </a:lnTo>
                  <a:lnTo>
                    <a:pt x="195" y="150"/>
                  </a:lnTo>
                  <a:lnTo>
                    <a:pt x="209" y="125"/>
                  </a:lnTo>
                  <a:lnTo>
                    <a:pt x="209" y="125"/>
                  </a:lnTo>
                  <a:close/>
                  <a:moveTo>
                    <a:pt x="23" y="0"/>
                  </a:moveTo>
                  <a:lnTo>
                    <a:pt x="0" y="45"/>
                  </a:lnTo>
                  <a:lnTo>
                    <a:pt x="0" y="45"/>
                  </a:lnTo>
                  <a:lnTo>
                    <a:pt x="23" y="0"/>
                  </a:lnTo>
                  <a:lnTo>
                    <a:pt x="23" y="0"/>
                  </a:lnTo>
                  <a:close/>
                </a:path>
              </a:pathLst>
            </a:custGeom>
            <a:solidFill>
              <a:srgbClr val="AEADA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6" name="Freeform 22"/>
            <p:cNvSpPr>
              <a:spLocks noEditPoints="1"/>
            </p:cNvSpPr>
            <p:nvPr/>
          </p:nvSpPr>
          <p:spPr bwMode="auto">
            <a:xfrm>
              <a:off x="2514885" y="3989841"/>
              <a:ext cx="107209" cy="63689"/>
            </a:xfrm>
            <a:custGeom>
              <a:avLst/>
              <a:gdLst>
                <a:gd name="T0" fmla="*/ 209 w 209"/>
                <a:gd name="T1" fmla="*/ 125 h 150"/>
                <a:gd name="T2" fmla="*/ 195 w 209"/>
                <a:gd name="T3" fmla="*/ 150 h 150"/>
                <a:gd name="T4" fmla="*/ 195 w 209"/>
                <a:gd name="T5" fmla="*/ 150 h 150"/>
                <a:gd name="T6" fmla="*/ 209 w 209"/>
                <a:gd name="T7" fmla="*/ 125 h 150"/>
                <a:gd name="T8" fmla="*/ 209 w 209"/>
                <a:gd name="T9" fmla="*/ 125 h 150"/>
                <a:gd name="T10" fmla="*/ 23 w 209"/>
                <a:gd name="T11" fmla="*/ 0 h 150"/>
                <a:gd name="T12" fmla="*/ 0 w 209"/>
                <a:gd name="T13" fmla="*/ 45 h 150"/>
                <a:gd name="T14" fmla="*/ 0 w 209"/>
                <a:gd name="T15" fmla="*/ 45 h 150"/>
                <a:gd name="T16" fmla="*/ 23 w 209"/>
                <a:gd name="T17" fmla="*/ 0 h 150"/>
                <a:gd name="T18" fmla="*/ 23 w 209"/>
                <a:gd name="T19" fmla="*/ 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9" h="150">
                  <a:moveTo>
                    <a:pt x="209" y="125"/>
                  </a:moveTo>
                  <a:lnTo>
                    <a:pt x="195" y="150"/>
                  </a:lnTo>
                  <a:lnTo>
                    <a:pt x="195" y="150"/>
                  </a:lnTo>
                  <a:lnTo>
                    <a:pt x="209" y="125"/>
                  </a:lnTo>
                  <a:lnTo>
                    <a:pt x="209" y="125"/>
                  </a:lnTo>
                  <a:moveTo>
                    <a:pt x="23" y="0"/>
                  </a:moveTo>
                  <a:lnTo>
                    <a:pt x="0" y="45"/>
                  </a:lnTo>
                  <a:lnTo>
                    <a:pt x="0" y="45"/>
                  </a:lnTo>
                  <a:lnTo>
                    <a:pt x="23" y="0"/>
                  </a:lnTo>
                  <a:lnTo>
                    <a:pt x="2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7" name="Freeform 23"/>
            <p:cNvSpPr>
              <a:spLocks/>
            </p:cNvSpPr>
            <p:nvPr/>
          </p:nvSpPr>
          <p:spPr bwMode="auto">
            <a:xfrm>
              <a:off x="2514885" y="3989841"/>
              <a:ext cx="107209" cy="63689"/>
            </a:xfrm>
            <a:custGeom>
              <a:avLst/>
              <a:gdLst>
                <a:gd name="T0" fmla="*/ 15 w 136"/>
                <a:gd name="T1" fmla="*/ 0 h 97"/>
                <a:gd name="T2" fmla="*/ 0 w 136"/>
                <a:gd name="T3" fmla="*/ 29 h 97"/>
                <a:gd name="T4" fmla="*/ 59 w 136"/>
                <a:gd name="T5" fmla="*/ 64 h 97"/>
                <a:gd name="T6" fmla="*/ 127 w 136"/>
                <a:gd name="T7" fmla="*/ 97 h 97"/>
                <a:gd name="T8" fmla="*/ 136 w 136"/>
                <a:gd name="T9" fmla="*/ 81 h 97"/>
                <a:gd name="T10" fmla="*/ 15 w 136"/>
                <a:gd name="T11" fmla="*/ 0 h 97"/>
              </a:gdLst>
              <a:ahLst/>
              <a:cxnLst>
                <a:cxn ang="0">
                  <a:pos x="T0" y="T1"/>
                </a:cxn>
                <a:cxn ang="0">
                  <a:pos x="T2" y="T3"/>
                </a:cxn>
                <a:cxn ang="0">
                  <a:pos x="T4" y="T5"/>
                </a:cxn>
                <a:cxn ang="0">
                  <a:pos x="T6" y="T7"/>
                </a:cxn>
                <a:cxn ang="0">
                  <a:pos x="T8" y="T9"/>
                </a:cxn>
                <a:cxn ang="0">
                  <a:pos x="T10" y="T11"/>
                </a:cxn>
              </a:cxnLst>
              <a:rect l="0" t="0" r="r" b="b"/>
              <a:pathLst>
                <a:path w="136" h="97">
                  <a:moveTo>
                    <a:pt x="15" y="0"/>
                  </a:moveTo>
                  <a:cubicBezTo>
                    <a:pt x="0" y="29"/>
                    <a:pt x="0" y="29"/>
                    <a:pt x="0" y="29"/>
                  </a:cubicBezTo>
                  <a:cubicBezTo>
                    <a:pt x="20" y="40"/>
                    <a:pt x="40" y="52"/>
                    <a:pt x="59" y="64"/>
                  </a:cubicBezTo>
                  <a:cubicBezTo>
                    <a:pt x="82" y="74"/>
                    <a:pt x="105" y="85"/>
                    <a:pt x="127" y="97"/>
                  </a:cubicBezTo>
                  <a:cubicBezTo>
                    <a:pt x="136" y="81"/>
                    <a:pt x="136" y="81"/>
                    <a:pt x="136" y="81"/>
                  </a:cubicBezTo>
                  <a:cubicBezTo>
                    <a:pt x="94" y="57"/>
                    <a:pt x="53" y="30"/>
                    <a:pt x="15" y="0"/>
                  </a:cubicBezTo>
                </a:path>
              </a:pathLst>
            </a:custGeom>
            <a:solidFill>
              <a:srgbClr val="3F3E3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8" name="Freeform 24"/>
            <p:cNvSpPr>
              <a:spLocks/>
            </p:cNvSpPr>
            <p:nvPr/>
          </p:nvSpPr>
          <p:spPr bwMode="auto">
            <a:xfrm>
              <a:off x="2924884" y="4441453"/>
              <a:ext cx="247247" cy="251785"/>
            </a:xfrm>
            <a:custGeom>
              <a:avLst/>
              <a:gdLst>
                <a:gd name="T0" fmla="*/ 173 w 313"/>
                <a:gd name="T1" fmla="*/ 366 h 385"/>
                <a:gd name="T2" fmla="*/ 201 w 313"/>
                <a:gd name="T3" fmla="*/ 381 h 385"/>
                <a:gd name="T4" fmla="*/ 300 w 313"/>
                <a:gd name="T5" fmla="*/ 378 h 385"/>
                <a:gd name="T6" fmla="*/ 307 w 313"/>
                <a:gd name="T7" fmla="*/ 350 h 385"/>
                <a:gd name="T8" fmla="*/ 139 w 313"/>
                <a:gd name="T9" fmla="*/ 13 h 385"/>
                <a:gd name="T10" fmla="*/ 112 w 313"/>
                <a:gd name="T11" fmla="*/ 6 h 385"/>
                <a:gd name="T12" fmla="*/ 12 w 313"/>
                <a:gd name="T13" fmla="*/ 66 h 385"/>
                <a:gd name="T14" fmla="*/ 5 w 313"/>
                <a:gd name="T15" fmla="*/ 93 h 385"/>
                <a:gd name="T16" fmla="*/ 173 w 313"/>
                <a:gd name="T17" fmla="*/ 366 h 3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3" h="385">
                  <a:moveTo>
                    <a:pt x="173" y="366"/>
                  </a:moveTo>
                  <a:cubicBezTo>
                    <a:pt x="179" y="376"/>
                    <a:pt x="184" y="381"/>
                    <a:pt x="201" y="381"/>
                  </a:cubicBezTo>
                  <a:cubicBezTo>
                    <a:pt x="201" y="381"/>
                    <a:pt x="277" y="385"/>
                    <a:pt x="300" y="378"/>
                  </a:cubicBezTo>
                  <a:cubicBezTo>
                    <a:pt x="311" y="375"/>
                    <a:pt x="313" y="360"/>
                    <a:pt x="307" y="350"/>
                  </a:cubicBezTo>
                  <a:cubicBezTo>
                    <a:pt x="139" y="13"/>
                    <a:pt x="139" y="13"/>
                    <a:pt x="139" y="13"/>
                  </a:cubicBezTo>
                  <a:cubicBezTo>
                    <a:pt x="134" y="4"/>
                    <a:pt x="121" y="0"/>
                    <a:pt x="112" y="6"/>
                  </a:cubicBezTo>
                  <a:cubicBezTo>
                    <a:pt x="12" y="66"/>
                    <a:pt x="12" y="66"/>
                    <a:pt x="12" y="66"/>
                  </a:cubicBezTo>
                  <a:cubicBezTo>
                    <a:pt x="3" y="71"/>
                    <a:pt x="0" y="84"/>
                    <a:pt x="5" y="93"/>
                  </a:cubicBezTo>
                  <a:cubicBezTo>
                    <a:pt x="173" y="366"/>
                    <a:pt x="173" y="366"/>
                    <a:pt x="173" y="366"/>
                  </a:cubicBezTo>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9" name="Freeform 25"/>
            <p:cNvSpPr>
              <a:spLocks/>
            </p:cNvSpPr>
            <p:nvPr/>
          </p:nvSpPr>
          <p:spPr bwMode="auto">
            <a:xfrm>
              <a:off x="2545630" y="3998826"/>
              <a:ext cx="45719" cy="45719"/>
            </a:xfrm>
            <a:custGeom>
              <a:avLst/>
              <a:gdLst>
                <a:gd name="T0" fmla="*/ 0 w 23"/>
                <a:gd name="T1" fmla="*/ 0 h 46"/>
                <a:gd name="T2" fmla="*/ 0 w 23"/>
                <a:gd name="T3" fmla="*/ 0 h 46"/>
                <a:gd name="T4" fmla="*/ 23 w 23"/>
                <a:gd name="T5" fmla="*/ 46 h 46"/>
                <a:gd name="T6" fmla="*/ 23 w 23"/>
                <a:gd name="T7" fmla="*/ 46 h 46"/>
                <a:gd name="T8" fmla="*/ 0 w 23"/>
                <a:gd name="T9" fmla="*/ 0 h 46"/>
              </a:gdLst>
              <a:ahLst/>
              <a:cxnLst>
                <a:cxn ang="0">
                  <a:pos x="T0" y="T1"/>
                </a:cxn>
                <a:cxn ang="0">
                  <a:pos x="T2" y="T3"/>
                </a:cxn>
                <a:cxn ang="0">
                  <a:pos x="T4" y="T5"/>
                </a:cxn>
                <a:cxn ang="0">
                  <a:pos x="T6" y="T7"/>
                </a:cxn>
                <a:cxn ang="0">
                  <a:pos x="T8" y="T9"/>
                </a:cxn>
              </a:cxnLst>
              <a:rect l="0" t="0" r="r" b="b"/>
              <a:pathLst>
                <a:path w="23" h="46">
                  <a:moveTo>
                    <a:pt x="0" y="0"/>
                  </a:moveTo>
                  <a:lnTo>
                    <a:pt x="0" y="0"/>
                  </a:lnTo>
                  <a:lnTo>
                    <a:pt x="23" y="46"/>
                  </a:lnTo>
                  <a:lnTo>
                    <a:pt x="23" y="46"/>
                  </a:lnTo>
                  <a:lnTo>
                    <a:pt x="0" y="0"/>
                  </a:lnTo>
                  <a:close/>
                </a:path>
              </a:pathLst>
            </a:custGeom>
            <a:solidFill>
              <a:srgbClr val="AEADA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0" name="Freeform 26"/>
            <p:cNvSpPr>
              <a:spLocks/>
            </p:cNvSpPr>
            <p:nvPr/>
          </p:nvSpPr>
          <p:spPr bwMode="auto">
            <a:xfrm>
              <a:off x="2545630" y="3998826"/>
              <a:ext cx="45719" cy="45719"/>
            </a:xfrm>
            <a:custGeom>
              <a:avLst/>
              <a:gdLst>
                <a:gd name="T0" fmla="*/ 0 w 23"/>
                <a:gd name="T1" fmla="*/ 0 h 46"/>
                <a:gd name="T2" fmla="*/ 0 w 23"/>
                <a:gd name="T3" fmla="*/ 0 h 46"/>
                <a:gd name="T4" fmla="*/ 23 w 23"/>
                <a:gd name="T5" fmla="*/ 46 h 46"/>
                <a:gd name="T6" fmla="*/ 23 w 23"/>
                <a:gd name="T7" fmla="*/ 46 h 46"/>
                <a:gd name="T8" fmla="*/ 0 w 23"/>
                <a:gd name="T9" fmla="*/ 0 h 46"/>
              </a:gdLst>
              <a:ahLst/>
              <a:cxnLst>
                <a:cxn ang="0">
                  <a:pos x="T0" y="T1"/>
                </a:cxn>
                <a:cxn ang="0">
                  <a:pos x="T2" y="T3"/>
                </a:cxn>
                <a:cxn ang="0">
                  <a:pos x="T4" y="T5"/>
                </a:cxn>
                <a:cxn ang="0">
                  <a:pos x="T6" y="T7"/>
                </a:cxn>
                <a:cxn ang="0">
                  <a:pos x="T8" y="T9"/>
                </a:cxn>
              </a:cxnLst>
              <a:rect l="0" t="0" r="r" b="b"/>
              <a:pathLst>
                <a:path w="23" h="46">
                  <a:moveTo>
                    <a:pt x="0" y="0"/>
                  </a:moveTo>
                  <a:lnTo>
                    <a:pt x="0" y="0"/>
                  </a:lnTo>
                  <a:lnTo>
                    <a:pt x="23" y="46"/>
                  </a:lnTo>
                  <a:lnTo>
                    <a:pt x="23" y="46"/>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1" name="Freeform 27"/>
            <p:cNvSpPr>
              <a:spLocks/>
            </p:cNvSpPr>
            <p:nvPr/>
          </p:nvSpPr>
          <p:spPr bwMode="auto">
            <a:xfrm>
              <a:off x="2514372" y="3989628"/>
              <a:ext cx="108235" cy="64114"/>
            </a:xfrm>
            <a:custGeom>
              <a:avLst/>
              <a:gdLst>
                <a:gd name="T0" fmla="*/ 122 w 137"/>
                <a:gd name="T1" fmla="*/ 0 h 98"/>
                <a:gd name="T2" fmla="*/ 0 w 137"/>
                <a:gd name="T3" fmla="*/ 81 h 98"/>
                <a:gd name="T4" fmla="*/ 10 w 137"/>
                <a:gd name="T5" fmla="*/ 98 h 98"/>
                <a:gd name="T6" fmla="*/ 78 w 137"/>
                <a:gd name="T7" fmla="*/ 65 h 98"/>
                <a:gd name="T8" fmla="*/ 137 w 137"/>
                <a:gd name="T9" fmla="*/ 30 h 98"/>
                <a:gd name="T10" fmla="*/ 122 w 137"/>
                <a:gd name="T11" fmla="*/ 0 h 98"/>
              </a:gdLst>
              <a:ahLst/>
              <a:cxnLst>
                <a:cxn ang="0">
                  <a:pos x="T0" y="T1"/>
                </a:cxn>
                <a:cxn ang="0">
                  <a:pos x="T2" y="T3"/>
                </a:cxn>
                <a:cxn ang="0">
                  <a:pos x="T4" y="T5"/>
                </a:cxn>
                <a:cxn ang="0">
                  <a:pos x="T6" y="T7"/>
                </a:cxn>
                <a:cxn ang="0">
                  <a:pos x="T8" y="T9"/>
                </a:cxn>
                <a:cxn ang="0">
                  <a:pos x="T10" y="T11"/>
                </a:cxn>
              </a:cxnLst>
              <a:rect l="0" t="0" r="r" b="b"/>
              <a:pathLst>
                <a:path w="137" h="98">
                  <a:moveTo>
                    <a:pt x="122" y="0"/>
                  </a:moveTo>
                  <a:cubicBezTo>
                    <a:pt x="83" y="30"/>
                    <a:pt x="43" y="58"/>
                    <a:pt x="0" y="81"/>
                  </a:cubicBezTo>
                  <a:cubicBezTo>
                    <a:pt x="10" y="98"/>
                    <a:pt x="10" y="98"/>
                    <a:pt x="10" y="98"/>
                  </a:cubicBezTo>
                  <a:cubicBezTo>
                    <a:pt x="32" y="86"/>
                    <a:pt x="55" y="75"/>
                    <a:pt x="78" y="65"/>
                  </a:cubicBezTo>
                  <a:cubicBezTo>
                    <a:pt x="97" y="53"/>
                    <a:pt x="117" y="41"/>
                    <a:pt x="137" y="30"/>
                  </a:cubicBezTo>
                  <a:cubicBezTo>
                    <a:pt x="122" y="0"/>
                    <a:pt x="122" y="0"/>
                    <a:pt x="122" y="0"/>
                  </a:cubicBezTo>
                </a:path>
              </a:pathLst>
            </a:custGeom>
            <a:solidFill>
              <a:srgbClr val="3F3E3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2" name="Freeform 29"/>
            <p:cNvSpPr>
              <a:spLocks noEditPoints="1"/>
            </p:cNvSpPr>
            <p:nvPr/>
          </p:nvSpPr>
          <p:spPr bwMode="auto">
            <a:xfrm>
              <a:off x="1859577" y="3435320"/>
              <a:ext cx="1417825" cy="1172731"/>
            </a:xfrm>
            <a:custGeom>
              <a:avLst/>
              <a:gdLst>
                <a:gd name="T0" fmla="*/ 897 w 1794"/>
                <a:gd name="T1" fmla="*/ 1793 h 1793"/>
                <a:gd name="T2" fmla="*/ 263 w 1794"/>
                <a:gd name="T3" fmla="*/ 1531 h 1793"/>
                <a:gd name="T4" fmla="*/ 0 w 1794"/>
                <a:gd name="T5" fmla="*/ 897 h 1793"/>
                <a:gd name="T6" fmla="*/ 263 w 1794"/>
                <a:gd name="T7" fmla="*/ 262 h 1793"/>
                <a:gd name="T8" fmla="*/ 897 w 1794"/>
                <a:gd name="T9" fmla="*/ 0 h 1793"/>
                <a:gd name="T10" fmla="*/ 1531 w 1794"/>
                <a:gd name="T11" fmla="*/ 262 h 1793"/>
                <a:gd name="T12" fmla="*/ 1794 w 1794"/>
                <a:gd name="T13" fmla="*/ 897 h 1793"/>
                <a:gd name="T14" fmla="*/ 1531 w 1794"/>
                <a:gd name="T15" fmla="*/ 1531 h 1793"/>
                <a:gd name="T16" fmla="*/ 897 w 1794"/>
                <a:gd name="T17" fmla="*/ 1793 h 1793"/>
                <a:gd name="T18" fmla="*/ 897 w 1794"/>
                <a:gd name="T19" fmla="*/ 79 h 1793"/>
                <a:gd name="T20" fmla="*/ 79 w 1794"/>
                <a:gd name="T21" fmla="*/ 897 h 1793"/>
                <a:gd name="T22" fmla="*/ 897 w 1794"/>
                <a:gd name="T23" fmla="*/ 1714 h 1793"/>
                <a:gd name="T24" fmla="*/ 1715 w 1794"/>
                <a:gd name="T25" fmla="*/ 897 h 1793"/>
                <a:gd name="T26" fmla="*/ 897 w 1794"/>
                <a:gd name="T27" fmla="*/ 79 h 17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94" h="1793">
                  <a:moveTo>
                    <a:pt x="897" y="1793"/>
                  </a:moveTo>
                  <a:cubicBezTo>
                    <a:pt x="658" y="1793"/>
                    <a:pt x="432" y="1700"/>
                    <a:pt x="263" y="1531"/>
                  </a:cubicBezTo>
                  <a:cubicBezTo>
                    <a:pt x="94" y="1361"/>
                    <a:pt x="0" y="1136"/>
                    <a:pt x="0" y="897"/>
                  </a:cubicBezTo>
                  <a:cubicBezTo>
                    <a:pt x="0" y="657"/>
                    <a:pt x="94" y="432"/>
                    <a:pt x="263" y="262"/>
                  </a:cubicBezTo>
                  <a:cubicBezTo>
                    <a:pt x="432" y="93"/>
                    <a:pt x="658" y="0"/>
                    <a:pt x="897" y="0"/>
                  </a:cubicBezTo>
                  <a:cubicBezTo>
                    <a:pt x="1137" y="0"/>
                    <a:pt x="1362" y="93"/>
                    <a:pt x="1531" y="262"/>
                  </a:cubicBezTo>
                  <a:cubicBezTo>
                    <a:pt x="1701" y="432"/>
                    <a:pt x="1794" y="657"/>
                    <a:pt x="1794" y="897"/>
                  </a:cubicBezTo>
                  <a:cubicBezTo>
                    <a:pt x="1794" y="1136"/>
                    <a:pt x="1701" y="1361"/>
                    <a:pt x="1531" y="1531"/>
                  </a:cubicBezTo>
                  <a:cubicBezTo>
                    <a:pt x="1362" y="1700"/>
                    <a:pt x="1137" y="1793"/>
                    <a:pt x="897" y="1793"/>
                  </a:cubicBezTo>
                  <a:moveTo>
                    <a:pt x="897" y="79"/>
                  </a:moveTo>
                  <a:cubicBezTo>
                    <a:pt x="446" y="79"/>
                    <a:pt x="79" y="446"/>
                    <a:pt x="79" y="897"/>
                  </a:cubicBezTo>
                  <a:cubicBezTo>
                    <a:pt x="79" y="1348"/>
                    <a:pt x="446" y="1714"/>
                    <a:pt x="897" y="1714"/>
                  </a:cubicBezTo>
                  <a:cubicBezTo>
                    <a:pt x="1348" y="1714"/>
                    <a:pt x="1715" y="1348"/>
                    <a:pt x="1715" y="897"/>
                  </a:cubicBezTo>
                  <a:cubicBezTo>
                    <a:pt x="1715" y="446"/>
                    <a:pt x="1348" y="79"/>
                    <a:pt x="897" y="79"/>
                  </a:cubicBezTo>
                </a:path>
              </a:pathLst>
            </a:custGeom>
            <a:solidFill>
              <a:srgbClr val="EA55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3" name="Freeform 30"/>
            <p:cNvSpPr>
              <a:spLocks noEditPoints="1"/>
            </p:cNvSpPr>
            <p:nvPr/>
          </p:nvSpPr>
          <p:spPr bwMode="auto">
            <a:xfrm>
              <a:off x="1915233" y="3481176"/>
              <a:ext cx="1306513" cy="1081019"/>
            </a:xfrm>
            <a:custGeom>
              <a:avLst/>
              <a:gdLst>
                <a:gd name="T0" fmla="*/ 826 w 1653"/>
                <a:gd name="T1" fmla="*/ 1653 h 1653"/>
                <a:gd name="T2" fmla="*/ 0 w 1653"/>
                <a:gd name="T3" fmla="*/ 827 h 1653"/>
                <a:gd name="T4" fmla="*/ 826 w 1653"/>
                <a:gd name="T5" fmla="*/ 0 h 1653"/>
                <a:gd name="T6" fmla="*/ 1653 w 1653"/>
                <a:gd name="T7" fmla="*/ 827 h 1653"/>
                <a:gd name="T8" fmla="*/ 826 w 1653"/>
                <a:gd name="T9" fmla="*/ 1653 h 1653"/>
                <a:gd name="T10" fmla="*/ 826 w 1653"/>
                <a:gd name="T11" fmla="*/ 49 h 1653"/>
                <a:gd name="T12" fmla="*/ 48 w 1653"/>
                <a:gd name="T13" fmla="*/ 827 h 1653"/>
                <a:gd name="T14" fmla="*/ 826 w 1653"/>
                <a:gd name="T15" fmla="*/ 1605 h 1653"/>
                <a:gd name="T16" fmla="*/ 1604 w 1653"/>
                <a:gd name="T17" fmla="*/ 827 h 1653"/>
                <a:gd name="T18" fmla="*/ 826 w 1653"/>
                <a:gd name="T19" fmla="*/ 49 h 16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53" h="1653">
                  <a:moveTo>
                    <a:pt x="826" y="1653"/>
                  </a:moveTo>
                  <a:cubicBezTo>
                    <a:pt x="371" y="1653"/>
                    <a:pt x="0" y="1282"/>
                    <a:pt x="0" y="827"/>
                  </a:cubicBezTo>
                  <a:cubicBezTo>
                    <a:pt x="0" y="371"/>
                    <a:pt x="371" y="0"/>
                    <a:pt x="826" y="0"/>
                  </a:cubicBezTo>
                  <a:cubicBezTo>
                    <a:pt x="1282" y="0"/>
                    <a:pt x="1653" y="371"/>
                    <a:pt x="1653" y="827"/>
                  </a:cubicBezTo>
                  <a:cubicBezTo>
                    <a:pt x="1653" y="1282"/>
                    <a:pt x="1282" y="1653"/>
                    <a:pt x="826" y="1653"/>
                  </a:cubicBezTo>
                  <a:moveTo>
                    <a:pt x="826" y="49"/>
                  </a:moveTo>
                  <a:cubicBezTo>
                    <a:pt x="397" y="49"/>
                    <a:pt x="48" y="398"/>
                    <a:pt x="48" y="827"/>
                  </a:cubicBezTo>
                  <a:cubicBezTo>
                    <a:pt x="48" y="1256"/>
                    <a:pt x="397" y="1605"/>
                    <a:pt x="826" y="1605"/>
                  </a:cubicBezTo>
                  <a:cubicBezTo>
                    <a:pt x="1255" y="1605"/>
                    <a:pt x="1604" y="1256"/>
                    <a:pt x="1604" y="827"/>
                  </a:cubicBezTo>
                  <a:cubicBezTo>
                    <a:pt x="1604" y="398"/>
                    <a:pt x="1255" y="49"/>
                    <a:pt x="826" y="49"/>
                  </a:cubicBezTo>
                </a:path>
              </a:pathLst>
            </a:custGeom>
            <a:solidFill>
              <a:srgbClr val="DFDED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4" name="Freeform 31"/>
            <p:cNvSpPr>
              <a:spLocks noEditPoints="1"/>
            </p:cNvSpPr>
            <p:nvPr/>
          </p:nvSpPr>
          <p:spPr bwMode="auto">
            <a:xfrm>
              <a:off x="1886507" y="3456974"/>
              <a:ext cx="1363965" cy="1129422"/>
            </a:xfrm>
            <a:custGeom>
              <a:avLst/>
              <a:gdLst>
                <a:gd name="T0" fmla="*/ 863 w 1726"/>
                <a:gd name="T1" fmla="*/ 1690 h 1727"/>
                <a:gd name="T2" fmla="*/ 37 w 1726"/>
                <a:gd name="T3" fmla="*/ 864 h 1727"/>
                <a:gd name="T4" fmla="*/ 863 w 1726"/>
                <a:gd name="T5" fmla="*/ 37 h 1727"/>
                <a:gd name="T6" fmla="*/ 1690 w 1726"/>
                <a:gd name="T7" fmla="*/ 864 h 1727"/>
                <a:gd name="T8" fmla="*/ 1690 w 1726"/>
                <a:gd name="T9" fmla="*/ 864 h 1727"/>
                <a:gd name="T10" fmla="*/ 1690 w 1726"/>
                <a:gd name="T11" fmla="*/ 864 h 1727"/>
                <a:gd name="T12" fmla="*/ 863 w 1726"/>
                <a:gd name="T13" fmla="*/ 1690 h 1727"/>
                <a:gd name="T14" fmla="*/ 863 w 1726"/>
                <a:gd name="T15" fmla="*/ 1690 h 1727"/>
                <a:gd name="T16" fmla="*/ 863 w 1726"/>
                <a:gd name="T17" fmla="*/ 0 h 1727"/>
                <a:gd name="T18" fmla="*/ 0 w 1726"/>
                <a:gd name="T19" fmla="*/ 864 h 1727"/>
                <a:gd name="T20" fmla="*/ 863 w 1726"/>
                <a:gd name="T21" fmla="*/ 1727 h 1727"/>
                <a:gd name="T22" fmla="*/ 1726 w 1726"/>
                <a:gd name="T23" fmla="*/ 864 h 1727"/>
                <a:gd name="T24" fmla="*/ 863 w 1726"/>
                <a:gd name="T25" fmla="*/ 0 h 17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26" h="1727">
                  <a:moveTo>
                    <a:pt x="863" y="1690"/>
                  </a:moveTo>
                  <a:cubicBezTo>
                    <a:pt x="408" y="1690"/>
                    <a:pt x="37" y="1319"/>
                    <a:pt x="37" y="864"/>
                  </a:cubicBezTo>
                  <a:cubicBezTo>
                    <a:pt x="37" y="408"/>
                    <a:pt x="408" y="37"/>
                    <a:pt x="863" y="37"/>
                  </a:cubicBezTo>
                  <a:cubicBezTo>
                    <a:pt x="1319" y="37"/>
                    <a:pt x="1690" y="408"/>
                    <a:pt x="1690" y="864"/>
                  </a:cubicBezTo>
                  <a:cubicBezTo>
                    <a:pt x="1690" y="864"/>
                    <a:pt x="1690" y="864"/>
                    <a:pt x="1690" y="864"/>
                  </a:cubicBezTo>
                  <a:cubicBezTo>
                    <a:pt x="1690" y="864"/>
                    <a:pt x="1690" y="864"/>
                    <a:pt x="1690" y="864"/>
                  </a:cubicBezTo>
                  <a:cubicBezTo>
                    <a:pt x="1690" y="1319"/>
                    <a:pt x="1319" y="1690"/>
                    <a:pt x="863" y="1690"/>
                  </a:cubicBezTo>
                  <a:cubicBezTo>
                    <a:pt x="863" y="1690"/>
                    <a:pt x="863" y="1690"/>
                    <a:pt x="863" y="1690"/>
                  </a:cubicBezTo>
                  <a:moveTo>
                    <a:pt x="863" y="0"/>
                  </a:moveTo>
                  <a:cubicBezTo>
                    <a:pt x="387" y="0"/>
                    <a:pt x="0" y="388"/>
                    <a:pt x="0" y="864"/>
                  </a:cubicBezTo>
                  <a:cubicBezTo>
                    <a:pt x="0" y="1340"/>
                    <a:pt x="387" y="1727"/>
                    <a:pt x="863" y="1727"/>
                  </a:cubicBezTo>
                  <a:cubicBezTo>
                    <a:pt x="1339" y="1727"/>
                    <a:pt x="1726" y="1340"/>
                    <a:pt x="1726" y="864"/>
                  </a:cubicBezTo>
                  <a:cubicBezTo>
                    <a:pt x="1726" y="388"/>
                    <a:pt x="1339" y="0"/>
                    <a:pt x="863" y="0"/>
                  </a:cubicBezTo>
                </a:path>
              </a:pathLst>
            </a:custGeom>
            <a:solidFill>
              <a:srgbClr val="CD4A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5" name="Oval 32"/>
            <p:cNvSpPr>
              <a:spLocks noChangeArrowheads="1"/>
            </p:cNvSpPr>
            <p:nvPr/>
          </p:nvSpPr>
          <p:spPr bwMode="auto">
            <a:xfrm>
              <a:off x="2464615" y="3483342"/>
              <a:ext cx="183127" cy="151581"/>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6" name="Oval 33"/>
            <p:cNvSpPr>
              <a:spLocks noChangeArrowheads="1"/>
            </p:cNvSpPr>
            <p:nvPr/>
          </p:nvSpPr>
          <p:spPr bwMode="auto">
            <a:xfrm>
              <a:off x="2482568" y="3497778"/>
              <a:ext cx="147220" cy="122284"/>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7" name="Freeform 34"/>
            <p:cNvSpPr>
              <a:spLocks noEditPoints="1"/>
            </p:cNvSpPr>
            <p:nvPr/>
          </p:nvSpPr>
          <p:spPr bwMode="auto">
            <a:xfrm>
              <a:off x="2482568" y="3539389"/>
              <a:ext cx="3078" cy="29722"/>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8" name="Freeform 35"/>
            <p:cNvSpPr>
              <a:spLocks/>
            </p:cNvSpPr>
            <p:nvPr/>
          </p:nvSpPr>
          <p:spPr bwMode="auto">
            <a:xfrm>
              <a:off x="2482568" y="3505421"/>
              <a:ext cx="61555" cy="113792"/>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9" name="Rectangle 36"/>
            <p:cNvSpPr>
              <a:spLocks noChangeArrowheads="1"/>
            </p:cNvSpPr>
            <p:nvPr/>
          </p:nvSpPr>
          <p:spPr bwMode="auto">
            <a:xfrm>
              <a:off x="2512833" y="3531746"/>
              <a:ext cx="86690" cy="41186"/>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0" name="Freeform 40"/>
            <p:cNvSpPr>
              <a:spLocks noEditPoints="1"/>
            </p:cNvSpPr>
            <p:nvPr/>
          </p:nvSpPr>
          <p:spPr bwMode="auto">
            <a:xfrm>
              <a:off x="2545630" y="3998826"/>
              <a:ext cx="45719" cy="45719"/>
            </a:xfrm>
            <a:custGeom>
              <a:avLst/>
              <a:gdLst>
                <a:gd name="T0" fmla="*/ 8 w 8"/>
                <a:gd name="T1" fmla="*/ 50 h 50"/>
                <a:gd name="T2" fmla="*/ 8 w 8"/>
                <a:gd name="T3" fmla="*/ 50 h 50"/>
                <a:gd name="T4" fmla="*/ 8 w 8"/>
                <a:gd name="T5" fmla="*/ 50 h 50"/>
                <a:gd name="T6" fmla="*/ 8 w 8"/>
                <a:gd name="T7" fmla="*/ 50 h 50"/>
                <a:gd name="T8" fmla="*/ 0 w 8"/>
                <a:gd name="T9" fmla="*/ 11 h 50"/>
                <a:gd name="T10" fmla="*/ 0 w 8"/>
                <a:gd name="T11" fmla="*/ 11 h 50"/>
                <a:gd name="T12" fmla="*/ 0 w 8"/>
                <a:gd name="T13" fmla="*/ 11 h 50"/>
                <a:gd name="T14" fmla="*/ 0 w 8"/>
                <a:gd name="T15" fmla="*/ 11 h 50"/>
                <a:gd name="T16" fmla="*/ 0 w 8"/>
                <a:gd name="T17" fmla="*/ 11 h 50"/>
                <a:gd name="T18" fmla="*/ 0 w 8"/>
                <a:gd name="T19" fmla="*/ 11 h 50"/>
                <a:gd name="T20" fmla="*/ 0 w 8"/>
                <a:gd name="T21" fmla="*/ 10 h 50"/>
                <a:gd name="T22" fmla="*/ 0 w 8"/>
                <a:gd name="T23" fmla="*/ 10 h 50"/>
                <a:gd name="T24" fmla="*/ 0 w 8"/>
                <a:gd name="T25" fmla="*/ 10 h 50"/>
                <a:gd name="T26" fmla="*/ 0 w 8"/>
                <a:gd name="T27" fmla="*/ 10 h 50"/>
                <a:gd name="T28" fmla="*/ 0 w 8"/>
                <a:gd name="T29" fmla="*/ 9 h 50"/>
                <a:gd name="T30" fmla="*/ 0 w 8"/>
                <a:gd name="T31" fmla="*/ 9 h 50"/>
                <a:gd name="T32" fmla="*/ 0 w 8"/>
                <a:gd name="T33" fmla="*/ 9 h 50"/>
                <a:gd name="T34" fmla="*/ 0 w 8"/>
                <a:gd name="T35" fmla="*/ 9 h 50"/>
                <a:gd name="T36" fmla="*/ 0 w 8"/>
                <a:gd name="T37" fmla="*/ 9 h 50"/>
                <a:gd name="T38" fmla="*/ 0 w 8"/>
                <a:gd name="T39" fmla="*/ 9 h 50"/>
                <a:gd name="T40" fmla="*/ 0 w 8"/>
                <a:gd name="T41" fmla="*/ 8 h 50"/>
                <a:gd name="T42" fmla="*/ 0 w 8"/>
                <a:gd name="T43" fmla="*/ 8 h 50"/>
                <a:gd name="T44" fmla="*/ 0 w 8"/>
                <a:gd name="T45" fmla="*/ 8 h 50"/>
                <a:gd name="T46" fmla="*/ 0 w 8"/>
                <a:gd name="T47" fmla="*/ 7 h 50"/>
                <a:gd name="T48" fmla="*/ 0 w 8"/>
                <a:gd name="T49" fmla="*/ 7 h 50"/>
                <a:gd name="T50" fmla="*/ 0 w 8"/>
                <a:gd name="T51" fmla="*/ 7 h 50"/>
                <a:gd name="T52" fmla="*/ 0 w 8"/>
                <a:gd name="T53" fmla="*/ 7 h 50"/>
                <a:gd name="T54" fmla="*/ 0 w 8"/>
                <a:gd name="T55" fmla="*/ 7 h 50"/>
                <a:gd name="T56" fmla="*/ 0 w 8"/>
                <a:gd name="T57" fmla="*/ 7 h 50"/>
                <a:gd name="T58" fmla="*/ 0 w 8"/>
                <a:gd name="T59" fmla="*/ 6 h 50"/>
                <a:gd name="T60" fmla="*/ 0 w 8"/>
                <a:gd name="T61" fmla="*/ 6 h 50"/>
                <a:gd name="T62" fmla="*/ 0 w 8"/>
                <a:gd name="T63" fmla="*/ 6 h 50"/>
                <a:gd name="T64" fmla="*/ 0 w 8"/>
                <a:gd name="T65" fmla="*/ 6 h 50"/>
                <a:gd name="T66" fmla="*/ 0 w 8"/>
                <a:gd name="T67" fmla="*/ 6 h 50"/>
                <a:gd name="T68" fmla="*/ 0 w 8"/>
                <a:gd name="T69" fmla="*/ 6 h 50"/>
                <a:gd name="T70" fmla="*/ 0 w 8"/>
                <a:gd name="T71" fmla="*/ 5 h 50"/>
                <a:gd name="T72" fmla="*/ 0 w 8"/>
                <a:gd name="T73" fmla="*/ 5 h 50"/>
                <a:gd name="T74" fmla="*/ 0 w 8"/>
                <a:gd name="T75" fmla="*/ 5 h 50"/>
                <a:gd name="T76" fmla="*/ 0 w 8"/>
                <a:gd name="T77" fmla="*/ 5 h 50"/>
                <a:gd name="T78" fmla="*/ 0 w 8"/>
                <a:gd name="T79" fmla="*/ 5 h 50"/>
                <a:gd name="T80" fmla="*/ 0 w 8"/>
                <a:gd name="T81" fmla="*/ 4 h 50"/>
                <a:gd name="T82" fmla="*/ 0 w 8"/>
                <a:gd name="T83" fmla="*/ 4 h 50"/>
                <a:gd name="T84" fmla="*/ 0 w 8"/>
                <a:gd name="T85" fmla="*/ 4 h 50"/>
                <a:gd name="T86" fmla="*/ 0 w 8"/>
                <a:gd name="T87" fmla="*/ 4 h 50"/>
                <a:gd name="T88" fmla="*/ 0 w 8"/>
                <a:gd name="T89" fmla="*/ 3 h 50"/>
                <a:gd name="T90" fmla="*/ 0 w 8"/>
                <a:gd name="T91" fmla="*/ 3 h 50"/>
                <a:gd name="T92" fmla="*/ 0 w 8"/>
                <a:gd name="T93" fmla="*/ 3 h 50"/>
                <a:gd name="T94" fmla="*/ 0 w 8"/>
                <a:gd name="T95" fmla="*/ 3 h 50"/>
                <a:gd name="T96" fmla="*/ 0 w 8"/>
                <a:gd name="T97" fmla="*/ 3 h 50"/>
                <a:gd name="T98" fmla="*/ 0 w 8"/>
                <a:gd name="T99" fmla="*/ 3 h 50"/>
                <a:gd name="T100" fmla="*/ 0 w 8"/>
                <a:gd name="T101" fmla="*/ 2 h 50"/>
                <a:gd name="T102" fmla="*/ 0 w 8"/>
                <a:gd name="T103" fmla="*/ 2 h 50"/>
                <a:gd name="T104" fmla="*/ 0 w 8"/>
                <a:gd name="T105" fmla="*/ 2 h 50"/>
                <a:gd name="T106" fmla="*/ 0 w 8"/>
                <a:gd name="T107" fmla="*/ 2 h 50"/>
                <a:gd name="T108" fmla="*/ 0 w 8"/>
                <a:gd name="T109" fmla="*/ 2 h 50"/>
                <a:gd name="T110" fmla="*/ 0 w 8"/>
                <a:gd name="T111" fmla="*/ 1 h 50"/>
                <a:gd name="T112" fmla="*/ 0 w 8"/>
                <a:gd name="T113" fmla="*/ 0 h 50"/>
                <a:gd name="T114" fmla="*/ 0 w 8"/>
                <a:gd name="T115"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8" h="50">
                  <a:moveTo>
                    <a:pt x="8" y="50"/>
                  </a:moveTo>
                  <a:cubicBezTo>
                    <a:pt x="8" y="50"/>
                    <a:pt x="8" y="50"/>
                    <a:pt x="8" y="50"/>
                  </a:cubicBezTo>
                  <a:cubicBezTo>
                    <a:pt x="8" y="50"/>
                    <a:pt x="8" y="50"/>
                    <a:pt x="8" y="50"/>
                  </a:cubicBezTo>
                  <a:moveTo>
                    <a:pt x="8" y="50"/>
                  </a:moveTo>
                  <a:cubicBezTo>
                    <a:pt x="8" y="50"/>
                    <a:pt x="8" y="50"/>
                    <a:pt x="8" y="50"/>
                  </a:cubicBezTo>
                  <a:cubicBezTo>
                    <a:pt x="8" y="50"/>
                    <a:pt x="8" y="50"/>
                    <a:pt x="8" y="50"/>
                  </a:cubicBezTo>
                  <a:moveTo>
                    <a:pt x="8" y="49"/>
                  </a:moveTo>
                  <a:cubicBezTo>
                    <a:pt x="8" y="50"/>
                    <a:pt x="8" y="50"/>
                    <a:pt x="8" y="50"/>
                  </a:cubicBezTo>
                  <a:cubicBezTo>
                    <a:pt x="8" y="50"/>
                    <a:pt x="8" y="50"/>
                    <a:pt x="8" y="49"/>
                  </a:cubicBezTo>
                  <a:moveTo>
                    <a:pt x="0" y="11"/>
                  </a:moveTo>
                  <a:cubicBezTo>
                    <a:pt x="0" y="25"/>
                    <a:pt x="2" y="38"/>
                    <a:pt x="8" y="49"/>
                  </a:cubicBezTo>
                  <a:cubicBezTo>
                    <a:pt x="2" y="38"/>
                    <a:pt x="0" y="25"/>
                    <a:pt x="0" y="11"/>
                  </a:cubicBezTo>
                  <a:moveTo>
                    <a:pt x="0" y="11"/>
                  </a:moveTo>
                  <a:cubicBezTo>
                    <a:pt x="0" y="11"/>
                    <a:pt x="0" y="11"/>
                    <a:pt x="0" y="11"/>
                  </a:cubicBezTo>
                  <a:cubicBezTo>
                    <a:pt x="0" y="11"/>
                    <a:pt x="0" y="11"/>
                    <a:pt x="0" y="11"/>
                  </a:cubicBezTo>
                  <a:moveTo>
                    <a:pt x="0" y="11"/>
                  </a:moveTo>
                  <a:cubicBezTo>
                    <a:pt x="0" y="11"/>
                    <a:pt x="0" y="11"/>
                    <a:pt x="0" y="11"/>
                  </a:cubicBezTo>
                  <a:cubicBezTo>
                    <a:pt x="0" y="11"/>
                    <a:pt x="0" y="11"/>
                    <a:pt x="0" y="11"/>
                  </a:cubicBezTo>
                  <a:moveTo>
                    <a:pt x="0" y="10"/>
                  </a:moveTo>
                  <a:cubicBezTo>
                    <a:pt x="0" y="11"/>
                    <a:pt x="0" y="11"/>
                    <a:pt x="0" y="11"/>
                  </a:cubicBezTo>
                  <a:cubicBezTo>
                    <a:pt x="0" y="11"/>
                    <a:pt x="0" y="11"/>
                    <a:pt x="0" y="10"/>
                  </a:cubicBezTo>
                  <a:moveTo>
                    <a:pt x="0" y="10"/>
                  </a:moveTo>
                  <a:cubicBezTo>
                    <a:pt x="0" y="10"/>
                    <a:pt x="0" y="10"/>
                    <a:pt x="0" y="10"/>
                  </a:cubicBezTo>
                  <a:cubicBezTo>
                    <a:pt x="0" y="10"/>
                    <a:pt x="0" y="10"/>
                    <a:pt x="0" y="10"/>
                  </a:cubicBezTo>
                  <a:cubicBezTo>
                    <a:pt x="0" y="10"/>
                    <a:pt x="0" y="10"/>
                    <a:pt x="0" y="10"/>
                  </a:cubicBezTo>
                  <a:cubicBezTo>
                    <a:pt x="0" y="10"/>
                    <a:pt x="0" y="10"/>
                    <a:pt x="0" y="10"/>
                  </a:cubicBezTo>
                  <a:moveTo>
                    <a:pt x="0" y="10"/>
                  </a:moveTo>
                  <a:cubicBezTo>
                    <a:pt x="0" y="10"/>
                    <a:pt x="0" y="10"/>
                    <a:pt x="0" y="10"/>
                  </a:cubicBezTo>
                  <a:cubicBezTo>
                    <a:pt x="0" y="10"/>
                    <a:pt x="0" y="10"/>
                    <a:pt x="0" y="10"/>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8"/>
                  </a:moveTo>
                  <a:cubicBezTo>
                    <a:pt x="0" y="8"/>
                    <a:pt x="0" y="8"/>
                    <a:pt x="0" y="9"/>
                  </a:cubicBezTo>
                  <a:cubicBezTo>
                    <a:pt x="0" y="8"/>
                    <a:pt x="0" y="8"/>
                    <a:pt x="0" y="8"/>
                  </a:cubicBezTo>
                  <a:moveTo>
                    <a:pt x="0" y="8"/>
                  </a:moveTo>
                  <a:cubicBezTo>
                    <a:pt x="0" y="8"/>
                    <a:pt x="0" y="8"/>
                    <a:pt x="0" y="8"/>
                  </a:cubicBezTo>
                  <a:cubicBezTo>
                    <a:pt x="0" y="8"/>
                    <a:pt x="0" y="8"/>
                    <a:pt x="0" y="8"/>
                  </a:cubicBezTo>
                  <a:moveTo>
                    <a:pt x="0" y="8"/>
                  </a:moveTo>
                  <a:cubicBezTo>
                    <a:pt x="0" y="8"/>
                    <a:pt x="0" y="8"/>
                    <a:pt x="0" y="8"/>
                  </a:cubicBezTo>
                  <a:cubicBezTo>
                    <a:pt x="0" y="8"/>
                    <a:pt x="0" y="8"/>
                    <a:pt x="0" y="8"/>
                  </a:cubicBezTo>
                  <a:moveTo>
                    <a:pt x="0" y="7"/>
                  </a:moveTo>
                  <a:cubicBezTo>
                    <a:pt x="0" y="8"/>
                    <a:pt x="0" y="8"/>
                    <a:pt x="0" y="8"/>
                  </a:cubicBezTo>
                  <a:cubicBezTo>
                    <a:pt x="0" y="8"/>
                    <a:pt x="0" y="8"/>
                    <a:pt x="0" y="7"/>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5"/>
                  </a:moveTo>
                  <a:cubicBezTo>
                    <a:pt x="0" y="5"/>
                    <a:pt x="0" y="6"/>
                    <a:pt x="0" y="6"/>
                  </a:cubicBezTo>
                  <a:cubicBezTo>
                    <a:pt x="0" y="6"/>
                    <a:pt x="0" y="5"/>
                    <a:pt x="0" y="5"/>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3"/>
                  </a:moveTo>
                  <a:cubicBezTo>
                    <a:pt x="0" y="3"/>
                    <a:pt x="0" y="3"/>
                    <a:pt x="0" y="4"/>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2"/>
                  </a:moveTo>
                  <a:cubicBezTo>
                    <a:pt x="0" y="3"/>
                    <a:pt x="0" y="3"/>
                    <a:pt x="0" y="3"/>
                  </a:cubicBezTo>
                  <a:cubicBezTo>
                    <a:pt x="0" y="3"/>
                    <a:pt x="0" y="3"/>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1"/>
                  </a:moveTo>
                  <a:cubicBezTo>
                    <a:pt x="0" y="1"/>
                    <a:pt x="0" y="1"/>
                    <a:pt x="0" y="1"/>
                  </a:cubicBezTo>
                  <a:cubicBezTo>
                    <a:pt x="0" y="1"/>
                    <a:pt x="0" y="1"/>
                    <a:pt x="0" y="1"/>
                  </a:cubicBezTo>
                  <a:moveTo>
                    <a:pt x="0" y="0"/>
                  </a:moveTo>
                  <a:cubicBezTo>
                    <a:pt x="0" y="0"/>
                    <a:pt x="0" y="0"/>
                    <a:pt x="0" y="0"/>
                  </a:cubicBezTo>
                  <a:cubicBezTo>
                    <a:pt x="0" y="0"/>
                    <a:pt x="0" y="0"/>
                    <a:pt x="0"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1" name="Freeform 52"/>
            <p:cNvSpPr>
              <a:spLocks noEditPoints="1"/>
            </p:cNvSpPr>
            <p:nvPr/>
          </p:nvSpPr>
          <p:spPr bwMode="auto">
            <a:xfrm>
              <a:off x="2545630" y="3998826"/>
              <a:ext cx="45719" cy="45719"/>
            </a:xfrm>
            <a:custGeom>
              <a:avLst/>
              <a:gdLst>
                <a:gd name="T0" fmla="*/ 0 w 25"/>
                <a:gd name="T1" fmla="*/ 65 h 65"/>
                <a:gd name="T2" fmla="*/ 0 w 25"/>
                <a:gd name="T3" fmla="*/ 65 h 65"/>
                <a:gd name="T4" fmla="*/ 0 w 25"/>
                <a:gd name="T5" fmla="*/ 65 h 65"/>
                <a:gd name="T6" fmla="*/ 0 w 25"/>
                <a:gd name="T7" fmla="*/ 65 h 65"/>
                <a:gd name="T8" fmla="*/ 0 w 25"/>
                <a:gd name="T9" fmla="*/ 65 h 65"/>
                <a:gd name="T10" fmla="*/ 0 w 25"/>
                <a:gd name="T11" fmla="*/ 65 h 65"/>
                <a:gd name="T12" fmla="*/ 0 w 25"/>
                <a:gd name="T13" fmla="*/ 64 h 65"/>
                <a:gd name="T14" fmla="*/ 0 w 25"/>
                <a:gd name="T15" fmla="*/ 64 h 65"/>
                <a:gd name="T16" fmla="*/ 0 w 25"/>
                <a:gd name="T17" fmla="*/ 64 h 65"/>
                <a:gd name="T18" fmla="*/ 0 w 25"/>
                <a:gd name="T19" fmla="*/ 64 h 65"/>
                <a:gd name="T20" fmla="*/ 0 w 25"/>
                <a:gd name="T21" fmla="*/ 64 h 65"/>
                <a:gd name="T22" fmla="*/ 0 w 25"/>
                <a:gd name="T23" fmla="*/ 64 h 65"/>
                <a:gd name="T24" fmla="*/ 0 w 25"/>
                <a:gd name="T25" fmla="*/ 64 h 65"/>
                <a:gd name="T26" fmla="*/ 0 w 25"/>
                <a:gd name="T27" fmla="*/ 64 h 65"/>
                <a:gd name="T28" fmla="*/ 0 w 25"/>
                <a:gd name="T29" fmla="*/ 64 h 65"/>
                <a:gd name="T30" fmla="*/ 0 w 25"/>
                <a:gd name="T31" fmla="*/ 63 h 65"/>
                <a:gd name="T32" fmla="*/ 0 w 25"/>
                <a:gd name="T33" fmla="*/ 64 h 65"/>
                <a:gd name="T34" fmla="*/ 0 w 25"/>
                <a:gd name="T35" fmla="*/ 64 h 65"/>
                <a:gd name="T36" fmla="*/ 0 w 25"/>
                <a:gd name="T37" fmla="*/ 63 h 65"/>
                <a:gd name="T38" fmla="*/ 25 w 25"/>
                <a:gd name="T39" fmla="*/ 0 h 65"/>
                <a:gd name="T40" fmla="*/ 0 w 25"/>
                <a:gd name="T41" fmla="*/ 63 h 65"/>
                <a:gd name="T42" fmla="*/ 25 w 25"/>
                <a:gd name="T43" fmla="*/ 0 h 65"/>
                <a:gd name="T44" fmla="*/ 25 w 25"/>
                <a:gd name="T45" fmla="*/ 0 h 65"/>
                <a:gd name="T46" fmla="*/ 25 w 25"/>
                <a:gd name="T47" fmla="*/ 0 h 65"/>
                <a:gd name="T48" fmla="*/ 25 w 25"/>
                <a:gd name="T49" fmla="*/ 0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5" h="65">
                  <a:moveTo>
                    <a:pt x="0" y="65"/>
                  </a:moveTo>
                  <a:cubicBezTo>
                    <a:pt x="0" y="65"/>
                    <a:pt x="0" y="65"/>
                    <a:pt x="0" y="65"/>
                  </a:cubicBezTo>
                  <a:cubicBezTo>
                    <a:pt x="0" y="65"/>
                    <a:pt x="0" y="65"/>
                    <a:pt x="0" y="65"/>
                  </a:cubicBezTo>
                  <a:moveTo>
                    <a:pt x="0" y="65"/>
                  </a:moveTo>
                  <a:cubicBezTo>
                    <a:pt x="0" y="65"/>
                    <a:pt x="0" y="65"/>
                    <a:pt x="0" y="65"/>
                  </a:cubicBezTo>
                  <a:cubicBezTo>
                    <a:pt x="0" y="65"/>
                    <a:pt x="0" y="65"/>
                    <a:pt x="0" y="65"/>
                  </a:cubicBezTo>
                  <a:moveTo>
                    <a:pt x="0" y="64"/>
                  </a:moveTo>
                  <a:cubicBezTo>
                    <a:pt x="0" y="64"/>
                    <a:pt x="0" y="64"/>
                    <a:pt x="0" y="64"/>
                  </a:cubicBezTo>
                  <a:cubicBezTo>
                    <a:pt x="0" y="64"/>
                    <a:pt x="0" y="64"/>
                    <a:pt x="0" y="64"/>
                  </a:cubicBezTo>
                  <a:moveTo>
                    <a:pt x="0" y="64"/>
                  </a:moveTo>
                  <a:cubicBezTo>
                    <a:pt x="0" y="64"/>
                    <a:pt x="0" y="64"/>
                    <a:pt x="0" y="64"/>
                  </a:cubicBezTo>
                  <a:cubicBezTo>
                    <a:pt x="0" y="64"/>
                    <a:pt x="0" y="64"/>
                    <a:pt x="0" y="64"/>
                  </a:cubicBezTo>
                  <a:moveTo>
                    <a:pt x="0" y="64"/>
                  </a:moveTo>
                  <a:cubicBezTo>
                    <a:pt x="0" y="64"/>
                    <a:pt x="0" y="64"/>
                    <a:pt x="0" y="64"/>
                  </a:cubicBezTo>
                  <a:cubicBezTo>
                    <a:pt x="0" y="64"/>
                    <a:pt x="0" y="64"/>
                    <a:pt x="0" y="64"/>
                  </a:cubicBezTo>
                  <a:moveTo>
                    <a:pt x="0" y="63"/>
                  </a:moveTo>
                  <a:cubicBezTo>
                    <a:pt x="0" y="63"/>
                    <a:pt x="0" y="64"/>
                    <a:pt x="0" y="64"/>
                  </a:cubicBezTo>
                  <a:cubicBezTo>
                    <a:pt x="0" y="64"/>
                    <a:pt x="0" y="64"/>
                    <a:pt x="0" y="64"/>
                  </a:cubicBezTo>
                  <a:cubicBezTo>
                    <a:pt x="0" y="64"/>
                    <a:pt x="0" y="63"/>
                    <a:pt x="0" y="63"/>
                  </a:cubicBezTo>
                  <a:moveTo>
                    <a:pt x="25" y="0"/>
                  </a:moveTo>
                  <a:cubicBezTo>
                    <a:pt x="10" y="17"/>
                    <a:pt x="0" y="39"/>
                    <a:pt x="0" y="63"/>
                  </a:cubicBezTo>
                  <a:cubicBezTo>
                    <a:pt x="0" y="39"/>
                    <a:pt x="10" y="17"/>
                    <a:pt x="25" y="0"/>
                  </a:cubicBezTo>
                  <a:moveTo>
                    <a:pt x="25" y="0"/>
                  </a:moveTo>
                  <a:cubicBezTo>
                    <a:pt x="25" y="0"/>
                    <a:pt x="25" y="0"/>
                    <a:pt x="25" y="0"/>
                  </a:cubicBezTo>
                  <a:cubicBezTo>
                    <a:pt x="25" y="0"/>
                    <a:pt x="25" y="0"/>
                    <a:pt x="25"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2" name="Freeform 64"/>
            <p:cNvSpPr>
              <a:spLocks noEditPoints="1"/>
            </p:cNvSpPr>
            <p:nvPr/>
          </p:nvSpPr>
          <p:spPr bwMode="auto">
            <a:xfrm>
              <a:off x="2545630" y="3998826"/>
              <a:ext cx="45719" cy="45719"/>
            </a:xfrm>
            <a:custGeom>
              <a:avLst/>
              <a:gdLst>
                <a:gd name="T0" fmla="*/ 7 w 7"/>
                <a:gd name="T1" fmla="*/ 69 h 69"/>
                <a:gd name="T2" fmla="*/ 7 w 7"/>
                <a:gd name="T3" fmla="*/ 69 h 69"/>
                <a:gd name="T4" fmla="*/ 7 w 7"/>
                <a:gd name="T5" fmla="*/ 69 h 69"/>
                <a:gd name="T6" fmla="*/ 7 w 7"/>
                <a:gd name="T7" fmla="*/ 68 h 69"/>
                <a:gd name="T8" fmla="*/ 6 w 7"/>
                <a:gd name="T9" fmla="*/ 67 h 69"/>
                <a:gd name="T10" fmla="*/ 6 w 7"/>
                <a:gd name="T11" fmla="*/ 66 h 69"/>
                <a:gd name="T12" fmla="*/ 6 w 7"/>
                <a:gd name="T13" fmla="*/ 66 h 69"/>
                <a:gd name="T14" fmla="*/ 6 w 7"/>
                <a:gd name="T15" fmla="*/ 66 h 69"/>
                <a:gd name="T16" fmla="*/ 6 w 7"/>
                <a:gd name="T17" fmla="*/ 66 h 69"/>
                <a:gd name="T18" fmla="*/ 5 w 7"/>
                <a:gd name="T19" fmla="*/ 65 h 69"/>
                <a:gd name="T20" fmla="*/ 5 w 7"/>
                <a:gd name="T21" fmla="*/ 65 h 69"/>
                <a:gd name="T22" fmla="*/ 5 w 7"/>
                <a:gd name="T23" fmla="*/ 65 h 69"/>
                <a:gd name="T24" fmla="*/ 5 w 7"/>
                <a:gd name="T25" fmla="*/ 64 h 69"/>
                <a:gd name="T26" fmla="*/ 5 w 7"/>
                <a:gd name="T27" fmla="*/ 64 h 69"/>
                <a:gd name="T28" fmla="*/ 5 w 7"/>
                <a:gd name="T29" fmla="*/ 63 h 69"/>
                <a:gd name="T30" fmla="*/ 5 w 7"/>
                <a:gd name="T31" fmla="*/ 63 h 69"/>
                <a:gd name="T32" fmla="*/ 5 w 7"/>
                <a:gd name="T33" fmla="*/ 63 h 69"/>
                <a:gd name="T34" fmla="*/ 5 w 7"/>
                <a:gd name="T35" fmla="*/ 62 h 69"/>
                <a:gd name="T36" fmla="*/ 4 w 7"/>
                <a:gd name="T37" fmla="*/ 62 h 69"/>
                <a:gd name="T38" fmla="*/ 4 w 7"/>
                <a:gd name="T39" fmla="*/ 62 h 69"/>
                <a:gd name="T40" fmla="*/ 4 w 7"/>
                <a:gd name="T41" fmla="*/ 61 h 69"/>
                <a:gd name="T42" fmla="*/ 4 w 7"/>
                <a:gd name="T43" fmla="*/ 60 h 69"/>
                <a:gd name="T44" fmla="*/ 4 w 7"/>
                <a:gd name="T45" fmla="*/ 60 h 69"/>
                <a:gd name="T46" fmla="*/ 4 w 7"/>
                <a:gd name="T47" fmla="*/ 60 h 69"/>
                <a:gd name="T48" fmla="*/ 4 w 7"/>
                <a:gd name="T49" fmla="*/ 60 h 69"/>
                <a:gd name="T50" fmla="*/ 4 w 7"/>
                <a:gd name="T51" fmla="*/ 59 h 69"/>
                <a:gd name="T52" fmla="*/ 4 w 7"/>
                <a:gd name="T53" fmla="*/ 59 h 69"/>
                <a:gd name="T54" fmla="*/ 3 w 7"/>
                <a:gd name="T55" fmla="*/ 59 h 69"/>
                <a:gd name="T56" fmla="*/ 3 w 7"/>
                <a:gd name="T57" fmla="*/ 57 h 69"/>
                <a:gd name="T58" fmla="*/ 3 w 7"/>
                <a:gd name="T59" fmla="*/ 57 h 69"/>
                <a:gd name="T60" fmla="*/ 3 w 7"/>
                <a:gd name="T61" fmla="*/ 56 h 69"/>
                <a:gd name="T62" fmla="*/ 3 w 7"/>
                <a:gd name="T63" fmla="*/ 56 h 69"/>
                <a:gd name="T64" fmla="*/ 3 w 7"/>
                <a:gd name="T65" fmla="*/ 56 h 69"/>
                <a:gd name="T66" fmla="*/ 0 w 7"/>
                <a:gd name="T67" fmla="*/ 40 h 69"/>
                <a:gd name="T68" fmla="*/ 0 w 7"/>
                <a:gd name="T69" fmla="*/ 40 h 69"/>
                <a:gd name="T70" fmla="*/ 0 w 7"/>
                <a:gd name="T71" fmla="*/ 40 h 69"/>
                <a:gd name="T72" fmla="*/ 0 w 7"/>
                <a:gd name="T73" fmla="*/ 40 h 69"/>
                <a:gd name="T74" fmla="*/ 0 w 7"/>
                <a:gd name="T75" fmla="*/ 39 h 69"/>
                <a:gd name="T76" fmla="*/ 0 w 7"/>
                <a:gd name="T77" fmla="*/ 39 h 69"/>
                <a:gd name="T78" fmla="*/ 0 w 7"/>
                <a:gd name="T79" fmla="*/ 39 h 69"/>
                <a:gd name="T80" fmla="*/ 0 w 7"/>
                <a:gd name="T81" fmla="*/ 38 h 69"/>
                <a:gd name="T82" fmla="*/ 0 w 7"/>
                <a:gd name="T83" fmla="*/ 38 h 69"/>
                <a:gd name="T84" fmla="*/ 0 w 7"/>
                <a:gd name="T85" fmla="*/ 38 h 69"/>
                <a:gd name="T86" fmla="*/ 7 w 7"/>
                <a:gd name="T87" fmla="*/ 0 h 69"/>
                <a:gd name="T88" fmla="*/ 7 w 7"/>
                <a:gd name="T89" fmla="*/ 0 h 69"/>
                <a:gd name="T90" fmla="*/ 7 w 7"/>
                <a:gd name="T91" fmla="*/ 0 h 69"/>
                <a:gd name="T92" fmla="*/ 7 w 7"/>
                <a:gd name="T93" fmla="*/ 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7" h="69">
                  <a:moveTo>
                    <a:pt x="7" y="69"/>
                  </a:moveTo>
                  <a:cubicBezTo>
                    <a:pt x="7" y="69"/>
                    <a:pt x="7" y="69"/>
                    <a:pt x="7" y="69"/>
                  </a:cubicBezTo>
                  <a:cubicBezTo>
                    <a:pt x="7" y="69"/>
                    <a:pt x="7" y="69"/>
                    <a:pt x="7" y="69"/>
                  </a:cubicBezTo>
                  <a:moveTo>
                    <a:pt x="7" y="69"/>
                  </a:moveTo>
                  <a:cubicBezTo>
                    <a:pt x="7" y="69"/>
                    <a:pt x="7" y="69"/>
                    <a:pt x="7" y="69"/>
                  </a:cubicBezTo>
                  <a:cubicBezTo>
                    <a:pt x="7" y="69"/>
                    <a:pt x="7" y="69"/>
                    <a:pt x="7" y="69"/>
                  </a:cubicBezTo>
                  <a:moveTo>
                    <a:pt x="7" y="69"/>
                  </a:moveTo>
                  <a:cubicBezTo>
                    <a:pt x="7" y="69"/>
                    <a:pt x="7" y="69"/>
                    <a:pt x="7" y="69"/>
                  </a:cubicBezTo>
                  <a:cubicBezTo>
                    <a:pt x="7" y="69"/>
                    <a:pt x="7" y="69"/>
                    <a:pt x="7" y="69"/>
                  </a:cubicBezTo>
                  <a:moveTo>
                    <a:pt x="7" y="68"/>
                  </a:moveTo>
                  <a:cubicBezTo>
                    <a:pt x="7" y="68"/>
                    <a:pt x="7" y="68"/>
                    <a:pt x="7" y="68"/>
                  </a:cubicBezTo>
                  <a:cubicBezTo>
                    <a:pt x="7" y="68"/>
                    <a:pt x="7" y="68"/>
                    <a:pt x="7" y="68"/>
                  </a:cubicBezTo>
                  <a:moveTo>
                    <a:pt x="6" y="67"/>
                  </a:moveTo>
                  <a:cubicBezTo>
                    <a:pt x="6" y="67"/>
                    <a:pt x="6" y="67"/>
                    <a:pt x="6" y="67"/>
                  </a:cubicBezTo>
                  <a:cubicBezTo>
                    <a:pt x="6" y="67"/>
                    <a:pt x="6" y="67"/>
                    <a:pt x="6" y="67"/>
                  </a:cubicBezTo>
                  <a:moveTo>
                    <a:pt x="6" y="66"/>
                  </a:moveTo>
                  <a:cubicBezTo>
                    <a:pt x="6" y="66"/>
                    <a:pt x="6" y="66"/>
                    <a:pt x="6" y="66"/>
                  </a:cubicBezTo>
                  <a:cubicBezTo>
                    <a:pt x="6" y="66"/>
                    <a:pt x="6" y="66"/>
                    <a:pt x="6" y="66"/>
                  </a:cubicBezTo>
                  <a:moveTo>
                    <a:pt x="6" y="66"/>
                  </a:moveTo>
                  <a:cubicBezTo>
                    <a:pt x="6" y="66"/>
                    <a:pt x="6" y="66"/>
                    <a:pt x="6" y="66"/>
                  </a:cubicBezTo>
                  <a:cubicBezTo>
                    <a:pt x="6" y="66"/>
                    <a:pt x="6" y="66"/>
                    <a:pt x="6" y="66"/>
                  </a:cubicBezTo>
                  <a:moveTo>
                    <a:pt x="6" y="66"/>
                  </a:moveTo>
                  <a:cubicBezTo>
                    <a:pt x="6" y="66"/>
                    <a:pt x="6" y="66"/>
                    <a:pt x="6" y="66"/>
                  </a:cubicBezTo>
                  <a:cubicBezTo>
                    <a:pt x="6" y="66"/>
                    <a:pt x="6" y="66"/>
                    <a:pt x="6" y="66"/>
                  </a:cubicBezTo>
                  <a:moveTo>
                    <a:pt x="6" y="66"/>
                  </a:moveTo>
                  <a:cubicBezTo>
                    <a:pt x="6" y="66"/>
                    <a:pt x="6" y="66"/>
                    <a:pt x="6" y="66"/>
                  </a:cubicBezTo>
                  <a:cubicBezTo>
                    <a:pt x="6" y="66"/>
                    <a:pt x="6" y="66"/>
                    <a:pt x="6" y="66"/>
                  </a:cubicBezTo>
                  <a:moveTo>
                    <a:pt x="5" y="65"/>
                  </a:moveTo>
                  <a:cubicBezTo>
                    <a:pt x="5" y="65"/>
                    <a:pt x="6" y="65"/>
                    <a:pt x="6" y="66"/>
                  </a:cubicBezTo>
                  <a:cubicBezTo>
                    <a:pt x="6" y="65"/>
                    <a:pt x="5" y="65"/>
                    <a:pt x="5" y="65"/>
                  </a:cubicBezTo>
                  <a:moveTo>
                    <a:pt x="5" y="65"/>
                  </a:moveTo>
                  <a:cubicBezTo>
                    <a:pt x="5" y="65"/>
                    <a:pt x="5" y="65"/>
                    <a:pt x="5" y="65"/>
                  </a:cubicBezTo>
                  <a:cubicBezTo>
                    <a:pt x="5" y="65"/>
                    <a:pt x="5" y="65"/>
                    <a:pt x="5" y="65"/>
                  </a:cubicBezTo>
                  <a:moveTo>
                    <a:pt x="5" y="65"/>
                  </a:moveTo>
                  <a:cubicBezTo>
                    <a:pt x="5" y="65"/>
                    <a:pt x="5" y="65"/>
                    <a:pt x="5" y="65"/>
                  </a:cubicBezTo>
                  <a:cubicBezTo>
                    <a:pt x="5" y="65"/>
                    <a:pt x="5" y="65"/>
                    <a:pt x="5" y="65"/>
                  </a:cubicBezTo>
                  <a:moveTo>
                    <a:pt x="5" y="64"/>
                  </a:moveTo>
                  <a:cubicBezTo>
                    <a:pt x="5" y="64"/>
                    <a:pt x="5" y="64"/>
                    <a:pt x="5" y="64"/>
                  </a:cubicBezTo>
                  <a:cubicBezTo>
                    <a:pt x="5" y="64"/>
                    <a:pt x="5" y="64"/>
                    <a:pt x="5" y="64"/>
                  </a:cubicBezTo>
                  <a:moveTo>
                    <a:pt x="5" y="64"/>
                  </a:moveTo>
                  <a:cubicBezTo>
                    <a:pt x="5" y="64"/>
                    <a:pt x="5" y="64"/>
                    <a:pt x="5" y="64"/>
                  </a:cubicBezTo>
                  <a:cubicBezTo>
                    <a:pt x="5" y="64"/>
                    <a:pt x="5" y="64"/>
                    <a:pt x="5" y="64"/>
                  </a:cubicBezTo>
                  <a:moveTo>
                    <a:pt x="5" y="63"/>
                  </a:moveTo>
                  <a:cubicBezTo>
                    <a:pt x="5" y="63"/>
                    <a:pt x="5" y="63"/>
                    <a:pt x="5" y="63"/>
                  </a:cubicBezTo>
                  <a:cubicBezTo>
                    <a:pt x="5" y="63"/>
                    <a:pt x="5" y="63"/>
                    <a:pt x="5" y="63"/>
                  </a:cubicBezTo>
                  <a:moveTo>
                    <a:pt x="5" y="63"/>
                  </a:moveTo>
                  <a:cubicBezTo>
                    <a:pt x="5" y="63"/>
                    <a:pt x="5" y="63"/>
                    <a:pt x="5" y="63"/>
                  </a:cubicBezTo>
                  <a:cubicBezTo>
                    <a:pt x="5" y="63"/>
                    <a:pt x="5" y="63"/>
                    <a:pt x="5" y="63"/>
                  </a:cubicBezTo>
                  <a:moveTo>
                    <a:pt x="5" y="63"/>
                  </a:moveTo>
                  <a:cubicBezTo>
                    <a:pt x="5" y="63"/>
                    <a:pt x="5" y="63"/>
                    <a:pt x="5" y="63"/>
                  </a:cubicBezTo>
                  <a:cubicBezTo>
                    <a:pt x="5" y="63"/>
                    <a:pt x="5" y="63"/>
                    <a:pt x="5" y="63"/>
                  </a:cubicBezTo>
                  <a:moveTo>
                    <a:pt x="5" y="62"/>
                  </a:moveTo>
                  <a:cubicBezTo>
                    <a:pt x="5" y="63"/>
                    <a:pt x="5" y="63"/>
                    <a:pt x="5" y="63"/>
                  </a:cubicBezTo>
                  <a:cubicBezTo>
                    <a:pt x="5" y="63"/>
                    <a:pt x="5" y="63"/>
                    <a:pt x="5" y="62"/>
                  </a:cubicBezTo>
                  <a:moveTo>
                    <a:pt x="4" y="62"/>
                  </a:moveTo>
                  <a:cubicBezTo>
                    <a:pt x="4" y="62"/>
                    <a:pt x="4" y="62"/>
                    <a:pt x="4" y="62"/>
                  </a:cubicBezTo>
                  <a:cubicBezTo>
                    <a:pt x="4" y="62"/>
                    <a:pt x="4" y="62"/>
                    <a:pt x="4" y="62"/>
                  </a:cubicBezTo>
                  <a:moveTo>
                    <a:pt x="4" y="62"/>
                  </a:moveTo>
                  <a:cubicBezTo>
                    <a:pt x="4" y="62"/>
                    <a:pt x="4" y="62"/>
                    <a:pt x="4" y="62"/>
                  </a:cubicBezTo>
                  <a:cubicBezTo>
                    <a:pt x="4" y="62"/>
                    <a:pt x="4" y="62"/>
                    <a:pt x="4" y="62"/>
                  </a:cubicBezTo>
                  <a:moveTo>
                    <a:pt x="4" y="61"/>
                  </a:moveTo>
                  <a:cubicBezTo>
                    <a:pt x="4" y="61"/>
                    <a:pt x="4" y="61"/>
                    <a:pt x="4" y="61"/>
                  </a:cubicBezTo>
                  <a:cubicBezTo>
                    <a:pt x="4" y="61"/>
                    <a:pt x="4" y="61"/>
                    <a:pt x="4" y="61"/>
                  </a:cubicBezTo>
                  <a:moveTo>
                    <a:pt x="4" y="60"/>
                  </a:moveTo>
                  <a:cubicBezTo>
                    <a:pt x="4" y="60"/>
                    <a:pt x="4" y="60"/>
                    <a:pt x="4" y="60"/>
                  </a:cubicBezTo>
                  <a:cubicBezTo>
                    <a:pt x="4" y="60"/>
                    <a:pt x="4" y="60"/>
                    <a:pt x="4" y="60"/>
                  </a:cubicBezTo>
                  <a:moveTo>
                    <a:pt x="4" y="60"/>
                  </a:moveTo>
                  <a:cubicBezTo>
                    <a:pt x="4" y="60"/>
                    <a:pt x="4" y="60"/>
                    <a:pt x="4" y="60"/>
                  </a:cubicBezTo>
                  <a:cubicBezTo>
                    <a:pt x="4" y="60"/>
                    <a:pt x="4" y="60"/>
                    <a:pt x="4" y="60"/>
                  </a:cubicBezTo>
                  <a:moveTo>
                    <a:pt x="4" y="60"/>
                  </a:moveTo>
                  <a:cubicBezTo>
                    <a:pt x="4" y="60"/>
                    <a:pt x="4" y="60"/>
                    <a:pt x="4" y="60"/>
                  </a:cubicBezTo>
                  <a:cubicBezTo>
                    <a:pt x="4" y="60"/>
                    <a:pt x="4" y="60"/>
                    <a:pt x="4" y="60"/>
                  </a:cubicBezTo>
                  <a:moveTo>
                    <a:pt x="4" y="60"/>
                  </a:moveTo>
                  <a:cubicBezTo>
                    <a:pt x="4" y="60"/>
                    <a:pt x="4" y="60"/>
                    <a:pt x="4" y="60"/>
                  </a:cubicBezTo>
                  <a:cubicBezTo>
                    <a:pt x="4" y="60"/>
                    <a:pt x="4" y="60"/>
                    <a:pt x="4" y="60"/>
                  </a:cubicBezTo>
                  <a:moveTo>
                    <a:pt x="4" y="59"/>
                  </a:moveTo>
                  <a:cubicBezTo>
                    <a:pt x="4" y="59"/>
                    <a:pt x="4" y="59"/>
                    <a:pt x="4" y="59"/>
                  </a:cubicBezTo>
                  <a:cubicBezTo>
                    <a:pt x="4" y="59"/>
                    <a:pt x="4" y="59"/>
                    <a:pt x="4" y="59"/>
                  </a:cubicBezTo>
                  <a:moveTo>
                    <a:pt x="4" y="59"/>
                  </a:moveTo>
                  <a:cubicBezTo>
                    <a:pt x="4" y="59"/>
                    <a:pt x="4" y="59"/>
                    <a:pt x="4" y="59"/>
                  </a:cubicBezTo>
                  <a:cubicBezTo>
                    <a:pt x="4" y="59"/>
                    <a:pt x="4" y="59"/>
                    <a:pt x="4" y="59"/>
                  </a:cubicBezTo>
                  <a:moveTo>
                    <a:pt x="3" y="59"/>
                  </a:moveTo>
                  <a:cubicBezTo>
                    <a:pt x="3" y="59"/>
                    <a:pt x="3" y="59"/>
                    <a:pt x="3" y="59"/>
                  </a:cubicBezTo>
                  <a:cubicBezTo>
                    <a:pt x="3" y="59"/>
                    <a:pt x="3" y="59"/>
                    <a:pt x="3" y="59"/>
                  </a:cubicBezTo>
                  <a:moveTo>
                    <a:pt x="3" y="57"/>
                  </a:moveTo>
                  <a:cubicBezTo>
                    <a:pt x="3" y="57"/>
                    <a:pt x="3" y="57"/>
                    <a:pt x="3" y="57"/>
                  </a:cubicBezTo>
                  <a:cubicBezTo>
                    <a:pt x="3" y="57"/>
                    <a:pt x="3" y="57"/>
                    <a:pt x="3" y="57"/>
                  </a:cubicBezTo>
                  <a:moveTo>
                    <a:pt x="3" y="57"/>
                  </a:moveTo>
                  <a:cubicBezTo>
                    <a:pt x="3" y="57"/>
                    <a:pt x="3" y="57"/>
                    <a:pt x="3" y="57"/>
                  </a:cubicBezTo>
                  <a:cubicBezTo>
                    <a:pt x="3" y="57"/>
                    <a:pt x="3" y="57"/>
                    <a:pt x="3" y="57"/>
                  </a:cubicBezTo>
                  <a:moveTo>
                    <a:pt x="3" y="56"/>
                  </a:moveTo>
                  <a:cubicBezTo>
                    <a:pt x="3" y="56"/>
                    <a:pt x="3" y="57"/>
                    <a:pt x="3" y="57"/>
                  </a:cubicBezTo>
                  <a:cubicBezTo>
                    <a:pt x="3" y="57"/>
                    <a:pt x="3" y="56"/>
                    <a:pt x="3" y="56"/>
                  </a:cubicBezTo>
                  <a:moveTo>
                    <a:pt x="3" y="56"/>
                  </a:moveTo>
                  <a:cubicBezTo>
                    <a:pt x="3" y="56"/>
                    <a:pt x="3" y="56"/>
                    <a:pt x="3" y="56"/>
                  </a:cubicBezTo>
                  <a:cubicBezTo>
                    <a:pt x="3" y="56"/>
                    <a:pt x="3" y="56"/>
                    <a:pt x="3" y="56"/>
                  </a:cubicBezTo>
                  <a:moveTo>
                    <a:pt x="3" y="56"/>
                  </a:moveTo>
                  <a:cubicBezTo>
                    <a:pt x="3" y="56"/>
                    <a:pt x="3" y="56"/>
                    <a:pt x="3" y="56"/>
                  </a:cubicBezTo>
                  <a:cubicBezTo>
                    <a:pt x="3" y="56"/>
                    <a:pt x="3" y="56"/>
                    <a:pt x="3" y="56"/>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8"/>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7" y="0"/>
                  </a:moveTo>
                  <a:cubicBezTo>
                    <a:pt x="2" y="12"/>
                    <a:pt x="0" y="24"/>
                    <a:pt x="0" y="38"/>
                  </a:cubicBezTo>
                  <a:cubicBezTo>
                    <a:pt x="0" y="24"/>
                    <a:pt x="2" y="12"/>
                    <a:pt x="7" y="0"/>
                  </a:cubicBezTo>
                  <a:moveTo>
                    <a:pt x="7" y="0"/>
                  </a:moveTo>
                  <a:cubicBezTo>
                    <a:pt x="7" y="0"/>
                    <a:pt x="7" y="0"/>
                    <a:pt x="7" y="0"/>
                  </a:cubicBezTo>
                  <a:cubicBezTo>
                    <a:pt x="7" y="0"/>
                    <a:pt x="7" y="0"/>
                    <a:pt x="7" y="0"/>
                  </a:cubicBezTo>
                  <a:moveTo>
                    <a:pt x="7" y="0"/>
                  </a:moveTo>
                  <a:cubicBezTo>
                    <a:pt x="7" y="0"/>
                    <a:pt x="7" y="0"/>
                    <a:pt x="7" y="0"/>
                  </a:cubicBezTo>
                  <a:cubicBezTo>
                    <a:pt x="7" y="0"/>
                    <a:pt x="7" y="0"/>
                    <a:pt x="7" y="0"/>
                  </a:cubicBezTo>
                  <a:moveTo>
                    <a:pt x="7" y="0"/>
                  </a:moveTo>
                  <a:cubicBezTo>
                    <a:pt x="7" y="0"/>
                    <a:pt x="7" y="0"/>
                    <a:pt x="7" y="0"/>
                  </a:cubicBezTo>
                  <a:cubicBezTo>
                    <a:pt x="7" y="0"/>
                    <a:pt x="7" y="0"/>
                    <a:pt x="7"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3" name="Freeform 70"/>
            <p:cNvSpPr>
              <a:spLocks noEditPoints="1"/>
            </p:cNvSpPr>
            <p:nvPr/>
          </p:nvSpPr>
          <p:spPr bwMode="auto">
            <a:xfrm>
              <a:off x="2545630" y="3998826"/>
              <a:ext cx="45719" cy="45719"/>
            </a:xfrm>
            <a:custGeom>
              <a:avLst/>
              <a:gdLst>
                <a:gd name="T0" fmla="*/ 1 w 1"/>
                <a:gd name="T1" fmla="*/ 23 h 23"/>
                <a:gd name="T2" fmla="*/ 1 w 1"/>
                <a:gd name="T3" fmla="*/ 22 h 23"/>
                <a:gd name="T4" fmla="*/ 1 w 1"/>
                <a:gd name="T5" fmla="*/ 22 h 23"/>
                <a:gd name="T6" fmla="*/ 1 w 1"/>
                <a:gd name="T7" fmla="*/ 21 h 23"/>
                <a:gd name="T8" fmla="*/ 1 w 1"/>
                <a:gd name="T9" fmla="*/ 20 h 23"/>
                <a:gd name="T10" fmla="*/ 1 w 1"/>
                <a:gd name="T11" fmla="*/ 20 h 23"/>
                <a:gd name="T12" fmla="*/ 0 w 1"/>
                <a:gd name="T13" fmla="*/ 20 h 23"/>
                <a:gd name="T14" fmla="*/ 0 w 1"/>
                <a:gd name="T15" fmla="*/ 19 h 23"/>
                <a:gd name="T16" fmla="*/ 0 w 1"/>
                <a:gd name="T17" fmla="*/ 19 h 23"/>
                <a:gd name="T18" fmla="*/ 0 w 1"/>
                <a:gd name="T19" fmla="*/ 18 h 23"/>
                <a:gd name="T20" fmla="*/ 0 w 1"/>
                <a:gd name="T21" fmla="*/ 18 h 23"/>
                <a:gd name="T22" fmla="*/ 0 w 1"/>
                <a:gd name="T23" fmla="*/ 18 h 23"/>
                <a:gd name="T24" fmla="*/ 0 w 1"/>
                <a:gd name="T25" fmla="*/ 17 h 23"/>
                <a:gd name="T26" fmla="*/ 0 w 1"/>
                <a:gd name="T27" fmla="*/ 17 h 23"/>
                <a:gd name="T28" fmla="*/ 0 w 1"/>
                <a:gd name="T29" fmla="*/ 17 h 23"/>
                <a:gd name="T30" fmla="*/ 0 w 1"/>
                <a:gd name="T31" fmla="*/ 16 h 23"/>
                <a:gd name="T32" fmla="*/ 0 w 1"/>
                <a:gd name="T33" fmla="*/ 16 h 23"/>
                <a:gd name="T34" fmla="*/ 0 w 1"/>
                <a:gd name="T35" fmla="*/ 15 h 23"/>
                <a:gd name="T36" fmla="*/ 0 w 1"/>
                <a:gd name="T37" fmla="*/ 15 h 23"/>
                <a:gd name="T38" fmla="*/ 0 w 1"/>
                <a:gd name="T39" fmla="*/ 15 h 23"/>
                <a:gd name="T40" fmla="*/ 0 w 1"/>
                <a:gd name="T41" fmla="*/ 14 h 23"/>
                <a:gd name="T42" fmla="*/ 0 w 1"/>
                <a:gd name="T43" fmla="*/ 14 h 23"/>
                <a:gd name="T44" fmla="*/ 0 w 1"/>
                <a:gd name="T45" fmla="*/ 13 h 23"/>
                <a:gd name="T46" fmla="*/ 0 w 1"/>
                <a:gd name="T47" fmla="*/ 13 h 23"/>
                <a:gd name="T48" fmla="*/ 0 w 1"/>
                <a:gd name="T49" fmla="*/ 12 h 23"/>
                <a:gd name="T50" fmla="*/ 0 w 1"/>
                <a:gd name="T51" fmla="*/ 12 h 23"/>
                <a:gd name="T52" fmla="*/ 0 w 1"/>
                <a:gd name="T53" fmla="*/ 12 h 23"/>
                <a:gd name="T54" fmla="*/ 0 w 1"/>
                <a:gd name="T55" fmla="*/ 11 h 23"/>
                <a:gd name="T56" fmla="*/ 0 w 1"/>
                <a:gd name="T57" fmla="*/ 11 h 23"/>
                <a:gd name="T58" fmla="*/ 0 w 1"/>
                <a:gd name="T59" fmla="*/ 11 h 23"/>
                <a:gd name="T60" fmla="*/ 0 w 1"/>
                <a:gd name="T61" fmla="*/ 10 h 23"/>
                <a:gd name="T62" fmla="*/ 0 w 1"/>
                <a:gd name="T63" fmla="*/ 10 h 23"/>
                <a:gd name="T64" fmla="*/ 0 w 1"/>
                <a:gd name="T65" fmla="*/ 9 h 23"/>
                <a:gd name="T66" fmla="*/ 0 w 1"/>
                <a:gd name="T67" fmla="*/ 9 h 23"/>
                <a:gd name="T68" fmla="*/ 0 w 1"/>
                <a:gd name="T69" fmla="*/ 9 h 23"/>
                <a:gd name="T70" fmla="*/ 0 w 1"/>
                <a:gd name="T71" fmla="*/ 8 h 23"/>
                <a:gd name="T72" fmla="*/ 0 w 1"/>
                <a:gd name="T73" fmla="*/ 8 h 23"/>
                <a:gd name="T74" fmla="*/ 0 w 1"/>
                <a:gd name="T75" fmla="*/ 8 h 23"/>
                <a:gd name="T76" fmla="*/ 0 w 1"/>
                <a:gd name="T77" fmla="*/ 7 h 23"/>
                <a:gd name="T78" fmla="*/ 0 w 1"/>
                <a:gd name="T79" fmla="*/ 6 h 23"/>
                <a:gd name="T80" fmla="*/ 0 w 1"/>
                <a:gd name="T81" fmla="*/ 6 h 23"/>
                <a:gd name="T82" fmla="*/ 0 w 1"/>
                <a:gd name="T83" fmla="*/ 6 h 23"/>
                <a:gd name="T84" fmla="*/ 0 w 1"/>
                <a:gd name="T85" fmla="*/ 5 h 23"/>
                <a:gd name="T86" fmla="*/ 0 w 1"/>
                <a:gd name="T87" fmla="*/ 5 h 23"/>
                <a:gd name="T88" fmla="*/ 0 w 1"/>
                <a:gd name="T89" fmla="*/ 5 h 23"/>
                <a:gd name="T90" fmla="*/ 0 w 1"/>
                <a:gd name="T91" fmla="*/ 4 h 23"/>
                <a:gd name="T92" fmla="*/ 0 w 1"/>
                <a:gd name="T93" fmla="*/ 4 h 23"/>
                <a:gd name="T94" fmla="*/ 0 w 1"/>
                <a:gd name="T95" fmla="*/ 3 h 23"/>
                <a:gd name="T96" fmla="*/ 0 w 1"/>
                <a:gd name="T97" fmla="*/ 3 h 23"/>
                <a:gd name="T98" fmla="*/ 0 w 1"/>
                <a:gd name="T99" fmla="*/ 3 h 23"/>
                <a:gd name="T100" fmla="*/ 0 w 1"/>
                <a:gd name="T101" fmla="*/ 2 h 23"/>
                <a:gd name="T102" fmla="*/ 0 w 1"/>
                <a:gd name="T103" fmla="*/ 1 h 23"/>
                <a:gd name="T104" fmla="*/ 0 w 1"/>
                <a:gd name="T105" fmla="*/ 1 h 23"/>
                <a:gd name="T106" fmla="*/ 0 w 1"/>
                <a:gd name="T107" fmla="*/ 1 h 23"/>
                <a:gd name="T108" fmla="*/ 0 w 1"/>
                <a:gd name="T109" fmla="*/ 0 h 23"/>
                <a:gd name="T110" fmla="*/ 0 w 1"/>
                <a:gd name="T11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 h="23">
                  <a:moveTo>
                    <a:pt x="1" y="23"/>
                  </a:moveTo>
                  <a:cubicBezTo>
                    <a:pt x="1" y="23"/>
                    <a:pt x="1" y="23"/>
                    <a:pt x="1" y="23"/>
                  </a:cubicBezTo>
                  <a:cubicBezTo>
                    <a:pt x="1" y="23"/>
                    <a:pt x="1" y="23"/>
                    <a:pt x="1" y="23"/>
                  </a:cubicBezTo>
                  <a:moveTo>
                    <a:pt x="1" y="23"/>
                  </a:moveTo>
                  <a:cubicBezTo>
                    <a:pt x="1" y="23"/>
                    <a:pt x="1" y="23"/>
                    <a:pt x="1" y="23"/>
                  </a:cubicBezTo>
                  <a:cubicBezTo>
                    <a:pt x="1" y="23"/>
                    <a:pt x="1" y="23"/>
                    <a:pt x="1" y="23"/>
                  </a:cubicBezTo>
                  <a:moveTo>
                    <a:pt x="1" y="22"/>
                  </a:moveTo>
                  <a:cubicBezTo>
                    <a:pt x="1" y="22"/>
                    <a:pt x="1" y="22"/>
                    <a:pt x="1" y="22"/>
                  </a:cubicBezTo>
                  <a:cubicBezTo>
                    <a:pt x="1" y="22"/>
                    <a:pt x="1" y="22"/>
                    <a:pt x="1" y="22"/>
                  </a:cubicBezTo>
                  <a:moveTo>
                    <a:pt x="1" y="22"/>
                  </a:moveTo>
                  <a:cubicBezTo>
                    <a:pt x="1" y="22"/>
                    <a:pt x="1" y="22"/>
                    <a:pt x="1" y="22"/>
                  </a:cubicBezTo>
                  <a:cubicBezTo>
                    <a:pt x="1" y="22"/>
                    <a:pt x="1" y="22"/>
                    <a:pt x="1" y="22"/>
                  </a:cubicBezTo>
                  <a:moveTo>
                    <a:pt x="1" y="21"/>
                  </a:moveTo>
                  <a:cubicBezTo>
                    <a:pt x="1" y="21"/>
                    <a:pt x="1" y="21"/>
                    <a:pt x="1" y="21"/>
                  </a:cubicBezTo>
                  <a:cubicBezTo>
                    <a:pt x="1" y="21"/>
                    <a:pt x="1" y="21"/>
                    <a:pt x="1" y="21"/>
                  </a:cubicBezTo>
                  <a:moveTo>
                    <a:pt x="1" y="21"/>
                  </a:moveTo>
                  <a:cubicBezTo>
                    <a:pt x="1" y="21"/>
                    <a:pt x="1" y="21"/>
                    <a:pt x="1" y="21"/>
                  </a:cubicBezTo>
                  <a:cubicBezTo>
                    <a:pt x="1" y="21"/>
                    <a:pt x="1" y="21"/>
                    <a:pt x="1" y="21"/>
                  </a:cubicBezTo>
                  <a:moveTo>
                    <a:pt x="1" y="20"/>
                  </a:moveTo>
                  <a:cubicBezTo>
                    <a:pt x="1" y="20"/>
                    <a:pt x="1" y="20"/>
                    <a:pt x="1" y="20"/>
                  </a:cubicBezTo>
                  <a:cubicBezTo>
                    <a:pt x="1" y="20"/>
                    <a:pt x="1" y="20"/>
                    <a:pt x="1" y="20"/>
                  </a:cubicBezTo>
                  <a:moveTo>
                    <a:pt x="1" y="20"/>
                  </a:moveTo>
                  <a:cubicBezTo>
                    <a:pt x="1" y="20"/>
                    <a:pt x="1" y="20"/>
                    <a:pt x="1" y="20"/>
                  </a:cubicBezTo>
                  <a:cubicBezTo>
                    <a:pt x="1" y="20"/>
                    <a:pt x="1" y="20"/>
                    <a:pt x="1" y="20"/>
                  </a:cubicBezTo>
                  <a:moveTo>
                    <a:pt x="1" y="20"/>
                  </a:moveTo>
                  <a:cubicBezTo>
                    <a:pt x="1" y="20"/>
                    <a:pt x="1" y="20"/>
                    <a:pt x="1" y="20"/>
                  </a:cubicBezTo>
                  <a:cubicBezTo>
                    <a:pt x="1" y="20"/>
                    <a:pt x="1" y="20"/>
                    <a:pt x="1" y="20"/>
                  </a:cubicBezTo>
                  <a:moveTo>
                    <a:pt x="0" y="20"/>
                  </a:moveTo>
                  <a:cubicBezTo>
                    <a:pt x="0" y="20"/>
                    <a:pt x="0" y="20"/>
                    <a:pt x="0" y="20"/>
                  </a:cubicBezTo>
                  <a:cubicBezTo>
                    <a:pt x="0" y="20"/>
                    <a:pt x="0" y="20"/>
                    <a:pt x="0" y="20"/>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8"/>
                    <a:pt x="0" y="18"/>
                  </a:cubicBezTo>
                  <a:cubicBezTo>
                    <a:pt x="0" y="18"/>
                    <a:pt x="0" y="17"/>
                    <a:pt x="0" y="17"/>
                  </a:cubicBezTo>
                  <a:moveTo>
                    <a:pt x="0" y="17"/>
                  </a:moveTo>
                  <a:cubicBezTo>
                    <a:pt x="0" y="17"/>
                    <a:pt x="0" y="17"/>
                    <a:pt x="0" y="17"/>
                  </a:cubicBezTo>
                  <a:cubicBezTo>
                    <a:pt x="0" y="17"/>
                    <a:pt x="0" y="17"/>
                    <a:pt x="0" y="17"/>
                  </a:cubicBezTo>
                  <a:moveTo>
                    <a:pt x="0" y="17"/>
                  </a:moveTo>
                  <a:cubicBezTo>
                    <a:pt x="0" y="17"/>
                    <a:pt x="0" y="17"/>
                    <a:pt x="0" y="17"/>
                  </a:cubicBezTo>
                  <a:cubicBezTo>
                    <a:pt x="0" y="17"/>
                    <a:pt x="0" y="17"/>
                    <a:pt x="0" y="17"/>
                  </a:cubicBezTo>
                  <a:moveTo>
                    <a:pt x="0" y="17"/>
                  </a:moveTo>
                  <a:cubicBezTo>
                    <a:pt x="0" y="17"/>
                    <a:pt x="0" y="17"/>
                    <a:pt x="0" y="17"/>
                  </a:cubicBezTo>
                  <a:cubicBezTo>
                    <a:pt x="0" y="17"/>
                    <a:pt x="0" y="17"/>
                    <a:pt x="0" y="17"/>
                  </a:cubicBezTo>
                  <a:moveTo>
                    <a:pt x="0" y="16"/>
                  </a:moveTo>
                  <a:cubicBezTo>
                    <a:pt x="0" y="16"/>
                    <a:pt x="0" y="16"/>
                    <a:pt x="0" y="16"/>
                  </a:cubicBezTo>
                  <a:cubicBezTo>
                    <a:pt x="0" y="16"/>
                    <a:pt x="0" y="16"/>
                    <a:pt x="0" y="16"/>
                  </a:cubicBezTo>
                  <a:moveTo>
                    <a:pt x="0" y="16"/>
                  </a:moveTo>
                  <a:cubicBezTo>
                    <a:pt x="0" y="16"/>
                    <a:pt x="0" y="16"/>
                    <a:pt x="0" y="16"/>
                  </a:cubicBezTo>
                  <a:cubicBezTo>
                    <a:pt x="0" y="16"/>
                    <a:pt x="0" y="16"/>
                    <a:pt x="0" y="16"/>
                  </a:cubicBezTo>
                  <a:moveTo>
                    <a:pt x="0" y="16"/>
                  </a:moveTo>
                  <a:cubicBezTo>
                    <a:pt x="0" y="16"/>
                    <a:pt x="0" y="16"/>
                    <a:pt x="0" y="16"/>
                  </a:cubicBezTo>
                  <a:cubicBezTo>
                    <a:pt x="0" y="16"/>
                    <a:pt x="0" y="16"/>
                    <a:pt x="0" y="16"/>
                  </a:cubicBezTo>
                  <a:moveTo>
                    <a:pt x="0" y="15"/>
                  </a:moveTo>
                  <a:cubicBezTo>
                    <a:pt x="0" y="15"/>
                    <a:pt x="0" y="15"/>
                    <a:pt x="0" y="16"/>
                  </a:cubicBezTo>
                  <a:cubicBezTo>
                    <a:pt x="0" y="15"/>
                    <a:pt x="0" y="15"/>
                    <a:pt x="0" y="15"/>
                  </a:cubicBezTo>
                  <a:moveTo>
                    <a:pt x="0" y="15"/>
                  </a:moveTo>
                  <a:cubicBezTo>
                    <a:pt x="0" y="15"/>
                    <a:pt x="0" y="15"/>
                    <a:pt x="0" y="15"/>
                  </a:cubicBezTo>
                  <a:cubicBezTo>
                    <a:pt x="0" y="15"/>
                    <a:pt x="0" y="15"/>
                    <a:pt x="0" y="15"/>
                  </a:cubicBezTo>
                  <a:moveTo>
                    <a:pt x="0" y="15"/>
                  </a:moveTo>
                  <a:cubicBezTo>
                    <a:pt x="0" y="15"/>
                    <a:pt x="0" y="15"/>
                    <a:pt x="0" y="15"/>
                  </a:cubicBezTo>
                  <a:cubicBezTo>
                    <a:pt x="0" y="15"/>
                    <a:pt x="0" y="15"/>
                    <a:pt x="0" y="15"/>
                  </a:cubicBezTo>
                  <a:moveTo>
                    <a:pt x="0" y="14"/>
                  </a:moveTo>
                  <a:cubicBezTo>
                    <a:pt x="0" y="15"/>
                    <a:pt x="0" y="15"/>
                    <a:pt x="0" y="15"/>
                  </a:cubicBezTo>
                  <a:cubicBezTo>
                    <a:pt x="0" y="15"/>
                    <a:pt x="0" y="15"/>
                    <a:pt x="0" y="14"/>
                  </a:cubicBezTo>
                  <a:moveTo>
                    <a:pt x="0" y="14"/>
                  </a:moveTo>
                  <a:cubicBezTo>
                    <a:pt x="0" y="14"/>
                    <a:pt x="0" y="14"/>
                    <a:pt x="0" y="14"/>
                  </a:cubicBezTo>
                  <a:cubicBezTo>
                    <a:pt x="0" y="14"/>
                    <a:pt x="0" y="14"/>
                    <a:pt x="0" y="14"/>
                  </a:cubicBezTo>
                  <a:moveTo>
                    <a:pt x="0" y="14"/>
                  </a:moveTo>
                  <a:cubicBezTo>
                    <a:pt x="0" y="14"/>
                    <a:pt x="0" y="14"/>
                    <a:pt x="0" y="14"/>
                  </a:cubicBezTo>
                  <a:cubicBezTo>
                    <a:pt x="0" y="14"/>
                    <a:pt x="0" y="14"/>
                    <a:pt x="0" y="14"/>
                  </a:cubicBezTo>
                  <a:moveTo>
                    <a:pt x="0" y="14"/>
                  </a:moveTo>
                  <a:cubicBezTo>
                    <a:pt x="0" y="14"/>
                    <a:pt x="0" y="14"/>
                    <a:pt x="0" y="14"/>
                  </a:cubicBezTo>
                  <a:cubicBezTo>
                    <a:pt x="0" y="14"/>
                    <a:pt x="0" y="14"/>
                    <a:pt x="0" y="14"/>
                  </a:cubicBezTo>
                  <a:moveTo>
                    <a:pt x="0" y="13"/>
                  </a:moveTo>
                  <a:cubicBezTo>
                    <a:pt x="0" y="13"/>
                    <a:pt x="0" y="13"/>
                    <a:pt x="0" y="13"/>
                  </a:cubicBezTo>
                  <a:cubicBezTo>
                    <a:pt x="0" y="13"/>
                    <a:pt x="0" y="13"/>
                    <a:pt x="0" y="13"/>
                  </a:cubicBezTo>
                  <a:moveTo>
                    <a:pt x="0" y="13"/>
                  </a:moveTo>
                  <a:cubicBezTo>
                    <a:pt x="0" y="13"/>
                    <a:pt x="0" y="13"/>
                    <a:pt x="0" y="13"/>
                  </a:cubicBezTo>
                  <a:cubicBezTo>
                    <a:pt x="0" y="13"/>
                    <a:pt x="0" y="13"/>
                    <a:pt x="0" y="13"/>
                  </a:cubicBezTo>
                  <a:moveTo>
                    <a:pt x="0" y="13"/>
                  </a:moveTo>
                  <a:cubicBezTo>
                    <a:pt x="0" y="13"/>
                    <a:pt x="0" y="13"/>
                    <a:pt x="0" y="13"/>
                  </a:cubicBezTo>
                  <a:cubicBezTo>
                    <a:pt x="0" y="13"/>
                    <a:pt x="0" y="13"/>
                    <a:pt x="0" y="13"/>
                  </a:cubicBezTo>
                  <a:moveTo>
                    <a:pt x="0" y="12"/>
                  </a:moveTo>
                  <a:cubicBezTo>
                    <a:pt x="0" y="12"/>
                    <a:pt x="0" y="13"/>
                    <a:pt x="0" y="13"/>
                  </a:cubicBezTo>
                  <a:cubicBezTo>
                    <a:pt x="0" y="13"/>
                    <a:pt x="0" y="12"/>
                    <a:pt x="0" y="12"/>
                  </a:cubicBezTo>
                  <a:moveTo>
                    <a:pt x="0" y="12"/>
                  </a:moveTo>
                  <a:cubicBezTo>
                    <a:pt x="0" y="12"/>
                    <a:pt x="0" y="12"/>
                    <a:pt x="0" y="12"/>
                  </a:cubicBezTo>
                  <a:cubicBezTo>
                    <a:pt x="0" y="12"/>
                    <a:pt x="0" y="12"/>
                    <a:pt x="0" y="12"/>
                  </a:cubicBezTo>
                  <a:moveTo>
                    <a:pt x="0" y="12"/>
                  </a:moveTo>
                  <a:cubicBezTo>
                    <a:pt x="0" y="12"/>
                    <a:pt x="0" y="12"/>
                    <a:pt x="0" y="12"/>
                  </a:cubicBezTo>
                  <a:cubicBezTo>
                    <a:pt x="0" y="12"/>
                    <a:pt x="0" y="12"/>
                    <a:pt x="0" y="12"/>
                  </a:cubicBezTo>
                  <a:moveTo>
                    <a:pt x="0" y="11"/>
                  </a:moveTo>
                  <a:cubicBezTo>
                    <a:pt x="0" y="12"/>
                    <a:pt x="0" y="12"/>
                    <a:pt x="0" y="12"/>
                  </a:cubicBezTo>
                  <a:cubicBezTo>
                    <a:pt x="0" y="12"/>
                    <a:pt x="0" y="12"/>
                    <a:pt x="0" y="11"/>
                  </a:cubicBezTo>
                  <a:moveTo>
                    <a:pt x="0" y="11"/>
                  </a:moveTo>
                  <a:cubicBezTo>
                    <a:pt x="0" y="11"/>
                    <a:pt x="0" y="11"/>
                    <a:pt x="0" y="11"/>
                  </a:cubicBezTo>
                  <a:cubicBezTo>
                    <a:pt x="0" y="11"/>
                    <a:pt x="0" y="11"/>
                    <a:pt x="0" y="11"/>
                  </a:cubicBezTo>
                  <a:moveTo>
                    <a:pt x="0" y="11"/>
                  </a:moveTo>
                  <a:cubicBezTo>
                    <a:pt x="0" y="11"/>
                    <a:pt x="0" y="11"/>
                    <a:pt x="0" y="11"/>
                  </a:cubicBezTo>
                  <a:cubicBezTo>
                    <a:pt x="0" y="11"/>
                    <a:pt x="0" y="11"/>
                    <a:pt x="0" y="11"/>
                  </a:cubicBezTo>
                  <a:moveTo>
                    <a:pt x="0" y="11"/>
                  </a:moveTo>
                  <a:cubicBezTo>
                    <a:pt x="0" y="11"/>
                    <a:pt x="0" y="11"/>
                    <a:pt x="0" y="11"/>
                  </a:cubicBezTo>
                  <a:cubicBezTo>
                    <a:pt x="0" y="11"/>
                    <a:pt x="0" y="11"/>
                    <a:pt x="0" y="11"/>
                  </a:cubicBezTo>
                  <a:moveTo>
                    <a:pt x="0" y="10"/>
                  </a:moveTo>
                  <a:cubicBezTo>
                    <a:pt x="0" y="10"/>
                    <a:pt x="0" y="10"/>
                    <a:pt x="0" y="11"/>
                  </a:cubicBezTo>
                  <a:cubicBezTo>
                    <a:pt x="0" y="10"/>
                    <a:pt x="0" y="10"/>
                    <a:pt x="0" y="10"/>
                  </a:cubicBezTo>
                  <a:moveTo>
                    <a:pt x="0" y="10"/>
                  </a:moveTo>
                  <a:cubicBezTo>
                    <a:pt x="0" y="10"/>
                    <a:pt x="0" y="10"/>
                    <a:pt x="0" y="10"/>
                  </a:cubicBezTo>
                  <a:cubicBezTo>
                    <a:pt x="0" y="10"/>
                    <a:pt x="0" y="10"/>
                    <a:pt x="0" y="10"/>
                  </a:cubicBezTo>
                  <a:moveTo>
                    <a:pt x="0" y="10"/>
                  </a:moveTo>
                  <a:cubicBezTo>
                    <a:pt x="0" y="10"/>
                    <a:pt x="0" y="10"/>
                    <a:pt x="0" y="10"/>
                  </a:cubicBezTo>
                  <a:cubicBezTo>
                    <a:pt x="0" y="10"/>
                    <a:pt x="0" y="10"/>
                    <a:pt x="0" y="10"/>
                  </a:cubicBezTo>
                  <a:moveTo>
                    <a:pt x="0" y="9"/>
                  </a:moveTo>
                  <a:cubicBezTo>
                    <a:pt x="0" y="9"/>
                    <a:pt x="0" y="10"/>
                    <a:pt x="0" y="10"/>
                  </a:cubicBezTo>
                  <a:cubicBezTo>
                    <a:pt x="0" y="10"/>
                    <a:pt x="0" y="9"/>
                    <a:pt x="0" y="9"/>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8"/>
                  </a:moveTo>
                  <a:cubicBezTo>
                    <a:pt x="0" y="8"/>
                    <a:pt x="0" y="8"/>
                    <a:pt x="0" y="8"/>
                  </a:cubicBezTo>
                  <a:cubicBezTo>
                    <a:pt x="0" y="8"/>
                    <a:pt x="0" y="8"/>
                    <a:pt x="0" y="8"/>
                  </a:cubicBezTo>
                  <a:moveTo>
                    <a:pt x="0" y="8"/>
                  </a:moveTo>
                  <a:cubicBezTo>
                    <a:pt x="0" y="8"/>
                    <a:pt x="0" y="8"/>
                    <a:pt x="0" y="8"/>
                  </a:cubicBezTo>
                  <a:cubicBezTo>
                    <a:pt x="0" y="8"/>
                    <a:pt x="0" y="8"/>
                    <a:pt x="0" y="8"/>
                  </a:cubicBezTo>
                  <a:moveTo>
                    <a:pt x="0" y="8"/>
                  </a:moveTo>
                  <a:cubicBezTo>
                    <a:pt x="0" y="8"/>
                    <a:pt x="0" y="8"/>
                    <a:pt x="0" y="8"/>
                  </a:cubicBezTo>
                  <a:cubicBezTo>
                    <a:pt x="0" y="8"/>
                    <a:pt x="0" y="8"/>
                    <a:pt x="0" y="8"/>
                  </a:cubicBezTo>
                  <a:moveTo>
                    <a:pt x="0" y="7"/>
                  </a:moveTo>
                  <a:cubicBezTo>
                    <a:pt x="0" y="7"/>
                    <a:pt x="0" y="7"/>
                    <a:pt x="0" y="8"/>
                  </a:cubicBezTo>
                  <a:cubicBezTo>
                    <a:pt x="0" y="7"/>
                    <a:pt x="0" y="7"/>
                    <a:pt x="0" y="7"/>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0" y="6"/>
                  </a:moveTo>
                  <a:cubicBezTo>
                    <a:pt x="0" y="6"/>
                    <a:pt x="0" y="6"/>
                    <a:pt x="0" y="7"/>
                  </a:cubicBezTo>
                  <a:cubicBezTo>
                    <a:pt x="0" y="6"/>
                    <a:pt x="0" y="6"/>
                    <a:pt x="0" y="6"/>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3"/>
                  </a:moveTo>
                  <a:cubicBezTo>
                    <a:pt x="0" y="3"/>
                    <a:pt x="0" y="4"/>
                    <a:pt x="0" y="4"/>
                  </a:cubicBezTo>
                  <a:cubicBezTo>
                    <a:pt x="0" y="4"/>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4" name="Freeform 78"/>
            <p:cNvSpPr>
              <a:spLocks noEditPoints="1"/>
            </p:cNvSpPr>
            <p:nvPr/>
          </p:nvSpPr>
          <p:spPr bwMode="auto">
            <a:xfrm>
              <a:off x="2545630" y="3998826"/>
              <a:ext cx="45719" cy="45719"/>
            </a:xfrm>
            <a:custGeom>
              <a:avLst/>
              <a:gdLst>
                <a:gd name="T0" fmla="*/ 18 w 18"/>
                <a:gd name="T1" fmla="*/ 55 h 55"/>
                <a:gd name="T2" fmla="*/ 18 w 18"/>
                <a:gd name="T3" fmla="*/ 55 h 55"/>
                <a:gd name="T4" fmla="*/ 18 w 18"/>
                <a:gd name="T5" fmla="*/ 55 h 55"/>
                <a:gd name="T6" fmla="*/ 18 w 18"/>
                <a:gd name="T7" fmla="*/ 55 h 55"/>
                <a:gd name="T8" fmla="*/ 18 w 18"/>
                <a:gd name="T9" fmla="*/ 55 h 55"/>
                <a:gd name="T10" fmla="*/ 18 w 18"/>
                <a:gd name="T11" fmla="*/ 55 h 55"/>
                <a:gd name="T12" fmla="*/ 17 w 18"/>
                <a:gd name="T13" fmla="*/ 55 h 55"/>
                <a:gd name="T14" fmla="*/ 18 w 18"/>
                <a:gd name="T15" fmla="*/ 55 h 55"/>
                <a:gd name="T16" fmla="*/ 17 w 18"/>
                <a:gd name="T17" fmla="*/ 55 h 55"/>
                <a:gd name="T18" fmla="*/ 0 w 18"/>
                <a:gd name="T19" fmla="*/ 1 h 55"/>
                <a:gd name="T20" fmla="*/ 17 w 18"/>
                <a:gd name="T21" fmla="*/ 55 h 55"/>
                <a:gd name="T22" fmla="*/ 0 w 18"/>
                <a:gd name="T23" fmla="*/ 1 h 55"/>
                <a:gd name="T24" fmla="*/ 0 w 18"/>
                <a:gd name="T25" fmla="*/ 1 h 55"/>
                <a:gd name="T26" fmla="*/ 0 w 18"/>
                <a:gd name="T27" fmla="*/ 1 h 55"/>
                <a:gd name="T28" fmla="*/ 0 w 18"/>
                <a:gd name="T29" fmla="*/ 1 h 55"/>
                <a:gd name="T30" fmla="*/ 0 w 18"/>
                <a:gd name="T31" fmla="*/ 1 h 55"/>
                <a:gd name="T32" fmla="*/ 0 w 18"/>
                <a:gd name="T33" fmla="*/ 1 h 55"/>
                <a:gd name="T34" fmla="*/ 0 w 18"/>
                <a:gd name="T35" fmla="*/ 1 h 55"/>
                <a:gd name="T36" fmla="*/ 0 w 18"/>
                <a:gd name="T37" fmla="*/ 0 h 55"/>
                <a:gd name="T38" fmla="*/ 0 w 18"/>
                <a:gd name="T39" fmla="*/ 1 h 55"/>
                <a:gd name="T40" fmla="*/ 0 w 18"/>
                <a:gd name="T41" fmla="*/ 1 h 55"/>
                <a:gd name="T42" fmla="*/ 0 w 18"/>
                <a:gd name="T43" fmla="*/ 0 h 55"/>
                <a:gd name="T44" fmla="*/ 0 w 18"/>
                <a:gd name="T45" fmla="*/ 0 h 55"/>
                <a:gd name="T46" fmla="*/ 0 w 18"/>
                <a:gd name="T47" fmla="*/ 0 h 55"/>
                <a:gd name="T48" fmla="*/ 0 w 18"/>
                <a:gd name="T49"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8" h="55">
                  <a:moveTo>
                    <a:pt x="18" y="55"/>
                  </a:moveTo>
                  <a:cubicBezTo>
                    <a:pt x="18" y="55"/>
                    <a:pt x="18" y="55"/>
                    <a:pt x="18" y="55"/>
                  </a:cubicBezTo>
                  <a:cubicBezTo>
                    <a:pt x="18" y="55"/>
                    <a:pt x="18" y="55"/>
                    <a:pt x="18" y="55"/>
                  </a:cubicBezTo>
                  <a:moveTo>
                    <a:pt x="18" y="55"/>
                  </a:moveTo>
                  <a:cubicBezTo>
                    <a:pt x="18" y="55"/>
                    <a:pt x="18" y="55"/>
                    <a:pt x="18" y="55"/>
                  </a:cubicBezTo>
                  <a:cubicBezTo>
                    <a:pt x="18" y="55"/>
                    <a:pt x="18" y="55"/>
                    <a:pt x="18" y="55"/>
                  </a:cubicBezTo>
                  <a:moveTo>
                    <a:pt x="17" y="55"/>
                  </a:moveTo>
                  <a:cubicBezTo>
                    <a:pt x="17" y="55"/>
                    <a:pt x="18" y="55"/>
                    <a:pt x="18" y="55"/>
                  </a:cubicBezTo>
                  <a:cubicBezTo>
                    <a:pt x="18" y="55"/>
                    <a:pt x="17" y="55"/>
                    <a:pt x="17" y="55"/>
                  </a:cubicBezTo>
                  <a:moveTo>
                    <a:pt x="0" y="1"/>
                  </a:moveTo>
                  <a:cubicBezTo>
                    <a:pt x="0" y="21"/>
                    <a:pt x="7" y="40"/>
                    <a:pt x="17" y="55"/>
                  </a:cubicBezTo>
                  <a:cubicBezTo>
                    <a:pt x="7" y="40"/>
                    <a:pt x="0" y="2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0"/>
                  </a:moveTo>
                  <a:cubicBezTo>
                    <a:pt x="0" y="0"/>
                    <a:pt x="0" y="0"/>
                    <a:pt x="0" y="1"/>
                  </a:cubicBezTo>
                  <a:cubicBezTo>
                    <a:pt x="0" y="1"/>
                    <a:pt x="0" y="1"/>
                    <a:pt x="0" y="1"/>
                  </a:cubicBezTo>
                  <a:cubicBezTo>
                    <a:pt x="0" y="0"/>
                    <a:pt x="0" y="0"/>
                    <a:pt x="0" y="0"/>
                  </a:cubicBezTo>
                  <a:moveTo>
                    <a:pt x="0" y="0"/>
                  </a:moveTo>
                  <a:cubicBezTo>
                    <a:pt x="0" y="0"/>
                    <a:pt x="0" y="0"/>
                    <a:pt x="0" y="0"/>
                  </a:cubicBezTo>
                  <a:cubicBezTo>
                    <a:pt x="0" y="0"/>
                    <a:pt x="0" y="0"/>
                    <a:pt x="0"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5" name="Freeform 86"/>
            <p:cNvSpPr>
              <a:spLocks noEditPoints="1"/>
            </p:cNvSpPr>
            <p:nvPr/>
          </p:nvSpPr>
          <p:spPr bwMode="auto">
            <a:xfrm>
              <a:off x="2545630" y="3998826"/>
              <a:ext cx="45719" cy="45719"/>
            </a:xfrm>
            <a:custGeom>
              <a:avLst/>
              <a:gdLst>
                <a:gd name="T0" fmla="*/ 3 w 4"/>
                <a:gd name="T1" fmla="*/ 47 h 48"/>
                <a:gd name="T2" fmla="*/ 3 w 4"/>
                <a:gd name="T3" fmla="*/ 47 h 48"/>
                <a:gd name="T4" fmla="*/ 2 w 4"/>
                <a:gd name="T5" fmla="*/ 47 h 48"/>
                <a:gd name="T6" fmla="*/ 2 w 4"/>
                <a:gd name="T7" fmla="*/ 46 h 48"/>
                <a:gd name="T8" fmla="*/ 2 w 4"/>
                <a:gd name="T9" fmla="*/ 46 h 48"/>
                <a:gd name="T10" fmla="*/ 0 w 4"/>
                <a:gd name="T11" fmla="*/ 23 h 48"/>
                <a:gd name="T12" fmla="*/ 0 w 4"/>
                <a:gd name="T13" fmla="*/ 22 h 48"/>
                <a:gd name="T14" fmla="*/ 0 w 4"/>
                <a:gd name="T15" fmla="*/ 22 h 48"/>
                <a:gd name="T16" fmla="*/ 0 w 4"/>
                <a:gd name="T17" fmla="*/ 22 h 48"/>
                <a:gd name="T18" fmla="*/ 0 w 4"/>
                <a:gd name="T19" fmla="*/ 22 h 48"/>
                <a:gd name="T20" fmla="*/ 0 w 4"/>
                <a:gd name="T21" fmla="*/ 21 h 48"/>
                <a:gd name="T22" fmla="*/ 0 w 4"/>
                <a:gd name="T23" fmla="*/ 20 h 48"/>
                <a:gd name="T24" fmla="*/ 0 w 4"/>
                <a:gd name="T25" fmla="*/ 20 h 48"/>
                <a:gd name="T26" fmla="*/ 0 w 4"/>
                <a:gd name="T27" fmla="*/ 20 h 48"/>
                <a:gd name="T28" fmla="*/ 0 w 4"/>
                <a:gd name="T29" fmla="*/ 19 h 48"/>
                <a:gd name="T30" fmla="*/ 0 w 4"/>
                <a:gd name="T31" fmla="*/ 19 h 48"/>
                <a:gd name="T32" fmla="*/ 0 w 4"/>
                <a:gd name="T33" fmla="*/ 19 h 48"/>
                <a:gd name="T34" fmla="*/ 0 w 4"/>
                <a:gd name="T35" fmla="*/ 18 h 48"/>
                <a:gd name="T36" fmla="*/ 0 w 4"/>
                <a:gd name="T37" fmla="*/ 18 h 48"/>
                <a:gd name="T38" fmla="*/ 0 w 4"/>
                <a:gd name="T39" fmla="*/ 18 h 48"/>
                <a:gd name="T40" fmla="*/ 1 w 4"/>
                <a:gd name="T41" fmla="*/ 17 h 48"/>
                <a:gd name="T42" fmla="*/ 1 w 4"/>
                <a:gd name="T43" fmla="*/ 17 h 48"/>
                <a:gd name="T44" fmla="*/ 1 w 4"/>
                <a:gd name="T45" fmla="*/ 16 h 48"/>
                <a:gd name="T46" fmla="*/ 1 w 4"/>
                <a:gd name="T47" fmla="*/ 15 h 48"/>
                <a:gd name="T48" fmla="*/ 1 w 4"/>
                <a:gd name="T49" fmla="*/ 15 h 48"/>
                <a:gd name="T50" fmla="*/ 1 w 4"/>
                <a:gd name="T51" fmla="*/ 15 h 48"/>
                <a:gd name="T52" fmla="*/ 1 w 4"/>
                <a:gd name="T53" fmla="*/ 14 h 48"/>
                <a:gd name="T54" fmla="*/ 1 w 4"/>
                <a:gd name="T55" fmla="*/ 14 h 48"/>
                <a:gd name="T56" fmla="*/ 1 w 4"/>
                <a:gd name="T57" fmla="*/ 14 h 48"/>
                <a:gd name="T58" fmla="*/ 1 w 4"/>
                <a:gd name="T59" fmla="*/ 13 h 48"/>
                <a:gd name="T60" fmla="*/ 1 w 4"/>
                <a:gd name="T61" fmla="*/ 13 h 48"/>
                <a:gd name="T62" fmla="*/ 1 w 4"/>
                <a:gd name="T63" fmla="*/ 11 h 48"/>
                <a:gd name="T64" fmla="*/ 1 w 4"/>
                <a:gd name="T65" fmla="*/ 11 h 48"/>
                <a:gd name="T66" fmla="*/ 1 w 4"/>
                <a:gd name="T67" fmla="*/ 11 h 48"/>
                <a:gd name="T68" fmla="*/ 1 w 4"/>
                <a:gd name="T69" fmla="*/ 10 h 48"/>
                <a:gd name="T70" fmla="*/ 1 w 4"/>
                <a:gd name="T71" fmla="*/ 10 h 48"/>
                <a:gd name="T72" fmla="*/ 1 w 4"/>
                <a:gd name="T73" fmla="*/ 10 h 48"/>
                <a:gd name="T74" fmla="*/ 2 w 4"/>
                <a:gd name="T75" fmla="*/ 9 h 48"/>
                <a:gd name="T76" fmla="*/ 2 w 4"/>
                <a:gd name="T77" fmla="*/ 8 h 48"/>
                <a:gd name="T78" fmla="*/ 2 w 4"/>
                <a:gd name="T79" fmla="*/ 8 h 48"/>
                <a:gd name="T80" fmla="*/ 2 w 4"/>
                <a:gd name="T81" fmla="*/ 8 h 48"/>
                <a:gd name="T82" fmla="*/ 2 w 4"/>
                <a:gd name="T83" fmla="*/ 7 h 48"/>
                <a:gd name="T84" fmla="*/ 2 w 4"/>
                <a:gd name="T85" fmla="*/ 7 h 48"/>
                <a:gd name="T86" fmla="*/ 2 w 4"/>
                <a:gd name="T87" fmla="*/ 6 h 48"/>
                <a:gd name="T88" fmla="*/ 2 w 4"/>
                <a:gd name="T89" fmla="*/ 5 h 48"/>
                <a:gd name="T90" fmla="*/ 2 w 4"/>
                <a:gd name="T91" fmla="*/ 5 h 48"/>
                <a:gd name="T92" fmla="*/ 2 w 4"/>
                <a:gd name="T93" fmla="*/ 5 h 48"/>
                <a:gd name="T94" fmla="*/ 3 w 4"/>
                <a:gd name="T95" fmla="*/ 4 h 48"/>
                <a:gd name="T96" fmla="*/ 3 w 4"/>
                <a:gd name="T97" fmla="*/ 4 h 48"/>
                <a:gd name="T98" fmla="*/ 3 w 4"/>
                <a:gd name="T99" fmla="*/ 4 h 48"/>
                <a:gd name="T100" fmla="*/ 3 w 4"/>
                <a:gd name="T101" fmla="*/ 3 h 48"/>
                <a:gd name="T102" fmla="*/ 3 w 4"/>
                <a:gd name="T103" fmla="*/ 3 h 48"/>
                <a:gd name="T104" fmla="*/ 3 w 4"/>
                <a:gd name="T105" fmla="*/ 3 h 48"/>
                <a:gd name="T106" fmla="*/ 3 w 4"/>
                <a:gd name="T107" fmla="*/ 2 h 48"/>
                <a:gd name="T108" fmla="*/ 3 w 4"/>
                <a:gd name="T109" fmla="*/ 2 h 48"/>
                <a:gd name="T110" fmla="*/ 3 w 4"/>
                <a:gd name="T111" fmla="*/ 1 h 48"/>
                <a:gd name="T112" fmla="*/ 3 w 4"/>
                <a:gd name="T113" fmla="*/ 1 h 48"/>
                <a:gd name="T114" fmla="*/ 4 w 4"/>
                <a:gd name="T115" fmla="*/ 1 h 48"/>
                <a:gd name="T116" fmla="*/ 4 w 4"/>
                <a:gd name="T117"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 h="48">
                  <a:moveTo>
                    <a:pt x="3" y="48"/>
                  </a:moveTo>
                  <a:cubicBezTo>
                    <a:pt x="3" y="48"/>
                    <a:pt x="3" y="48"/>
                    <a:pt x="3" y="48"/>
                  </a:cubicBezTo>
                  <a:cubicBezTo>
                    <a:pt x="3" y="48"/>
                    <a:pt x="3" y="48"/>
                    <a:pt x="3" y="48"/>
                  </a:cubicBezTo>
                  <a:moveTo>
                    <a:pt x="3" y="47"/>
                  </a:moveTo>
                  <a:cubicBezTo>
                    <a:pt x="3" y="47"/>
                    <a:pt x="3" y="47"/>
                    <a:pt x="3" y="47"/>
                  </a:cubicBezTo>
                  <a:cubicBezTo>
                    <a:pt x="3" y="47"/>
                    <a:pt x="3" y="47"/>
                    <a:pt x="3" y="47"/>
                  </a:cubicBezTo>
                  <a:moveTo>
                    <a:pt x="2" y="47"/>
                  </a:moveTo>
                  <a:cubicBezTo>
                    <a:pt x="3" y="47"/>
                    <a:pt x="3" y="47"/>
                    <a:pt x="3" y="47"/>
                  </a:cubicBezTo>
                  <a:cubicBezTo>
                    <a:pt x="3" y="47"/>
                    <a:pt x="3" y="47"/>
                    <a:pt x="2" y="47"/>
                  </a:cubicBezTo>
                  <a:moveTo>
                    <a:pt x="2" y="47"/>
                  </a:moveTo>
                  <a:cubicBezTo>
                    <a:pt x="2" y="47"/>
                    <a:pt x="2" y="47"/>
                    <a:pt x="2" y="47"/>
                  </a:cubicBezTo>
                  <a:cubicBezTo>
                    <a:pt x="2" y="47"/>
                    <a:pt x="2" y="47"/>
                    <a:pt x="2" y="47"/>
                  </a:cubicBezTo>
                  <a:moveTo>
                    <a:pt x="2" y="46"/>
                  </a:moveTo>
                  <a:cubicBezTo>
                    <a:pt x="2" y="46"/>
                    <a:pt x="2" y="46"/>
                    <a:pt x="2" y="46"/>
                  </a:cubicBezTo>
                  <a:cubicBezTo>
                    <a:pt x="2" y="46"/>
                    <a:pt x="2" y="46"/>
                    <a:pt x="2" y="46"/>
                  </a:cubicBezTo>
                  <a:moveTo>
                    <a:pt x="2" y="46"/>
                  </a:moveTo>
                  <a:cubicBezTo>
                    <a:pt x="2" y="46"/>
                    <a:pt x="2" y="46"/>
                    <a:pt x="2" y="46"/>
                  </a:cubicBezTo>
                  <a:cubicBezTo>
                    <a:pt x="2" y="46"/>
                    <a:pt x="2" y="46"/>
                    <a:pt x="2" y="46"/>
                  </a:cubicBezTo>
                  <a:moveTo>
                    <a:pt x="2" y="45"/>
                  </a:moveTo>
                  <a:cubicBezTo>
                    <a:pt x="2" y="46"/>
                    <a:pt x="2" y="46"/>
                    <a:pt x="2" y="46"/>
                  </a:cubicBezTo>
                  <a:cubicBezTo>
                    <a:pt x="2" y="46"/>
                    <a:pt x="2" y="46"/>
                    <a:pt x="2" y="45"/>
                  </a:cubicBezTo>
                  <a:moveTo>
                    <a:pt x="0" y="23"/>
                  </a:moveTo>
                  <a:cubicBezTo>
                    <a:pt x="0" y="31"/>
                    <a:pt x="1" y="38"/>
                    <a:pt x="2" y="45"/>
                  </a:cubicBezTo>
                  <a:cubicBezTo>
                    <a:pt x="1" y="38"/>
                    <a:pt x="0" y="31"/>
                    <a:pt x="0" y="23"/>
                  </a:cubicBezTo>
                  <a:moveTo>
                    <a:pt x="0" y="23"/>
                  </a:moveTo>
                  <a:cubicBezTo>
                    <a:pt x="0" y="23"/>
                    <a:pt x="0" y="23"/>
                    <a:pt x="0" y="23"/>
                  </a:cubicBezTo>
                  <a:cubicBezTo>
                    <a:pt x="0" y="23"/>
                    <a:pt x="0" y="23"/>
                    <a:pt x="0" y="23"/>
                  </a:cubicBezTo>
                  <a:moveTo>
                    <a:pt x="0" y="22"/>
                  </a:moveTo>
                  <a:cubicBezTo>
                    <a:pt x="0" y="22"/>
                    <a:pt x="0" y="22"/>
                    <a:pt x="0" y="22"/>
                  </a:cubicBezTo>
                  <a:cubicBezTo>
                    <a:pt x="0" y="23"/>
                    <a:pt x="0" y="23"/>
                    <a:pt x="0" y="23"/>
                  </a:cubicBezTo>
                  <a:cubicBezTo>
                    <a:pt x="0" y="23"/>
                    <a:pt x="0" y="23"/>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1"/>
                    <a:pt x="0" y="22"/>
                  </a:cubicBezTo>
                  <a:cubicBezTo>
                    <a:pt x="0" y="21"/>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20"/>
                  </a:moveTo>
                  <a:cubicBezTo>
                    <a:pt x="0" y="20"/>
                    <a:pt x="0" y="20"/>
                    <a:pt x="0" y="20"/>
                  </a:cubicBezTo>
                  <a:cubicBezTo>
                    <a:pt x="0" y="20"/>
                    <a:pt x="0" y="20"/>
                    <a:pt x="0" y="20"/>
                  </a:cubicBezTo>
                  <a:moveTo>
                    <a:pt x="0" y="20"/>
                  </a:moveTo>
                  <a:cubicBezTo>
                    <a:pt x="0" y="20"/>
                    <a:pt x="0" y="20"/>
                    <a:pt x="0" y="20"/>
                  </a:cubicBezTo>
                  <a:cubicBezTo>
                    <a:pt x="0" y="20"/>
                    <a:pt x="0" y="20"/>
                    <a:pt x="0" y="20"/>
                  </a:cubicBezTo>
                  <a:moveTo>
                    <a:pt x="0" y="19"/>
                  </a:moveTo>
                  <a:cubicBezTo>
                    <a:pt x="0" y="19"/>
                    <a:pt x="0" y="19"/>
                    <a:pt x="0" y="20"/>
                  </a:cubicBezTo>
                  <a:cubicBezTo>
                    <a:pt x="0" y="19"/>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7"/>
                  </a:cubicBezTo>
                  <a:cubicBezTo>
                    <a:pt x="0" y="17"/>
                    <a:pt x="0" y="17"/>
                    <a:pt x="0" y="17"/>
                  </a:cubicBezTo>
                  <a:moveTo>
                    <a:pt x="1" y="17"/>
                  </a:moveTo>
                  <a:cubicBezTo>
                    <a:pt x="1" y="17"/>
                    <a:pt x="0" y="17"/>
                    <a:pt x="0" y="17"/>
                  </a:cubicBezTo>
                  <a:cubicBezTo>
                    <a:pt x="0" y="17"/>
                    <a:pt x="1" y="17"/>
                    <a:pt x="1" y="17"/>
                  </a:cubicBezTo>
                  <a:moveTo>
                    <a:pt x="1" y="17"/>
                  </a:moveTo>
                  <a:cubicBezTo>
                    <a:pt x="1" y="17"/>
                    <a:pt x="1" y="17"/>
                    <a:pt x="1" y="17"/>
                  </a:cubicBezTo>
                  <a:cubicBezTo>
                    <a:pt x="1" y="17"/>
                    <a:pt x="1" y="17"/>
                    <a:pt x="1" y="17"/>
                  </a:cubicBezTo>
                  <a:moveTo>
                    <a:pt x="1" y="16"/>
                  </a:moveTo>
                  <a:cubicBezTo>
                    <a:pt x="1" y="16"/>
                    <a:pt x="1" y="17"/>
                    <a:pt x="1" y="17"/>
                  </a:cubicBezTo>
                  <a:cubicBezTo>
                    <a:pt x="1" y="17"/>
                    <a:pt x="1" y="16"/>
                    <a:pt x="1" y="16"/>
                  </a:cubicBezTo>
                  <a:moveTo>
                    <a:pt x="1" y="16"/>
                  </a:moveTo>
                  <a:cubicBezTo>
                    <a:pt x="1" y="16"/>
                    <a:pt x="1" y="16"/>
                    <a:pt x="1" y="16"/>
                  </a:cubicBezTo>
                  <a:cubicBezTo>
                    <a:pt x="1" y="16"/>
                    <a:pt x="1" y="16"/>
                    <a:pt x="1" y="16"/>
                  </a:cubicBezTo>
                  <a:moveTo>
                    <a:pt x="1" y="15"/>
                  </a:moveTo>
                  <a:cubicBezTo>
                    <a:pt x="1" y="15"/>
                    <a:pt x="1" y="16"/>
                    <a:pt x="1" y="16"/>
                  </a:cubicBezTo>
                  <a:cubicBezTo>
                    <a:pt x="1" y="16"/>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4"/>
                    <a:pt x="1" y="15"/>
                  </a:cubicBezTo>
                  <a:cubicBezTo>
                    <a:pt x="1" y="14"/>
                    <a:pt x="1" y="14"/>
                    <a:pt x="1" y="14"/>
                  </a:cubicBezTo>
                  <a:moveTo>
                    <a:pt x="1" y="14"/>
                  </a:moveTo>
                  <a:cubicBezTo>
                    <a:pt x="1" y="14"/>
                    <a:pt x="1" y="14"/>
                    <a:pt x="1" y="14"/>
                  </a:cubicBezTo>
                  <a:cubicBezTo>
                    <a:pt x="1" y="14"/>
                    <a:pt x="1" y="14"/>
                    <a:pt x="1" y="14"/>
                  </a:cubicBezTo>
                  <a:moveTo>
                    <a:pt x="1" y="14"/>
                  </a:moveTo>
                  <a:cubicBezTo>
                    <a:pt x="1" y="14"/>
                    <a:pt x="1" y="14"/>
                    <a:pt x="1" y="14"/>
                  </a:cubicBezTo>
                  <a:cubicBezTo>
                    <a:pt x="1" y="14"/>
                    <a:pt x="1" y="14"/>
                    <a:pt x="1" y="14"/>
                  </a:cubicBezTo>
                  <a:moveTo>
                    <a:pt x="1" y="14"/>
                  </a:moveTo>
                  <a:cubicBezTo>
                    <a:pt x="1" y="14"/>
                    <a:pt x="1" y="14"/>
                    <a:pt x="1" y="14"/>
                  </a:cubicBezTo>
                  <a:cubicBezTo>
                    <a:pt x="1" y="14"/>
                    <a:pt x="1" y="14"/>
                    <a:pt x="1" y="14"/>
                  </a:cubicBezTo>
                  <a:moveTo>
                    <a:pt x="1" y="13"/>
                  </a:moveTo>
                  <a:cubicBezTo>
                    <a:pt x="1" y="13"/>
                    <a:pt x="1" y="13"/>
                    <a:pt x="1" y="13"/>
                  </a:cubicBezTo>
                  <a:cubicBezTo>
                    <a:pt x="1" y="13"/>
                    <a:pt x="1" y="13"/>
                    <a:pt x="1" y="13"/>
                  </a:cubicBezTo>
                  <a:moveTo>
                    <a:pt x="1" y="13"/>
                  </a:moveTo>
                  <a:cubicBezTo>
                    <a:pt x="1" y="13"/>
                    <a:pt x="1" y="13"/>
                    <a:pt x="1" y="13"/>
                  </a:cubicBezTo>
                  <a:cubicBezTo>
                    <a:pt x="1" y="13"/>
                    <a:pt x="1" y="13"/>
                    <a:pt x="1" y="13"/>
                  </a:cubicBezTo>
                  <a:moveTo>
                    <a:pt x="1" y="12"/>
                  </a:moveTo>
                  <a:cubicBezTo>
                    <a:pt x="1" y="12"/>
                    <a:pt x="1" y="13"/>
                    <a:pt x="1" y="13"/>
                  </a:cubicBezTo>
                  <a:cubicBezTo>
                    <a:pt x="1" y="13"/>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1" y="10"/>
                  </a:moveTo>
                  <a:cubicBezTo>
                    <a:pt x="1" y="10"/>
                    <a:pt x="1" y="11"/>
                    <a:pt x="1" y="11"/>
                  </a:cubicBezTo>
                  <a:cubicBezTo>
                    <a:pt x="1" y="11"/>
                    <a:pt x="1" y="10"/>
                    <a:pt x="1" y="10"/>
                  </a:cubicBezTo>
                  <a:moveTo>
                    <a:pt x="1" y="10"/>
                  </a:moveTo>
                  <a:cubicBezTo>
                    <a:pt x="1" y="10"/>
                    <a:pt x="1" y="10"/>
                    <a:pt x="1" y="10"/>
                  </a:cubicBezTo>
                  <a:cubicBezTo>
                    <a:pt x="1" y="10"/>
                    <a:pt x="1" y="10"/>
                    <a:pt x="1" y="10"/>
                  </a:cubicBezTo>
                  <a:moveTo>
                    <a:pt x="1" y="10"/>
                  </a:moveTo>
                  <a:cubicBezTo>
                    <a:pt x="1" y="10"/>
                    <a:pt x="1" y="10"/>
                    <a:pt x="1" y="10"/>
                  </a:cubicBezTo>
                  <a:cubicBezTo>
                    <a:pt x="1" y="10"/>
                    <a:pt x="1" y="10"/>
                    <a:pt x="1" y="10"/>
                  </a:cubicBezTo>
                  <a:moveTo>
                    <a:pt x="2" y="9"/>
                  </a:moveTo>
                  <a:cubicBezTo>
                    <a:pt x="2" y="10"/>
                    <a:pt x="1" y="10"/>
                    <a:pt x="1" y="10"/>
                  </a:cubicBezTo>
                  <a:cubicBezTo>
                    <a:pt x="1" y="10"/>
                    <a:pt x="2" y="10"/>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6"/>
                  </a:moveTo>
                  <a:cubicBezTo>
                    <a:pt x="2" y="7"/>
                    <a:pt x="2" y="7"/>
                    <a:pt x="2" y="7"/>
                  </a:cubicBezTo>
                  <a:cubicBezTo>
                    <a:pt x="2" y="7"/>
                    <a:pt x="2" y="7"/>
                    <a:pt x="2" y="6"/>
                  </a:cubicBezTo>
                  <a:moveTo>
                    <a:pt x="2" y="6"/>
                  </a:moveTo>
                  <a:cubicBezTo>
                    <a:pt x="2" y="6"/>
                    <a:pt x="2" y="6"/>
                    <a:pt x="2" y="6"/>
                  </a:cubicBezTo>
                  <a:cubicBezTo>
                    <a:pt x="2" y="6"/>
                    <a:pt x="2" y="6"/>
                    <a:pt x="2" y="6"/>
                  </a:cubicBezTo>
                  <a:moveTo>
                    <a:pt x="2" y="5"/>
                  </a:moveTo>
                  <a:cubicBezTo>
                    <a:pt x="2" y="6"/>
                    <a:pt x="2" y="6"/>
                    <a:pt x="2" y="6"/>
                  </a:cubicBezTo>
                  <a:cubicBezTo>
                    <a:pt x="2" y="6"/>
                    <a:pt x="2" y="6"/>
                    <a:pt x="2" y="5"/>
                  </a:cubicBezTo>
                  <a:moveTo>
                    <a:pt x="2" y="5"/>
                  </a:moveTo>
                  <a:cubicBezTo>
                    <a:pt x="2" y="5"/>
                    <a:pt x="2" y="5"/>
                    <a:pt x="2" y="5"/>
                  </a:cubicBezTo>
                  <a:cubicBezTo>
                    <a:pt x="2" y="5"/>
                    <a:pt x="2" y="5"/>
                    <a:pt x="2" y="5"/>
                  </a:cubicBezTo>
                  <a:moveTo>
                    <a:pt x="2" y="5"/>
                  </a:moveTo>
                  <a:cubicBezTo>
                    <a:pt x="2" y="5"/>
                    <a:pt x="2" y="5"/>
                    <a:pt x="2" y="5"/>
                  </a:cubicBezTo>
                  <a:cubicBezTo>
                    <a:pt x="2" y="5"/>
                    <a:pt x="2" y="5"/>
                    <a:pt x="2"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4"/>
                    <a:pt x="3" y="4"/>
                  </a:cubicBezTo>
                  <a:cubicBezTo>
                    <a:pt x="3" y="4"/>
                    <a:pt x="3" y="3"/>
                    <a:pt x="3" y="3"/>
                  </a:cubicBezTo>
                  <a:moveTo>
                    <a:pt x="3" y="3"/>
                  </a:moveTo>
                  <a:cubicBezTo>
                    <a:pt x="3" y="3"/>
                    <a:pt x="3" y="3"/>
                    <a:pt x="3" y="3"/>
                  </a:cubicBezTo>
                  <a:cubicBezTo>
                    <a:pt x="3" y="3"/>
                    <a:pt x="3" y="3"/>
                    <a:pt x="3" y="3"/>
                  </a:cubicBezTo>
                  <a:moveTo>
                    <a:pt x="3" y="3"/>
                  </a:moveTo>
                  <a:cubicBezTo>
                    <a:pt x="3" y="3"/>
                    <a:pt x="3" y="3"/>
                    <a:pt x="3" y="3"/>
                  </a:cubicBezTo>
                  <a:cubicBezTo>
                    <a:pt x="3" y="3"/>
                    <a:pt x="3" y="3"/>
                    <a:pt x="3" y="3"/>
                  </a:cubicBezTo>
                  <a:moveTo>
                    <a:pt x="3" y="3"/>
                  </a:moveTo>
                  <a:cubicBezTo>
                    <a:pt x="3" y="3"/>
                    <a:pt x="3" y="3"/>
                    <a:pt x="3" y="3"/>
                  </a:cubicBezTo>
                  <a:cubicBezTo>
                    <a:pt x="3" y="3"/>
                    <a:pt x="3" y="3"/>
                    <a:pt x="3" y="3"/>
                  </a:cubicBezTo>
                  <a:moveTo>
                    <a:pt x="3" y="2"/>
                  </a:moveTo>
                  <a:cubicBezTo>
                    <a:pt x="3" y="2"/>
                    <a:pt x="3" y="2"/>
                    <a:pt x="3" y="2"/>
                  </a:cubicBezTo>
                  <a:cubicBezTo>
                    <a:pt x="3" y="2"/>
                    <a:pt x="3" y="2"/>
                    <a:pt x="3" y="2"/>
                  </a:cubicBezTo>
                  <a:moveTo>
                    <a:pt x="3" y="2"/>
                  </a:moveTo>
                  <a:cubicBezTo>
                    <a:pt x="3" y="2"/>
                    <a:pt x="3" y="2"/>
                    <a:pt x="3" y="2"/>
                  </a:cubicBezTo>
                  <a:cubicBezTo>
                    <a:pt x="3" y="2"/>
                    <a:pt x="3" y="2"/>
                    <a:pt x="3" y="2"/>
                  </a:cubicBezTo>
                  <a:moveTo>
                    <a:pt x="3" y="2"/>
                  </a:moveTo>
                  <a:cubicBezTo>
                    <a:pt x="3" y="2"/>
                    <a:pt x="3" y="2"/>
                    <a:pt x="3" y="2"/>
                  </a:cubicBezTo>
                  <a:cubicBezTo>
                    <a:pt x="3" y="2"/>
                    <a:pt x="3" y="2"/>
                    <a:pt x="3" y="2"/>
                  </a:cubicBezTo>
                  <a:moveTo>
                    <a:pt x="3" y="1"/>
                  </a:moveTo>
                  <a:cubicBezTo>
                    <a:pt x="3" y="1"/>
                    <a:pt x="3" y="2"/>
                    <a:pt x="3" y="2"/>
                  </a:cubicBezTo>
                  <a:cubicBezTo>
                    <a:pt x="3" y="2"/>
                    <a:pt x="3" y="1"/>
                    <a:pt x="3" y="1"/>
                  </a:cubicBezTo>
                  <a:moveTo>
                    <a:pt x="3" y="1"/>
                  </a:moveTo>
                  <a:cubicBezTo>
                    <a:pt x="3" y="1"/>
                    <a:pt x="3" y="1"/>
                    <a:pt x="3" y="1"/>
                  </a:cubicBezTo>
                  <a:cubicBezTo>
                    <a:pt x="3" y="1"/>
                    <a:pt x="3" y="1"/>
                    <a:pt x="3" y="1"/>
                  </a:cubicBezTo>
                  <a:moveTo>
                    <a:pt x="3" y="1"/>
                  </a:moveTo>
                  <a:cubicBezTo>
                    <a:pt x="3" y="1"/>
                    <a:pt x="3" y="1"/>
                    <a:pt x="3" y="1"/>
                  </a:cubicBezTo>
                  <a:cubicBezTo>
                    <a:pt x="3" y="1"/>
                    <a:pt x="3" y="1"/>
                    <a:pt x="3" y="1"/>
                  </a:cubicBezTo>
                  <a:moveTo>
                    <a:pt x="4" y="1"/>
                  </a:moveTo>
                  <a:cubicBezTo>
                    <a:pt x="4" y="1"/>
                    <a:pt x="4" y="1"/>
                    <a:pt x="4" y="1"/>
                  </a:cubicBezTo>
                  <a:cubicBezTo>
                    <a:pt x="4" y="1"/>
                    <a:pt x="4" y="1"/>
                    <a:pt x="4" y="1"/>
                  </a:cubicBezTo>
                  <a:moveTo>
                    <a:pt x="4" y="0"/>
                  </a:moveTo>
                  <a:cubicBezTo>
                    <a:pt x="4" y="0"/>
                    <a:pt x="4" y="0"/>
                    <a:pt x="4" y="1"/>
                  </a:cubicBezTo>
                  <a:cubicBezTo>
                    <a:pt x="4" y="0"/>
                    <a:pt x="4" y="0"/>
                    <a:pt x="4" y="0"/>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6" name="Rectangle 93"/>
            <p:cNvSpPr>
              <a:spLocks noChangeArrowheads="1"/>
            </p:cNvSpPr>
            <p:nvPr/>
          </p:nvSpPr>
          <p:spPr bwMode="auto">
            <a:xfrm>
              <a:off x="2552587" y="5357744"/>
              <a:ext cx="6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87" name="Oval 107"/>
            <p:cNvSpPr>
              <a:spLocks noChangeArrowheads="1"/>
            </p:cNvSpPr>
            <p:nvPr/>
          </p:nvSpPr>
          <p:spPr bwMode="auto">
            <a:xfrm>
              <a:off x="2524375" y="3984745"/>
              <a:ext cx="88229" cy="73880"/>
            </a:xfrm>
            <a:prstGeom prst="ellipse">
              <a:avLst/>
            </a:pr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8" name="Oval 108"/>
            <p:cNvSpPr>
              <a:spLocks noChangeArrowheads="1"/>
            </p:cNvSpPr>
            <p:nvPr/>
          </p:nvSpPr>
          <p:spPr bwMode="auto">
            <a:xfrm>
              <a:off x="2543354" y="3998826"/>
              <a:ext cx="50270" cy="45719"/>
            </a:xfrm>
            <a:prstGeom prst="ellipse">
              <a:avLst/>
            </a:prstGeom>
            <a:solidFill>
              <a:srgbClr val="FAFCF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9" name="Freeform 109"/>
            <p:cNvSpPr>
              <a:spLocks/>
            </p:cNvSpPr>
            <p:nvPr/>
          </p:nvSpPr>
          <p:spPr bwMode="auto">
            <a:xfrm>
              <a:off x="2507447" y="3978377"/>
              <a:ext cx="122085" cy="86617"/>
            </a:xfrm>
            <a:custGeom>
              <a:avLst/>
              <a:gdLst>
                <a:gd name="T0" fmla="*/ 0 w 155"/>
                <a:gd name="T1" fmla="*/ 0 h 133"/>
                <a:gd name="T2" fmla="*/ 104 w 155"/>
                <a:gd name="T3" fmla="*/ 133 h 133"/>
                <a:gd name="T4" fmla="*/ 0 w 155"/>
                <a:gd name="T5" fmla="*/ 0 h 133"/>
              </a:gdLst>
              <a:ahLst/>
              <a:cxnLst>
                <a:cxn ang="0">
                  <a:pos x="T0" y="T1"/>
                </a:cxn>
                <a:cxn ang="0">
                  <a:pos x="T2" y="T3"/>
                </a:cxn>
                <a:cxn ang="0">
                  <a:pos x="T4" y="T5"/>
                </a:cxn>
              </a:cxnLst>
              <a:rect l="0" t="0" r="r" b="b"/>
              <a:pathLst>
                <a:path w="155" h="133">
                  <a:moveTo>
                    <a:pt x="0" y="0"/>
                  </a:moveTo>
                  <a:cubicBezTo>
                    <a:pt x="0" y="0"/>
                    <a:pt x="117" y="30"/>
                    <a:pt x="104" y="133"/>
                  </a:cubicBezTo>
                  <a:cubicBezTo>
                    <a:pt x="104" y="133"/>
                    <a:pt x="155" y="1"/>
                    <a:pt x="0"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0" name="Freeform 110"/>
            <p:cNvSpPr>
              <a:spLocks/>
            </p:cNvSpPr>
            <p:nvPr/>
          </p:nvSpPr>
          <p:spPr bwMode="auto">
            <a:xfrm>
              <a:off x="2507190" y="3978164"/>
              <a:ext cx="122598" cy="87042"/>
            </a:xfrm>
            <a:custGeom>
              <a:avLst/>
              <a:gdLst>
                <a:gd name="T0" fmla="*/ 0 w 155"/>
                <a:gd name="T1" fmla="*/ 0 h 133"/>
                <a:gd name="T2" fmla="*/ 104 w 155"/>
                <a:gd name="T3" fmla="*/ 133 h 133"/>
                <a:gd name="T4" fmla="*/ 0 w 155"/>
                <a:gd name="T5" fmla="*/ 0 h 133"/>
              </a:gdLst>
              <a:ahLst/>
              <a:cxnLst>
                <a:cxn ang="0">
                  <a:pos x="T0" y="T1"/>
                </a:cxn>
                <a:cxn ang="0">
                  <a:pos x="T2" y="T3"/>
                </a:cxn>
                <a:cxn ang="0">
                  <a:pos x="T4" y="T5"/>
                </a:cxn>
              </a:cxnLst>
              <a:rect l="0" t="0" r="r" b="b"/>
              <a:pathLst>
                <a:path w="155" h="133">
                  <a:moveTo>
                    <a:pt x="0" y="0"/>
                  </a:moveTo>
                  <a:cubicBezTo>
                    <a:pt x="0" y="0"/>
                    <a:pt x="117" y="30"/>
                    <a:pt x="104" y="133"/>
                  </a:cubicBezTo>
                  <a:cubicBezTo>
                    <a:pt x="104" y="133"/>
                    <a:pt x="155" y="1"/>
                    <a:pt x="0"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1" name="Freeform 111"/>
            <p:cNvSpPr>
              <a:spLocks/>
            </p:cNvSpPr>
            <p:nvPr/>
          </p:nvSpPr>
          <p:spPr bwMode="auto">
            <a:xfrm>
              <a:off x="2512833" y="3973918"/>
              <a:ext cx="111313" cy="95534"/>
            </a:xfrm>
            <a:custGeom>
              <a:avLst/>
              <a:gdLst>
                <a:gd name="T0" fmla="*/ 56 w 141"/>
                <a:gd name="T1" fmla="*/ 0 h 146"/>
                <a:gd name="T2" fmla="*/ 141 w 141"/>
                <a:gd name="T3" fmla="*/ 146 h 146"/>
                <a:gd name="T4" fmla="*/ 56 w 141"/>
                <a:gd name="T5" fmla="*/ 0 h 146"/>
              </a:gdLst>
              <a:ahLst/>
              <a:cxnLst>
                <a:cxn ang="0">
                  <a:pos x="T0" y="T1"/>
                </a:cxn>
                <a:cxn ang="0">
                  <a:pos x="T2" y="T3"/>
                </a:cxn>
                <a:cxn ang="0">
                  <a:pos x="T4" y="T5"/>
                </a:cxn>
              </a:cxnLst>
              <a:rect l="0" t="0" r="r" b="b"/>
              <a:pathLst>
                <a:path w="141" h="146">
                  <a:moveTo>
                    <a:pt x="56" y="0"/>
                  </a:moveTo>
                  <a:cubicBezTo>
                    <a:pt x="0" y="145"/>
                    <a:pt x="141" y="146"/>
                    <a:pt x="141" y="146"/>
                  </a:cubicBezTo>
                  <a:cubicBezTo>
                    <a:pt x="41" y="120"/>
                    <a:pt x="56" y="0"/>
                    <a:pt x="56"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2" name="Freeform 112"/>
            <p:cNvSpPr>
              <a:spLocks/>
            </p:cNvSpPr>
            <p:nvPr/>
          </p:nvSpPr>
          <p:spPr bwMode="auto">
            <a:xfrm>
              <a:off x="2512833" y="3973918"/>
              <a:ext cx="111313" cy="95534"/>
            </a:xfrm>
            <a:custGeom>
              <a:avLst/>
              <a:gdLst>
                <a:gd name="T0" fmla="*/ 56 w 141"/>
                <a:gd name="T1" fmla="*/ 0 h 146"/>
                <a:gd name="T2" fmla="*/ 141 w 141"/>
                <a:gd name="T3" fmla="*/ 146 h 146"/>
                <a:gd name="T4" fmla="*/ 56 w 141"/>
                <a:gd name="T5" fmla="*/ 0 h 146"/>
              </a:gdLst>
              <a:ahLst/>
              <a:cxnLst>
                <a:cxn ang="0">
                  <a:pos x="T0" y="T1"/>
                </a:cxn>
                <a:cxn ang="0">
                  <a:pos x="T2" y="T3"/>
                </a:cxn>
                <a:cxn ang="0">
                  <a:pos x="T4" y="T5"/>
                </a:cxn>
              </a:cxnLst>
              <a:rect l="0" t="0" r="r" b="b"/>
              <a:pathLst>
                <a:path w="141" h="146">
                  <a:moveTo>
                    <a:pt x="56" y="0"/>
                  </a:moveTo>
                  <a:cubicBezTo>
                    <a:pt x="0" y="145"/>
                    <a:pt x="141" y="146"/>
                    <a:pt x="141" y="146"/>
                  </a:cubicBezTo>
                  <a:cubicBezTo>
                    <a:pt x="41" y="120"/>
                    <a:pt x="56" y="0"/>
                    <a:pt x="56"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3" name="Freeform 113"/>
            <p:cNvSpPr>
              <a:spLocks/>
            </p:cNvSpPr>
            <p:nvPr/>
          </p:nvSpPr>
          <p:spPr bwMode="auto">
            <a:xfrm>
              <a:off x="2507190" y="3978164"/>
              <a:ext cx="122598" cy="87042"/>
            </a:xfrm>
            <a:custGeom>
              <a:avLst/>
              <a:gdLst>
                <a:gd name="T0" fmla="*/ 155 w 155"/>
                <a:gd name="T1" fmla="*/ 0 h 133"/>
                <a:gd name="T2" fmla="*/ 51 w 155"/>
                <a:gd name="T3" fmla="*/ 133 h 133"/>
                <a:gd name="T4" fmla="*/ 155 w 155"/>
                <a:gd name="T5" fmla="*/ 0 h 133"/>
              </a:gdLst>
              <a:ahLst/>
              <a:cxnLst>
                <a:cxn ang="0">
                  <a:pos x="T0" y="T1"/>
                </a:cxn>
                <a:cxn ang="0">
                  <a:pos x="T2" y="T3"/>
                </a:cxn>
                <a:cxn ang="0">
                  <a:pos x="T4" y="T5"/>
                </a:cxn>
              </a:cxnLst>
              <a:rect l="0" t="0" r="r" b="b"/>
              <a:pathLst>
                <a:path w="155" h="133">
                  <a:moveTo>
                    <a:pt x="155" y="0"/>
                  </a:moveTo>
                  <a:cubicBezTo>
                    <a:pt x="0" y="1"/>
                    <a:pt x="51" y="133"/>
                    <a:pt x="51" y="133"/>
                  </a:cubicBezTo>
                  <a:cubicBezTo>
                    <a:pt x="38" y="30"/>
                    <a:pt x="155" y="0"/>
                    <a:pt x="155"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4" name="Freeform 114"/>
            <p:cNvSpPr>
              <a:spLocks/>
            </p:cNvSpPr>
            <p:nvPr/>
          </p:nvSpPr>
          <p:spPr bwMode="auto">
            <a:xfrm>
              <a:off x="2507190" y="3978164"/>
              <a:ext cx="122598" cy="87042"/>
            </a:xfrm>
            <a:custGeom>
              <a:avLst/>
              <a:gdLst>
                <a:gd name="T0" fmla="*/ 155 w 155"/>
                <a:gd name="T1" fmla="*/ 0 h 133"/>
                <a:gd name="T2" fmla="*/ 51 w 155"/>
                <a:gd name="T3" fmla="*/ 133 h 133"/>
                <a:gd name="T4" fmla="*/ 155 w 155"/>
                <a:gd name="T5" fmla="*/ 0 h 133"/>
              </a:gdLst>
              <a:ahLst/>
              <a:cxnLst>
                <a:cxn ang="0">
                  <a:pos x="T0" y="T1"/>
                </a:cxn>
                <a:cxn ang="0">
                  <a:pos x="T2" y="T3"/>
                </a:cxn>
                <a:cxn ang="0">
                  <a:pos x="T4" y="T5"/>
                </a:cxn>
              </a:cxnLst>
              <a:rect l="0" t="0" r="r" b="b"/>
              <a:pathLst>
                <a:path w="155" h="133">
                  <a:moveTo>
                    <a:pt x="155" y="0"/>
                  </a:moveTo>
                  <a:cubicBezTo>
                    <a:pt x="0" y="1"/>
                    <a:pt x="51" y="133"/>
                    <a:pt x="51" y="133"/>
                  </a:cubicBezTo>
                  <a:cubicBezTo>
                    <a:pt x="38" y="30"/>
                    <a:pt x="155" y="0"/>
                    <a:pt x="155"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5" name="Freeform 115"/>
            <p:cNvSpPr>
              <a:spLocks/>
            </p:cNvSpPr>
            <p:nvPr/>
          </p:nvSpPr>
          <p:spPr bwMode="auto">
            <a:xfrm>
              <a:off x="2924054" y="3195963"/>
              <a:ext cx="503728" cy="352839"/>
            </a:xfrm>
            <a:custGeom>
              <a:avLst/>
              <a:gdLst>
                <a:gd name="T0" fmla="*/ 0 w 638"/>
                <a:gd name="T1" fmla="*/ 194 h 539"/>
                <a:gd name="T2" fmla="*/ 0 w 638"/>
                <a:gd name="T3" fmla="*/ 193 h 539"/>
                <a:gd name="T4" fmla="*/ 444 w 638"/>
                <a:gd name="T5" fmla="*/ 95 h 539"/>
                <a:gd name="T6" fmla="*/ 543 w 638"/>
                <a:gd name="T7" fmla="*/ 539 h 539"/>
                <a:gd name="T8" fmla="*/ 543 w 638"/>
                <a:gd name="T9" fmla="*/ 539 h 539"/>
                <a:gd name="T10" fmla="*/ 0 w 638"/>
                <a:gd name="T11" fmla="*/ 194 h 539"/>
              </a:gdLst>
              <a:ahLst/>
              <a:cxnLst>
                <a:cxn ang="0">
                  <a:pos x="T0" y="T1"/>
                </a:cxn>
                <a:cxn ang="0">
                  <a:pos x="T2" y="T3"/>
                </a:cxn>
                <a:cxn ang="0">
                  <a:pos x="T4" y="T5"/>
                </a:cxn>
                <a:cxn ang="0">
                  <a:pos x="T6" y="T7"/>
                </a:cxn>
                <a:cxn ang="0">
                  <a:pos x="T8" y="T9"/>
                </a:cxn>
                <a:cxn ang="0">
                  <a:pos x="T10" y="T11"/>
                </a:cxn>
              </a:cxnLst>
              <a:rect l="0" t="0" r="r" b="b"/>
              <a:pathLst>
                <a:path w="638" h="539">
                  <a:moveTo>
                    <a:pt x="0" y="194"/>
                  </a:moveTo>
                  <a:cubicBezTo>
                    <a:pt x="0" y="193"/>
                    <a:pt x="0" y="193"/>
                    <a:pt x="0" y="193"/>
                  </a:cubicBezTo>
                  <a:cubicBezTo>
                    <a:pt x="96" y="44"/>
                    <a:pt x="295" y="0"/>
                    <a:pt x="444" y="95"/>
                  </a:cubicBezTo>
                  <a:cubicBezTo>
                    <a:pt x="594" y="191"/>
                    <a:pt x="638" y="390"/>
                    <a:pt x="543" y="539"/>
                  </a:cubicBezTo>
                  <a:cubicBezTo>
                    <a:pt x="543" y="539"/>
                    <a:pt x="543" y="539"/>
                    <a:pt x="543" y="539"/>
                  </a:cubicBezTo>
                  <a:cubicBezTo>
                    <a:pt x="0" y="194"/>
                    <a:pt x="0" y="194"/>
                    <a:pt x="0" y="194"/>
                  </a:cubicBezTo>
                </a:path>
              </a:pathLst>
            </a:custGeom>
            <a:solidFill>
              <a:srgbClr val="EA55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6" name="Freeform 116"/>
            <p:cNvSpPr>
              <a:spLocks/>
            </p:cNvSpPr>
            <p:nvPr/>
          </p:nvSpPr>
          <p:spPr bwMode="auto">
            <a:xfrm>
              <a:off x="2545630" y="3998826"/>
              <a:ext cx="45719" cy="45719"/>
            </a:xfrm>
            <a:custGeom>
              <a:avLst/>
              <a:gdLst>
                <a:gd name="T0" fmla="*/ 7 w 7"/>
                <a:gd name="T1" fmla="*/ 0 h 12"/>
                <a:gd name="T2" fmla="*/ 0 w 7"/>
                <a:gd name="T3" fmla="*/ 12 h 12"/>
                <a:gd name="T4" fmla="*/ 7 w 7"/>
                <a:gd name="T5" fmla="*/ 0 h 12"/>
              </a:gdLst>
              <a:ahLst/>
              <a:cxnLst>
                <a:cxn ang="0">
                  <a:pos x="T0" y="T1"/>
                </a:cxn>
                <a:cxn ang="0">
                  <a:pos x="T2" y="T3"/>
                </a:cxn>
                <a:cxn ang="0">
                  <a:pos x="T4" y="T5"/>
                </a:cxn>
              </a:cxnLst>
              <a:rect l="0" t="0" r="r" b="b"/>
              <a:pathLst>
                <a:path w="7" h="12">
                  <a:moveTo>
                    <a:pt x="7" y="0"/>
                  </a:moveTo>
                  <a:cubicBezTo>
                    <a:pt x="5" y="4"/>
                    <a:pt x="2" y="8"/>
                    <a:pt x="0" y="12"/>
                  </a:cubicBezTo>
                  <a:cubicBezTo>
                    <a:pt x="2" y="8"/>
                    <a:pt x="5" y="4"/>
                    <a:pt x="7" y="0"/>
                  </a:cubicBezTo>
                </a:path>
              </a:pathLst>
            </a:custGeom>
            <a:solidFill>
              <a:srgbClr val="FAFCF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7" name="Oval 32"/>
            <p:cNvSpPr>
              <a:spLocks noChangeArrowheads="1"/>
            </p:cNvSpPr>
            <p:nvPr/>
          </p:nvSpPr>
          <p:spPr bwMode="auto">
            <a:xfrm>
              <a:off x="2985315" y="3946107"/>
              <a:ext cx="183127" cy="151581"/>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8" name="Oval 33"/>
            <p:cNvSpPr>
              <a:spLocks noChangeArrowheads="1"/>
            </p:cNvSpPr>
            <p:nvPr/>
          </p:nvSpPr>
          <p:spPr bwMode="auto">
            <a:xfrm>
              <a:off x="3003268" y="3960543"/>
              <a:ext cx="147220" cy="122284"/>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9" name="Freeform 34"/>
            <p:cNvSpPr>
              <a:spLocks noEditPoints="1"/>
            </p:cNvSpPr>
            <p:nvPr/>
          </p:nvSpPr>
          <p:spPr bwMode="auto">
            <a:xfrm>
              <a:off x="3003268" y="4002154"/>
              <a:ext cx="3078" cy="29722"/>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0" name="Freeform 35"/>
            <p:cNvSpPr>
              <a:spLocks/>
            </p:cNvSpPr>
            <p:nvPr/>
          </p:nvSpPr>
          <p:spPr bwMode="auto">
            <a:xfrm>
              <a:off x="3003268" y="3968186"/>
              <a:ext cx="61555" cy="113792"/>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1" name="Rectangle 36"/>
            <p:cNvSpPr>
              <a:spLocks noChangeArrowheads="1"/>
            </p:cNvSpPr>
            <p:nvPr/>
          </p:nvSpPr>
          <p:spPr bwMode="auto">
            <a:xfrm>
              <a:off x="3033533" y="3994511"/>
              <a:ext cx="86690" cy="41186"/>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2" name="Oval 32"/>
            <p:cNvSpPr>
              <a:spLocks noChangeArrowheads="1"/>
            </p:cNvSpPr>
            <p:nvPr/>
          </p:nvSpPr>
          <p:spPr bwMode="auto">
            <a:xfrm>
              <a:off x="2477440" y="4359642"/>
              <a:ext cx="183127" cy="151581"/>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3" name="Oval 33"/>
            <p:cNvSpPr>
              <a:spLocks noChangeArrowheads="1"/>
            </p:cNvSpPr>
            <p:nvPr/>
          </p:nvSpPr>
          <p:spPr bwMode="auto">
            <a:xfrm>
              <a:off x="2495393" y="4374078"/>
              <a:ext cx="147220" cy="122284"/>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4" name="Freeform 34"/>
            <p:cNvSpPr>
              <a:spLocks noEditPoints="1"/>
            </p:cNvSpPr>
            <p:nvPr/>
          </p:nvSpPr>
          <p:spPr bwMode="auto">
            <a:xfrm>
              <a:off x="2495393" y="4415689"/>
              <a:ext cx="3078" cy="29722"/>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5" name="Freeform 35"/>
            <p:cNvSpPr>
              <a:spLocks/>
            </p:cNvSpPr>
            <p:nvPr/>
          </p:nvSpPr>
          <p:spPr bwMode="auto">
            <a:xfrm>
              <a:off x="2495393" y="4381721"/>
              <a:ext cx="61555" cy="113792"/>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6" name="Rectangle 36"/>
            <p:cNvSpPr>
              <a:spLocks noChangeArrowheads="1"/>
            </p:cNvSpPr>
            <p:nvPr/>
          </p:nvSpPr>
          <p:spPr bwMode="auto">
            <a:xfrm>
              <a:off x="2525658" y="4408046"/>
              <a:ext cx="86690" cy="41186"/>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7" name="Oval 32"/>
            <p:cNvSpPr>
              <a:spLocks noChangeArrowheads="1"/>
            </p:cNvSpPr>
            <p:nvPr/>
          </p:nvSpPr>
          <p:spPr bwMode="auto">
            <a:xfrm>
              <a:off x="1954181" y="3941224"/>
              <a:ext cx="183127" cy="151581"/>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8" name="Oval 33"/>
            <p:cNvSpPr>
              <a:spLocks noChangeArrowheads="1"/>
            </p:cNvSpPr>
            <p:nvPr/>
          </p:nvSpPr>
          <p:spPr bwMode="auto">
            <a:xfrm>
              <a:off x="1972134" y="3955660"/>
              <a:ext cx="147220" cy="122284"/>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9" name="Freeform 34"/>
            <p:cNvSpPr>
              <a:spLocks noEditPoints="1"/>
            </p:cNvSpPr>
            <p:nvPr/>
          </p:nvSpPr>
          <p:spPr bwMode="auto">
            <a:xfrm>
              <a:off x="1972134" y="3997271"/>
              <a:ext cx="3078" cy="29722"/>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10" name="Freeform 35"/>
            <p:cNvSpPr>
              <a:spLocks/>
            </p:cNvSpPr>
            <p:nvPr/>
          </p:nvSpPr>
          <p:spPr bwMode="auto">
            <a:xfrm>
              <a:off x="1972134" y="3963303"/>
              <a:ext cx="61555" cy="113792"/>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11" name="Rectangle 36"/>
            <p:cNvSpPr>
              <a:spLocks noChangeArrowheads="1"/>
            </p:cNvSpPr>
            <p:nvPr/>
          </p:nvSpPr>
          <p:spPr bwMode="auto">
            <a:xfrm>
              <a:off x="2002399" y="3989628"/>
              <a:ext cx="86690" cy="41186"/>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12" name="Freeform 113"/>
            <p:cNvSpPr>
              <a:spLocks/>
            </p:cNvSpPr>
            <p:nvPr/>
          </p:nvSpPr>
          <p:spPr bwMode="auto">
            <a:xfrm>
              <a:off x="2873435" y="3106450"/>
              <a:ext cx="189707" cy="173354"/>
            </a:xfrm>
            <a:custGeom>
              <a:avLst/>
              <a:gdLst>
                <a:gd name="T0" fmla="*/ 155 w 155"/>
                <a:gd name="T1" fmla="*/ 0 h 133"/>
                <a:gd name="T2" fmla="*/ 51 w 155"/>
                <a:gd name="T3" fmla="*/ 133 h 133"/>
                <a:gd name="T4" fmla="*/ 155 w 155"/>
                <a:gd name="T5" fmla="*/ 0 h 133"/>
              </a:gdLst>
              <a:ahLst/>
              <a:cxnLst>
                <a:cxn ang="0">
                  <a:pos x="T0" y="T1"/>
                </a:cxn>
                <a:cxn ang="0">
                  <a:pos x="T2" y="T3"/>
                </a:cxn>
                <a:cxn ang="0">
                  <a:pos x="T4" y="T5"/>
                </a:cxn>
              </a:cxnLst>
              <a:rect l="0" t="0" r="r" b="b"/>
              <a:pathLst>
                <a:path w="155" h="133">
                  <a:moveTo>
                    <a:pt x="155" y="0"/>
                  </a:moveTo>
                  <a:cubicBezTo>
                    <a:pt x="0" y="1"/>
                    <a:pt x="51" y="133"/>
                    <a:pt x="51" y="133"/>
                  </a:cubicBezTo>
                  <a:cubicBezTo>
                    <a:pt x="38" y="30"/>
                    <a:pt x="155" y="0"/>
                    <a:pt x="155"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13" name="Freeform 112"/>
            <p:cNvSpPr>
              <a:spLocks/>
            </p:cNvSpPr>
            <p:nvPr/>
          </p:nvSpPr>
          <p:spPr bwMode="auto">
            <a:xfrm>
              <a:off x="2826197" y="3038879"/>
              <a:ext cx="189707" cy="173354"/>
            </a:xfrm>
            <a:custGeom>
              <a:avLst/>
              <a:gdLst>
                <a:gd name="T0" fmla="*/ 155 w 155"/>
                <a:gd name="T1" fmla="*/ 0 h 133"/>
                <a:gd name="T2" fmla="*/ 51 w 155"/>
                <a:gd name="T3" fmla="*/ 133 h 133"/>
                <a:gd name="T4" fmla="*/ 155 w 155"/>
                <a:gd name="T5" fmla="*/ 0 h 133"/>
              </a:gdLst>
              <a:ahLst/>
              <a:cxnLst>
                <a:cxn ang="0">
                  <a:pos x="T0" y="T1"/>
                </a:cxn>
                <a:cxn ang="0">
                  <a:pos x="T2" y="T3"/>
                </a:cxn>
                <a:cxn ang="0">
                  <a:pos x="T4" y="T5"/>
                </a:cxn>
              </a:cxnLst>
              <a:rect l="0" t="0" r="r" b="b"/>
              <a:pathLst>
                <a:path w="155" h="133">
                  <a:moveTo>
                    <a:pt x="155" y="0"/>
                  </a:moveTo>
                  <a:cubicBezTo>
                    <a:pt x="0" y="1"/>
                    <a:pt x="51" y="133"/>
                    <a:pt x="51" y="133"/>
                  </a:cubicBezTo>
                  <a:cubicBezTo>
                    <a:pt x="38" y="30"/>
                    <a:pt x="155" y="0"/>
                    <a:pt x="155"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14" name="Freeform 109"/>
            <p:cNvSpPr>
              <a:spLocks/>
            </p:cNvSpPr>
            <p:nvPr/>
          </p:nvSpPr>
          <p:spPr bwMode="auto">
            <a:xfrm>
              <a:off x="2068315" y="3103725"/>
              <a:ext cx="188913" cy="172508"/>
            </a:xfrm>
            <a:custGeom>
              <a:avLst/>
              <a:gdLst>
                <a:gd name="T0" fmla="*/ 0 w 155"/>
                <a:gd name="T1" fmla="*/ 0 h 133"/>
                <a:gd name="T2" fmla="*/ 104 w 155"/>
                <a:gd name="T3" fmla="*/ 133 h 133"/>
                <a:gd name="T4" fmla="*/ 0 w 155"/>
                <a:gd name="T5" fmla="*/ 0 h 133"/>
              </a:gdLst>
              <a:ahLst/>
              <a:cxnLst>
                <a:cxn ang="0">
                  <a:pos x="T0" y="T1"/>
                </a:cxn>
                <a:cxn ang="0">
                  <a:pos x="T2" y="T3"/>
                </a:cxn>
                <a:cxn ang="0">
                  <a:pos x="T4" y="T5"/>
                </a:cxn>
              </a:cxnLst>
              <a:rect l="0" t="0" r="r" b="b"/>
              <a:pathLst>
                <a:path w="155" h="133">
                  <a:moveTo>
                    <a:pt x="0" y="0"/>
                  </a:moveTo>
                  <a:cubicBezTo>
                    <a:pt x="0" y="0"/>
                    <a:pt x="117" y="30"/>
                    <a:pt x="104" y="133"/>
                  </a:cubicBezTo>
                  <a:cubicBezTo>
                    <a:pt x="104" y="133"/>
                    <a:pt x="155" y="1"/>
                    <a:pt x="0"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15" name="Freeform 110"/>
            <p:cNvSpPr>
              <a:spLocks/>
            </p:cNvSpPr>
            <p:nvPr/>
          </p:nvSpPr>
          <p:spPr bwMode="auto">
            <a:xfrm>
              <a:off x="2115940" y="3019773"/>
              <a:ext cx="189707" cy="173354"/>
            </a:xfrm>
            <a:custGeom>
              <a:avLst/>
              <a:gdLst>
                <a:gd name="T0" fmla="*/ 0 w 155"/>
                <a:gd name="T1" fmla="*/ 0 h 133"/>
                <a:gd name="T2" fmla="*/ 104 w 155"/>
                <a:gd name="T3" fmla="*/ 133 h 133"/>
                <a:gd name="T4" fmla="*/ 0 w 155"/>
                <a:gd name="T5" fmla="*/ 0 h 133"/>
              </a:gdLst>
              <a:ahLst/>
              <a:cxnLst>
                <a:cxn ang="0">
                  <a:pos x="T0" y="T1"/>
                </a:cxn>
                <a:cxn ang="0">
                  <a:pos x="T2" y="T3"/>
                </a:cxn>
                <a:cxn ang="0">
                  <a:pos x="T4" y="T5"/>
                </a:cxn>
              </a:cxnLst>
              <a:rect l="0" t="0" r="r" b="b"/>
              <a:pathLst>
                <a:path w="155" h="133">
                  <a:moveTo>
                    <a:pt x="0" y="0"/>
                  </a:moveTo>
                  <a:cubicBezTo>
                    <a:pt x="0" y="0"/>
                    <a:pt x="117" y="30"/>
                    <a:pt x="104" y="133"/>
                  </a:cubicBezTo>
                  <a:cubicBezTo>
                    <a:pt x="104" y="133"/>
                    <a:pt x="155" y="1"/>
                    <a:pt x="0"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16" name="Rectangle 5"/>
            <p:cNvSpPr>
              <a:spLocks noChangeArrowheads="1"/>
            </p:cNvSpPr>
            <p:nvPr/>
          </p:nvSpPr>
          <p:spPr bwMode="auto">
            <a:xfrm>
              <a:off x="2518042" y="3265412"/>
              <a:ext cx="76271" cy="185738"/>
            </a:xfrm>
            <a:prstGeom prst="rect">
              <a:avLst/>
            </a:prstGeom>
            <a:solidFill>
              <a:srgbClr val="9E9D9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17" name="Freeform 9"/>
            <p:cNvSpPr>
              <a:spLocks/>
            </p:cNvSpPr>
            <p:nvPr/>
          </p:nvSpPr>
          <p:spPr bwMode="auto">
            <a:xfrm>
              <a:off x="2429650" y="3167780"/>
              <a:ext cx="257195" cy="97632"/>
            </a:xfrm>
            <a:custGeom>
              <a:avLst/>
              <a:gdLst>
                <a:gd name="T0" fmla="*/ 188 w 188"/>
                <a:gd name="T1" fmla="*/ 64 h 80"/>
                <a:gd name="T2" fmla="*/ 172 w 188"/>
                <a:gd name="T3" fmla="*/ 80 h 80"/>
                <a:gd name="T4" fmla="*/ 16 w 188"/>
                <a:gd name="T5" fmla="*/ 80 h 80"/>
                <a:gd name="T6" fmla="*/ 0 w 188"/>
                <a:gd name="T7" fmla="*/ 64 h 80"/>
                <a:gd name="T8" fmla="*/ 0 w 188"/>
                <a:gd name="T9" fmla="*/ 16 h 80"/>
                <a:gd name="T10" fmla="*/ 16 w 188"/>
                <a:gd name="T11" fmla="*/ 0 h 80"/>
                <a:gd name="T12" fmla="*/ 172 w 188"/>
                <a:gd name="T13" fmla="*/ 0 h 80"/>
                <a:gd name="T14" fmla="*/ 188 w 188"/>
                <a:gd name="T15" fmla="*/ 16 h 80"/>
                <a:gd name="T16" fmla="*/ 188 w 188"/>
                <a:gd name="T17" fmla="*/ 64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8" h="80">
                  <a:moveTo>
                    <a:pt x="188" y="64"/>
                  </a:moveTo>
                  <a:cubicBezTo>
                    <a:pt x="188" y="73"/>
                    <a:pt x="181" y="80"/>
                    <a:pt x="172" y="80"/>
                  </a:cubicBezTo>
                  <a:cubicBezTo>
                    <a:pt x="16" y="80"/>
                    <a:pt x="16" y="80"/>
                    <a:pt x="16" y="80"/>
                  </a:cubicBezTo>
                  <a:cubicBezTo>
                    <a:pt x="7" y="80"/>
                    <a:pt x="0" y="73"/>
                    <a:pt x="0" y="64"/>
                  </a:cubicBezTo>
                  <a:cubicBezTo>
                    <a:pt x="0" y="16"/>
                    <a:pt x="0" y="16"/>
                    <a:pt x="0" y="16"/>
                  </a:cubicBezTo>
                  <a:cubicBezTo>
                    <a:pt x="0" y="7"/>
                    <a:pt x="7" y="0"/>
                    <a:pt x="16" y="0"/>
                  </a:cubicBezTo>
                  <a:cubicBezTo>
                    <a:pt x="172" y="0"/>
                    <a:pt x="172" y="0"/>
                    <a:pt x="172" y="0"/>
                  </a:cubicBezTo>
                  <a:cubicBezTo>
                    <a:pt x="181" y="0"/>
                    <a:pt x="188" y="7"/>
                    <a:pt x="188" y="16"/>
                  </a:cubicBezTo>
                  <a:lnTo>
                    <a:pt x="188" y="64"/>
                  </a:lnTo>
                  <a:close/>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18" name="Freeform 111"/>
            <p:cNvSpPr>
              <a:spLocks/>
            </p:cNvSpPr>
            <p:nvPr/>
          </p:nvSpPr>
          <p:spPr bwMode="auto">
            <a:xfrm>
              <a:off x="1555300" y="3397478"/>
              <a:ext cx="209550" cy="178594"/>
            </a:xfrm>
            <a:custGeom>
              <a:avLst/>
              <a:gdLst>
                <a:gd name="T0" fmla="*/ 56 w 141"/>
                <a:gd name="T1" fmla="*/ 0 h 146"/>
                <a:gd name="T2" fmla="*/ 141 w 141"/>
                <a:gd name="T3" fmla="*/ 146 h 146"/>
                <a:gd name="T4" fmla="*/ 56 w 141"/>
                <a:gd name="T5" fmla="*/ 0 h 146"/>
              </a:gdLst>
              <a:ahLst/>
              <a:cxnLst>
                <a:cxn ang="0">
                  <a:pos x="T0" y="T1"/>
                </a:cxn>
                <a:cxn ang="0">
                  <a:pos x="T2" y="T3"/>
                </a:cxn>
                <a:cxn ang="0">
                  <a:pos x="T4" y="T5"/>
                </a:cxn>
              </a:cxnLst>
              <a:rect l="0" t="0" r="r" b="b"/>
              <a:pathLst>
                <a:path w="141" h="146">
                  <a:moveTo>
                    <a:pt x="56" y="0"/>
                  </a:moveTo>
                  <a:cubicBezTo>
                    <a:pt x="0" y="145"/>
                    <a:pt x="141" y="146"/>
                    <a:pt x="141" y="146"/>
                  </a:cubicBezTo>
                  <a:cubicBezTo>
                    <a:pt x="41" y="120"/>
                    <a:pt x="56" y="0"/>
                    <a:pt x="56"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19" name="Freeform 112"/>
            <p:cNvSpPr>
              <a:spLocks/>
            </p:cNvSpPr>
            <p:nvPr/>
          </p:nvSpPr>
          <p:spPr bwMode="auto">
            <a:xfrm>
              <a:off x="1450620" y="3420503"/>
              <a:ext cx="209550" cy="178594"/>
            </a:xfrm>
            <a:custGeom>
              <a:avLst/>
              <a:gdLst>
                <a:gd name="T0" fmla="*/ 56 w 141"/>
                <a:gd name="T1" fmla="*/ 0 h 146"/>
                <a:gd name="T2" fmla="*/ 141 w 141"/>
                <a:gd name="T3" fmla="*/ 146 h 146"/>
                <a:gd name="T4" fmla="*/ 56 w 141"/>
                <a:gd name="T5" fmla="*/ 0 h 146"/>
              </a:gdLst>
              <a:ahLst/>
              <a:cxnLst>
                <a:cxn ang="0">
                  <a:pos x="T0" y="T1"/>
                </a:cxn>
                <a:cxn ang="0">
                  <a:pos x="T2" y="T3"/>
                </a:cxn>
                <a:cxn ang="0">
                  <a:pos x="T4" y="T5"/>
                </a:cxn>
              </a:cxnLst>
              <a:rect l="0" t="0" r="r" b="b"/>
              <a:pathLst>
                <a:path w="141" h="146">
                  <a:moveTo>
                    <a:pt x="56" y="0"/>
                  </a:moveTo>
                  <a:cubicBezTo>
                    <a:pt x="0" y="145"/>
                    <a:pt x="141" y="146"/>
                    <a:pt x="141" y="146"/>
                  </a:cubicBezTo>
                  <a:cubicBezTo>
                    <a:pt x="41" y="120"/>
                    <a:pt x="56" y="0"/>
                    <a:pt x="56"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Tree>
    <p:custDataLst>
      <p:tags r:id="rId1"/>
    </p:custDataLst>
    <p:extLst>
      <p:ext uri="{BB962C8B-B14F-4D97-AF65-F5344CB8AC3E}">
        <p14:creationId xmlns:p14="http://schemas.microsoft.com/office/powerpoint/2010/main" val="1967839660"/>
      </p:ext>
    </p:extLst>
  </p:cSld>
  <p:clrMapOvr>
    <a:masterClrMapping/>
  </p:clrMapOvr>
  <mc:AlternateContent xmlns:mc="http://schemas.openxmlformats.org/markup-compatibility/2006" xmlns:p14="http://schemas.microsoft.com/office/powerpoint/2010/main">
    <mc:Choice Requires="p14">
      <p:transition p14:dur="0">
        <p:sndAc>
          <p:stSnd>
            <p:snd r:embed="rId4" name="chimes.wav"/>
          </p:stSnd>
        </p:sndAc>
      </p:transition>
    </mc:Choice>
    <mc:Fallback xmlns="">
      <p:transition>
        <p:sndAc>
          <p:stSnd>
            <p:snd r:embed="rId16"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26"/>
                    </p:tgtEl>
                  </p:cond>
                </p:stCondLst>
                <p:endSync evt="end" delay="0">
                  <p:rtn val="all"/>
                </p:endSync>
                <p:childTnLst>
                  <p:par>
                    <p:cTn id="18" fill="hold">
                      <p:stCondLst>
                        <p:cond delay="0"/>
                      </p:stCondLst>
                      <p:childTnLst>
                        <p:par>
                          <p:cTn id="19" fill="hold">
                            <p:stCondLst>
                              <p:cond delay="0"/>
                            </p:stCondLst>
                            <p:childTnLst>
                              <p:par>
                                <p:cTn id="20" presetID="8" presetClass="emph" presetSubtype="0" fill="hold" nodeType="clickEffect">
                                  <p:stCondLst>
                                    <p:cond delay="0"/>
                                  </p:stCondLst>
                                  <p:childTnLst>
                                    <p:animRot by="21600000">
                                      <p:cBhvr>
                                        <p:cTn id="21" dur="59000" fill="hold"/>
                                        <p:tgtEl>
                                          <p:spTgt spid="39"/>
                                        </p:tgtEl>
                                        <p:attrNameLst>
                                          <p:attrName>r</p:attrName>
                                        </p:attrNameLst>
                                      </p:cBhvr>
                                    </p:animRot>
                                  </p:childTnLst>
                                </p:cTn>
                              </p:par>
                            </p:childTnLst>
                          </p:cTn>
                        </p:par>
                        <p:par>
                          <p:cTn id="22" fill="hold">
                            <p:stCondLst>
                              <p:cond delay="59000"/>
                            </p:stCondLst>
                            <p:childTnLst>
                              <p:par>
                                <p:cTn id="23" presetID="53" presetClass="entr" presetSubtype="16" fill="hold" nodeType="afterEffect">
                                  <p:stCondLst>
                                    <p:cond delay="0"/>
                                  </p:stCondLst>
                                  <p:childTnLst>
                                    <p:set>
                                      <p:cBhvr>
                                        <p:cTn id="24" dur="1" fill="hold">
                                          <p:stCondLst>
                                            <p:cond delay="0"/>
                                          </p:stCondLst>
                                        </p:cTn>
                                        <p:tgtEl>
                                          <p:spTgt spid="32"/>
                                        </p:tgtEl>
                                        <p:attrNameLst>
                                          <p:attrName>style.visibility</p:attrName>
                                        </p:attrNameLst>
                                      </p:cBhvr>
                                      <p:to>
                                        <p:strVal val="visible"/>
                                      </p:to>
                                    </p:set>
                                    <p:anim calcmode="lin" valueType="num">
                                      <p:cBhvr>
                                        <p:cTn id="25" dur="500" fill="hold"/>
                                        <p:tgtEl>
                                          <p:spTgt spid="32"/>
                                        </p:tgtEl>
                                        <p:attrNameLst>
                                          <p:attrName>ppt_w</p:attrName>
                                        </p:attrNameLst>
                                      </p:cBhvr>
                                      <p:tavLst>
                                        <p:tav tm="0">
                                          <p:val>
                                            <p:fltVal val="0"/>
                                          </p:val>
                                        </p:tav>
                                        <p:tav tm="100000">
                                          <p:val>
                                            <p:strVal val="#ppt_w"/>
                                          </p:val>
                                        </p:tav>
                                      </p:tavLst>
                                    </p:anim>
                                    <p:anim calcmode="lin" valueType="num">
                                      <p:cBhvr>
                                        <p:cTn id="26" dur="500" fill="hold"/>
                                        <p:tgtEl>
                                          <p:spTgt spid="32"/>
                                        </p:tgtEl>
                                        <p:attrNameLst>
                                          <p:attrName>ppt_h</p:attrName>
                                        </p:attrNameLst>
                                      </p:cBhvr>
                                      <p:tavLst>
                                        <p:tav tm="0">
                                          <p:val>
                                            <p:fltVal val="0"/>
                                          </p:val>
                                        </p:tav>
                                        <p:tav tm="100000">
                                          <p:val>
                                            <p:strVal val="#ppt_h"/>
                                          </p:val>
                                        </p:tav>
                                      </p:tavLst>
                                    </p:anim>
                                    <p:animEffect transition="in" filter="fade">
                                      <p:cBhvr>
                                        <p:cTn id="27" dur="500"/>
                                        <p:tgtEl>
                                          <p:spTgt spid="32"/>
                                        </p:tgtEl>
                                      </p:cBhvr>
                                    </p:animEffect>
                                  </p:childTnLst>
                                  <p:subTnLst>
                                    <p:audio>
                                      <p:cMediaNode>
                                        <p:cTn display="0" masterRel="sameClick">
                                          <p:stCondLst>
                                            <p:cond evt="begin" delay="0">
                                              <p:tn val="23"/>
                                            </p:cond>
                                          </p:stCondLst>
                                          <p:endCondLst>
                                            <p:cond evt="onStopAudio" delay="0">
                                              <p:tgtEl>
                                                <p:sldTgt/>
                                              </p:tgtEl>
                                            </p:cond>
                                          </p:endCondLst>
                                        </p:cTn>
                                        <p:tgtEl>
                                          <p:sndTgt r:embed="rId4" name="chimes.wav"/>
                                        </p:tgtEl>
                                      </p:cMediaNode>
                                    </p:audio>
                                  </p:subTnLst>
                                </p:cTn>
                              </p:par>
                            </p:childTnLst>
                          </p:cTn>
                        </p:par>
                      </p:childTnLst>
                    </p:cTn>
                  </p:par>
                </p:childTnLst>
              </p:cTn>
              <p:nextCondLst>
                <p:cond evt="onClick" delay="0">
                  <p:tgtEl>
                    <p:spTgt spid="26"/>
                  </p:tgtEl>
                </p:cond>
              </p:nextCondLst>
            </p:seq>
          </p:childTnLst>
        </p:cTn>
      </p:par>
    </p:tnLst>
    <p:bldLst>
      <p:bldP spid="27" grpId="0" animBg="1"/>
      <p:bldP spid="2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ình ảnh có liên qua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Pentagon 5">
            <a:hlinkClick r:id="rId7" action="ppaction://hlinksldjump"/>
          </p:cNvPr>
          <p:cNvSpPr/>
          <p:nvPr/>
        </p:nvSpPr>
        <p:spPr>
          <a:xfrm>
            <a:off x="6631545" y="5717383"/>
            <a:ext cx="2231174" cy="743725"/>
          </a:xfrm>
          <a:prstGeom prst="homePlate">
            <a:avLst/>
          </a:prstGeom>
          <a:solidFill>
            <a:srgbClr val="FFFF00"/>
          </a:solidFill>
          <a:ln w="57150" cmpd="dbl">
            <a:solidFill>
              <a:srgbClr val="7030A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644" tIns="34322" rIns="68644" bIns="34322" rtlCol="0" anchor="ctr"/>
          <a:lstStyle/>
          <a:p>
            <a:pPr algn="ctr"/>
            <a:r>
              <a:rPr lang="en-US" sz="4100" dirty="0" err="1">
                <a:solidFill>
                  <a:srgbClr val="FF0000"/>
                </a:solidFill>
              </a:rPr>
              <a:t>Chơi</a:t>
            </a:r>
            <a:endParaRPr lang="en-US" sz="4100" dirty="0">
              <a:solidFill>
                <a:srgbClr val="FF0000"/>
              </a:solidFill>
            </a:endParaRPr>
          </a:p>
        </p:txBody>
      </p:sp>
      <p:sp>
        <p:nvSpPr>
          <p:cNvPr id="7" name="TextBox 6"/>
          <p:cNvSpPr txBox="1"/>
          <p:nvPr/>
        </p:nvSpPr>
        <p:spPr>
          <a:xfrm rot="20557504">
            <a:off x="797729" y="2871123"/>
            <a:ext cx="7772390" cy="1115755"/>
          </a:xfrm>
          <a:prstGeom prst="rect">
            <a:avLst/>
          </a:prstGeom>
          <a:noFill/>
        </p:spPr>
        <p:txBody>
          <a:bodyPr wrap="square" lIns="68644" tIns="34322" rIns="68644" bIns="34322" rtlCol="0">
            <a:spAutoFit/>
          </a:bodyPr>
          <a:lstStyle/>
          <a:p>
            <a:pPr algn="ctr"/>
            <a:r>
              <a:rPr lang="en-US" sz="6800">
                <a:solidFill>
                  <a:srgbClr val="CC0099"/>
                </a:solidFill>
                <a:latin typeface="UTM Showcard" panose="02040603050506020204" pitchFamily="18" charset="0"/>
              </a:rPr>
              <a:t>AI NHANH HƠN!</a:t>
            </a:r>
            <a:endParaRPr lang="en-US" sz="6800" dirty="0">
              <a:solidFill>
                <a:srgbClr val="CC0099"/>
              </a:solidFill>
              <a:latin typeface="UTM Showcard" panose="02040603050506020204" pitchFamily="18" charset="0"/>
            </a:endParaRPr>
          </a:p>
        </p:txBody>
      </p:sp>
      <p:pic>
        <p:nvPicPr>
          <p:cNvPr id="8" name="Donkey Kong Theme song.mp3">
            <a:hlinkClick r:id="" action="ppaction://media"/>
          </p:cNvPr>
          <p:cNvPicPr>
            <a:picLocks noChangeAspect="1"/>
          </p:cNvPicPr>
          <p:nvPr>
            <a:audioFile r:link="rId2"/>
            <p:extLst>
              <p:ext uri="{DAA4B4D4-6D71-4841-9C94-3DE7FCFB9230}">
                <p14:media xmlns:p14="http://schemas.microsoft.com/office/powerpoint/2010/main" r:embed="rId3">
                  <p14:trim end="39419.022"/>
                </p14:media>
              </p:ext>
            </p:extLst>
          </p:nvPr>
        </p:nvPicPr>
        <p:blipFill>
          <a:blip r:embed="rId8"/>
          <a:stretch>
            <a:fillRect/>
          </a:stretch>
        </p:blipFill>
        <p:spPr>
          <a:xfrm>
            <a:off x="9434815" y="5860407"/>
            <a:ext cx="457677" cy="457677"/>
          </a:xfrm>
          <a:prstGeom prst="rect">
            <a:avLst/>
          </a:prstGeom>
        </p:spPr>
      </p:pic>
      <p:sp>
        <p:nvSpPr>
          <p:cNvPr id="9" name="Flowchart: Summing Junction 8">
            <a:hlinkClick r:id="rId9" action="ppaction://hlinksldjump"/>
            <a:extLst>
              <a:ext uri="{FF2B5EF4-FFF2-40B4-BE49-F238E27FC236}">
                <a16:creationId xmlns:a16="http://schemas.microsoft.com/office/drawing/2014/main" id="{E51D645D-F5EB-48AD-9720-05E0BE57DF46}"/>
              </a:ext>
            </a:extLst>
          </p:cNvPr>
          <p:cNvSpPr/>
          <p:nvPr/>
        </p:nvSpPr>
        <p:spPr>
          <a:xfrm>
            <a:off x="112311" y="6021288"/>
            <a:ext cx="643265" cy="649068"/>
          </a:xfrm>
          <a:prstGeom prst="flowChartSummingJunction">
            <a:avLst/>
          </a:prstGeom>
          <a:solidFill>
            <a:srgbClr val="FF0000"/>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611560" y="20935"/>
            <a:ext cx="7947832" cy="1815882"/>
          </a:xfrm>
          <a:prstGeom prst="rect">
            <a:avLst/>
          </a:prstGeom>
        </p:spPr>
        <p:txBody>
          <a:bodyPr wrap="square">
            <a:spAutoFit/>
          </a:bodyPr>
          <a:lstStyle/>
          <a:p>
            <a:r>
              <a:rPr lang="en-US" sz="2800">
                <a:solidFill>
                  <a:srgbClr val="FFFF00"/>
                </a:solidFill>
                <a:latin typeface="Times New Roman" pitchFamily="18" charset="0"/>
                <a:cs typeface="Times New Roman" pitchFamily="18" charset="0"/>
              </a:rPr>
              <a:t>Lớp chia làm 4 nhóm: Trong đó mỗi nhóm có</a:t>
            </a:r>
          </a:p>
          <a:p>
            <a:r>
              <a:rPr lang="en-US" sz="2800">
                <a:solidFill>
                  <a:srgbClr val="FFFF00"/>
                </a:solidFill>
                <a:latin typeface="Times New Roman" pitchFamily="18" charset="0"/>
                <a:cs typeface="Times New Roman" pitchFamily="18" charset="0"/>
              </a:rPr>
              <a:t>	- 1 tổ trưởng làm trọng tài và theo dõi chéo;</a:t>
            </a:r>
          </a:p>
          <a:p>
            <a:r>
              <a:rPr lang="en-US" sz="2800">
                <a:solidFill>
                  <a:srgbClr val="FFFF00"/>
                </a:solidFill>
                <a:latin typeface="Times New Roman" pitchFamily="18" charset="0"/>
                <a:cs typeface="Times New Roman" pitchFamily="18" charset="0"/>
              </a:rPr>
              <a:t>	- 1 thư ký ghi kết quả</a:t>
            </a:r>
          </a:p>
          <a:p>
            <a:r>
              <a:rPr lang="en-US" sz="2800">
                <a:solidFill>
                  <a:srgbClr val="FFFF00"/>
                </a:solidFill>
                <a:latin typeface="Times New Roman" pitchFamily="18" charset="0"/>
                <a:cs typeface="Times New Roman" pitchFamily="18" charset="0"/>
              </a:rPr>
              <a:t>					(Sử dụng bảng phụ).</a:t>
            </a:r>
          </a:p>
        </p:txBody>
      </p:sp>
    </p:spTree>
    <p:custDataLst>
      <p:tags r:id="rId1"/>
    </p:custDataLst>
    <p:extLst>
      <p:ext uri="{BB962C8B-B14F-4D97-AF65-F5344CB8AC3E}">
        <p14:creationId xmlns:p14="http://schemas.microsoft.com/office/powerpoint/2010/main" val="2823592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77719" fill="hold"/>
                                        <p:tgtEl>
                                          <p:spTgt spid="8"/>
                                        </p:tgtEl>
                                      </p:cBhvr>
                                    </p:cmd>
                                  </p:childTnLst>
                                </p:cTn>
                              </p:par>
                              <p:par>
                                <p:cTn id="7" presetID="26"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animEffect transition="in" filter="wipe(down)">
                                      <p:cBhvr>
                                        <p:cTn id="9" dur="580">
                                          <p:stCondLst>
                                            <p:cond delay="0"/>
                                          </p:stCondLst>
                                        </p:cTn>
                                        <p:tgtEl>
                                          <p:spTgt spid="7"/>
                                        </p:tgtEl>
                                      </p:cBhvr>
                                    </p:animEffect>
                                    <p:anim calcmode="lin" valueType="num">
                                      <p:cBhvr>
                                        <p:cTn id="10"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11"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2"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3"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4"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5" dur="26">
                                          <p:stCondLst>
                                            <p:cond delay="650"/>
                                          </p:stCondLst>
                                        </p:cTn>
                                        <p:tgtEl>
                                          <p:spTgt spid="7"/>
                                        </p:tgtEl>
                                      </p:cBhvr>
                                      <p:to x="100000" y="60000"/>
                                    </p:animScale>
                                    <p:animScale>
                                      <p:cBhvr>
                                        <p:cTn id="16" dur="166" decel="50000">
                                          <p:stCondLst>
                                            <p:cond delay="676"/>
                                          </p:stCondLst>
                                        </p:cTn>
                                        <p:tgtEl>
                                          <p:spTgt spid="7"/>
                                        </p:tgtEl>
                                      </p:cBhvr>
                                      <p:to x="100000" y="100000"/>
                                    </p:animScale>
                                    <p:animScale>
                                      <p:cBhvr>
                                        <p:cTn id="17" dur="26">
                                          <p:stCondLst>
                                            <p:cond delay="1312"/>
                                          </p:stCondLst>
                                        </p:cTn>
                                        <p:tgtEl>
                                          <p:spTgt spid="7"/>
                                        </p:tgtEl>
                                      </p:cBhvr>
                                      <p:to x="100000" y="80000"/>
                                    </p:animScale>
                                    <p:animScale>
                                      <p:cBhvr>
                                        <p:cTn id="18" dur="166" decel="50000">
                                          <p:stCondLst>
                                            <p:cond delay="1338"/>
                                          </p:stCondLst>
                                        </p:cTn>
                                        <p:tgtEl>
                                          <p:spTgt spid="7"/>
                                        </p:tgtEl>
                                      </p:cBhvr>
                                      <p:to x="100000" y="100000"/>
                                    </p:animScale>
                                    <p:animScale>
                                      <p:cBhvr>
                                        <p:cTn id="19" dur="26">
                                          <p:stCondLst>
                                            <p:cond delay="1642"/>
                                          </p:stCondLst>
                                        </p:cTn>
                                        <p:tgtEl>
                                          <p:spTgt spid="7"/>
                                        </p:tgtEl>
                                      </p:cBhvr>
                                      <p:to x="100000" y="90000"/>
                                    </p:animScale>
                                    <p:animScale>
                                      <p:cBhvr>
                                        <p:cTn id="20" dur="166" decel="50000">
                                          <p:stCondLst>
                                            <p:cond delay="1668"/>
                                          </p:stCondLst>
                                        </p:cTn>
                                        <p:tgtEl>
                                          <p:spTgt spid="7"/>
                                        </p:tgtEl>
                                      </p:cBhvr>
                                      <p:to x="100000" y="100000"/>
                                    </p:animScale>
                                    <p:animScale>
                                      <p:cBhvr>
                                        <p:cTn id="21" dur="26">
                                          <p:stCondLst>
                                            <p:cond delay="1808"/>
                                          </p:stCondLst>
                                        </p:cTn>
                                        <p:tgtEl>
                                          <p:spTgt spid="7"/>
                                        </p:tgtEl>
                                      </p:cBhvr>
                                      <p:to x="100000" y="95000"/>
                                    </p:animScale>
                                    <p:animScale>
                                      <p:cBhvr>
                                        <p:cTn id="22" dur="166" decel="50000">
                                          <p:stCondLst>
                                            <p:cond delay="1834"/>
                                          </p:stCondLst>
                                        </p:cTn>
                                        <p:tgtEl>
                                          <p:spTgt spid="7"/>
                                        </p:tgtEl>
                                      </p:cBhvr>
                                      <p:to x="100000" y="100000"/>
                                    </p:animScale>
                                  </p:childTnLst>
                                </p:cTn>
                              </p:par>
                              <p:par>
                                <p:cTn id="23" presetID="16" presetClass="entr" presetSubtype="21" fill="hold" grpId="0" nodeType="withEffect">
                                  <p:stCondLst>
                                    <p:cond delay="2000"/>
                                  </p:stCondLst>
                                  <p:childTnLst>
                                    <p:set>
                                      <p:cBhvr>
                                        <p:cTn id="24" dur="1" fill="hold">
                                          <p:stCondLst>
                                            <p:cond delay="0"/>
                                          </p:stCondLst>
                                        </p:cTn>
                                        <p:tgtEl>
                                          <p:spTgt spid="6"/>
                                        </p:tgtEl>
                                        <p:attrNameLst>
                                          <p:attrName>style.visibility</p:attrName>
                                        </p:attrNameLst>
                                      </p:cBhvr>
                                      <p:to>
                                        <p:strVal val="visible"/>
                                      </p:to>
                                    </p:set>
                                    <p:animEffect transition="in" filter="barn(inVertical)">
                                      <p:cBhvr>
                                        <p:cTn id="2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6" repeatCount="indefinite" fill="hold" display="0">
                  <p:stCondLst>
                    <p:cond delay="indefinite"/>
                  </p:stCondLst>
                  <p:endCondLst>
                    <p:cond evt="onStopAudio" delay="0">
                      <p:tgtEl>
                        <p:sldTgt/>
                      </p:tgtEl>
                    </p:cond>
                  </p:endCondLst>
                </p:cTn>
                <p:tgtEl>
                  <p:spTgt spid="8"/>
                </p:tgtEl>
              </p:cMediaNode>
            </p:audio>
          </p:childTnLst>
        </p:cTn>
      </p:par>
    </p:tnLst>
    <p:bldLst>
      <p:bldP spid="6" grpId="0" animBg="1"/>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0" y="0"/>
            <a:ext cx="9144000" cy="6858000"/>
            <a:chOff x="0" y="0"/>
            <a:chExt cx="12192000" cy="6858000"/>
          </a:xfrm>
        </p:grpSpPr>
        <p:sp>
          <p:nvSpPr>
            <p:cNvPr id="3" name="Rectangle 2"/>
            <p:cNvSpPr/>
            <p:nvPr/>
          </p:nvSpPr>
          <p:spPr>
            <a:xfrm>
              <a:off x="0" y="0"/>
              <a:ext cx="12192000" cy="6858000"/>
            </a:xfrm>
            <a:prstGeom prst="rect">
              <a:avLst/>
            </a:prstGeom>
            <a:solidFill>
              <a:srgbClr val="CFDFF8"/>
            </a:solidFill>
            <a:ln>
              <a:solidFill>
                <a:srgbClr val="CFDFF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rotWithShape="1">
            <a:blip r:embed="rId5">
              <a:duotone>
                <a:prstClr val="black"/>
                <a:schemeClr val="tx2">
                  <a:lumMod val="40000"/>
                  <a:lumOff val="60000"/>
                  <a:tint val="45000"/>
                  <a:satMod val="400000"/>
                </a:schemeClr>
              </a:duotone>
              <a:extLst>
                <a:ext uri="{28A0092B-C50C-407E-A947-70E740481C1C}">
                  <a14:useLocalDpi xmlns:a14="http://schemas.microsoft.com/office/drawing/2010/main" val="0"/>
                </a:ext>
              </a:extLst>
            </a:blip>
            <a:srcRect l="19095" b="28333"/>
            <a:stretch/>
          </p:blipFill>
          <p:spPr>
            <a:xfrm>
              <a:off x="0" y="0"/>
              <a:ext cx="12192000" cy="6858000"/>
            </a:xfrm>
            <a:prstGeom prst="rect">
              <a:avLst/>
            </a:prstGeom>
          </p:spPr>
        </p:pic>
      </p:grpSp>
      <p:sp>
        <p:nvSpPr>
          <p:cNvPr id="5" name="Rectangle 4"/>
          <p:cNvSpPr/>
          <p:nvPr/>
        </p:nvSpPr>
        <p:spPr>
          <a:xfrm>
            <a:off x="251521" y="332656"/>
            <a:ext cx="8711814" cy="1815882"/>
          </a:xfrm>
          <a:prstGeom prst="rect">
            <a:avLst/>
          </a:prstGeom>
          <a:ln w="38100">
            <a:solidFill>
              <a:srgbClr val="C00000"/>
            </a:solidFill>
          </a:ln>
        </p:spPr>
        <p:txBody>
          <a:bodyPr wrap="square">
            <a:spAutoFit/>
          </a:bodyPr>
          <a:lstStyle/>
          <a:p>
            <a:r>
              <a:rPr lang="vi-VN" sz="2800" b="1" u="sng" dirty="0">
                <a:solidFill>
                  <a:srgbClr val="0070C0"/>
                </a:solidFill>
                <a:latin typeface="Times New Roman" pitchFamily="18" charset="0"/>
                <a:cs typeface="Times New Roman" pitchFamily="18" charset="0"/>
              </a:rPr>
              <a:t>Câu hỏi</a:t>
            </a:r>
            <a:r>
              <a:rPr lang="vi-VN" sz="2800" b="1" dirty="0">
                <a:solidFill>
                  <a:srgbClr val="0070C0"/>
                </a:solidFill>
                <a:latin typeface="Times New Roman" pitchFamily="18" charset="0"/>
                <a:cs typeface="Times New Roman" pitchFamily="18" charset="0"/>
              </a:rPr>
              <a:t>:</a:t>
            </a:r>
            <a:endParaRPr lang="en-US" sz="2800" b="1" dirty="0">
              <a:solidFill>
                <a:srgbClr val="0070C0"/>
              </a:solidFill>
              <a:latin typeface="Times New Roman" pitchFamily="18" charset="0"/>
              <a:cs typeface="Times New Roman" pitchFamily="18" charset="0"/>
            </a:endParaRPr>
          </a:p>
          <a:p>
            <a:r>
              <a:rPr lang="vi-VN" sz="2800" dirty="0">
                <a:solidFill>
                  <a:srgbClr val="C00000"/>
                </a:solidFill>
                <a:latin typeface="Times New Roman" pitchFamily="18" charset="0"/>
                <a:cs typeface="Times New Roman" pitchFamily="18" charset="0"/>
              </a:rPr>
              <a:t>Em hãy nêu ví dụ về thuật toán giải quyết một nhiệm vụ trong thực tế</a:t>
            </a:r>
            <a:r>
              <a:rPr lang="en-US" sz="2800" dirty="0">
                <a:solidFill>
                  <a:srgbClr val="C00000"/>
                </a:solidFill>
                <a:latin typeface="Times New Roman" pitchFamily="18" charset="0"/>
                <a:cs typeface="Times New Roman" pitchFamily="18" charset="0"/>
              </a:rPr>
              <a:t> (</a:t>
            </a:r>
            <a:r>
              <a:rPr lang="en-US" sz="2800" dirty="0" err="1">
                <a:solidFill>
                  <a:srgbClr val="C00000"/>
                </a:solidFill>
                <a:latin typeface="Times New Roman" pitchFamily="18" charset="0"/>
                <a:cs typeface="Times New Roman" pitchFamily="18" charset="0"/>
              </a:rPr>
              <a:t>Tráng</a:t>
            </a:r>
            <a:r>
              <a:rPr lang="en-US" sz="2800" dirty="0">
                <a:solidFill>
                  <a:srgbClr val="C00000"/>
                </a:solidFill>
                <a:latin typeface="Times New Roman" pitchFamily="18" charset="0"/>
                <a:cs typeface="Times New Roman" pitchFamily="18" charset="0"/>
              </a:rPr>
              <a:t> </a:t>
            </a:r>
            <a:r>
              <a:rPr lang="en-US" sz="2800" dirty="0" err="1">
                <a:solidFill>
                  <a:srgbClr val="C00000"/>
                </a:solidFill>
                <a:latin typeface="Times New Roman" pitchFamily="18" charset="0"/>
                <a:cs typeface="Times New Roman" pitchFamily="18" charset="0"/>
              </a:rPr>
              <a:t>trứng</a:t>
            </a:r>
            <a:r>
              <a:rPr lang="en-US" sz="2800" dirty="0">
                <a:solidFill>
                  <a:srgbClr val="C00000"/>
                </a:solidFill>
                <a:latin typeface="Times New Roman" pitchFamily="18" charset="0"/>
                <a:cs typeface="Times New Roman" pitchFamily="18" charset="0"/>
              </a:rPr>
              <a:t>)</a:t>
            </a:r>
            <a:r>
              <a:rPr lang="vi-VN" sz="2800" dirty="0">
                <a:solidFill>
                  <a:srgbClr val="C00000"/>
                </a:solidFill>
                <a:latin typeface="Times New Roman" pitchFamily="18" charset="0"/>
                <a:cs typeface="Times New Roman" pitchFamily="18" charset="0"/>
              </a:rPr>
              <a:t>. Hãy xác định đầu vào, đầu ra và các bước thực hiện thuật toán để giải quyết nhiệm vụ đó.</a:t>
            </a:r>
            <a:endParaRPr lang="en-US" sz="2800" dirty="0">
              <a:solidFill>
                <a:srgbClr val="C00000"/>
              </a:solidFill>
              <a:latin typeface="Times New Roman" pitchFamily="18" charset="0"/>
              <a:cs typeface="Times New Roman" pitchFamily="18" charset="0"/>
            </a:endParaRPr>
          </a:p>
        </p:txBody>
      </p:sp>
      <p:grpSp>
        <p:nvGrpSpPr>
          <p:cNvPr id="6" name="start timer"/>
          <p:cNvGrpSpPr/>
          <p:nvPr/>
        </p:nvGrpSpPr>
        <p:grpSpPr>
          <a:xfrm>
            <a:off x="5274928" y="6163801"/>
            <a:ext cx="1738472" cy="511782"/>
            <a:chOff x="1332706" y="185859"/>
            <a:chExt cx="2636838" cy="799962"/>
          </a:xfrm>
        </p:grpSpPr>
        <p:sp>
          <p:nvSpPr>
            <p:cNvPr id="7" name="Rounded Rectangle 6"/>
            <p:cNvSpPr/>
            <p:nvPr/>
          </p:nvSpPr>
          <p:spPr>
            <a:xfrm>
              <a:off x="1332706" y="288262"/>
              <a:ext cx="2636838" cy="697559"/>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800" dirty="0">
                <a:latin typeface="Arial" panose="020B0604020202020204" pitchFamily="34" charset="0"/>
                <a:cs typeface="Arial" panose="020B0604020202020204" pitchFamily="34" charset="0"/>
              </a:endParaRPr>
            </a:p>
          </p:txBody>
        </p:sp>
        <p:sp>
          <p:nvSpPr>
            <p:cNvPr id="8" name="Rounded Rectangle 7"/>
            <p:cNvSpPr/>
            <p:nvPr/>
          </p:nvSpPr>
          <p:spPr>
            <a:xfrm>
              <a:off x="1332706" y="185859"/>
              <a:ext cx="2636838" cy="69755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a:latin typeface="Arial" panose="020B0604020202020204" pitchFamily="34" charset="0"/>
                  <a:cs typeface="Arial" panose="020B0604020202020204" pitchFamily="34" charset="0"/>
                </a:rPr>
                <a:t>Bắt đầu</a:t>
              </a:r>
              <a:endParaRPr lang="en-GB" sz="2800" dirty="0">
                <a:latin typeface="Arial" panose="020B0604020202020204" pitchFamily="34" charset="0"/>
                <a:cs typeface="Arial" panose="020B0604020202020204" pitchFamily="34" charset="0"/>
              </a:endParaRPr>
            </a:p>
          </p:txBody>
        </p:sp>
      </p:grpSp>
      <p:grpSp>
        <p:nvGrpSpPr>
          <p:cNvPr id="9" name="times up"/>
          <p:cNvGrpSpPr/>
          <p:nvPr/>
        </p:nvGrpSpPr>
        <p:grpSpPr>
          <a:xfrm>
            <a:off x="5279150" y="6194755"/>
            <a:ext cx="1738472" cy="511782"/>
            <a:chOff x="4321176" y="185859"/>
            <a:chExt cx="2636838" cy="799962"/>
          </a:xfrm>
        </p:grpSpPr>
        <p:sp>
          <p:nvSpPr>
            <p:cNvPr id="10" name="Rounded Rectangle 9"/>
            <p:cNvSpPr/>
            <p:nvPr/>
          </p:nvSpPr>
          <p:spPr>
            <a:xfrm>
              <a:off x="4321176" y="288262"/>
              <a:ext cx="2636838" cy="697559"/>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800" dirty="0">
                <a:latin typeface="Arial" panose="020B0604020202020204" pitchFamily="34" charset="0"/>
                <a:cs typeface="Arial" panose="020B0604020202020204" pitchFamily="34" charset="0"/>
              </a:endParaRPr>
            </a:p>
          </p:txBody>
        </p:sp>
        <p:sp>
          <p:nvSpPr>
            <p:cNvPr id="11" name="Rounded Rectangle 10"/>
            <p:cNvSpPr/>
            <p:nvPr/>
          </p:nvSpPr>
          <p:spPr>
            <a:xfrm>
              <a:off x="4321176" y="185859"/>
              <a:ext cx="2636838" cy="69755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a:latin typeface="Arial" panose="020B0604020202020204" pitchFamily="34" charset="0"/>
                  <a:cs typeface="Arial" panose="020B0604020202020204" pitchFamily="34" charset="0"/>
                </a:rPr>
                <a:t>Hết giờ</a:t>
              </a:r>
              <a:endParaRPr lang="en-GB" sz="2800" dirty="0">
                <a:latin typeface="Arial" panose="020B0604020202020204" pitchFamily="34" charset="0"/>
                <a:cs typeface="Arial" panose="020B0604020202020204" pitchFamily="34" charset="0"/>
              </a:endParaRPr>
            </a:p>
          </p:txBody>
        </p:sp>
      </p:grpSp>
      <p:grpSp>
        <p:nvGrpSpPr>
          <p:cNvPr id="12" name="Clock hand spin">
            <a:extLst>
              <a:ext uri="{FF2B5EF4-FFF2-40B4-BE49-F238E27FC236}">
                <a16:creationId xmlns:a16="http://schemas.microsoft.com/office/drawing/2014/main" id="{BB0445D5-A6E5-40E7-BBDD-5E3EFA13BDED}"/>
              </a:ext>
            </a:extLst>
          </p:cNvPr>
          <p:cNvGrpSpPr/>
          <p:nvPr/>
        </p:nvGrpSpPr>
        <p:grpSpPr>
          <a:xfrm rot="1999790">
            <a:off x="7717330" y="5492595"/>
            <a:ext cx="1110222" cy="1092885"/>
            <a:chOff x="817562" y="2159070"/>
            <a:chExt cx="3899184" cy="3935739"/>
          </a:xfrm>
        </p:grpSpPr>
        <p:sp>
          <p:nvSpPr>
            <p:cNvPr id="13" name="Oval 28"/>
            <p:cNvSpPr>
              <a:spLocks noChangeArrowheads="1"/>
            </p:cNvSpPr>
            <p:nvPr/>
          </p:nvSpPr>
          <p:spPr bwMode="auto">
            <a:xfrm>
              <a:off x="817562" y="2159070"/>
              <a:ext cx="3899184" cy="3935739"/>
            </a:xfrm>
            <a:prstGeom prst="ellipse">
              <a:avLst/>
            </a:prstGeom>
            <a:solidFill>
              <a:srgbClr val="FDFC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4" name="hour hand"/>
            <p:cNvSpPr>
              <a:spLocks/>
            </p:cNvSpPr>
            <p:nvPr/>
          </p:nvSpPr>
          <p:spPr bwMode="auto">
            <a:xfrm>
              <a:off x="2158999" y="3253178"/>
              <a:ext cx="601664" cy="950915"/>
            </a:xfrm>
            <a:custGeom>
              <a:avLst/>
              <a:gdLst>
                <a:gd name="T0" fmla="*/ 0 w 379"/>
                <a:gd name="T1" fmla="*/ 23 h 599"/>
                <a:gd name="T2" fmla="*/ 39 w 379"/>
                <a:gd name="T3" fmla="*/ 0 h 599"/>
                <a:gd name="T4" fmla="*/ 379 w 379"/>
                <a:gd name="T5" fmla="*/ 576 h 599"/>
                <a:gd name="T6" fmla="*/ 341 w 379"/>
                <a:gd name="T7" fmla="*/ 599 h 599"/>
                <a:gd name="T8" fmla="*/ 0 w 379"/>
                <a:gd name="T9" fmla="*/ 23 h 599"/>
              </a:gdLst>
              <a:ahLst/>
              <a:cxnLst>
                <a:cxn ang="0">
                  <a:pos x="T0" y="T1"/>
                </a:cxn>
                <a:cxn ang="0">
                  <a:pos x="T2" y="T3"/>
                </a:cxn>
                <a:cxn ang="0">
                  <a:pos x="T4" y="T5"/>
                </a:cxn>
                <a:cxn ang="0">
                  <a:pos x="T6" y="T7"/>
                </a:cxn>
                <a:cxn ang="0">
                  <a:pos x="T8" y="T9"/>
                </a:cxn>
              </a:cxnLst>
              <a:rect l="0" t="0" r="r" b="b"/>
              <a:pathLst>
                <a:path w="379" h="599">
                  <a:moveTo>
                    <a:pt x="0" y="23"/>
                  </a:moveTo>
                  <a:lnTo>
                    <a:pt x="39" y="0"/>
                  </a:lnTo>
                  <a:lnTo>
                    <a:pt x="379" y="576"/>
                  </a:lnTo>
                  <a:lnTo>
                    <a:pt x="341" y="599"/>
                  </a:lnTo>
                  <a:lnTo>
                    <a:pt x="0" y="23"/>
                  </a:lnTo>
                  <a:close/>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grpSp>
      <p:grpSp>
        <p:nvGrpSpPr>
          <p:cNvPr id="125" name="Group 124"/>
          <p:cNvGrpSpPr/>
          <p:nvPr/>
        </p:nvGrpSpPr>
        <p:grpSpPr>
          <a:xfrm>
            <a:off x="7136553" y="5021003"/>
            <a:ext cx="1977162" cy="2614970"/>
            <a:chOff x="7136553" y="5021003"/>
            <a:chExt cx="1977162" cy="2614970"/>
          </a:xfrm>
        </p:grpSpPr>
        <p:grpSp>
          <p:nvGrpSpPr>
            <p:cNvPr id="15" name="Group 14"/>
            <p:cNvGrpSpPr/>
            <p:nvPr/>
          </p:nvGrpSpPr>
          <p:grpSpPr>
            <a:xfrm>
              <a:off x="7136553" y="5021003"/>
              <a:ext cx="1977162" cy="2614970"/>
              <a:chOff x="1450620" y="3019773"/>
              <a:chExt cx="1977162" cy="2614970"/>
            </a:xfrm>
          </p:grpSpPr>
          <p:sp>
            <p:nvSpPr>
              <p:cNvPr id="16" name="AutoShape 3"/>
              <p:cNvSpPr>
                <a:spLocks noChangeAspect="1" noChangeArrowheads="1" noTextEdit="1"/>
              </p:cNvSpPr>
              <p:nvPr/>
            </p:nvSpPr>
            <p:spPr bwMode="auto">
              <a:xfrm>
                <a:off x="1773142" y="3301572"/>
                <a:ext cx="1590694" cy="14402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7" name="Rectangle 5"/>
              <p:cNvSpPr>
                <a:spLocks noChangeArrowheads="1"/>
              </p:cNvSpPr>
              <p:nvPr/>
            </p:nvSpPr>
            <p:spPr bwMode="auto">
              <a:xfrm>
                <a:off x="2545630" y="3972008"/>
                <a:ext cx="45719" cy="99355"/>
              </a:xfrm>
              <a:prstGeom prst="rect">
                <a:avLst/>
              </a:prstGeom>
              <a:solidFill>
                <a:srgbClr val="9E9D9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8" name="Rectangle 6"/>
              <p:cNvSpPr>
                <a:spLocks noChangeArrowheads="1"/>
              </p:cNvSpPr>
              <p:nvPr/>
            </p:nvSpPr>
            <p:spPr bwMode="auto">
              <a:xfrm>
                <a:off x="2545630" y="3972008"/>
                <a:ext cx="45719" cy="993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9" name="Rectangle 7"/>
              <p:cNvSpPr>
                <a:spLocks noChangeArrowheads="1"/>
              </p:cNvSpPr>
              <p:nvPr/>
            </p:nvSpPr>
            <p:spPr bwMode="auto">
              <a:xfrm>
                <a:off x="2545630" y="3998826"/>
                <a:ext cx="45719" cy="45719"/>
              </a:xfrm>
              <a:prstGeom prst="rect">
                <a:avLst/>
              </a:prstGeom>
              <a:solidFill>
                <a:srgbClr val="86857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0" name="Rectangle 8"/>
              <p:cNvSpPr>
                <a:spLocks noChangeArrowheads="1"/>
              </p:cNvSpPr>
              <p:nvPr/>
            </p:nvSpPr>
            <p:spPr bwMode="auto">
              <a:xfrm>
                <a:off x="2545630" y="3998826"/>
                <a:ext cx="45719" cy="45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1" name="Freeform 9"/>
              <p:cNvSpPr>
                <a:spLocks/>
              </p:cNvSpPr>
              <p:nvPr/>
            </p:nvSpPr>
            <p:spPr bwMode="auto">
              <a:xfrm>
                <a:off x="2494110" y="3995573"/>
                <a:ext cx="148759" cy="52225"/>
              </a:xfrm>
              <a:custGeom>
                <a:avLst/>
                <a:gdLst>
                  <a:gd name="T0" fmla="*/ 188 w 188"/>
                  <a:gd name="T1" fmla="*/ 64 h 80"/>
                  <a:gd name="T2" fmla="*/ 172 w 188"/>
                  <a:gd name="T3" fmla="*/ 80 h 80"/>
                  <a:gd name="T4" fmla="*/ 16 w 188"/>
                  <a:gd name="T5" fmla="*/ 80 h 80"/>
                  <a:gd name="T6" fmla="*/ 0 w 188"/>
                  <a:gd name="T7" fmla="*/ 64 h 80"/>
                  <a:gd name="T8" fmla="*/ 0 w 188"/>
                  <a:gd name="T9" fmla="*/ 16 h 80"/>
                  <a:gd name="T10" fmla="*/ 16 w 188"/>
                  <a:gd name="T11" fmla="*/ 0 h 80"/>
                  <a:gd name="T12" fmla="*/ 172 w 188"/>
                  <a:gd name="T13" fmla="*/ 0 h 80"/>
                  <a:gd name="T14" fmla="*/ 188 w 188"/>
                  <a:gd name="T15" fmla="*/ 16 h 80"/>
                  <a:gd name="T16" fmla="*/ 188 w 188"/>
                  <a:gd name="T17" fmla="*/ 64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8" h="80">
                    <a:moveTo>
                      <a:pt x="188" y="64"/>
                    </a:moveTo>
                    <a:cubicBezTo>
                      <a:pt x="188" y="73"/>
                      <a:pt x="181" y="80"/>
                      <a:pt x="172" y="80"/>
                    </a:cubicBezTo>
                    <a:cubicBezTo>
                      <a:pt x="16" y="80"/>
                      <a:pt x="16" y="80"/>
                      <a:pt x="16" y="80"/>
                    </a:cubicBezTo>
                    <a:cubicBezTo>
                      <a:pt x="7" y="80"/>
                      <a:pt x="0" y="73"/>
                      <a:pt x="0" y="64"/>
                    </a:cubicBezTo>
                    <a:cubicBezTo>
                      <a:pt x="0" y="16"/>
                      <a:pt x="0" y="16"/>
                      <a:pt x="0" y="16"/>
                    </a:cubicBezTo>
                    <a:cubicBezTo>
                      <a:pt x="0" y="7"/>
                      <a:pt x="7" y="0"/>
                      <a:pt x="16" y="0"/>
                    </a:cubicBezTo>
                    <a:cubicBezTo>
                      <a:pt x="172" y="0"/>
                      <a:pt x="172" y="0"/>
                      <a:pt x="172" y="0"/>
                    </a:cubicBezTo>
                    <a:cubicBezTo>
                      <a:pt x="181" y="0"/>
                      <a:pt x="188" y="7"/>
                      <a:pt x="188" y="16"/>
                    </a:cubicBezTo>
                    <a:lnTo>
                      <a:pt x="188" y="64"/>
                    </a:lnTo>
                    <a:close/>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2" name="Freeform 10"/>
              <p:cNvSpPr>
                <a:spLocks/>
              </p:cNvSpPr>
              <p:nvPr/>
            </p:nvSpPr>
            <p:spPr bwMode="auto">
              <a:xfrm>
                <a:off x="2953414" y="3290654"/>
                <a:ext cx="294440" cy="296792"/>
              </a:xfrm>
              <a:custGeom>
                <a:avLst/>
                <a:gdLst>
                  <a:gd name="T0" fmla="*/ 5 w 372"/>
                  <a:gd name="T1" fmla="*/ 378 h 454"/>
                  <a:gd name="T2" fmla="*/ 8 w 372"/>
                  <a:gd name="T3" fmla="*/ 397 h 454"/>
                  <a:gd name="T4" fmla="*/ 80 w 372"/>
                  <a:gd name="T5" fmla="*/ 450 h 454"/>
                  <a:gd name="T6" fmla="*/ 99 w 372"/>
                  <a:gd name="T7" fmla="*/ 447 h 454"/>
                  <a:gd name="T8" fmla="*/ 368 w 372"/>
                  <a:gd name="T9" fmla="*/ 76 h 454"/>
                  <a:gd name="T10" fmla="*/ 364 w 372"/>
                  <a:gd name="T11" fmla="*/ 57 h 454"/>
                  <a:gd name="T12" fmla="*/ 292 w 372"/>
                  <a:gd name="T13" fmla="*/ 5 h 454"/>
                  <a:gd name="T14" fmla="*/ 273 w 372"/>
                  <a:gd name="T15" fmla="*/ 8 h 454"/>
                  <a:gd name="T16" fmla="*/ 5 w 372"/>
                  <a:gd name="T17" fmla="*/ 378 h 4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2" h="454">
                    <a:moveTo>
                      <a:pt x="5" y="378"/>
                    </a:moveTo>
                    <a:cubicBezTo>
                      <a:pt x="0" y="384"/>
                      <a:pt x="2" y="393"/>
                      <a:pt x="8" y="397"/>
                    </a:cubicBezTo>
                    <a:cubicBezTo>
                      <a:pt x="80" y="450"/>
                      <a:pt x="80" y="450"/>
                      <a:pt x="80" y="450"/>
                    </a:cubicBezTo>
                    <a:cubicBezTo>
                      <a:pt x="86" y="454"/>
                      <a:pt x="95" y="453"/>
                      <a:pt x="99" y="447"/>
                    </a:cubicBezTo>
                    <a:cubicBezTo>
                      <a:pt x="368" y="76"/>
                      <a:pt x="368" y="76"/>
                      <a:pt x="368" y="76"/>
                    </a:cubicBezTo>
                    <a:cubicBezTo>
                      <a:pt x="372" y="70"/>
                      <a:pt x="371" y="62"/>
                      <a:pt x="364" y="57"/>
                    </a:cubicBezTo>
                    <a:cubicBezTo>
                      <a:pt x="292" y="5"/>
                      <a:pt x="292" y="5"/>
                      <a:pt x="292" y="5"/>
                    </a:cubicBezTo>
                    <a:cubicBezTo>
                      <a:pt x="286" y="0"/>
                      <a:pt x="277" y="2"/>
                      <a:pt x="273" y="8"/>
                    </a:cubicBezTo>
                    <a:cubicBezTo>
                      <a:pt x="5" y="378"/>
                      <a:pt x="5" y="378"/>
                      <a:pt x="5" y="378"/>
                    </a:cubicBezTo>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3" name="Freeform 11"/>
              <p:cNvSpPr>
                <a:spLocks/>
              </p:cNvSpPr>
              <p:nvPr/>
            </p:nvSpPr>
            <p:spPr bwMode="auto">
              <a:xfrm>
                <a:off x="1886725" y="3286712"/>
                <a:ext cx="293927" cy="297216"/>
              </a:xfrm>
              <a:custGeom>
                <a:avLst/>
                <a:gdLst>
                  <a:gd name="T0" fmla="*/ 368 w 372"/>
                  <a:gd name="T1" fmla="*/ 378 h 454"/>
                  <a:gd name="T2" fmla="*/ 365 w 372"/>
                  <a:gd name="T3" fmla="*/ 397 h 454"/>
                  <a:gd name="T4" fmla="*/ 292 w 372"/>
                  <a:gd name="T5" fmla="*/ 449 h 454"/>
                  <a:gd name="T6" fmla="*/ 273 w 372"/>
                  <a:gd name="T7" fmla="*/ 446 h 454"/>
                  <a:gd name="T8" fmla="*/ 5 w 372"/>
                  <a:gd name="T9" fmla="*/ 76 h 454"/>
                  <a:gd name="T10" fmla="*/ 8 w 372"/>
                  <a:gd name="T11" fmla="*/ 57 h 454"/>
                  <a:gd name="T12" fmla="*/ 80 w 372"/>
                  <a:gd name="T13" fmla="*/ 4 h 454"/>
                  <a:gd name="T14" fmla="*/ 100 w 372"/>
                  <a:gd name="T15" fmla="*/ 7 h 454"/>
                  <a:gd name="T16" fmla="*/ 368 w 372"/>
                  <a:gd name="T17" fmla="*/ 378 h 4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2" h="454">
                    <a:moveTo>
                      <a:pt x="368" y="378"/>
                    </a:moveTo>
                    <a:cubicBezTo>
                      <a:pt x="372" y="384"/>
                      <a:pt x="371" y="392"/>
                      <a:pt x="365" y="397"/>
                    </a:cubicBezTo>
                    <a:cubicBezTo>
                      <a:pt x="292" y="449"/>
                      <a:pt x="292" y="449"/>
                      <a:pt x="292" y="449"/>
                    </a:cubicBezTo>
                    <a:cubicBezTo>
                      <a:pt x="286" y="454"/>
                      <a:pt x="277" y="452"/>
                      <a:pt x="273" y="446"/>
                    </a:cubicBezTo>
                    <a:cubicBezTo>
                      <a:pt x="5" y="76"/>
                      <a:pt x="5" y="76"/>
                      <a:pt x="5" y="76"/>
                    </a:cubicBezTo>
                    <a:cubicBezTo>
                      <a:pt x="0" y="70"/>
                      <a:pt x="2" y="61"/>
                      <a:pt x="8" y="57"/>
                    </a:cubicBezTo>
                    <a:cubicBezTo>
                      <a:pt x="80" y="4"/>
                      <a:pt x="80" y="4"/>
                      <a:pt x="80" y="4"/>
                    </a:cubicBezTo>
                    <a:cubicBezTo>
                      <a:pt x="86" y="0"/>
                      <a:pt x="95" y="1"/>
                      <a:pt x="100" y="7"/>
                    </a:cubicBezTo>
                    <a:cubicBezTo>
                      <a:pt x="368" y="378"/>
                      <a:pt x="368" y="378"/>
                      <a:pt x="368" y="378"/>
                    </a:cubicBezTo>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4" name="Freeform 12"/>
              <p:cNvSpPr>
                <a:spLocks noEditPoints="1"/>
              </p:cNvSpPr>
              <p:nvPr/>
            </p:nvSpPr>
            <p:spPr bwMode="auto">
              <a:xfrm>
                <a:off x="2524631" y="3995573"/>
                <a:ext cx="87717" cy="52225"/>
              </a:xfrm>
              <a:custGeom>
                <a:avLst/>
                <a:gdLst>
                  <a:gd name="T0" fmla="*/ 0 w 171"/>
                  <a:gd name="T1" fmla="*/ 97 h 123"/>
                  <a:gd name="T2" fmla="*/ 0 w 171"/>
                  <a:gd name="T3" fmla="*/ 97 h 123"/>
                  <a:gd name="T4" fmla="*/ 18 w 171"/>
                  <a:gd name="T5" fmla="*/ 123 h 123"/>
                  <a:gd name="T6" fmla="*/ 18 w 171"/>
                  <a:gd name="T7" fmla="*/ 123 h 123"/>
                  <a:gd name="T8" fmla="*/ 0 w 171"/>
                  <a:gd name="T9" fmla="*/ 97 h 123"/>
                  <a:gd name="T10" fmla="*/ 152 w 171"/>
                  <a:gd name="T11" fmla="*/ 0 h 123"/>
                  <a:gd name="T12" fmla="*/ 152 w 171"/>
                  <a:gd name="T13" fmla="*/ 0 h 123"/>
                  <a:gd name="T14" fmla="*/ 171 w 171"/>
                  <a:gd name="T15" fmla="*/ 26 h 123"/>
                  <a:gd name="T16" fmla="*/ 171 w 171"/>
                  <a:gd name="T17" fmla="*/ 26 h 123"/>
                  <a:gd name="T18" fmla="*/ 152 w 171"/>
                  <a:gd name="T19"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1" h="123">
                    <a:moveTo>
                      <a:pt x="0" y="97"/>
                    </a:moveTo>
                    <a:lnTo>
                      <a:pt x="0" y="97"/>
                    </a:lnTo>
                    <a:lnTo>
                      <a:pt x="18" y="123"/>
                    </a:lnTo>
                    <a:lnTo>
                      <a:pt x="18" y="123"/>
                    </a:lnTo>
                    <a:lnTo>
                      <a:pt x="0" y="97"/>
                    </a:lnTo>
                    <a:close/>
                    <a:moveTo>
                      <a:pt x="152" y="0"/>
                    </a:moveTo>
                    <a:lnTo>
                      <a:pt x="152" y="0"/>
                    </a:lnTo>
                    <a:lnTo>
                      <a:pt x="171" y="26"/>
                    </a:lnTo>
                    <a:lnTo>
                      <a:pt x="171" y="26"/>
                    </a:lnTo>
                    <a:lnTo>
                      <a:pt x="152" y="0"/>
                    </a:lnTo>
                    <a:close/>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5" name="Freeform 13"/>
              <p:cNvSpPr>
                <a:spLocks noEditPoints="1"/>
              </p:cNvSpPr>
              <p:nvPr/>
            </p:nvSpPr>
            <p:spPr bwMode="auto">
              <a:xfrm>
                <a:off x="2524631" y="3995573"/>
                <a:ext cx="87717" cy="52225"/>
              </a:xfrm>
              <a:custGeom>
                <a:avLst/>
                <a:gdLst>
                  <a:gd name="T0" fmla="*/ 0 w 171"/>
                  <a:gd name="T1" fmla="*/ 97 h 123"/>
                  <a:gd name="T2" fmla="*/ 0 w 171"/>
                  <a:gd name="T3" fmla="*/ 97 h 123"/>
                  <a:gd name="T4" fmla="*/ 18 w 171"/>
                  <a:gd name="T5" fmla="*/ 123 h 123"/>
                  <a:gd name="T6" fmla="*/ 18 w 171"/>
                  <a:gd name="T7" fmla="*/ 123 h 123"/>
                  <a:gd name="T8" fmla="*/ 0 w 171"/>
                  <a:gd name="T9" fmla="*/ 97 h 123"/>
                  <a:gd name="T10" fmla="*/ 152 w 171"/>
                  <a:gd name="T11" fmla="*/ 0 h 123"/>
                  <a:gd name="T12" fmla="*/ 152 w 171"/>
                  <a:gd name="T13" fmla="*/ 0 h 123"/>
                  <a:gd name="T14" fmla="*/ 171 w 171"/>
                  <a:gd name="T15" fmla="*/ 26 h 123"/>
                  <a:gd name="T16" fmla="*/ 171 w 171"/>
                  <a:gd name="T17" fmla="*/ 26 h 123"/>
                  <a:gd name="T18" fmla="*/ 152 w 171"/>
                  <a:gd name="T19"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1" h="123">
                    <a:moveTo>
                      <a:pt x="0" y="97"/>
                    </a:moveTo>
                    <a:lnTo>
                      <a:pt x="0" y="97"/>
                    </a:lnTo>
                    <a:lnTo>
                      <a:pt x="18" y="123"/>
                    </a:lnTo>
                    <a:lnTo>
                      <a:pt x="18" y="123"/>
                    </a:lnTo>
                    <a:lnTo>
                      <a:pt x="0" y="97"/>
                    </a:lnTo>
                    <a:moveTo>
                      <a:pt x="152" y="0"/>
                    </a:moveTo>
                    <a:lnTo>
                      <a:pt x="152" y="0"/>
                    </a:lnTo>
                    <a:lnTo>
                      <a:pt x="171" y="26"/>
                    </a:lnTo>
                    <a:lnTo>
                      <a:pt x="171" y="26"/>
                    </a:lnTo>
                    <a:lnTo>
                      <a:pt x="15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6" name="Freeform 14"/>
              <p:cNvSpPr>
                <a:spLocks/>
              </p:cNvSpPr>
              <p:nvPr/>
            </p:nvSpPr>
            <p:spPr bwMode="auto">
              <a:xfrm>
                <a:off x="2524631" y="3995573"/>
                <a:ext cx="87717" cy="52225"/>
              </a:xfrm>
              <a:custGeom>
                <a:avLst/>
                <a:gdLst>
                  <a:gd name="T0" fmla="*/ 99 w 111"/>
                  <a:gd name="T1" fmla="*/ 0 h 80"/>
                  <a:gd name="T2" fmla="*/ 0 w 111"/>
                  <a:gd name="T3" fmla="*/ 63 h 80"/>
                  <a:gd name="T4" fmla="*/ 12 w 111"/>
                  <a:gd name="T5" fmla="*/ 80 h 80"/>
                  <a:gd name="T6" fmla="*/ 33 w 111"/>
                  <a:gd name="T7" fmla="*/ 66 h 80"/>
                  <a:gd name="T8" fmla="*/ 47 w 111"/>
                  <a:gd name="T9" fmla="*/ 59 h 80"/>
                  <a:gd name="T10" fmla="*/ 85 w 111"/>
                  <a:gd name="T11" fmla="*/ 36 h 80"/>
                  <a:gd name="T12" fmla="*/ 107 w 111"/>
                  <a:gd name="T13" fmla="*/ 19 h 80"/>
                  <a:gd name="T14" fmla="*/ 111 w 111"/>
                  <a:gd name="T15" fmla="*/ 17 h 80"/>
                  <a:gd name="T16" fmla="*/ 99 w 111"/>
                  <a:gd name="T17"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1" h="80">
                    <a:moveTo>
                      <a:pt x="99" y="0"/>
                    </a:moveTo>
                    <a:cubicBezTo>
                      <a:pt x="0" y="63"/>
                      <a:pt x="0" y="63"/>
                      <a:pt x="0" y="63"/>
                    </a:cubicBezTo>
                    <a:cubicBezTo>
                      <a:pt x="12" y="80"/>
                      <a:pt x="12" y="80"/>
                      <a:pt x="12" y="80"/>
                    </a:cubicBezTo>
                    <a:cubicBezTo>
                      <a:pt x="19" y="75"/>
                      <a:pt x="26" y="70"/>
                      <a:pt x="33" y="66"/>
                    </a:cubicBezTo>
                    <a:cubicBezTo>
                      <a:pt x="38" y="64"/>
                      <a:pt x="42" y="61"/>
                      <a:pt x="47" y="59"/>
                    </a:cubicBezTo>
                    <a:cubicBezTo>
                      <a:pt x="58" y="50"/>
                      <a:pt x="71" y="42"/>
                      <a:pt x="85" y="36"/>
                    </a:cubicBezTo>
                    <a:cubicBezTo>
                      <a:pt x="92" y="30"/>
                      <a:pt x="99" y="25"/>
                      <a:pt x="107" y="19"/>
                    </a:cubicBezTo>
                    <a:cubicBezTo>
                      <a:pt x="108" y="19"/>
                      <a:pt x="110" y="18"/>
                      <a:pt x="111" y="17"/>
                    </a:cubicBezTo>
                    <a:cubicBezTo>
                      <a:pt x="99" y="0"/>
                      <a:pt x="99" y="0"/>
                      <a:pt x="99" y="0"/>
                    </a:cubicBezTo>
                  </a:path>
                </a:pathLst>
              </a:custGeom>
              <a:solidFill>
                <a:srgbClr val="4B4A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7" name="Freeform 15"/>
              <p:cNvSpPr>
                <a:spLocks/>
              </p:cNvSpPr>
              <p:nvPr/>
            </p:nvSpPr>
            <p:spPr bwMode="auto">
              <a:xfrm>
                <a:off x="2545630" y="3998826"/>
                <a:ext cx="45719" cy="45719"/>
              </a:xfrm>
              <a:custGeom>
                <a:avLst/>
                <a:gdLst>
                  <a:gd name="T0" fmla="*/ 11 w 12"/>
                  <a:gd name="T1" fmla="*/ 0 h 16"/>
                  <a:gd name="T2" fmla="*/ 0 w 12"/>
                  <a:gd name="T3" fmla="*/ 15 h 16"/>
                  <a:gd name="T4" fmla="*/ 1 w 12"/>
                  <a:gd name="T5" fmla="*/ 16 h 16"/>
                  <a:gd name="T6" fmla="*/ 12 w 12"/>
                  <a:gd name="T7" fmla="*/ 0 h 16"/>
                  <a:gd name="T8" fmla="*/ 11 w 12"/>
                  <a:gd name="T9" fmla="*/ 0 h 16"/>
                </a:gdLst>
                <a:ahLst/>
                <a:cxnLst>
                  <a:cxn ang="0">
                    <a:pos x="T0" y="T1"/>
                  </a:cxn>
                  <a:cxn ang="0">
                    <a:pos x="T2" y="T3"/>
                  </a:cxn>
                  <a:cxn ang="0">
                    <a:pos x="T4" y="T5"/>
                  </a:cxn>
                  <a:cxn ang="0">
                    <a:pos x="T6" y="T7"/>
                  </a:cxn>
                  <a:cxn ang="0">
                    <a:pos x="T8" y="T9"/>
                  </a:cxn>
                </a:cxnLst>
                <a:rect l="0" t="0" r="r" b="b"/>
                <a:pathLst>
                  <a:path w="12" h="16">
                    <a:moveTo>
                      <a:pt x="11" y="0"/>
                    </a:moveTo>
                    <a:cubicBezTo>
                      <a:pt x="0" y="15"/>
                      <a:pt x="0" y="15"/>
                      <a:pt x="0" y="15"/>
                    </a:cubicBezTo>
                    <a:cubicBezTo>
                      <a:pt x="0" y="15"/>
                      <a:pt x="1" y="15"/>
                      <a:pt x="1" y="16"/>
                    </a:cubicBezTo>
                    <a:cubicBezTo>
                      <a:pt x="12" y="0"/>
                      <a:pt x="12" y="0"/>
                      <a:pt x="12" y="0"/>
                    </a:cubicBezTo>
                    <a:cubicBezTo>
                      <a:pt x="11" y="0"/>
                      <a:pt x="11" y="0"/>
                      <a:pt x="11"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8" name="Freeform 16"/>
              <p:cNvSpPr>
                <a:spLocks/>
              </p:cNvSpPr>
              <p:nvPr/>
            </p:nvSpPr>
            <p:spPr bwMode="auto">
              <a:xfrm>
                <a:off x="2525400" y="3996210"/>
                <a:ext cx="86178" cy="50951"/>
              </a:xfrm>
              <a:custGeom>
                <a:avLst/>
                <a:gdLst>
                  <a:gd name="T0" fmla="*/ 11 w 109"/>
                  <a:gd name="T1" fmla="*/ 0 h 78"/>
                  <a:gd name="T2" fmla="*/ 0 w 109"/>
                  <a:gd name="T3" fmla="*/ 16 h 78"/>
                  <a:gd name="T4" fmla="*/ 4 w 109"/>
                  <a:gd name="T5" fmla="*/ 18 h 78"/>
                  <a:gd name="T6" fmla="*/ 26 w 109"/>
                  <a:gd name="T7" fmla="*/ 35 h 78"/>
                  <a:gd name="T8" fmla="*/ 64 w 109"/>
                  <a:gd name="T9" fmla="*/ 58 h 78"/>
                  <a:gd name="T10" fmla="*/ 78 w 109"/>
                  <a:gd name="T11" fmla="*/ 65 h 78"/>
                  <a:gd name="T12" fmla="*/ 98 w 109"/>
                  <a:gd name="T13" fmla="*/ 78 h 78"/>
                  <a:gd name="T14" fmla="*/ 109 w 109"/>
                  <a:gd name="T15" fmla="*/ 63 h 78"/>
                  <a:gd name="T16" fmla="*/ 11 w 109"/>
                  <a:gd name="T17" fmla="*/ 0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9" h="78">
                    <a:moveTo>
                      <a:pt x="11" y="0"/>
                    </a:moveTo>
                    <a:cubicBezTo>
                      <a:pt x="0" y="16"/>
                      <a:pt x="0" y="16"/>
                      <a:pt x="0" y="16"/>
                    </a:cubicBezTo>
                    <a:cubicBezTo>
                      <a:pt x="1" y="17"/>
                      <a:pt x="3" y="18"/>
                      <a:pt x="4" y="18"/>
                    </a:cubicBezTo>
                    <a:cubicBezTo>
                      <a:pt x="11" y="24"/>
                      <a:pt x="19" y="29"/>
                      <a:pt x="26" y="35"/>
                    </a:cubicBezTo>
                    <a:cubicBezTo>
                      <a:pt x="40" y="41"/>
                      <a:pt x="52" y="49"/>
                      <a:pt x="64" y="58"/>
                    </a:cubicBezTo>
                    <a:cubicBezTo>
                      <a:pt x="68" y="61"/>
                      <a:pt x="73" y="63"/>
                      <a:pt x="78" y="65"/>
                    </a:cubicBezTo>
                    <a:cubicBezTo>
                      <a:pt x="85" y="69"/>
                      <a:pt x="92" y="73"/>
                      <a:pt x="98" y="78"/>
                    </a:cubicBezTo>
                    <a:cubicBezTo>
                      <a:pt x="109" y="63"/>
                      <a:pt x="109" y="63"/>
                      <a:pt x="109" y="63"/>
                    </a:cubicBezTo>
                    <a:cubicBezTo>
                      <a:pt x="11" y="0"/>
                      <a:pt x="11" y="0"/>
                      <a:pt x="11" y="0"/>
                    </a:cubicBezTo>
                  </a:path>
                </a:pathLst>
              </a:custGeom>
              <a:solidFill>
                <a:srgbClr val="4B4A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9" name="Freeform 17"/>
              <p:cNvSpPr>
                <a:spLocks/>
              </p:cNvSpPr>
              <p:nvPr/>
            </p:nvSpPr>
            <p:spPr bwMode="auto">
              <a:xfrm>
                <a:off x="1712892" y="3191783"/>
                <a:ext cx="504241" cy="353263"/>
              </a:xfrm>
              <a:custGeom>
                <a:avLst/>
                <a:gdLst>
                  <a:gd name="T0" fmla="*/ 638 w 638"/>
                  <a:gd name="T1" fmla="*/ 194 h 540"/>
                  <a:gd name="T2" fmla="*/ 638 w 638"/>
                  <a:gd name="T3" fmla="*/ 194 h 540"/>
                  <a:gd name="T4" fmla="*/ 194 w 638"/>
                  <a:gd name="T5" fmla="*/ 96 h 540"/>
                  <a:gd name="T6" fmla="*/ 96 w 638"/>
                  <a:gd name="T7" fmla="*/ 540 h 540"/>
                  <a:gd name="T8" fmla="*/ 96 w 638"/>
                  <a:gd name="T9" fmla="*/ 540 h 540"/>
                  <a:gd name="T10" fmla="*/ 638 w 638"/>
                  <a:gd name="T11" fmla="*/ 194 h 540"/>
                </a:gdLst>
                <a:ahLst/>
                <a:cxnLst>
                  <a:cxn ang="0">
                    <a:pos x="T0" y="T1"/>
                  </a:cxn>
                  <a:cxn ang="0">
                    <a:pos x="T2" y="T3"/>
                  </a:cxn>
                  <a:cxn ang="0">
                    <a:pos x="T4" y="T5"/>
                  </a:cxn>
                  <a:cxn ang="0">
                    <a:pos x="T6" y="T7"/>
                  </a:cxn>
                  <a:cxn ang="0">
                    <a:pos x="T8" y="T9"/>
                  </a:cxn>
                  <a:cxn ang="0">
                    <a:pos x="T10" y="T11"/>
                  </a:cxn>
                </a:cxnLst>
                <a:rect l="0" t="0" r="r" b="b"/>
                <a:pathLst>
                  <a:path w="638" h="540">
                    <a:moveTo>
                      <a:pt x="638" y="194"/>
                    </a:moveTo>
                    <a:cubicBezTo>
                      <a:pt x="638" y="194"/>
                      <a:pt x="638" y="194"/>
                      <a:pt x="638" y="194"/>
                    </a:cubicBezTo>
                    <a:cubicBezTo>
                      <a:pt x="543" y="44"/>
                      <a:pt x="344" y="0"/>
                      <a:pt x="194" y="96"/>
                    </a:cubicBezTo>
                    <a:cubicBezTo>
                      <a:pt x="44" y="191"/>
                      <a:pt x="0" y="390"/>
                      <a:pt x="96" y="540"/>
                    </a:cubicBezTo>
                    <a:cubicBezTo>
                      <a:pt x="96" y="540"/>
                      <a:pt x="96" y="540"/>
                      <a:pt x="96" y="540"/>
                    </a:cubicBezTo>
                    <a:cubicBezTo>
                      <a:pt x="638" y="194"/>
                      <a:pt x="638" y="194"/>
                      <a:pt x="638" y="194"/>
                    </a:cubicBezTo>
                  </a:path>
                </a:pathLst>
              </a:custGeom>
              <a:solidFill>
                <a:srgbClr val="EA55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0" name="Freeform 18"/>
              <p:cNvSpPr>
                <a:spLocks noEditPoints="1"/>
              </p:cNvSpPr>
              <p:nvPr/>
            </p:nvSpPr>
            <p:spPr bwMode="auto">
              <a:xfrm>
                <a:off x="2535660" y="3998826"/>
                <a:ext cx="65659" cy="45719"/>
              </a:xfrm>
              <a:custGeom>
                <a:avLst/>
                <a:gdLst>
                  <a:gd name="T0" fmla="*/ 0 w 83"/>
                  <a:gd name="T1" fmla="*/ 36 h 48"/>
                  <a:gd name="T2" fmla="*/ 8 w 83"/>
                  <a:gd name="T3" fmla="*/ 48 h 48"/>
                  <a:gd name="T4" fmla="*/ 0 w 83"/>
                  <a:gd name="T5" fmla="*/ 36 h 48"/>
                  <a:gd name="T6" fmla="*/ 83 w 83"/>
                  <a:gd name="T7" fmla="*/ 0 h 48"/>
                  <a:gd name="T8" fmla="*/ 8 w 83"/>
                  <a:gd name="T9" fmla="*/ 48 h 48"/>
                  <a:gd name="T10" fmla="*/ 83 w 83"/>
                  <a:gd name="T11" fmla="*/ 0 h 48"/>
                  <a:gd name="T12" fmla="*/ 83 w 83"/>
                  <a:gd name="T13" fmla="*/ 0 h 48"/>
                </a:gdLst>
                <a:ahLst/>
                <a:cxnLst>
                  <a:cxn ang="0">
                    <a:pos x="T0" y="T1"/>
                  </a:cxn>
                  <a:cxn ang="0">
                    <a:pos x="T2" y="T3"/>
                  </a:cxn>
                  <a:cxn ang="0">
                    <a:pos x="T4" y="T5"/>
                  </a:cxn>
                  <a:cxn ang="0">
                    <a:pos x="T6" y="T7"/>
                  </a:cxn>
                  <a:cxn ang="0">
                    <a:pos x="T8" y="T9"/>
                  </a:cxn>
                  <a:cxn ang="0">
                    <a:pos x="T10" y="T11"/>
                  </a:cxn>
                  <a:cxn ang="0">
                    <a:pos x="T12" y="T13"/>
                  </a:cxn>
                </a:cxnLst>
                <a:rect l="0" t="0" r="r" b="b"/>
                <a:pathLst>
                  <a:path w="83" h="48">
                    <a:moveTo>
                      <a:pt x="0" y="36"/>
                    </a:moveTo>
                    <a:cubicBezTo>
                      <a:pt x="3" y="40"/>
                      <a:pt x="5" y="44"/>
                      <a:pt x="8" y="48"/>
                    </a:cubicBezTo>
                    <a:cubicBezTo>
                      <a:pt x="5" y="44"/>
                      <a:pt x="3" y="40"/>
                      <a:pt x="0" y="36"/>
                    </a:cubicBezTo>
                    <a:moveTo>
                      <a:pt x="83" y="0"/>
                    </a:moveTo>
                    <a:cubicBezTo>
                      <a:pt x="8" y="48"/>
                      <a:pt x="8" y="48"/>
                      <a:pt x="8" y="48"/>
                    </a:cubicBezTo>
                    <a:cubicBezTo>
                      <a:pt x="83" y="0"/>
                      <a:pt x="83" y="0"/>
                      <a:pt x="83" y="0"/>
                    </a:cubicBezTo>
                    <a:cubicBezTo>
                      <a:pt x="83" y="0"/>
                      <a:pt x="83" y="0"/>
                      <a:pt x="83" y="0"/>
                    </a:cubicBezTo>
                  </a:path>
                </a:pathLst>
              </a:custGeom>
              <a:solidFill>
                <a:srgbClr val="FAFCF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1" name="Freeform 20"/>
              <p:cNvSpPr>
                <a:spLocks/>
              </p:cNvSpPr>
              <p:nvPr/>
            </p:nvSpPr>
            <p:spPr bwMode="auto">
              <a:xfrm>
                <a:off x="1941814" y="4426361"/>
                <a:ext cx="247247" cy="251785"/>
              </a:xfrm>
              <a:custGeom>
                <a:avLst/>
                <a:gdLst>
                  <a:gd name="T0" fmla="*/ 140 w 313"/>
                  <a:gd name="T1" fmla="*/ 366 h 385"/>
                  <a:gd name="T2" fmla="*/ 112 w 313"/>
                  <a:gd name="T3" fmla="*/ 381 h 385"/>
                  <a:gd name="T4" fmla="*/ 13 w 313"/>
                  <a:gd name="T5" fmla="*/ 378 h 385"/>
                  <a:gd name="T6" fmla="*/ 6 w 313"/>
                  <a:gd name="T7" fmla="*/ 350 h 385"/>
                  <a:gd name="T8" fmla="*/ 174 w 313"/>
                  <a:gd name="T9" fmla="*/ 13 h 385"/>
                  <a:gd name="T10" fmla="*/ 201 w 313"/>
                  <a:gd name="T11" fmla="*/ 6 h 385"/>
                  <a:gd name="T12" fmla="*/ 301 w 313"/>
                  <a:gd name="T13" fmla="*/ 66 h 385"/>
                  <a:gd name="T14" fmla="*/ 308 w 313"/>
                  <a:gd name="T15" fmla="*/ 93 h 385"/>
                  <a:gd name="T16" fmla="*/ 140 w 313"/>
                  <a:gd name="T17" fmla="*/ 366 h 3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3" h="385">
                    <a:moveTo>
                      <a:pt x="140" y="366"/>
                    </a:moveTo>
                    <a:cubicBezTo>
                      <a:pt x="134" y="376"/>
                      <a:pt x="129" y="381"/>
                      <a:pt x="112" y="381"/>
                    </a:cubicBezTo>
                    <a:cubicBezTo>
                      <a:pt x="112" y="381"/>
                      <a:pt x="36" y="385"/>
                      <a:pt x="13" y="378"/>
                    </a:cubicBezTo>
                    <a:cubicBezTo>
                      <a:pt x="2" y="375"/>
                      <a:pt x="0" y="360"/>
                      <a:pt x="6" y="350"/>
                    </a:cubicBezTo>
                    <a:cubicBezTo>
                      <a:pt x="174" y="13"/>
                      <a:pt x="174" y="13"/>
                      <a:pt x="174" y="13"/>
                    </a:cubicBezTo>
                    <a:cubicBezTo>
                      <a:pt x="179" y="4"/>
                      <a:pt x="192" y="0"/>
                      <a:pt x="201" y="6"/>
                    </a:cubicBezTo>
                    <a:cubicBezTo>
                      <a:pt x="301" y="66"/>
                      <a:pt x="301" y="66"/>
                      <a:pt x="301" y="66"/>
                    </a:cubicBezTo>
                    <a:cubicBezTo>
                      <a:pt x="310" y="71"/>
                      <a:pt x="313" y="84"/>
                      <a:pt x="308" y="93"/>
                    </a:cubicBezTo>
                    <a:cubicBezTo>
                      <a:pt x="140" y="366"/>
                      <a:pt x="140" y="366"/>
                      <a:pt x="140" y="366"/>
                    </a:cubicBezTo>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2" name="Freeform 21"/>
              <p:cNvSpPr>
                <a:spLocks noEditPoints="1"/>
              </p:cNvSpPr>
              <p:nvPr/>
            </p:nvSpPr>
            <p:spPr bwMode="auto">
              <a:xfrm>
                <a:off x="2514885" y="3989841"/>
                <a:ext cx="107209" cy="63689"/>
              </a:xfrm>
              <a:custGeom>
                <a:avLst/>
                <a:gdLst>
                  <a:gd name="T0" fmla="*/ 209 w 209"/>
                  <a:gd name="T1" fmla="*/ 125 h 150"/>
                  <a:gd name="T2" fmla="*/ 195 w 209"/>
                  <a:gd name="T3" fmla="*/ 150 h 150"/>
                  <a:gd name="T4" fmla="*/ 195 w 209"/>
                  <a:gd name="T5" fmla="*/ 150 h 150"/>
                  <a:gd name="T6" fmla="*/ 209 w 209"/>
                  <a:gd name="T7" fmla="*/ 125 h 150"/>
                  <a:gd name="T8" fmla="*/ 209 w 209"/>
                  <a:gd name="T9" fmla="*/ 125 h 150"/>
                  <a:gd name="T10" fmla="*/ 23 w 209"/>
                  <a:gd name="T11" fmla="*/ 0 h 150"/>
                  <a:gd name="T12" fmla="*/ 0 w 209"/>
                  <a:gd name="T13" fmla="*/ 45 h 150"/>
                  <a:gd name="T14" fmla="*/ 0 w 209"/>
                  <a:gd name="T15" fmla="*/ 45 h 150"/>
                  <a:gd name="T16" fmla="*/ 23 w 209"/>
                  <a:gd name="T17" fmla="*/ 0 h 150"/>
                  <a:gd name="T18" fmla="*/ 23 w 209"/>
                  <a:gd name="T19" fmla="*/ 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9" h="150">
                    <a:moveTo>
                      <a:pt x="209" y="125"/>
                    </a:moveTo>
                    <a:lnTo>
                      <a:pt x="195" y="150"/>
                    </a:lnTo>
                    <a:lnTo>
                      <a:pt x="195" y="150"/>
                    </a:lnTo>
                    <a:lnTo>
                      <a:pt x="209" y="125"/>
                    </a:lnTo>
                    <a:lnTo>
                      <a:pt x="209" y="125"/>
                    </a:lnTo>
                    <a:close/>
                    <a:moveTo>
                      <a:pt x="23" y="0"/>
                    </a:moveTo>
                    <a:lnTo>
                      <a:pt x="0" y="45"/>
                    </a:lnTo>
                    <a:lnTo>
                      <a:pt x="0" y="45"/>
                    </a:lnTo>
                    <a:lnTo>
                      <a:pt x="23" y="0"/>
                    </a:lnTo>
                    <a:lnTo>
                      <a:pt x="23" y="0"/>
                    </a:lnTo>
                    <a:close/>
                  </a:path>
                </a:pathLst>
              </a:custGeom>
              <a:solidFill>
                <a:srgbClr val="AEADA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3" name="Freeform 22"/>
              <p:cNvSpPr>
                <a:spLocks noEditPoints="1"/>
              </p:cNvSpPr>
              <p:nvPr/>
            </p:nvSpPr>
            <p:spPr bwMode="auto">
              <a:xfrm>
                <a:off x="2514885" y="3989841"/>
                <a:ext cx="107209" cy="63689"/>
              </a:xfrm>
              <a:custGeom>
                <a:avLst/>
                <a:gdLst>
                  <a:gd name="T0" fmla="*/ 209 w 209"/>
                  <a:gd name="T1" fmla="*/ 125 h 150"/>
                  <a:gd name="T2" fmla="*/ 195 w 209"/>
                  <a:gd name="T3" fmla="*/ 150 h 150"/>
                  <a:gd name="T4" fmla="*/ 195 w 209"/>
                  <a:gd name="T5" fmla="*/ 150 h 150"/>
                  <a:gd name="T6" fmla="*/ 209 w 209"/>
                  <a:gd name="T7" fmla="*/ 125 h 150"/>
                  <a:gd name="T8" fmla="*/ 209 w 209"/>
                  <a:gd name="T9" fmla="*/ 125 h 150"/>
                  <a:gd name="T10" fmla="*/ 23 w 209"/>
                  <a:gd name="T11" fmla="*/ 0 h 150"/>
                  <a:gd name="T12" fmla="*/ 0 w 209"/>
                  <a:gd name="T13" fmla="*/ 45 h 150"/>
                  <a:gd name="T14" fmla="*/ 0 w 209"/>
                  <a:gd name="T15" fmla="*/ 45 h 150"/>
                  <a:gd name="T16" fmla="*/ 23 w 209"/>
                  <a:gd name="T17" fmla="*/ 0 h 150"/>
                  <a:gd name="T18" fmla="*/ 23 w 209"/>
                  <a:gd name="T19" fmla="*/ 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9" h="150">
                    <a:moveTo>
                      <a:pt x="209" y="125"/>
                    </a:moveTo>
                    <a:lnTo>
                      <a:pt x="195" y="150"/>
                    </a:lnTo>
                    <a:lnTo>
                      <a:pt x="195" y="150"/>
                    </a:lnTo>
                    <a:lnTo>
                      <a:pt x="209" y="125"/>
                    </a:lnTo>
                    <a:lnTo>
                      <a:pt x="209" y="125"/>
                    </a:lnTo>
                    <a:moveTo>
                      <a:pt x="23" y="0"/>
                    </a:moveTo>
                    <a:lnTo>
                      <a:pt x="0" y="45"/>
                    </a:lnTo>
                    <a:lnTo>
                      <a:pt x="0" y="45"/>
                    </a:lnTo>
                    <a:lnTo>
                      <a:pt x="23" y="0"/>
                    </a:lnTo>
                    <a:lnTo>
                      <a:pt x="2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4" name="Freeform 23"/>
              <p:cNvSpPr>
                <a:spLocks/>
              </p:cNvSpPr>
              <p:nvPr/>
            </p:nvSpPr>
            <p:spPr bwMode="auto">
              <a:xfrm>
                <a:off x="2514885" y="3989841"/>
                <a:ext cx="107209" cy="63689"/>
              </a:xfrm>
              <a:custGeom>
                <a:avLst/>
                <a:gdLst>
                  <a:gd name="T0" fmla="*/ 15 w 136"/>
                  <a:gd name="T1" fmla="*/ 0 h 97"/>
                  <a:gd name="T2" fmla="*/ 0 w 136"/>
                  <a:gd name="T3" fmla="*/ 29 h 97"/>
                  <a:gd name="T4" fmla="*/ 59 w 136"/>
                  <a:gd name="T5" fmla="*/ 64 h 97"/>
                  <a:gd name="T6" fmla="*/ 127 w 136"/>
                  <a:gd name="T7" fmla="*/ 97 h 97"/>
                  <a:gd name="T8" fmla="*/ 136 w 136"/>
                  <a:gd name="T9" fmla="*/ 81 h 97"/>
                  <a:gd name="T10" fmla="*/ 15 w 136"/>
                  <a:gd name="T11" fmla="*/ 0 h 97"/>
                </a:gdLst>
                <a:ahLst/>
                <a:cxnLst>
                  <a:cxn ang="0">
                    <a:pos x="T0" y="T1"/>
                  </a:cxn>
                  <a:cxn ang="0">
                    <a:pos x="T2" y="T3"/>
                  </a:cxn>
                  <a:cxn ang="0">
                    <a:pos x="T4" y="T5"/>
                  </a:cxn>
                  <a:cxn ang="0">
                    <a:pos x="T6" y="T7"/>
                  </a:cxn>
                  <a:cxn ang="0">
                    <a:pos x="T8" y="T9"/>
                  </a:cxn>
                  <a:cxn ang="0">
                    <a:pos x="T10" y="T11"/>
                  </a:cxn>
                </a:cxnLst>
                <a:rect l="0" t="0" r="r" b="b"/>
                <a:pathLst>
                  <a:path w="136" h="97">
                    <a:moveTo>
                      <a:pt x="15" y="0"/>
                    </a:moveTo>
                    <a:cubicBezTo>
                      <a:pt x="0" y="29"/>
                      <a:pt x="0" y="29"/>
                      <a:pt x="0" y="29"/>
                    </a:cubicBezTo>
                    <a:cubicBezTo>
                      <a:pt x="20" y="40"/>
                      <a:pt x="40" y="52"/>
                      <a:pt x="59" y="64"/>
                    </a:cubicBezTo>
                    <a:cubicBezTo>
                      <a:pt x="82" y="74"/>
                      <a:pt x="105" y="85"/>
                      <a:pt x="127" y="97"/>
                    </a:cubicBezTo>
                    <a:cubicBezTo>
                      <a:pt x="136" y="81"/>
                      <a:pt x="136" y="81"/>
                      <a:pt x="136" y="81"/>
                    </a:cubicBezTo>
                    <a:cubicBezTo>
                      <a:pt x="94" y="57"/>
                      <a:pt x="53" y="30"/>
                      <a:pt x="15" y="0"/>
                    </a:cubicBezTo>
                  </a:path>
                </a:pathLst>
              </a:custGeom>
              <a:solidFill>
                <a:srgbClr val="3F3E3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5" name="Freeform 24"/>
              <p:cNvSpPr>
                <a:spLocks/>
              </p:cNvSpPr>
              <p:nvPr/>
            </p:nvSpPr>
            <p:spPr bwMode="auto">
              <a:xfrm>
                <a:off x="2924884" y="4441453"/>
                <a:ext cx="247247" cy="251785"/>
              </a:xfrm>
              <a:custGeom>
                <a:avLst/>
                <a:gdLst>
                  <a:gd name="T0" fmla="*/ 173 w 313"/>
                  <a:gd name="T1" fmla="*/ 366 h 385"/>
                  <a:gd name="T2" fmla="*/ 201 w 313"/>
                  <a:gd name="T3" fmla="*/ 381 h 385"/>
                  <a:gd name="T4" fmla="*/ 300 w 313"/>
                  <a:gd name="T5" fmla="*/ 378 h 385"/>
                  <a:gd name="T6" fmla="*/ 307 w 313"/>
                  <a:gd name="T7" fmla="*/ 350 h 385"/>
                  <a:gd name="T8" fmla="*/ 139 w 313"/>
                  <a:gd name="T9" fmla="*/ 13 h 385"/>
                  <a:gd name="T10" fmla="*/ 112 w 313"/>
                  <a:gd name="T11" fmla="*/ 6 h 385"/>
                  <a:gd name="T12" fmla="*/ 12 w 313"/>
                  <a:gd name="T13" fmla="*/ 66 h 385"/>
                  <a:gd name="T14" fmla="*/ 5 w 313"/>
                  <a:gd name="T15" fmla="*/ 93 h 385"/>
                  <a:gd name="T16" fmla="*/ 173 w 313"/>
                  <a:gd name="T17" fmla="*/ 366 h 3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3" h="385">
                    <a:moveTo>
                      <a:pt x="173" y="366"/>
                    </a:moveTo>
                    <a:cubicBezTo>
                      <a:pt x="179" y="376"/>
                      <a:pt x="184" y="381"/>
                      <a:pt x="201" y="381"/>
                    </a:cubicBezTo>
                    <a:cubicBezTo>
                      <a:pt x="201" y="381"/>
                      <a:pt x="277" y="385"/>
                      <a:pt x="300" y="378"/>
                    </a:cubicBezTo>
                    <a:cubicBezTo>
                      <a:pt x="311" y="375"/>
                      <a:pt x="313" y="360"/>
                      <a:pt x="307" y="350"/>
                    </a:cubicBezTo>
                    <a:cubicBezTo>
                      <a:pt x="139" y="13"/>
                      <a:pt x="139" y="13"/>
                      <a:pt x="139" y="13"/>
                    </a:cubicBezTo>
                    <a:cubicBezTo>
                      <a:pt x="134" y="4"/>
                      <a:pt x="121" y="0"/>
                      <a:pt x="112" y="6"/>
                    </a:cubicBezTo>
                    <a:cubicBezTo>
                      <a:pt x="12" y="66"/>
                      <a:pt x="12" y="66"/>
                      <a:pt x="12" y="66"/>
                    </a:cubicBezTo>
                    <a:cubicBezTo>
                      <a:pt x="3" y="71"/>
                      <a:pt x="0" y="84"/>
                      <a:pt x="5" y="93"/>
                    </a:cubicBezTo>
                    <a:cubicBezTo>
                      <a:pt x="173" y="366"/>
                      <a:pt x="173" y="366"/>
                      <a:pt x="173" y="366"/>
                    </a:cubicBezTo>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6" name="Freeform 25"/>
              <p:cNvSpPr>
                <a:spLocks/>
              </p:cNvSpPr>
              <p:nvPr/>
            </p:nvSpPr>
            <p:spPr bwMode="auto">
              <a:xfrm>
                <a:off x="2545630" y="3998826"/>
                <a:ext cx="45719" cy="45719"/>
              </a:xfrm>
              <a:custGeom>
                <a:avLst/>
                <a:gdLst>
                  <a:gd name="T0" fmla="*/ 0 w 23"/>
                  <a:gd name="T1" fmla="*/ 0 h 46"/>
                  <a:gd name="T2" fmla="*/ 0 w 23"/>
                  <a:gd name="T3" fmla="*/ 0 h 46"/>
                  <a:gd name="T4" fmla="*/ 23 w 23"/>
                  <a:gd name="T5" fmla="*/ 46 h 46"/>
                  <a:gd name="T6" fmla="*/ 23 w 23"/>
                  <a:gd name="T7" fmla="*/ 46 h 46"/>
                  <a:gd name="T8" fmla="*/ 0 w 23"/>
                  <a:gd name="T9" fmla="*/ 0 h 46"/>
                </a:gdLst>
                <a:ahLst/>
                <a:cxnLst>
                  <a:cxn ang="0">
                    <a:pos x="T0" y="T1"/>
                  </a:cxn>
                  <a:cxn ang="0">
                    <a:pos x="T2" y="T3"/>
                  </a:cxn>
                  <a:cxn ang="0">
                    <a:pos x="T4" y="T5"/>
                  </a:cxn>
                  <a:cxn ang="0">
                    <a:pos x="T6" y="T7"/>
                  </a:cxn>
                  <a:cxn ang="0">
                    <a:pos x="T8" y="T9"/>
                  </a:cxn>
                </a:cxnLst>
                <a:rect l="0" t="0" r="r" b="b"/>
                <a:pathLst>
                  <a:path w="23" h="46">
                    <a:moveTo>
                      <a:pt x="0" y="0"/>
                    </a:moveTo>
                    <a:lnTo>
                      <a:pt x="0" y="0"/>
                    </a:lnTo>
                    <a:lnTo>
                      <a:pt x="23" y="46"/>
                    </a:lnTo>
                    <a:lnTo>
                      <a:pt x="23" y="46"/>
                    </a:lnTo>
                    <a:lnTo>
                      <a:pt x="0" y="0"/>
                    </a:lnTo>
                    <a:close/>
                  </a:path>
                </a:pathLst>
              </a:custGeom>
              <a:solidFill>
                <a:srgbClr val="AEADA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7" name="Freeform 26"/>
              <p:cNvSpPr>
                <a:spLocks/>
              </p:cNvSpPr>
              <p:nvPr/>
            </p:nvSpPr>
            <p:spPr bwMode="auto">
              <a:xfrm>
                <a:off x="2545630" y="3998826"/>
                <a:ext cx="45719" cy="45719"/>
              </a:xfrm>
              <a:custGeom>
                <a:avLst/>
                <a:gdLst>
                  <a:gd name="T0" fmla="*/ 0 w 23"/>
                  <a:gd name="T1" fmla="*/ 0 h 46"/>
                  <a:gd name="T2" fmla="*/ 0 w 23"/>
                  <a:gd name="T3" fmla="*/ 0 h 46"/>
                  <a:gd name="T4" fmla="*/ 23 w 23"/>
                  <a:gd name="T5" fmla="*/ 46 h 46"/>
                  <a:gd name="T6" fmla="*/ 23 w 23"/>
                  <a:gd name="T7" fmla="*/ 46 h 46"/>
                  <a:gd name="T8" fmla="*/ 0 w 23"/>
                  <a:gd name="T9" fmla="*/ 0 h 46"/>
                </a:gdLst>
                <a:ahLst/>
                <a:cxnLst>
                  <a:cxn ang="0">
                    <a:pos x="T0" y="T1"/>
                  </a:cxn>
                  <a:cxn ang="0">
                    <a:pos x="T2" y="T3"/>
                  </a:cxn>
                  <a:cxn ang="0">
                    <a:pos x="T4" y="T5"/>
                  </a:cxn>
                  <a:cxn ang="0">
                    <a:pos x="T6" y="T7"/>
                  </a:cxn>
                  <a:cxn ang="0">
                    <a:pos x="T8" y="T9"/>
                  </a:cxn>
                </a:cxnLst>
                <a:rect l="0" t="0" r="r" b="b"/>
                <a:pathLst>
                  <a:path w="23" h="46">
                    <a:moveTo>
                      <a:pt x="0" y="0"/>
                    </a:moveTo>
                    <a:lnTo>
                      <a:pt x="0" y="0"/>
                    </a:lnTo>
                    <a:lnTo>
                      <a:pt x="23" y="46"/>
                    </a:lnTo>
                    <a:lnTo>
                      <a:pt x="23" y="46"/>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8" name="Freeform 27"/>
              <p:cNvSpPr>
                <a:spLocks/>
              </p:cNvSpPr>
              <p:nvPr/>
            </p:nvSpPr>
            <p:spPr bwMode="auto">
              <a:xfrm>
                <a:off x="2514372" y="3989628"/>
                <a:ext cx="108235" cy="64114"/>
              </a:xfrm>
              <a:custGeom>
                <a:avLst/>
                <a:gdLst>
                  <a:gd name="T0" fmla="*/ 122 w 137"/>
                  <a:gd name="T1" fmla="*/ 0 h 98"/>
                  <a:gd name="T2" fmla="*/ 0 w 137"/>
                  <a:gd name="T3" fmla="*/ 81 h 98"/>
                  <a:gd name="T4" fmla="*/ 10 w 137"/>
                  <a:gd name="T5" fmla="*/ 98 h 98"/>
                  <a:gd name="T6" fmla="*/ 78 w 137"/>
                  <a:gd name="T7" fmla="*/ 65 h 98"/>
                  <a:gd name="T8" fmla="*/ 137 w 137"/>
                  <a:gd name="T9" fmla="*/ 30 h 98"/>
                  <a:gd name="T10" fmla="*/ 122 w 137"/>
                  <a:gd name="T11" fmla="*/ 0 h 98"/>
                </a:gdLst>
                <a:ahLst/>
                <a:cxnLst>
                  <a:cxn ang="0">
                    <a:pos x="T0" y="T1"/>
                  </a:cxn>
                  <a:cxn ang="0">
                    <a:pos x="T2" y="T3"/>
                  </a:cxn>
                  <a:cxn ang="0">
                    <a:pos x="T4" y="T5"/>
                  </a:cxn>
                  <a:cxn ang="0">
                    <a:pos x="T6" y="T7"/>
                  </a:cxn>
                  <a:cxn ang="0">
                    <a:pos x="T8" y="T9"/>
                  </a:cxn>
                  <a:cxn ang="0">
                    <a:pos x="T10" y="T11"/>
                  </a:cxn>
                </a:cxnLst>
                <a:rect l="0" t="0" r="r" b="b"/>
                <a:pathLst>
                  <a:path w="137" h="98">
                    <a:moveTo>
                      <a:pt x="122" y="0"/>
                    </a:moveTo>
                    <a:cubicBezTo>
                      <a:pt x="83" y="30"/>
                      <a:pt x="43" y="58"/>
                      <a:pt x="0" y="81"/>
                    </a:cubicBezTo>
                    <a:cubicBezTo>
                      <a:pt x="10" y="98"/>
                      <a:pt x="10" y="98"/>
                      <a:pt x="10" y="98"/>
                    </a:cubicBezTo>
                    <a:cubicBezTo>
                      <a:pt x="32" y="86"/>
                      <a:pt x="55" y="75"/>
                      <a:pt x="78" y="65"/>
                    </a:cubicBezTo>
                    <a:cubicBezTo>
                      <a:pt x="97" y="53"/>
                      <a:pt x="117" y="41"/>
                      <a:pt x="137" y="30"/>
                    </a:cubicBezTo>
                    <a:cubicBezTo>
                      <a:pt x="122" y="0"/>
                      <a:pt x="122" y="0"/>
                      <a:pt x="122" y="0"/>
                    </a:cubicBezTo>
                  </a:path>
                </a:pathLst>
              </a:custGeom>
              <a:solidFill>
                <a:srgbClr val="3F3E3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9" name="Freeform 29"/>
              <p:cNvSpPr>
                <a:spLocks noEditPoints="1"/>
              </p:cNvSpPr>
              <p:nvPr/>
            </p:nvSpPr>
            <p:spPr bwMode="auto">
              <a:xfrm>
                <a:off x="1859577" y="3435320"/>
                <a:ext cx="1417825" cy="1172731"/>
              </a:xfrm>
              <a:custGeom>
                <a:avLst/>
                <a:gdLst>
                  <a:gd name="T0" fmla="*/ 897 w 1794"/>
                  <a:gd name="T1" fmla="*/ 1793 h 1793"/>
                  <a:gd name="T2" fmla="*/ 263 w 1794"/>
                  <a:gd name="T3" fmla="*/ 1531 h 1793"/>
                  <a:gd name="T4" fmla="*/ 0 w 1794"/>
                  <a:gd name="T5" fmla="*/ 897 h 1793"/>
                  <a:gd name="T6" fmla="*/ 263 w 1794"/>
                  <a:gd name="T7" fmla="*/ 262 h 1793"/>
                  <a:gd name="T8" fmla="*/ 897 w 1794"/>
                  <a:gd name="T9" fmla="*/ 0 h 1793"/>
                  <a:gd name="T10" fmla="*/ 1531 w 1794"/>
                  <a:gd name="T11" fmla="*/ 262 h 1793"/>
                  <a:gd name="T12" fmla="*/ 1794 w 1794"/>
                  <a:gd name="T13" fmla="*/ 897 h 1793"/>
                  <a:gd name="T14" fmla="*/ 1531 w 1794"/>
                  <a:gd name="T15" fmla="*/ 1531 h 1793"/>
                  <a:gd name="T16" fmla="*/ 897 w 1794"/>
                  <a:gd name="T17" fmla="*/ 1793 h 1793"/>
                  <a:gd name="T18" fmla="*/ 897 w 1794"/>
                  <a:gd name="T19" fmla="*/ 79 h 1793"/>
                  <a:gd name="T20" fmla="*/ 79 w 1794"/>
                  <a:gd name="T21" fmla="*/ 897 h 1793"/>
                  <a:gd name="T22" fmla="*/ 897 w 1794"/>
                  <a:gd name="T23" fmla="*/ 1714 h 1793"/>
                  <a:gd name="T24" fmla="*/ 1715 w 1794"/>
                  <a:gd name="T25" fmla="*/ 897 h 1793"/>
                  <a:gd name="T26" fmla="*/ 897 w 1794"/>
                  <a:gd name="T27" fmla="*/ 79 h 17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94" h="1793">
                    <a:moveTo>
                      <a:pt x="897" y="1793"/>
                    </a:moveTo>
                    <a:cubicBezTo>
                      <a:pt x="658" y="1793"/>
                      <a:pt x="432" y="1700"/>
                      <a:pt x="263" y="1531"/>
                    </a:cubicBezTo>
                    <a:cubicBezTo>
                      <a:pt x="94" y="1361"/>
                      <a:pt x="0" y="1136"/>
                      <a:pt x="0" y="897"/>
                    </a:cubicBezTo>
                    <a:cubicBezTo>
                      <a:pt x="0" y="657"/>
                      <a:pt x="94" y="432"/>
                      <a:pt x="263" y="262"/>
                    </a:cubicBezTo>
                    <a:cubicBezTo>
                      <a:pt x="432" y="93"/>
                      <a:pt x="658" y="0"/>
                      <a:pt x="897" y="0"/>
                    </a:cubicBezTo>
                    <a:cubicBezTo>
                      <a:pt x="1137" y="0"/>
                      <a:pt x="1362" y="93"/>
                      <a:pt x="1531" y="262"/>
                    </a:cubicBezTo>
                    <a:cubicBezTo>
                      <a:pt x="1701" y="432"/>
                      <a:pt x="1794" y="657"/>
                      <a:pt x="1794" y="897"/>
                    </a:cubicBezTo>
                    <a:cubicBezTo>
                      <a:pt x="1794" y="1136"/>
                      <a:pt x="1701" y="1361"/>
                      <a:pt x="1531" y="1531"/>
                    </a:cubicBezTo>
                    <a:cubicBezTo>
                      <a:pt x="1362" y="1700"/>
                      <a:pt x="1137" y="1793"/>
                      <a:pt x="897" y="1793"/>
                    </a:cubicBezTo>
                    <a:moveTo>
                      <a:pt x="897" y="79"/>
                    </a:moveTo>
                    <a:cubicBezTo>
                      <a:pt x="446" y="79"/>
                      <a:pt x="79" y="446"/>
                      <a:pt x="79" y="897"/>
                    </a:cubicBezTo>
                    <a:cubicBezTo>
                      <a:pt x="79" y="1348"/>
                      <a:pt x="446" y="1714"/>
                      <a:pt x="897" y="1714"/>
                    </a:cubicBezTo>
                    <a:cubicBezTo>
                      <a:pt x="1348" y="1714"/>
                      <a:pt x="1715" y="1348"/>
                      <a:pt x="1715" y="897"/>
                    </a:cubicBezTo>
                    <a:cubicBezTo>
                      <a:pt x="1715" y="446"/>
                      <a:pt x="1348" y="79"/>
                      <a:pt x="897" y="79"/>
                    </a:cubicBezTo>
                  </a:path>
                </a:pathLst>
              </a:custGeom>
              <a:solidFill>
                <a:srgbClr val="EA55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0" name="Freeform 30"/>
              <p:cNvSpPr>
                <a:spLocks noEditPoints="1"/>
              </p:cNvSpPr>
              <p:nvPr/>
            </p:nvSpPr>
            <p:spPr bwMode="auto">
              <a:xfrm>
                <a:off x="1915233" y="3481176"/>
                <a:ext cx="1306513" cy="1081019"/>
              </a:xfrm>
              <a:custGeom>
                <a:avLst/>
                <a:gdLst>
                  <a:gd name="T0" fmla="*/ 826 w 1653"/>
                  <a:gd name="T1" fmla="*/ 1653 h 1653"/>
                  <a:gd name="T2" fmla="*/ 0 w 1653"/>
                  <a:gd name="T3" fmla="*/ 827 h 1653"/>
                  <a:gd name="T4" fmla="*/ 826 w 1653"/>
                  <a:gd name="T5" fmla="*/ 0 h 1653"/>
                  <a:gd name="T6" fmla="*/ 1653 w 1653"/>
                  <a:gd name="T7" fmla="*/ 827 h 1653"/>
                  <a:gd name="T8" fmla="*/ 826 w 1653"/>
                  <a:gd name="T9" fmla="*/ 1653 h 1653"/>
                  <a:gd name="T10" fmla="*/ 826 w 1653"/>
                  <a:gd name="T11" fmla="*/ 49 h 1653"/>
                  <a:gd name="T12" fmla="*/ 48 w 1653"/>
                  <a:gd name="T13" fmla="*/ 827 h 1653"/>
                  <a:gd name="T14" fmla="*/ 826 w 1653"/>
                  <a:gd name="T15" fmla="*/ 1605 h 1653"/>
                  <a:gd name="T16" fmla="*/ 1604 w 1653"/>
                  <a:gd name="T17" fmla="*/ 827 h 1653"/>
                  <a:gd name="T18" fmla="*/ 826 w 1653"/>
                  <a:gd name="T19" fmla="*/ 49 h 16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53" h="1653">
                    <a:moveTo>
                      <a:pt x="826" y="1653"/>
                    </a:moveTo>
                    <a:cubicBezTo>
                      <a:pt x="371" y="1653"/>
                      <a:pt x="0" y="1282"/>
                      <a:pt x="0" y="827"/>
                    </a:cubicBezTo>
                    <a:cubicBezTo>
                      <a:pt x="0" y="371"/>
                      <a:pt x="371" y="0"/>
                      <a:pt x="826" y="0"/>
                    </a:cubicBezTo>
                    <a:cubicBezTo>
                      <a:pt x="1282" y="0"/>
                      <a:pt x="1653" y="371"/>
                      <a:pt x="1653" y="827"/>
                    </a:cubicBezTo>
                    <a:cubicBezTo>
                      <a:pt x="1653" y="1282"/>
                      <a:pt x="1282" y="1653"/>
                      <a:pt x="826" y="1653"/>
                    </a:cubicBezTo>
                    <a:moveTo>
                      <a:pt x="826" y="49"/>
                    </a:moveTo>
                    <a:cubicBezTo>
                      <a:pt x="397" y="49"/>
                      <a:pt x="48" y="398"/>
                      <a:pt x="48" y="827"/>
                    </a:cubicBezTo>
                    <a:cubicBezTo>
                      <a:pt x="48" y="1256"/>
                      <a:pt x="397" y="1605"/>
                      <a:pt x="826" y="1605"/>
                    </a:cubicBezTo>
                    <a:cubicBezTo>
                      <a:pt x="1255" y="1605"/>
                      <a:pt x="1604" y="1256"/>
                      <a:pt x="1604" y="827"/>
                    </a:cubicBezTo>
                    <a:cubicBezTo>
                      <a:pt x="1604" y="398"/>
                      <a:pt x="1255" y="49"/>
                      <a:pt x="826" y="49"/>
                    </a:cubicBezTo>
                  </a:path>
                </a:pathLst>
              </a:custGeom>
              <a:solidFill>
                <a:srgbClr val="DFDED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1" name="Freeform 31"/>
              <p:cNvSpPr>
                <a:spLocks noEditPoints="1"/>
              </p:cNvSpPr>
              <p:nvPr/>
            </p:nvSpPr>
            <p:spPr bwMode="auto">
              <a:xfrm>
                <a:off x="1886507" y="3456974"/>
                <a:ext cx="1363965" cy="1129422"/>
              </a:xfrm>
              <a:custGeom>
                <a:avLst/>
                <a:gdLst>
                  <a:gd name="T0" fmla="*/ 863 w 1726"/>
                  <a:gd name="T1" fmla="*/ 1690 h 1727"/>
                  <a:gd name="T2" fmla="*/ 37 w 1726"/>
                  <a:gd name="T3" fmla="*/ 864 h 1727"/>
                  <a:gd name="T4" fmla="*/ 863 w 1726"/>
                  <a:gd name="T5" fmla="*/ 37 h 1727"/>
                  <a:gd name="T6" fmla="*/ 1690 w 1726"/>
                  <a:gd name="T7" fmla="*/ 864 h 1727"/>
                  <a:gd name="T8" fmla="*/ 1690 w 1726"/>
                  <a:gd name="T9" fmla="*/ 864 h 1727"/>
                  <a:gd name="T10" fmla="*/ 1690 w 1726"/>
                  <a:gd name="T11" fmla="*/ 864 h 1727"/>
                  <a:gd name="T12" fmla="*/ 863 w 1726"/>
                  <a:gd name="T13" fmla="*/ 1690 h 1727"/>
                  <a:gd name="T14" fmla="*/ 863 w 1726"/>
                  <a:gd name="T15" fmla="*/ 1690 h 1727"/>
                  <a:gd name="T16" fmla="*/ 863 w 1726"/>
                  <a:gd name="T17" fmla="*/ 0 h 1727"/>
                  <a:gd name="T18" fmla="*/ 0 w 1726"/>
                  <a:gd name="T19" fmla="*/ 864 h 1727"/>
                  <a:gd name="T20" fmla="*/ 863 w 1726"/>
                  <a:gd name="T21" fmla="*/ 1727 h 1727"/>
                  <a:gd name="T22" fmla="*/ 1726 w 1726"/>
                  <a:gd name="T23" fmla="*/ 864 h 1727"/>
                  <a:gd name="T24" fmla="*/ 863 w 1726"/>
                  <a:gd name="T25" fmla="*/ 0 h 17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26" h="1727">
                    <a:moveTo>
                      <a:pt x="863" y="1690"/>
                    </a:moveTo>
                    <a:cubicBezTo>
                      <a:pt x="408" y="1690"/>
                      <a:pt x="37" y="1319"/>
                      <a:pt x="37" y="864"/>
                    </a:cubicBezTo>
                    <a:cubicBezTo>
                      <a:pt x="37" y="408"/>
                      <a:pt x="408" y="37"/>
                      <a:pt x="863" y="37"/>
                    </a:cubicBezTo>
                    <a:cubicBezTo>
                      <a:pt x="1319" y="37"/>
                      <a:pt x="1690" y="408"/>
                      <a:pt x="1690" y="864"/>
                    </a:cubicBezTo>
                    <a:cubicBezTo>
                      <a:pt x="1690" y="864"/>
                      <a:pt x="1690" y="864"/>
                      <a:pt x="1690" y="864"/>
                    </a:cubicBezTo>
                    <a:cubicBezTo>
                      <a:pt x="1690" y="864"/>
                      <a:pt x="1690" y="864"/>
                      <a:pt x="1690" y="864"/>
                    </a:cubicBezTo>
                    <a:cubicBezTo>
                      <a:pt x="1690" y="1319"/>
                      <a:pt x="1319" y="1690"/>
                      <a:pt x="863" y="1690"/>
                    </a:cubicBezTo>
                    <a:cubicBezTo>
                      <a:pt x="863" y="1690"/>
                      <a:pt x="863" y="1690"/>
                      <a:pt x="863" y="1690"/>
                    </a:cubicBezTo>
                    <a:moveTo>
                      <a:pt x="863" y="0"/>
                    </a:moveTo>
                    <a:cubicBezTo>
                      <a:pt x="387" y="0"/>
                      <a:pt x="0" y="388"/>
                      <a:pt x="0" y="864"/>
                    </a:cubicBezTo>
                    <a:cubicBezTo>
                      <a:pt x="0" y="1340"/>
                      <a:pt x="387" y="1727"/>
                      <a:pt x="863" y="1727"/>
                    </a:cubicBezTo>
                    <a:cubicBezTo>
                      <a:pt x="1339" y="1727"/>
                      <a:pt x="1726" y="1340"/>
                      <a:pt x="1726" y="864"/>
                    </a:cubicBezTo>
                    <a:cubicBezTo>
                      <a:pt x="1726" y="388"/>
                      <a:pt x="1339" y="0"/>
                      <a:pt x="863" y="0"/>
                    </a:cubicBezTo>
                  </a:path>
                </a:pathLst>
              </a:custGeom>
              <a:solidFill>
                <a:srgbClr val="CD4A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4" name="Freeform 34"/>
              <p:cNvSpPr>
                <a:spLocks noEditPoints="1"/>
              </p:cNvSpPr>
              <p:nvPr/>
            </p:nvSpPr>
            <p:spPr bwMode="auto">
              <a:xfrm>
                <a:off x="2482568" y="3539389"/>
                <a:ext cx="3078" cy="29722"/>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7" name="Freeform 40"/>
              <p:cNvSpPr>
                <a:spLocks noEditPoints="1"/>
              </p:cNvSpPr>
              <p:nvPr/>
            </p:nvSpPr>
            <p:spPr bwMode="auto">
              <a:xfrm>
                <a:off x="2545630" y="3998826"/>
                <a:ext cx="45719" cy="45719"/>
              </a:xfrm>
              <a:custGeom>
                <a:avLst/>
                <a:gdLst>
                  <a:gd name="T0" fmla="*/ 8 w 8"/>
                  <a:gd name="T1" fmla="*/ 50 h 50"/>
                  <a:gd name="T2" fmla="*/ 8 w 8"/>
                  <a:gd name="T3" fmla="*/ 50 h 50"/>
                  <a:gd name="T4" fmla="*/ 8 w 8"/>
                  <a:gd name="T5" fmla="*/ 50 h 50"/>
                  <a:gd name="T6" fmla="*/ 8 w 8"/>
                  <a:gd name="T7" fmla="*/ 50 h 50"/>
                  <a:gd name="T8" fmla="*/ 0 w 8"/>
                  <a:gd name="T9" fmla="*/ 11 h 50"/>
                  <a:gd name="T10" fmla="*/ 0 w 8"/>
                  <a:gd name="T11" fmla="*/ 11 h 50"/>
                  <a:gd name="T12" fmla="*/ 0 w 8"/>
                  <a:gd name="T13" fmla="*/ 11 h 50"/>
                  <a:gd name="T14" fmla="*/ 0 w 8"/>
                  <a:gd name="T15" fmla="*/ 11 h 50"/>
                  <a:gd name="T16" fmla="*/ 0 w 8"/>
                  <a:gd name="T17" fmla="*/ 11 h 50"/>
                  <a:gd name="T18" fmla="*/ 0 w 8"/>
                  <a:gd name="T19" fmla="*/ 11 h 50"/>
                  <a:gd name="T20" fmla="*/ 0 w 8"/>
                  <a:gd name="T21" fmla="*/ 10 h 50"/>
                  <a:gd name="T22" fmla="*/ 0 w 8"/>
                  <a:gd name="T23" fmla="*/ 10 h 50"/>
                  <a:gd name="T24" fmla="*/ 0 w 8"/>
                  <a:gd name="T25" fmla="*/ 10 h 50"/>
                  <a:gd name="T26" fmla="*/ 0 w 8"/>
                  <a:gd name="T27" fmla="*/ 10 h 50"/>
                  <a:gd name="T28" fmla="*/ 0 w 8"/>
                  <a:gd name="T29" fmla="*/ 9 h 50"/>
                  <a:gd name="T30" fmla="*/ 0 w 8"/>
                  <a:gd name="T31" fmla="*/ 9 h 50"/>
                  <a:gd name="T32" fmla="*/ 0 w 8"/>
                  <a:gd name="T33" fmla="*/ 9 h 50"/>
                  <a:gd name="T34" fmla="*/ 0 w 8"/>
                  <a:gd name="T35" fmla="*/ 9 h 50"/>
                  <a:gd name="T36" fmla="*/ 0 w 8"/>
                  <a:gd name="T37" fmla="*/ 9 h 50"/>
                  <a:gd name="T38" fmla="*/ 0 w 8"/>
                  <a:gd name="T39" fmla="*/ 9 h 50"/>
                  <a:gd name="T40" fmla="*/ 0 w 8"/>
                  <a:gd name="T41" fmla="*/ 8 h 50"/>
                  <a:gd name="T42" fmla="*/ 0 w 8"/>
                  <a:gd name="T43" fmla="*/ 8 h 50"/>
                  <a:gd name="T44" fmla="*/ 0 w 8"/>
                  <a:gd name="T45" fmla="*/ 8 h 50"/>
                  <a:gd name="T46" fmla="*/ 0 w 8"/>
                  <a:gd name="T47" fmla="*/ 7 h 50"/>
                  <a:gd name="T48" fmla="*/ 0 w 8"/>
                  <a:gd name="T49" fmla="*/ 7 h 50"/>
                  <a:gd name="T50" fmla="*/ 0 w 8"/>
                  <a:gd name="T51" fmla="*/ 7 h 50"/>
                  <a:gd name="T52" fmla="*/ 0 w 8"/>
                  <a:gd name="T53" fmla="*/ 7 h 50"/>
                  <a:gd name="T54" fmla="*/ 0 w 8"/>
                  <a:gd name="T55" fmla="*/ 7 h 50"/>
                  <a:gd name="T56" fmla="*/ 0 w 8"/>
                  <a:gd name="T57" fmla="*/ 7 h 50"/>
                  <a:gd name="T58" fmla="*/ 0 w 8"/>
                  <a:gd name="T59" fmla="*/ 6 h 50"/>
                  <a:gd name="T60" fmla="*/ 0 w 8"/>
                  <a:gd name="T61" fmla="*/ 6 h 50"/>
                  <a:gd name="T62" fmla="*/ 0 w 8"/>
                  <a:gd name="T63" fmla="*/ 6 h 50"/>
                  <a:gd name="T64" fmla="*/ 0 w 8"/>
                  <a:gd name="T65" fmla="*/ 6 h 50"/>
                  <a:gd name="T66" fmla="*/ 0 w 8"/>
                  <a:gd name="T67" fmla="*/ 6 h 50"/>
                  <a:gd name="T68" fmla="*/ 0 w 8"/>
                  <a:gd name="T69" fmla="*/ 6 h 50"/>
                  <a:gd name="T70" fmla="*/ 0 w 8"/>
                  <a:gd name="T71" fmla="*/ 5 h 50"/>
                  <a:gd name="T72" fmla="*/ 0 w 8"/>
                  <a:gd name="T73" fmla="*/ 5 h 50"/>
                  <a:gd name="T74" fmla="*/ 0 w 8"/>
                  <a:gd name="T75" fmla="*/ 5 h 50"/>
                  <a:gd name="T76" fmla="*/ 0 w 8"/>
                  <a:gd name="T77" fmla="*/ 5 h 50"/>
                  <a:gd name="T78" fmla="*/ 0 w 8"/>
                  <a:gd name="T79" fmla="*/ 5 h 50"/>
                  <a:gd name="T80" fmla="*/ 0 w 8"/>
                  <a:gd name="T81" fmla="*/ 4 h 50"/>
                  <a:gd name="T82" fmla="*/ 0 w 8"/>
                  <a:gd name="T83" fmla="*/ 4 h 50"/>
                  <a:gd name="T84" fmla="*/ 0 w 8"/>
                  <a:gd name="T85" fmla="*/ 4 h 50"/>
                  <a:gd name="T86" fmla="*/ 0 w 8"/>
                  <a:gd name="T87" fmla="*/ 4 h 50"/>
                  <a:gd name="T88" fmla="*/ 0 w 8"/>
                  <a:gd name="T89" fmla="*/ 3 h 50"/>
                  <a:gd name="T90" fmla="*/ 0 w 8"/>
                  <a:gd name="T91" fmla="*/ 3 h 50"/>
                  <a:gd name="T92" fmla="*/ 0 w 8"/>
                  <a:gd name="T93" fmla="*/ 3 h 50"/>
                  <a:gd name="T94" fmla="*/ 0 w 8"/>
                  <a:gd name="T95" fmla="*/ 3 h 50"/>
                  <a:gd name="T96" fmla="*/ 0 w 8"/>
                  <a:gd name="T97" fmla="*/ 3 h 50"/>
                  <a:gd name="T98" fmla="*/ 0 w 8"/>
                  <a:gd name="T99" fmla="*/ 3 h 50"/>
                  <a:gd name="T100" fmla="*/ 0 w 8"/>
                  <a:gd name="T101" fmla="*/ 2 h 50"/>
                  <a:gd name="T102" fmla="*/ 0 w 8"/>
                  <a:gd name="T103" fmla="*/ 2 h 50"/>
                  <a:gd name="T104" fmla="*/ 0 w 8"/>
                  <a:gd name="T105" fmla="*/ 2 h 50"/>
                  <a:gd name="T106" fmla="*/ 0 w 8"/>
                  <a:gd name="T107" fmla="*/ 2 h 50"/>
                  <a:gd name="T108" fmla="*/ 0 w 8"/>
                  <a:gd name="T109" fmla="*/ 2 h 50"/>
                  <a:gd name="T110" fmla="*/ 0 w 8"/>
                  <a:gd name="T111" fmla="*/ 1 h 50"/>
                  <a:gd name="T112" fmla="*/ 0 w 8"/>
                  <a:gd name="T113" fmla="*/ 0 h 50"/>
                  <a:gd name="T114" fmla="*/ 0 w 8"/>
                  <a:gd name="T115"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8" h="50">
                    <a:moveTo>
                      <a:pt x="8" y="50"/>
                    </a:moveTo>
                    <a:cubicBezTo>
                      <a:pt x="8" y="50"/>
                      <a:pt x="8" y="50"/>
                      <a:pt x="8" y="50"/>
                    </a:cubicBezTo>
                    <a:cubicBezTo>
                      <a:pt x="8" y="50"/>
                      <a:pt x="8" y="50"/>
                      <a:pt x="8" y="50"/>
                    </a:cubicBezTo>
                    <a:moveTo>
                      <a:pt x="8" y="50"/>
                    </a:moveTo>
                    <a:cubicBezTo>
                      <a:pt x="8" y="50"/>
                      <a:pt x="8" y="50"/>
                      <a:pt x="8" y="50"/>
                    </a:cubicBezTo>
                    <a:cubicBezTo>
                      <a:pt x="8" y="50"/>
                      <a:pt x="8" y="50"/>
                      <a:pt x="8" y="50"/>
                    </a:cubicBezTo>
                    <a:moveTo>
                      <a:pt x="8" y="49"/>
                    </a:moveTo>
                    <a:cubicBezTo>
                      <a:pt x="8" y="50"/>
                      <a:pt x="8" y="50"/>
                      <a:pt x="8" y="50"/>
                    </a:cubicBezTo>
                    <a:cubicBezTo>
                      <a:pt x="8" y="50"/>
                      <a:pt x="8" y="50"/>
                      <a:pt x="8" y="49"/>
                    </a:cubicBezTo>
                    <a:moveTo>
                      <a:pt x="0" y="11"/>
                    </a:moveTo>
                    <a:cubicBezTo>
                      <a:pt x="0" y="25"/>
                      <a:pt x="2" y="38"/>
                      <a:pt x="8" y="49"/>
                    </a:cubicBezTo>
                    <a:cubicBezTo>
                      <a:pt x="2" y="38"/>
                      <a:pt x="0" y="25"/>
                      <a:pt x="0" y="11"/>
                    </a:cubicBezTo>
                    <a:moveTo>
                      <a:pt x="0" y="11"/>
                    </a:moveTo>
                    <a:cubicBezTo>
                      <a:pt x="0" y="11"/>
                      <a:pt x="0" y="11"/>
                      <a:pt x="0" y="11"/>
                    </a:cubicBezTo>
                    <a:cubicBezTo>
                      <a:pt x="0" y="11"/>
                      <a:pt x="0" y="11"/>
                      <a:pt x="0" y="11"/>
                    </a:cubicBezTo>
                    <a:moveTo>
                      <a:pt x="0" y="11"/>
                    </a:moveTo>
                    <a:cubicBezTo>
                      <a:pt x="0" y="11"/>
                      <a:pt x="0" y="11"/>
                      <a:pt x="0" y="11"/>
                    </a:cubicBezTo>
                    <a:cubicBezTo>
                      <a:pt x="0" y="11"/>
                      <a:pt x="0" y="11"/>
                      <a:pt x="0" y="11"/>
                    </a:cubicBezTo>
                    <a:moveTo>
                      <a:pt x="0" y="10"/>
                    </a:moveTo>
                    <a:cubicBezTo>
                      <a:pt x="0" y="11"/>
                      <a:pt x="0" y="11"/>
                      <a:pt x="0" y="11"/>
                    </a:cubicBezTo>
                    <a:cubicBezTo>
                      <a:pt x="0" y="11"/>
                      <a:pt x="0" y="11"/>
                      <a:pt x="0" y="10"/>
                    </a:cubicBezTo>
                    <a:moveTo>
                      <a:pt x="0" y="10"/>
                    </a:moveTo>
                    <a:cubicBezTo>
                      <a:pt x="0" y="10"/>
                      <a:pt x="0" y="10"/>
                      <a:pt x="0" y="10"/>
                    </a:cubicBezTo>
                    <a:cubicBezTo>
                      <a:pt x="0" y="10"/>
                      <a:pt x="0" y="10"/>
                      <a:pt x="0" y="10"/>
                    </a:cubicBezTo>
                    <a:cubicBezTo>
                      <a:pt x="0" y="10"/>
                      <a:pt x="0" y="10"/>
                      <a:pt x="0" y="10"/>
                    </a:cubicBezTo>
                    <a:cubicBezTo>
                      <a:pt x="0" y="10"/>
                      <a:pt x="0" y="10"/>
                      <a:pt x="0" y="10"/>
                    </a:cubicBezTo>
                    <a:moveTo>
                      <a:pt x="0" y="10"/>
                    </a:moveTo>
                    <a:cubicBezTo>
                      <a:pt x="0" y="10"/>
                      <a:pt x="0" y="10"/>
                      <a:pt x="0" y="10"/>
                    </a:cubicBezTo>
                    <a:cubicBezTo>
                      <a:pt x="0" y="10"/>
                      <a:pt x="0" y="10"/>
                      <a:pt x="0" y="10"/>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8"/>
                    </a:moveTo>
                    <a:cubicBezTo>
                      <a:pt x="0" y="8"/>
                      <a:pt x="0" y="8"/>
                      <a:pt x="0" y="9"/>
                    </a:cubicBezTo>
                    <a:cubicBezTo>
                      <a:pt x="0" y="8"/>
                      <a:pt x="0" y="8"/>
                      <a:pt x="0" y="8"/>
                    </a:cubicBezTo>
                    <a:moveTo>
                      <a:pt x="0" y="8"/>
                    </a:moveTo>
                    <a:cubicBezTo>
                      <a:pt x="0" y="8"/>
                      <a:pt x="0" y="8"/>
                      <a:pt x="0" y="8"/>
                    </a:cubicBezTo>
                    <a:cubicBezTo>
                      <a:pt x="0" y="8"/>
                      <a:pt x="0" y="8"/>
                      <a:pt x="0" y="8"/>
                    </a:cubicBezTo>
                    <a:moveTo>
                      <a:pt x="0" y="8"/>
                    </a:moveTo>
                    <a:cubicBezTo>
                      <a:pt x="0" y="8"/>
                      <a:pt x="0" y="8"/>
                      <a:pt x="0" y="8"/>
                    </a:cubicBezTo>
                    <a:cubicBezTo>
                      <a:pt x="0" y="8"/>
                      <a:pt x="0" y="8"/>
                      <a:pt x="0" y="8"/>
                    </a:cubicBezTo>
                    <a:moveTo>
                      <a:pt x="0" y="7"/>
                    </a:moveTo>
                    <a:cubicBezTo>
                      <a:pt x="0" y="8"/>
                      <a:pt x="0" y="8"/>
                      <a:pt x="0" y="8"/>
                    </a:cubicBezTo>
                    <a:cubicBezTo>
                      <a:pt x="0" y="8"/>
                      <a:pt x="0" y="8"/>
                      <a:pt x="0" y="7"/>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5"/>
                    </a:moveTo>
                    <a:cubicBezTo>
                      <a:pt x="0" y="5"/>
                      <a:pt x="0" y="6"/>
                      <a:pt x="0" y="6"/>
                    </a:cubicBezTo>
                    <a:cubicBezTo>
                      <a:pt x="0" y="6"/>
                      <a:pt x="0" y="5"/>
                      <a:pt x="0" y="5"/>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3"/>
                    </a:moveTo>
                    <a:cubicBezTo>
                      <a:pt x="0" y="3"/>
                      <a:pt x="0" y="3"/>
                      <a:pt x="0" y="4"/>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2"/>
                    </a:moveTo>
                    <a:cubicBezTo>
                      <a:pt x="0" y="3"/>
                      <a:pt x="0" y="3"/>
                      <a:pt x="0" y="3"/>
                    </a:cubicBezTo>
                    <a:cubicBezTo>
                      <a:pt x="0" y="3"/>
                      <a:pt x="0" y="3"/>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1"/>
                    </a:moveTo>
                    <a:cubicBezTo>
                      <a:pt x="0" y="1"/>
                      <a:pt x="0" y="1"/>
                      <a:pt x="0" y="1"/>
                    </a:cubicBezTo>
                    <a:cubicBezTo>
                      <a:pt x="0" y="1"/>
                      <a:pt x="0" y="1"/>
                      <a:pt x="0" y="1"/>
                    </a:cubicBezTo>
                    <a:moveTo>
                      <a:pt x="0" y="0"/>
                    </a:moveTo>
                    <a:cubicBezTo>
                      <a:pt x="0" y="0"/>
                      <a:pt x="0" y="0"/>
                      <a:pt x="0" y="0"/>
                    </a:cubicBezTo>
                    <a:cubicBezTo>
                      <a:pt x="0" y="0"/>
                      <a:pt x="0" y="0"/>
                      <a:pt x="0"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8" name="Freeform 52"/>
              <p:cNvSpPr>
                <a:spLocks noEditPoints="1"/>
              </p:cNvSpPr>
              <p:nvPr/>
            </p:nvSpPr>
            <p:spPr bwMode="auto">
              <a:xfrm>
                <a:off x="2545630" y="3998826"/>
                <a:ext cx="45719" cy="45719"/>
              </a:xfrm>
              <a:custGeom>
                <a:avLst/>
                <a:gdLst>
                  <a:gd name="T0" fmla="*/ 0 w 25"/>
                  <a:gd name="T1" fmla="*/ 65 h 65"/>
                  <a:gd name="T2" fmla="*/ 0 w 25"/>
                  <a:gd name="T3" fmla="*/ 65 h 65"/>
                  <a:gd name="T4" fmla="*/ 0 w 25"/>
                  <a:gd name="T5" fmla="*/ 65 h 65"/>
                  <a:gd name="T6" fmla="*/ 0 w 25"/>
                  <a:gd name="T7" fmla="*/ 65 h 65"/>
                  <a:gd name="T8" fmla="*/ 0 w 25"/>
                  <a:gd name="T9" fmla="*/ 65 h 65"/>
                  <a:gd name="T10" fmla="*/ 0 w 25"/>
                  <a:gd name="T11" fmla="*/ 65 h 65"/>
                  <a:gd name="T12" fmla="*/ 0 w 25"/>
                  <a:gd name="T13" fmla="*/ 64 h 65"/>
                  <a:gd name="T14" fmla="*/ 0 w 25"/>
                  <a:gd name="T15" fmla="*/ 64 h 65"/>
                  <a:gd name="T16" fmla="*/ 0 w 25"/>
                  <a:gd name="T17" fmla="*/ 64 h 65"/>
                  <a:gd name="T18" fmla="*/ 0 w 25"/>
                  <a:gd name="T19" fmla="*/ 64 h 65"/>
                  <a:gd name="T20" fmla="*/ 0 w 25"/>
                  <a:gd name="T21" fmla="*/ 64 h 65"/>
                  <a:gd name="T22" fmla="*/ 0 w 25"/>
                  <a:gd name="T23" fmla="*/ 64 h 65"/>
                  <a:gd name="T24" fmla="*/ 0 w 25"/>
                  <a:gd name="T25" fmla="*/ 64 h 65"/>
                  <a:gd name="T26" fmla="*/ 0 w 25"/>
                  <a:gd name="T27" fmla="*/ 64 h 65"/>
                  <a:gd name="T28" fmla="*/ 0 w 25"/>
                  <a:gd name="T29" fmla="*/ 64 h 65"/>
                  <a:gd name="T30" fmla="*/ 0 w 25"/>
                  <a:gd name="T31" fmla="*/ 63 h 65"/>
                  <a:gd name="T32" fmla="*/ 0 w 25"/>
                  <a:gd name="T33" fmla="*/ 64 h 65"/>
                  <a:gd name="T34" fmla="*/ 0 w 25"/>
                  <a:gd name="T35" fmla="*/ 64 h 65"/>
                  <a:gd name="T36" fmla="*/ 0 w 25"/>
                  <a:gd name="T37" fmla="*/ 63 h 65"/>
                  <a:gd name="T38" fmla="*/ 25 w 25"/>
                  <a:gd name="T39" fmla="*/ 0 h 65"/>
                  <a:gd name="T40" fmla="*/ 0 w 25"/>
                  <a:gd name="T41" fmla="*/ 63 h 65"/>
                  <a:gd name="T42" fmla="*/ 25 w 25"/>
                  <a:gd name="T43" fmla="*/ 0 h 65"/>
                  <a:gd name="T44" fmla="*/ 25 w 25"/>
                  <a:gd name="T45" fmla="*/ 0 h 65"/>
                  <a:gd name="T46" fmla="*/ 25 w 25"/>
                  <a:gd name="T47" fmla="*/ 0 h 65"/>
                  <a:gd name="T48" fmla="*/ 25 w 25"/>
                  <a:gd name="T49" fmla="*/ 0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5" h="65">
                    <a:moveTo>
                      <a:pt x="0" y="65"/>
                    </a:moveTo>
                    <a:cubicBezTo>
                      <a:pt x="0" y="65"/>
                      <a:pt x="0" y="65"/>
                      <a:pt x="0" y="65"/>
                    </a:cubicBezTo>
                    <a:cubicBezTo>
                      <a:pt x="0" y="65"/>
                      <a:pt x="0" y="65"/>
                      <a:pt x="0" y="65"/>
                    </a:cubicBezTo>
                    <a:moveTo>
                      <a:pt x="0" y="65"/>
                    </a:moveTo>
                    <a:cubicBezTo>
                      <a:pt x="0" y="65"/>
                      <a:pt x="0" y="65"/>
                      <a:pt x="0" y="65"/>
                    </a:cubicBezTo>
                    <a:cubicBezTo>
                      <a:pt x="0" y="65"/>
                      <a:pt x="0" y="65"/>
                      <a:pt x="0" y="65"/>
                    </a:cubicBezTo>
                    <a:moveTo>
                      <a:pt x="0" y="64"/>
                    </a:moveTo>
                    <a:cubicBezTo>
                      <a:pt x="0" y="64"/>
                      <a:pt x="0" y="64"/>
                      <a:pt x="0" y="64"/>
                    </a:cubicBezTo>
                    <a:cubicBezTo>
                      <a:pt x="0" y="64"/>
                      <a:pt x="0" y="64"/>
                      <a:pt x="0" y="64"/>
                    </a:cubicBezTo>
                    <a:moveTo>
                      <a:pt x="0" y="64"/>
                    </a:moveTo>
                    <a:cubicBezTo>
                      <a:pt x="0" y="64"/>
                      <a:pt x="0" y="64"/>
                      <a:pt x="0" y="64"/>
                    </a:cubicBezTo>
                    <a:cubicBezTo>
                      <a:pt x="0" y="64"/>
                      <a:pt x="0" y="64"/>
                      <a:pt x="0" y="64"/>
                    </a:cubicBezTo>
                    <a:moveTo>
                      <a:pt x="0" y="64"/>
                    </a:moveTo>
                    <a:cubicBezTo>
                      <a:pt x="0" y="64"/>
                      <a:pt x="0" y="64"/>
                      <a:pt x="0" y="64"/>
                    </a:cubicBezTo>
                    <a:cubicBezTo>
                      <a:pt x="0" y="64"/>
                      <a:pt x="0" y="64"/>
                      <a:pt x="0" y="64"/>
                    </a:cubicBezTo>
                    <a:moveTo>
                      <a:pt x="0" y="63"/>
                    </a:moveTo>
                    <a:cubicBezTo>
                      <a:pt x="0" y="63"/>
                      <a:pt x="0" y="64"/>
                      <a:pt x="0" y="64"/>
                    </a:cubicBezTo>
                    <a:cubicBezTo>
                      <a:pt x="0" y="64"/>
                      <a:pt x="0" y="64"/>
                      <a:pt x="0" y="64"/>
                    </a:cubicBezTo>
                    <a:cubicBezTo>
                      <a:pt x="0" y="64"/>
                      <a:pt x="0" y="63"/>
                      <a:pt x="0" y="63"/>
                    </a:cubicBezTo>
                    <a:moveTo>
                      <a:pt x="25" y="0"/>
                    </a:moveTo>
                    <a:cubicBezTo>
                      <a:pt x="10" y="17"/>
                      <a:pt x="0" y="39"/>
                      <a:pt x="0" y="63"/>
                    </a:cubicBezTo>
                    <a:cubicBezTo>
                      <a:pt x="0" y="39"/>
                      <a:pt x="10" y="17"/>
                      <a:pt x="25" y="0"/>
                    </a:cubicBezTo>
                    <a:moveTo>
                      <a:pt x="25" y="0"/>
                    </a:moveTo>
                    <a:cubicBezTo>
                      <a:pt x="25" y="0"/>
                      <a:pt x="25" y="0"/>
                      <a:pt x="25" y="0"/>
                    </a:cubicBezTo>
                    <a:cubicBezTo>
                      <a:pt x="25" y="0"/>
                      <a:pt x="25" y="0"/>
                      <a:pt x="25"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9" name="Freeform 64"/>
              <p:cNvSpPr>
                <a:spLocks noEditPoints="1"/>
              </p:cNvSpPr>
              <p:nvPr/>
            </p:nvSpPr>
            <p:spPr bwMode="auto">
              <a:xfrm>
                <a:off x="2545630" y="3998826"/>
                <a:ext cx="45719" cy="45719"/>
              </a:xfrm>
              <a:custGeom>
                <a:avLst/>
                <a:gdLst>
                  <a:gd name="T0" fmla="*/ 7 w 7"/>
                  <a:gd name="T1" fmla="*/ 69 h 69"/>
                  <a:gd name="T2" fmla="*/ 7 w 7"/>
                  <a:gd name="T3" fmla="*/ 69 h 69"/>
                  <a:gd name="T4" fmla="*/ 7 w 7"/>
                  <a:gd name="T5" fmla="*/ 69 h 69"/>
                  <a:gd name="T6" fmla="*/ 7 w 7"/>
                  <a:gd name="T7" fmla="*/ 68 h 69"/>
                  <a:gd name="T8" fmla="*/ 6 w 7"/>
                  <a:gd name="T9" fmla="*/ 67 h 69"/>
                  <a:gd name="T10" fmla="*/ 6 w 7"/>
                  <a:gd name="T11" fmla="*/ 66 h 69"/>
                  <a:gd name="T12" fmla="*/ 6 w 7"/>
                  <a:gd name="T13" fmla="*/ 66 h 69"/>
                  <a:gd name="T14" fmla="*/ 6 w 7"/>
                  <a:gd name="T15" fmla="*/ 66 h 69"/>
                  <a:gd name="T16" fmla="*/ 6 w 7"/>
                  <a:gd name="T17" fmla="*/ 66 h 69"/>
                  <a:gd name="T18" fmla="*/ 5 w 7"/>
                  <a:gd name="T19" fmla="*/ 65 h 69"/>
                  <a:gd name="T20" fmla="*/ 5 w 7"/>
                  <a:gd name="T21" fmla="*/ 65 h 69"/>
                  <a:gd name="T22" fmla="*/ 5 w 7"/>
                  <a:gd name="T23" fmla="*/ 65 h 69"/>
                  <a:gd name="T24" fmla="*/ 5 w 7"/>
                  <a:gd name="T25" fmla="*/ 64 h 69"/>
                  <a:gd name="T26" fmla="*/ 5 w 7"/>
                  <a:gd name="T27" fmla="*/ 64 h 69"/>
                  <a:gd name="T28" fmla="*/ 5 w 7"/>
                  <a:gd name="T29" fmla="*/ 63 h 69"/>
                  <a:gd name="T30" fmla="*/ 5 w 7"/>
                  <a:gd name="T31" fmla="*/ 63 h 69"/>
                  <a:gd name="T32" fmla="*/ 5 w 7"/>
                  <a:gd name="T33" fmla="*/ 63 h 69"/>
                  <a:gd name="T34" fmla="*/ 5 w 7"/>
                  <a:gd name="T35" fmla="*/ 62 h 69"/>
                  <a:gd name="T36" fmla="*/ 4 w 7"/>
                  <a:gd name="T37" fmla="*/ 62 h 69"/>
                  <a:gd name="T38" fmla="*/ 4 w 7"/>
                  <a:gd name="T39" fmla="*/ 62 h 69"/>
                  <a:gd name="T40" fmla="*/ 4 w 7"/>
                  <a:gd name="T41" fmla="*/ 61 h 69"/>
                  <a:gd name="T42" fmla="*/ 4 w 7"/>
                  <a:gd name="T43" fmla="*/ 60 h 69"/>
                  <a:gd name="T44" fmla="*/ 4 w 7"/>
                  <a:gd name="T45" fmla="*/ 60 h 69"/>
                  <a:gd name="T46" fmla="*/ 4 w 7"/>
                  <a:gd name="T47" fmla="*/ 60 h 69"/>
                  <a:gd name="T48" fmla="*/ 4 w 7"/>
                  <a:gd name="T49" fmla="*/ 60 h 69"/>
                  <a:gd name="T50" fmla="*/ 4 w 7"/>
                  <a:gd name="T51" fmla="*/ 59 h 69"/>
                  <a:gd name="T52" fmla="*/ 4 w 7"/>
                  <a:gd name="T53" fmla="*/ 59 h 69"/>
                  <a:gd name="T54" fmla="*/ 3 w 7"/>
                  <a:gd name="T55" fmla="*/ 59 h 69"/>
                  <a:gd name="T56" fmla="*/ 3 w 7"/>
                  <a:gd name="T57" fmla="*/ 57 h 69"/>
                  <a:gd name="T58" fmla="*/ 3 w 7"/>
                  <a:gd name="T59" fmla="*/ 57 h 69"/>
                  <a:gd name="T60" fmla="*/ 3 w 7"/>
                  <a:gd name="T61" fmla="*/ 56 h 69"/>
                  <a:gd name="T62" fmla="*/ 3 w 7"/>
                  <a:gd name="T63" fmla="*/ 56 h 69"/>
                  <a:gd name="T64" fmla="*/ 3 w 7"/>
                  <a:gd name="T65" fmla="*/ 56 h 69"/>
                  <a:gd name="T66" fmla="*/ 0 w 7"/>
                  <a:gd name="T67" fmla="*/ 40 h 69"/>
                  <a:gd name="T68" fmla="*/ 0 w 7"/>
                  <a:gd name="T69" fmla="*/ 40 h 69"/>
                  <a:gd name="T70" fmla="*/ 0 w 7"/>
                  <a:gd name="T71" fmla="*/ 40 h 69"/>
                  <a:gd name="T72" fmla="*/ 0 w 7"/>
                  <a:gd name="T73" fmla="*/ 40 h 69"/>
                  <a:gd name="T74" fmla="*/ 0 w 7"/>
                  <a:gd name="T75" fmla="*/ 39 h 69"/>
                  <a:gd name="T76" fmla="*/ 0 w 7"/>
                  <a:gd name="T77" fmla="*/ 39 h 69"/>
                  <a:gd name="T78" fmla="*/ 0 w 7"/>
                  <a:gd name="T79" fmla="*/ 39 h 69"/>
                  <a:gd name="T80" fmla="*/ 0 w 7"/>
                  <a:gd name="T81" fmla="*/ 38 h 69"/>
                  <a:gd name="T82" fmla="*/ 0 w 7"/>
                  <a:gd name="T83" fmla="*/ 38 h 69"/>
                  <a:gd name="T84" fmla="*/ 0 w 7"/>
                  <a:gd name="T85" fmla="*/ 38 h 69"/>
                  <a:gd name="T86" fmla="*/ 7 w 7"/>
                  <a:gd name="T87" fmla="*/ 0 h 69"/>
                  <a:gd name="T88" fmla="*/ 7 w 7"/>
                  <a:gd name="T89" fmla="*/ 0 h 69"/>
                  <a:gd name="T90" fmla="*/ 7 w 7"/>
                  <a:gd name="T91" fmla="*/ 0 h 69"/>
                  <a:gd name="T92" fmla="*/ 7 w 7"/>
                  <a:gd name="T93" fmla="*/ 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7" h="69">
                    <a:moveTo>
                      <a:pt x="7" y="69"/>
                    </a:moveTo>
                    <a:cubicBezTo>
                      <a:pt x="7" y="69"/>
                      <a:pt x="7" y="69"/>
                      <a:pt x="7" y="69"/>
                    </a:cubicBezTo>
                    <a:cubicBezTo>
                      <a:pt x="7" y="69"/>
                      <a:pt x="7" y="69"/>
                      <a:pt x="7" y="69"/>
                    </a:cubicBezTo>
                    <a:moveTo>
                      <a:pt x="7" y="69"/>
                    </a:moveTo>
                    <a:cubicBezTo>
                      <a:pt x="7" y="69"/>
                      <a:pt x="7" y="69"/>
                      <a:pt x="7" y="69"/>
                    </a:cubicBezTo>
                    <a:cubicBezTo>
                      <a:pt x="7" y="69"/>
                      <a:pt x="7" y="69"/>
                      <a:pt x="7" y="69"/>
                    </a:cubicBezTo>
                    <a:moveTo>
                      <a:pt x="7" y="69"/>
                    </a:moveTo>
                    <a:cubicBezTo>
                      <a:pt x="7" y="69"/>
                      <a:pt x="7" y="69"/>
                      <a:pt x="7" y="69"/>
                    </a:cubicBezTo>
                    <a:cubicBezTo>
                      <a:pt x="7" y="69"/>
                      <a:pt x="7" y="69"/>
                      <a:pt x="7" y="69"/>
                    </a:cubicBezTo>
                    <a:moveTo>
                      <a:pt x="7" y="68"/>
                    </a:moveTo>
                    <a:cubicBezTo>
                      <a:pt x="7" y="68"/>
                      <a:pt x="7" y="68"/>
                      <a:pt x="7" y="68"/>
                    </a:cubicBezTo>
                    <a:cubicBezTo>
                      <a:pt x="7" y="68"/>
                      <a:pt x="7" y="68"/>
                      <a:pt x="7" y="68"/>
                    </a:cubicBezTo>
                    <a:moveTo>
                      <a:pt x="6" y="67"/>
                    </a:moveTo>
                    <a:cubicBezTo>
                      <a:pt x="6" y="67"/>
                      <a:pt x="6" y="67"/>
                      <a:pt x="6" y="67"/>
                    </a:cubicBezTo>
                    <a:cubicBezTo>
                      <a:pt x="6" y="67"/>
                      <a:pt x="6" y="67"/>
                      <a:pt x="6" y="67"/>
                    </a:cubicBezTo>
                    <a:moveTo>
                      <a:pt x="6" y="66"/>
                    </a:moveTo>
                    <a:cubicBezTo>
                      <a:pt x="6" y="66"/>
                      <a:pt x="6" y="66"/>
                      <a:pt x="6" y="66"/>
                    </a:cubicBezTo>
                    <a:cubicBezTo>
                      <a:pt x="6" y="66"/>
                      <a:pt x="6" y="66"/>
                      <a:pt x="6" y="66"/>
                    </a:cubicBezTo>
                    <a:moveTo>
                      <a:pt x="6" y="66"/>
                    </a:moveTo>
                    <a:cubicBezTo>
                      <a:pt x="6" y="66"/>
                      <a:pt x="6" y="66"/>
                      <a:pt x="6" y="66"/>
                    </a:cubicBezTo>
                    <a:cubicBezTo>
                      <a:pt x="6" y="66"/>
                      <a:pt x="6" y="66"/>
                      <a:pt x="6" y="66"/>
                    </a:cubicBezTo>
                    <a:moveTo>
                      <a:pt x="6" y="66"/>
                    </a:moveTo>
                    <a:cubicBezTo>
                      <a:pt x="6" y="66"/>
                      <a:pt x="6" y="66"/>
                      <a:pt x="6" y="66"/>
                    </a:cubicBezTo>
                    <a:cubicBezTo>
                      <a:pt x="6" y="66"/>
                      <a:pt x="6" y="66"/>
                      <a:pt x="6" y="66"/>
                    </a:cubicBezTo>
                    <a:moveTo>
                      <a:pt x="6" y="66"/>
                    </a:moveTo>
                    <a:cubicBezTo>
                      <a:pt x="6" y="66"/>
                      <a:pt x="6" y="66"/>
                      <a:pt x="6" y="66"/>
                    </a:cubicBezTo>
                    <a:cubicBezTo>
                      <a:pt x="6" y="66"/>
                      <a:pt x="6" y="66"/>
                      <a:pt x="6" y="66"/>
                    </a:cubicBezTo>
                    <a:moveTo>
                      <a:pt x="5" y="65"/>
                    </a:moveTo>
                    <a:cubicBezTo>
                      <a:pt x="5" y="65"/>
                      <a:pt x="6" y="65"/>
                      <a:pt x="6" y="66"/>
                    </a:cubicBezTo>
                    <a:cubicBezTo>
                      <a:pt x="6" y="65"/>
                      <a:pt x="5" y="65"/>
                      <a:pt x="5" y="65"/>
                    </a:cubicBezTo>
                    <a:moveTo>
                      <a:pt x="5" y="65"/>
                    </a:moveTo>
                    <a:cubicBezTo>
                      <a:pt x="5" y="65"/>
                      <a:pt x="5" y="65"/>
                      <a:pt x="5" y="65"/>
                    </a:cubicBezTo>
                    <a:cubicBezTo>
                      <a:pt x="5" y="65"/>
                      <a:pt x="5" y="65"/>
                      <a:pt x="5" y="65"/>
                    </a:cubicBezTo>
                    <a:moveTo>
                      <a:pt x="5" y="65"/>
                    </a:moveTo>
                    <a:cubicBezTo>
                      <a:pt x="5" y="65"/>
                      <a:pt x="5" y="65"/>
                      <a:pt x="5" y="65"/>
                    </a:cubicBezTo>
                    <a:cubicBezTo>
                      <a:pt x="5" y="65"/>
                      <a:pt x="5" y="65"/>
                      <a:pt x="5" y="65"/>
                    </a:cubicBezTo>
                    <a:moveTo>
                      <a:pt x="5" y="64"/>
                    </a:moveTo>
                    <a:cubicBezTo>
                      <a:pt x="5" y="64"/>
                      <a:pt x="5" y="64"/>
                      <a:pt x="5" y="64"/>
                    </a:cubicBezTo>
                    <a:cubicBezTo>
                      <a:pt x="5" y="64"/>
                      <a:pt x="5" y="64"/>
                      <a:pt x="5" y="64"/>
                    </a:cubicBezTo>
                    <a:moveTo>
                      <a:pt x="5" y="64"/>
                    </a:moveTo>
                    <a:cubicBezTo>
                      <a:pt x="5" y="64"/>
                      <a:pt x="5" y="64"/>
                      <a:pt x="5" y="64"/>
                    </a:cubicBezTo>
                    <a:cubicBezTo>
                      <a:pt x="5" y="64"/>
                      <a:pt x="5" y="64"/>
                      <a:pt x="5" y="64"/>
                    </a:cubicBezTo>
                    <a:moveTo>
                      <a:pt x="5" y="63"/>
                    </a:moveTo>
                    <a:cubicBezTo>
                      <a:pt x="5" y="63"/>
                      <a:pt x="5" y="63"/>
                      <a:pt x="5" y="63"/>
                    </a:cubicBezTo>
                    <a:cubicBezTo>
                      <a:pt x="5" y="63"/>
                      <a:pt x="5" y="63"/>
                      <a:pt x="5" y="63"/>
                    </a:cubicBezTo>
                    <a:moveTo>
                      <a:pt x="5" y="63"/>
                    </a:moveTo>
                    <a:cubicBezTo>
                      <a:pt x="5" y="63"/>
                      <a:pt x="5" y="63"/>
                      <a:pt x="5" y="63"/>
                    </a:cubicBezTo>
                    <a:cubicBezTo>
                      <a:pt x="5" y="63"/>
                      <a:pt x="5" y="63"/>
                      <a:pt x="5" y="63"/>
                    </a:cubicBezTo>
                    <a:moveTo>
                      <a:pt x="5" y="63"/>
                    </a:moveTo>
                    <a:cubicBezTo>
                      <a:pt x="5" y="63"/>
                      <a:pt x="5" y="63"/>
                      <a:pt x="5" y="63"/>
                    </a:cubicBezTo>
                    <a:cubicBezTo>
                      <a:pt x="5" y="63"/>
                      <a:pt x="5" y="63"/>
                      <a:pt x="5" y="63"/>
                    </a:cubicBezTo>
                    <a:moveTo>
                      <a:pt x="5" y="62"/>
                    </a:moveTo>
                    <a:cubicBezTo>
                      <a:pt x="5" y="63"/>
                      <a:pt x="5" y="63"/>
                      <a:pt x="5" y="63"/>
                    </a:cubicBezTo>
                    <a:cubicBezTo>
                      <a:pt x="5" y="63"/>
                      <a:pt x="5" y="63"/>
                      <a:pt x="5" y="62"/>
                    </a:cubicBezTo>
                    <a:moveTo>
                      <a:pt x="4" y="62"/>
                    </a:moveTo>
                    <a:cubicBezTo>
                      <a:pt x="4" y="62"/>
                      <a:pt x="4" y="62"/>
                      <a:pt x="4" y="62"/>
                    </a:cubicBezTo>
                    <a:cubicBezTo>
                      <a:pt x="4" y="62"/>
                      <a:pt x="4" y="62"/>
                      <a:pt x="4" y="62"/>
                    </a:cubicBezTo>
                    <a:moveTo>
                      <a:pt x="4" y="62"/>
                    </a:moveTo>
                    <a:cubicBezTo>
                      <a:pt x="4" y="62"/>
                      <a:pt x="4" y="62"/>
                      <a:pt x="4" y="62"/>
                    </a:cubicBezTo>
                    <a:cubicBezTo>
                      <a:pt x="4" y="62"/>
                      <a:pt x="4" y="62"/>
                      <a:pt x="4" y="62"/>
                    </a:cubicBezTo>
                    <a:moveTo>
                      <a:pt x="4" y="61"/>
                    </a:moveTo>
                    <a:cubicBezTo>
                      <a:pt x="4" y="61"/>
                      <a:pt x="4" y="61"/>
                      <a:pt x="4" y="61"/>
                    </a:cubicBezTo>
                    <a:cubicBezTo>
                      <a:pt x="4" y="61"/>
                      <a:pt x="4" y="61"/>
                      <a:pt x="4" y="61"/>
                    </a:cubicBezTo>
                    <a:moveTo>
                      <a:pt x="4" y="60"/>
                    </a:moveTo>
                    <a:cubicBezTo>
                      <a:pt x="4" y="60"/>
                      <a:pt x="4" y="60"/>
                      <a:pt x="4" y="60"/>
                    </a:cubicBezTo>
                    <a:cubicBezTo>
                      <a:pt x="4" y="60"/>
                      <a:pt x="4" y="60"/>
                      <a:pt x="4" y="60"/>
                    </a:cubicBezTo>
                    <a:moveTo>
                      <a:pt x="4" y="60"/>
                    </a:moveTo>
                    <a:cubicBezTo>
                      <a:pt x="4" y="60"/>
                      <a:pt x="4" y="60"/>
                      <a:pt x="4" y="60"/>
                    </a:cubicBezTo>
                    <a:cubicBezTo>
                      <a:pt x="4" y="60"/>
                      <a:pt x="4" y="60"/>
                      <a:pt x="4" y="60"/>
                    </a:cubicBezTo>
                    <a:moveTo>
                      <a:pt x="4" y="60"/>
                    </a:moveTo>
                    <a:cubicBezTo>
                      <a:pt x="4" y="60"/>
                      <a:pt x="4" y="60"/>
                      <a:pt x="4" y="60"/>
                    </a:cubicBezTo>
                    <a:cubicBezTo>
                      <a:pt x="4" y="60"/>
                      <a:pt x="4" y="60"/>
                      <a:pt x="4" y="60"/>
                    </a:cubicBezTo>
                    <a:moveTo>
                      <a:pt x="4" y="60"/>
                    </a:moveTo>
                    <a:cubicBezTo>
                      <a:pt x="4" y="60"/>
                      <a:pt x="4" y="60"/>
                      <a:pt x="4" y="60"/>
                    </a:cubicBezTo>
                    <a:cubicBezTo>
                      <a:pt x="4" y="60"/>
                      <a:pt x="4" y="60"/>
                      <a:pt x="4" y="60"/>
                    </a:cubicBezTo>
                    <a:moveTo>
                      <a:pt x="4" y="59"/>
                    </a:moveTo>
                    <a:cubicBezTo>
                      <a:pt x="4" y="59"/>
                      <a:pt x="4" y="59"/>
                      <a:pt x="4" y="59"/>
                    </a:cubicBezTo>
                    <a:cubicBezTo>
                      <a:pt x="4" y="59"/>
                      <a:pt x="4" y="59"/>
                      <a:pt x="4" y="59"/>
                    </a:cubicBezTo>
                    <a:moveTo>
                      <a:pt x="4" y="59"/>
                    </a:moveTo>
                    <a:cubicBezTo>
                      <a:pt x="4" y="59"/>
                      <a:pt x="4" y="59"/>
                      <a:pt x="4" y="59"/>
                    </a:cubicBezTo>
                    <a:cubicBezTo>
                      <a:pt x="4" y="59"/>
                      <a:pt x="4" y="59"/>
                      <a:pt x="4" y="59"/>
                    </a:cubicBezTo>
                    <a:moveTo>
                      <a:pt x="3" y="59"/>
                    </a:moveTo>
                    <a:cubicBezTo>
                      <a:pt x="3" y="59"/>
                      <a:pt x="3" y="59"/>
                      <a:pt x="3" y="59"/>
                    </a:cubicBezTo>
                    <a:cubicBezTo>
                      <a:pt x="3" y="59"/>
                      <a:pt x="3" y="59"/>
                      <a:pt x="3" y="59"/>
                    </a:cubicBezTo>
                    <a:moveTo>
                      <a:pt x="3" y="57"/>
                    </a:moveTo>
                    <a:cubicBezTo>
                      <a:pt x="3" y="57"/>
                      <a:pt x="3" y="57"/>
                      <a:pt x="3" y="57"/>
                    </a:cubicBezTo>
                    <a:cubicBezTo>
                      <a:pt x="3" y="57"/>
                      <a:pt x="3" y="57"/>
                      <a:pt x="3" y="57"/>
                    </a:cubicBezTo>
                    <a:moveTo>
                      <a:pt x="3" y="57"/>
                    </a:moveTo>
                    <a:cubicBezTo>
                      <a:pt x="3" y="57"/>
                      <a:pt x="3" y="57"/>
                      <a:pt x="3" y="57"/>
                    </a:cubicBezTo>
                    <a:cubicBezTo>
                      <a:pt x="3" y="57"/>
                      <a:pt x="3" y="57"/>
                      <a:pt x="3" y="57"/>
                    </a:cubicBezTo>
                    <a:moveTo>
                      <a:pt x="3" y="56"/>
                    </a:moveTo>
                    <a:cubicBezTo>
                      <a:pt x="3" y="56"/>
                      <a:pt x="3" y="57"/>
                      <a:pt x="3" y="57"/>
                    </a:cubicBezTo>
                    <a:cubicBezTo>
                      <a:pt x="3" y="57"/>
                      <a:pt x="3" y="56"/>
                      <a:pt x="3" y="56"/>
                    </a:cubicBezTo>
                    <a:moveTo>
                      <a:pt x="3" y="56"/>
                    </a:moveTo>
                    <a:cubicBezTo>
                      <a:pt x="3" y="56"/>
                      <a:pt x="3" y="56"/>
                      <a:pt x="3" y="56"/>
                    </a:cubicBezTo>
                    <a:cubicBezTo>
                      <a:pt x="3" y="56"/>
                      <a:pt x="3" y="56"/>
                      <a:pt x="3" y="56"/>
                    </a:cubicBezTo>
                    <a:moveTo>
                      <a:pt x="3" y="56"/>
                    </a:moveTo>
                    <a:cubicBezTo>
                      <a:pt x="3" y="56"/>
                      <a:pt x="3" y="56"/>
                      <a:pt x="3" y="56"/>
                    </a:cubicBezTo>
                    <a:cubicBezTo>
                      <a:pt x="3" y="56"/>
                      <a:pt x="3" y="56"/>
                      <a:pt x="3" y="56"/>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8"/>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7" y="0"/>
                    </a:moveTo>
                    <a:cubicBezTo>
                      <a:pt x="2" y="12"/>
                      <a:pt x="0" y="24"/>
                      <a:pt x="0" y="38"/>
                    </a:cubicBezTo>
                    <a:cubicBezTo>
                      <a:pt x="0" y="24"/>
                      <a:pt x="2" y="12"/>
                      <a:pt x="7" y="0"/>
                    </a:cubicBezTo>
                    <a:moveTo>
                      <a:pt x="7" y="0"/>
                    </a:moveTo>
                    <a:cubicBezTo>
                      <a:pt x="7" y="0"/>
                      <a:pt x="7" y="0"/>
                      <a:pt x="7" y="0"/>
                    </a:cubicBezTo>
                    <a:cubicBezTo>
                      <a:pt x="7" y="0"/>
                      <a:pt x="7" y="0"/>
                      <a:pt x="7" y="0"/>
                    </a:cubicBezTo>
                    <a:moveTo>
                      <a:pt x="7" y="0"/>
                    </a:moveTo>
                    <a:cubicBezTo>
                      <a:pt x="7" y="0"/>
                      <a:pt x="7" y="0"/>
                      <a:pt x="7" y="0"/>
                    </a:cubicBezTo>
                    <a:cubicBezTo>
                      <a:pt x="7" y="0"/>
                      <a:pt x="7" y="0"/>
                      <a:pt x="7" y="0"/>
                    </a:cubicBezTo>
                    <a:moveTo>
                      <a:pt x="7" y="0"/>
                    </a:moveTo>
                    <a:cubicBezTo>
                      <a:pt x="7" y="0"/>
                      <a:pt x="7" y="0"/>
                      <a:pt x="7" y="0"/>
                    </a:cubicBezTo>
                    <a:cubicBezTo>
                      <a:pt x="7" y="0"/>
                      <a:pt x="7" y="0"/>
                      <a:pt x="7"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0" name="Freeform 70"/>
              <p:cNvSpPr>
                <a:spLocks noEditPoints="1"/>
              </p:cNvSpPr>
              <p:nvPr/>
            </p:nvSpPr>
            <p:spPr bwMode="auto">
              <a:xfrm>
                <a:off x="2545630" y="3998826"/>
                <a:ext cx="45719" cy="45719"/>
              </a:xfrm>
              <a:custGeom>
                <a:avLst/>
                <a:gdLst>
                  <a:gd name="T0" fmla="*/ 1 w 1"/>
                  <a:gd name="T1" fmla="*/ 23 h 23"/>
                  <a:gd name="T2" fmla="*/ 1 w 1"/>
                  <a:gd name="T3" fmla="*/ 22 h 23"/>
                  <a:gd name="T4" fmla="*/ 1 w 1"/>
                  <a:gd name="T5" fmla="*/ 22 h 23"/>
                  <a:gd name="T6" fmla="*/ 1 w 1"/>
                  <a:gd name="T7" fmla="*/ 21 h 23"/>
                  <a:gd name="T8" fmla="*/ 1 w 1"/>
                  <a:gd name="T9" fmla="*/ 20 h 23"/>
                  <a:gd name="T10" fmla="*/ 1 w 1"/>
                  <a:gd name="T11" fmla="*/ 20 h 23"/>
                  <a:gd name="T12" fmla="*/ 0 w 1"/>
                  <a:gd name="T13" fmla="*/ 20 h 23"/>
                  <a:gd name="T14" fmla="*/ 0 w 1"/>
                  <a:gd name="T15" fmla="*/ 19 h 23"/>
                  <a:gd name="T16" fmla="*/ 0 w 1"/>
                  <a:gd name="T17" fmla="*/ 19 h 23"/>
                  <a:gd name="T18" fmla="*/ 0 w 1"/>
                  <a:gd name="T19" fmla="*/ 18 h 23"/>
                  <a:gd name="T20" fmla="*/ 0 w 1"/>
                  <a:gd name="T21" fmla="*/ 18 h 23"/>
                  <a:gd name="T22" fmla="*/ 0 w 1"/>
                  <a:gd name="T23" fmla="*/ 18 h 23"/>
                  <a:gd name="T24" fmla="*/ 0 w 1"/>
                  <a:gd name="T25" fmla="*/ 17 h 23"/>
                  <a:gd name="T26" fmla="*/ 0 w 1"/>
                  <a:gd name="T27" fmla="*/ 17 h 23"/>
                  <a:gd name="T28" fmla="*/ 0 w 1"/>
                  <a:gd name="T29" fmla="*/ 17 h 23"/>
                  <a:gd name="T30" fmla="*/ 0 w 1"/>
                  <a:gd name="T31" fmla="*/ 16 h 23"/>
                  <a:gd name="T32" fmla="*/ 0 w 1"/>
                  <a:gd name="T33" fmla="*/ 16 h 23"/>
                  <a:gd name="T34" fmla="*/ 0 w 1"/>
                  <a:gd name="T35" fmla="*/ 15 h 23"/>
                  <a:gd name="T36" fmla="*/ 0 w 1"/>
                  <a:gd name="T37" fmla="*/ 15 h 23"/>
                  <a:gd name="T38" fmla="*/ 0 w 1"/>
                  <a:gd name="T39" fmla="*/ 15 h 23"/>
                  <a:gd name="T40" fmla="*/ 0 w 1"/>
                  <a:gd name="T41" fmla="*/ 14 h 23"/>
                  <a:gd name="T42" fmla="*/ 0 w 1"/>
                  <a:gd name="T43" fmla="*/ 14 h 23"/>
                  <a:gd name="T44" fmla="*/ 0 w 1"/>
                  <a:gd name="T45" fmla="*/ 13 h 23"/>
                  <a:gd name="T46" fmla="*/ 0 w 1"/>
                  <a:gd name="T47" fmla="*/ 13 h 23"/>
                  <a:gd name="T48" fmla="*/ 0 w 1"/>
                  <a:gd name="T49" fmla="*/ 12 h 23"/>
                  <a:gd name="T50" fmla="*/ 0 w 1"/>
                  <a:gd name="T51" fmla="*/ 12 h 23"/>
                  <a:gd name="T52" fmla="*/ 0 w 1"/>
                  <a:gd name="T53" fmla="*/ 12 h 23"/>
                  <a:gd name="T54" fmla="*/ 0 w 1"/>
                  <a:gd name="T55" fmla="*/ 11 h 23"/>
                  <a:gd name="T56" fmla="*/ 0 w 1"/>
                  <a:gd name="T57" fmla="*/ 11 h 23"/>
                  <a:gd name="T58" fmla="*/ 0 w 1"/>
                  <a:gd name="T59" fmla="*/ 11 h 23"/>
                  <a:gd name="T60" fmla="*/ 0 w 1"/>
                  <a:gd name="T61" fmla="*/ 10 h 23"/>
                  <a:gd name="T62" fmla="*/ 0 w 1"/>
                  <a:gd name="T63" fmla="*/ 10 h 23"/>
                  <a:gd name="T64" fmla="*/ 0 w 1"/>
                  <a:gd name="T65" fmla="*/ 9 h 23"/>
                  <a:gd name="T66" fmla="*/ 0 w 1"/>
                  <a:gd name="T67" fmla="*/ 9 h 23"/>
                  <a:gd name="T68" fmla="*/ 0 w 1"/>
                  <a:gd name="T69" fmla="*/ 9 h 23"/>
                  <a:gd name="T70" fmla="*/ 0 w 1"/>
                  <a:gd name="T71" fmla="*/ 8 h 23"/>
                  <a:gd name="T72" fmla="*/ 0 w 1"/>
                  <a:gd name="T73" fmla="*/ 8 h 23"/>
                  <a:gd name="T74" fmla="*/ 0 w 1"/>
                  <a:gd name="T75" fmla="*/ 8 h 23"/>
                  <a:gd name="T76" fmla="*/ 0 w 1"/>
                  <a:gd name="T77" fmla="*/ 7 h 23"/>
                  <a:gd name="T78" fmla="*/ 0 w 1"/>
                  <a:gd name="T79" fmla="*/ 6 h 23"/>
                  <a:gd name="T80" fmla="*/ 0 w 1"/>
                  <a:gd name="T81" fmla="*/ 6 h 23"/>
                  <a:gd name="T82" fmla="*/ 0 w 1"/>
                  <a:gd name="T83" fmla="*/ 6 h 23"/>
                  <a:gd name="T84" fmla="*/ 0 w 1"/>
                  <a:gd name="T85" fmla="*/ 5 h 23"/>
                  <a:gd name="T86" fmla="*/ 0 w 1"/>
                  <a:gd name="T87" fmla="*/ 5 h 23"/>
                  <a:gd name="T88" fmla="*/ 0 w 1"/>
                  <a:gd name="T89" fmla="*/ 5 h 23"/>
                  <a:gd name="T90" fmla="*/ 0 w 1"/>
                  <a:gd name="T91" fmla="*/ 4 h 23"/>
                  <a:gd name="T92" fmla="*/ 0 w 1"/>
                  <a:gd name="T93" fmla="*/ 4 h 23"/>
                  <a:gd name="T94" fmla="*/ 0 w 1"/>
                  <a:gd name="T95" fmla="*/ 3 h 23"/>
                  <a:gd name="T96" fmla="*/ 0 w 1"/>
                  <a:gd name="T97" fmla="*/ 3 h 23"/>
                  <a:gd name="T98" fmla="*/ 0 w 1"/>
                  <a:gd name="T99" fmla="*/ 3 h 23"/>
                  <a:gd name="T100" fmla="*/ 0 w 1"/>
                  <a:gd name="T101" fmla="*/ 2 h 23"/>
                  <a:gd name="T102" fmla="*/ 0 w 1"/>
                  <a:gd name="T103" fmla="*/ 1 h 23"/>
                  <a:gd name="T104" fmla="*/ 0 w 1"/>
                  <a:gd name="T105" fmla="*/ 1 h 23"/>
                  <a:gd name="T106" fmla="*/ 0 w 1"/>
                  <a:gd name="T107" fmla="*/ 1 h 23"/>
                  <a:gd name="T108" fmla="*/ 0 w 1"/>
                  <a:gd name="T109" fmla="*/ 0 h 23"/>
                  <a:gd name="T110" fmla="*/ 0 w 1"/>
                  <a:gd name="T11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 h="23">
                    <a:moveTo>
                      <a:pt x="1" y="23"/>
                    </a:moveTo>
                    <a:cubicBezTo>
                      <a:pt x="1" y="23"/>
                      <a:pt x="1" y="23"/>
                      <a:pt x="1" y="23"/>
                    </a:cubicBezTo>
                    <a:cubicBezTo>
                      <a:pt x="1" y="23"/>
                      <a:pt x="1" y="23"/>
                      <a:pt x="1" y="23"/>
                    </a:cubicBezTo>
                    <a:moveTo>
                      <a:pt x="1" y="23"/>
                    </a:moveTo>
                    <a:cubicBezTo>
                      <a:pt x="1" y="23"/>
                      <a:pt x="1" y="23"/>
                      <a:pt x="1" y="23"/>
                    </a:cubicBezTo>
                    <a:cubicBezTo>
                      <a:pt x="1" y="23"/>
                      <a:pt x="1" y="23"/>
                      <a:pt x="1" y="23"/>
                    </a:cubicBezTo>
                    <a:moveTo>
                      <a:pt x="1" y="22"/>
                    </a:moveTo>
                    <a:cubicBezTo>
                      <a:pt x="1" y="22"/>
                      <a:pt x="1" y="22"/>
                      <a:pt x="1" y="22"/>
                    </a:cubicBezTo>
                    <a:cubicBezTo>
                      <a:pt x="1" y="22"/>
                      <a:pt x="1" y="22"/>
                      <a:pt x="1" y="22"/>
                    </a:cubicBezTo>
                    <a:moveTo>
                      <a:pt x="1" y="22"/>
                    </a:moveTo>
                    <a:cubicBezTo>
                      <a:pt x="1" y="22"/>
                      <a:pt x="1" y="22"/>
                      <a:pt x="1" y="22"/>
                    </a:cubicBezTo>
                    <a:cubicBezTo>
                      <a:pt x="1" y="22"/>
                      <a:pt x="1" y="22"/>
                      <a:pt x="1" y="22"/>
                    </a:cubicBezTo>
                    <a:moveTo>
                      <a:pt x="1" y="21"/>
                    </a:moveTo>
                    <a:cubicBezTo>
                      <a:pt x="1" y="21"/>
                      <a:pt x="1" y="21"/>
                      <a:pt x="1" y="21"/>
                    </a:cubicBezTo>
                    <a:cubicBezTo>
                      <a:pt x="1" y="21"/>
                      <a:pt x="1" y="21"/>
                      <a:pt x="1" y="21"/>
                    </a:cubicBezTo>
                    <a:moveTo>
                      <a:pt x="1" y="21"/>
                    </a:moveTo>
                    <a:cubicBezTo>
                      <a:pt x="1" y="21"/>
                      <a:pt x="1" y="21"/>
                      <a:pt x="1" y="21"/>
                    </a:cubicBezTo>
                    <a:cubicBezTo>
                      <a:pt x="1" y="21"/>
                      <a:pt x="1" y="21"/>
                      <a:pt x="1" y="21"/>
                    </a:cubicBezTo>
                    <a:moveTo>
                      <a:pt x="1" y="20"/>
                    </a:moveTo>
                    <a:cubicBezTo>
                      <a:pt x="1" y="20"/>
                      <a:pt x="1" y="20"/>
                      <a:pt x="1" y="20"/>
                    </a:cubicBezTo>
                    <a:cubicBezTo>
                      <a:pt x="1" y="20"/>
                      <a:pt x="1" y="20"/>
                      <a:pt x="1" y="20"/>
                    </a:cubicBezTo>
                    <a:moveTo>
                      <a:pt x="1" y="20"/>
                    </a:moveTo>
                    <a:cubicBezTo>
                      <a:pt x="1" y="20"/>
                      <a:pt x="1" y="20"/>
                      <a:pt x="1" y="20"/>
                    </a:cubicBezTo>
                    <a:cubicBezTo>
                      <a:pt x="1" y="20"/>
                      <a:pt x="1" y="20"/>
                      <a:pt x="1" y="20"/>
                    </a:cubicBezTo>
                    <a:moveTo>
                      <a:pt x="1" y="20"/>
                    </a:moveTo>
                    <a:cubicBezTo>
                      <a:pt x="1" y="20"/>
                      <a:pt x="1" y="20"/>
                      <a:pt x="1" y="20"/>
                    </a:cubicBezTo>
                    <a:cubicBezTo>
                      <a:pt x="1" y="20"/>
                      <a:pt x="1" y="20"/>
                      <a:pt x="1" y="20"/>
                    </a:cubicBezTo>
                    <a:moveTo>
                      <a:pt x="0" y="20"/>
                    </a:moveTo>
                    <a:cubicBezTo>
                      <a:pt x="0" y="20"/>
                      <a:pt x="0" y="20"/>
                      <a:pt x="0" y="20"/>
                    </a:cubicBezTo>
                    <a:cubicBezTo>
                      <a:pt x="0" y="20"/>
                      <a:pt x="0" y="20"/>
                      <a:pt x="0" y="20"/>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8"/>
                      <a:pt x="0" y="18"/>
                    </a:cubicBezTo>
                    <a:cubicBezTo>
                      <a:pt x="0" y="18"/>
                      <a:pt x="0" y="17"/>
                      <a:pt x="0" y="17"/>
                    </a:cubicBezTo>
                    <a:moveTo>
                      <a:pt x="0" y="17"/>
                    </a:moveTo>
                    <a:cubicBezTo>
                      <a:pt x="0" y="17"/>
                      <a:pt x="0" y="17"/>
                      <a:pt x="0" y="17"/>
                    </a:cubicBezTo>
                    <a:cubicBezTo>
                      <a:pt x="0" y="17"/>
                      <a:pt x="0" y="17"/>
                      <a:pt x="0" y="17"/>
                    </a:cubicBezTo>
                    <a:moveTo>
                      <a:pt x="0" y="17"/>
                    </a:moveTo>
                    <a:cubicBezTo>
                      <a:pt x="0" y="17"/>
                      <a:pt x="0" y="17"/>
                      <a:pt x="0" y="17"/>
                    </a:cubicBezTo>
                    <a:cubicBezTo>
                      <a:pt x="0" y="17"/>
                      <a:pt x="0" y="17"/>
                      <a:pt x="0" y="17"/>
                    </a:cubicBezTo>
                    <a:moveTo>
                      <a:pt x="0" y="17"/>
                    </a:moveTo>
                    <a:cubicBezTo>
                      <a:pt x="0" y="17"/>
                      <a:pt x="0" y="17"/>
                      <a:pt x="0" y="17"/>
                    </a:cubicBezTo>
                    <a:cubicBezTo>
                      <a:pt x="0" y="17"/>
                      <a:pt x="0" y="17"/>
                      <a:pt x="0" y="17"/>
                    </a:cubicBezTo>
                    <a:moveTo>
                      <a:pt x="0" y="16"/>
                    </a:moveTo>
                    <a:cubicBezTo>
                      <a:pt x="0" y="16"/>
                      <a:pt x="0" y="16"/>
                      <a:pt x="0" y="16"/>
                    </a:cubicBezTo>
                    <a:cubicBezTo>
                      <a:pt x="0" y="16"/>
                      <a:pt x="0" y="16"/>
                      <a:pt x="0" y="16"/>
                    </a:cubicBezTo>
                    <a:moveTo>
                      <a:pt x="0" y="16"/>
                    </a:moveTo>
                    <a:cubicBezTo>
                      <a:pt x="0" y="16"/>
                      <a:pt x="0" y="16"/>
                      <a:pt x="0" y="16"/>
                    </a:cubicBezTo>
                    <a:cubicBezTo>
                      <a:pt x="0" y="16"/>
                      <a:pt x="0" y="16"/>
                      <a:pt x="0" y="16"/>
                    </a:cubicBezTo>
                    <a:moveTo>
                      <a:pt x="0" y="16"/>
                    </a:moveTo>
                    <a:cubicBezTo>
                      <a:pt x="0" y="16"/>
                      <a:pt x="0" y="16"/>
                      <a:pt x="0" y="16"/>
                    </a:cubicBezTo>
                    <a:cubicBezTo>
                      <a:pt x="0" y="16"/>
                      <a:pt x="0" y="16"/>
                      <a:pt x="0" y="16"/>
                    </a:cubicBezTo>
                    <a:moveTo>
                      <a:pt x="0" y="15"/>
                    </a:moveTo>
                    <a:cubicBezTo>
                      <a:pt x="0" y="15"/>
                      <a:pt x="0" y="15"/>
                      <a:pt x="0" y="16"/>
                    </a:cubicBezTo>
                    <a:cubicBezTo>
                      <a:pt x="0" y="15"/>
                      <a:pt x="0" y="15"/>
                      <a:pt x="0" y="15"/>
                    </a:cubicBezTo>
                    <a:moveTo>
                      <a:pt x="0" y="15"/>
                    </a:moveTo>
                    <a:cubicBezTo>
                      <a:pt x="0" y="15"/>
                      <a:pt x="0" y="15"/>
                      <a:pt x="0" y="15"/>
                    </a:cubicBezTo>
                    <a:cubicBezTo>
                      <a:pt x="0" y="15"/>
                      <a:pt x="0" y="15"/>
                      <a:pt x="0" y="15"/>
                    </a:cubicBezTo>
                    <a:moveTo>
                      <a:pt x="0" y="15"/>
                    </a:moveTo>
                    <a:cubicBezTo>
                      <a:pt x="0" y="15"/>
                      <a:pt x="0" y="15"/>
                      <a:pt x="0" y="15"/>
                    </a:cubicBezTo>
                    <a:cubicBezTo>
                      <a:pt x="0" y="15"/>
                      <a:pt x="0" y="15"/>
                      <a:pt x="0" y="15"/>
                    </a:cubicBezTo>
                    <a:moveTo>
                      <a:pt x="0" y="14"/>
                    </a:moveTo>
                    <a:cubicBezTo>
                      <a:pt x="0" y="15"/>
                      <a:pt x="0" y="15"/>
                      <a:pt x="0" y="15"/>
                    </a:cubicBezTo>
                    <a:cubicBezTo>
                      <a:pt x="0" y="15"/>
                      <a:pt x="0" y="15"/>
                      <a:pt x="0" y="14"/>
                    </a:cubicBezTo>
                    <a:moveTo>
                      <a:pt x="0" y="14"/>
                    </a:moveTo>
                    <a:cubicBezTo>
                      <a:pt x="0" y="14"/>
                      <a:pt x="0" y="14"/>
                      <a:pt x="0" y="14"/>
                    </a:cubicBezTo>
                    <a:cubicBezTo>
                      <a:pt x="0" y="14"/>
                      <a:pt x="0" y="14"/>
                      <a:pt x="0" y="14"/>
                    </a:cubicBezTo>
                    <a:moveTo>
                      <a:pt x="0" y="14"/>
                    </a:moveTo>
                    <a:cubicBezTo>
                      <a:pt x="0" y="14"/>
                      <a:pt x="0" y="14"/>
                      <a:pt x="0" y="14"/>
                    </a:cubicBezTo>
                    <a:cubicBezTo>
                      <a:pt x="0" y="14"/>
                      <a:pt x="0" y="14"/>
                      <a:pt x="0" y="14"/>
                    </a:cubicBezTo>
                    <a:moveTo>
                      <a:pt x="0" y="14"/>
                    </a:moveTo>
                    <a:cubicBezTo>
                      <a:pt x="0" y="14"/>
                      <a:pt x="0" y="14"/>
                      <a:pt x="0" y="14"/>
                    </a:cubicBezTo>
                    <a:cubicBezTo>
                      <a:pt x="0" y="14"/>
                      <a:pt x="0" y="14"/>
                      <a:pt x="0" y="14"/>
                    </a:cubicBezTo>
                    <a:moveTo>
                      <a:pt x="0" y="13"/>
                    </a:moveTo>
                    <a:cubicBezTo>
                      <a:pt x="0" y="13"/>
                      <a:pt x="0" y="13"/>
                      <a:pt x="0" y="13"/>
                    </a:cubicBezTo>
                    <a:cubicBezTo>
                      <a:pt x="0" y="13"/>
                      <a:pt x="0" y="13"/>
                      <a:pt x="0" y="13"/>
                    </a:cubicBezTo>
                    <a:moveTo>
                      <a:pt x="0" y="13"/>
                    </a:moveTo>
                    <a:cubicBezTo>
                      <a:pt x="0" y="13"/>
                      <a:pt x="0" y="13"/>
                      <a:pt x="0" y="13"/>
                    </a:cubicBezTo>
                    <a:cubicBezTo>
                      <a:pt x="0" y="13"/>
                      <a:pt x="0" y="13"/>
                      <a:pt x="0" y="13"/>
                    </a:cubicBezTo>
                    <a:moveTo>
                      <a:pt x="0" y="13"/>
                    </a:moveTo>
                    <a:cubicBezTo>
                      <a:pt x="0" y="13"/>
                      <a:pt x="0" y="13"/>
                      <a:pt x="0" y="13"/>
                    </a:cubicBezTo>
                    <a:cubicBezTo>
                      <a:pt x="0" y="13"/>
                      <a:pt x="0" y="13"/>
                      <a:pt x="0" y="13"/>
                    </a:cubicBezTo>
                    <a:moveTo>
                      <a:pt x="0" y="12"/>
                    </a:moveTo>
                    <a:cubicBezTo>
                      <a:pt x="0" y="12"/>
                      <a:pt x="0" y="13"/>
                      <a:pt x="0" y="13"/>
                    </a:cubicBezTo>
                    <a:cubicBezTo>
                      <a:pt x="0" y="13"/>
                      <a:pt x="0" y="12"/>
                      <a:pt x="0" y="12"/>
                    </a:cubicBezTo>
                    <a:moveTo>
                      <a:pt x="0" y="12"/>
                    </a:moveTo>
                    <a:cubicBezTo>
                      <a:pt x="0" y="12"/>
                      <a:pt x="0" y="12"/>
                      <a:pt x="0" y="12"/>
                    </a:cubicBezTo>
                    <a:cubicBezTo>
                      <a:pt x="0" y="12"/>
                      <a:pt x="0" y="12"/>
                      <a:pt x="0" y="12"/>
                    </a:cubicBezTo>
                    <a:moveTo>
                      <a:pt x="0" y="12"/>
                    </a:moveTo>
                    <a:cubicBezTo>
                      <a:pt x="0" y="12"/>
                      <a:pt x="0" y="12"/>
                      <a:pt x="0" y="12"/>
                    </a:cubicBezTo>
                    <a:cubicBezTo>
                      <a:pt x="0" y="12"/>
                      <a:pt x="0" y="12"/>
                      <a:pt x="0" y="12"/>
                    </a:cubicBezTo>
                    <a:moveTo>
                      <a:pt x="0" y="11"/>
                    </a:moveTo>
                    <a:cubicBezTo>
                      <a:pt x="0" y="12"/>
                      <a:pt x="0" y="12"/>
                      <a:pt x="0" y="12"/>
                    </a:cubicBezTo>
                    <a:cubicBezTo>
                      <a:pt x="0" y="12"/>
                      <a:pt x="0" y="12"/>
                      <a:pt x="0" y="11"/>
                    </a:cubicBezTo>
                    <a:moveTo>
                      <a:pt x="0" y="11"/>
                    </a:moveTo>
                    <a:cubicBezTo>
                      <a:pt x="0" y="11"/>
                      <a:pt x="0" y="11"/>
                      <a:pt x="0" y="11"/>
                    </a:cubicBezTo>
                    <a:cubicBezTo>
                      <a:pt x="0" y="11"/>
                      <a:pt x="0" y="11"/>
                      <a:pt x="0" y="11"/>
                    </a:cubicBezTo>
                    <a:moveTo>
                      <a:pt x="0" y="11"/>
                    </a:moveTo>
                    <a:cubicBezTo>
                      <a:pt x="0" y="11"/>
                      <a:pt x="0" y="11"/>
                      <a:pt x="0" y="11"/>
                    </a:cubicBezTo>
                    <a:cubicBezTo>
                      <a:pt x="0" y="11"/>
                      <a:pt x="0" y="11"/>
                      <a:pt x="0" y="11"/>
                    </a:cubicBezTo>
                    <a:moveTo>
                      <a:pt x="0" y="11"/>
                    </a:moveTo>
                    <a:cubicBezTo>
                      <a:pt x="0" y="11"/>
                      <a:pt x="0" y="11"/>
                      <a:pt x="0" y="11"/>
                    </a:cubicBezTo>
                    <a:cubicBezTo>
                      <a:pt x="0" y="11"/>
                      <a:pt x="0" y="11"/>
                      <a:pt x="0" y="11"/>
                    </a:cubicBezTo>
                    <a:moveTo>
                      <a:pt x="0" y="10"/>
                    </a:moveTo>
                    <a:cubicBezTo>
                      <a:pt x="0" y="10"/>
                      <a:pt x="0" y="10"/>
                      <a:pt x="0" y="11"/>
                    </a:cubicBezTo>
                    <a:cubicBezTo>
                      <a:pt x="0" y="10"/>
                      <a:pt x="0" y="10"/>
                      <a:pt x="0" y="10"/>
                    </a:cubicBezTo>
                    <a:moveTo>
                      <a:pt x="0" y="10"/>
                    </a:moveTo>
                    <a:cubicBezTo>
                      <a:pt x="0" y="10"/>
                      <a:pt x="0" y="10"/>
                      <a:pt x="0" y="10"/>
                    </a:cubicBezTo>
                    <a:cubicBezTo>
                      <a:pt x="0" y="10"/>
                      <a:pt x="0" y="10"/>
                      <a:pt x="0" y="10"/>
                    </a:cubicBezTo>
                    <a:moveTo>
                      <a:pt x="0" y="10"/>
                    </a:moveTo>
                    <a:cubicBezTo>
                      <a:pt x="0" y="10"/>
                      <a:pt x="0" y="10"/>
                      <a:pt x="0" y="10"/>
                    </a:cubicBezTo>
                    <a:cubicBezTo>
                      <a:pt x="0" y="10"/>
                      <a:pt x="0" y="10"/>
                      <a:pt x="0" y="10"/>
                    </a:cubicBezTo>
                    <a:moveTo>
                      <a:pt x="0" y="9"/>
                    </a:moveTo>
                    <a:cubicBezTo>
                      <a:pt x="0" y="9"/>
                      <a:pt x="0" y="10"/>
                      <a:pt x="0" y="10"/>
                    </a:cubicBezTo>
                    <a:cubicBezTo>
                      <a:pt x="0" y="10"/>
                      <a:pt x="0" y="9"/>
                      <a:pt x="0" y="9"/>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8"/>
                    </a:moveTo>
                    <a:cubicBezTo>
                      <a:pt x="0" y="8"/>
                      <a:pt x="0" y="8"/>
                      <a:pt x="0" y="8"/>
                    </a:cubicBezTo>
                    <a:cubicBezTo>
                      <a:pt x="0" y="8"/>
                      <a:pt x="0" y="8"/>
                      <a:pt x="0" y="8"/>
                    </a:cubicBezTo>
                    <a:moveTo>
                      <a:pt x="0" y="8"/>
                    </a:moveTo>
                    <a:cubicBezTo>
                      <a:pt x="0" y="8"/>
                      <a:pt x="0" y="8"/>
                      <a:pt x="0" y="8"/>
                    </a:cubicBezTo>
                    <a:cubicBezTo>
                      <a:pt x="0" y="8"/>
                      <a:pt x="0" y="8"/>
                      <a:pt x="0" y="8"/>
                    </a:cubicBezTo>
                    <a:moveTo>
                      <a:pt x="0" y="8"/>
                    </a:moveTo>
                    <a:cubicBezTo>
                      <a:pt x="0" y="8"/>
                      <a:pt x="0" y="8"/>
                      <a:pt x="0" y="8"/>
                    </a:cubicBezTo>
                    <a:cubicBezTo>
                      <a:pt x="0" y="8"/>
                      <a:pt x="0" y="8"/>
                      <a:pt x="0" y="8"/>
                    </a:cubicBezTo>
                    <a:moveTo>
                      <a:pt x="0" y="7"/>
                    </a:moveTo>
                    <a:cubicBezTo>
                      <a:pt x="0" y="7"/>
                      <a:pt x="0" y="7"/>
                      <a:pt x="0" y="8"/>
                    </a:cubicBezTo>
                    <a:cubicBezTo>
                      <a:pt x="0" y="7"/>
                      <a:pt x="0" y="7"/>
                      <a:pt x="0" y="7"/>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0" y="6"/>
                    </a:moveTo>
                    <a:cubicBezTo>
                      <a:pt x="0" y="6"/>
                      <a:pt x="0" y="6"/>
                      <a:pt x="0" y="7"/>
                    </a:cubicBezTo>
                    <a:cubicBezTo>
                      <a:pt x="0" y="6"/>
                      <a:pt x="0" y="6"/>
                      <a:pt x="0" y="6"/>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3"/>
                    </a:moveTo>
                    <a:cubicBezTo>
                      <a:pt x="0" y="3"/>
                      <a:pt x="0" y="4"/>
                      <a:pt x="0" y="4"/>
                    </a:cubicBezTo>
                    <a:cubicBezTo>
                      <a:pt x="0" y="4"/>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1" name="Freeform 78"/>
              <p:cNvSpPr>
                <a:spLocks noEditPoints="1"/>
              </p:cNvSpPr>
              <p:nvPr/>
            </p:nvSpPr>
            <p:spPr bwMode="auto">
              <a:xfrm>
                <a:off x="2545630" y="3998826"/>
                <a:ext cx="45719" cy="45719"/>
              </a:xfrm>
              <a:custGeom>
                <a:avLst/>
                <a:gdLst>
                  <a:gd name="T0" fmla="*/ 18 w 18"/>
                  <a:gd name="T1" fmla="*/ 55 h 55"/>
                  <a:gd name="T2" fmla="*/ 18 w 18"/>
                  <a:gd name="T3" fmla="*/ 55 h 55"/>
                  <a:gd name="T4" fmla="*/ 18 w 18"/>
                  <a:gd name="T5" fmla="*/ 55 h 55"/>
                  <a:gd name="T6" fmla="*/ 18 w 18"/>
                  <a:gd name="T7" fmla="*/ 55 h 55"/>
                  <a:gd name="T8" fmla="*/ 18 w 18"/>
                  <a:gd name="T9" fmla="*/ 55 h 55"/>
                  <a:gd name="T10" fmla="*/ 18 w 18"/>
                  <a:gd name="T11" fmla="*/ 55 h 55"/>
                  <a:gd name="T12" fmla="*/ 17 w 18"/>
                  <a:gd name="T13" fmla="*/ 55 h 55"/>
                  <a:gd name="T14" fmla="*/ 18 w 18"/>
                  <a:gd name="T15" fmla="*/ 55 h 55"/>
                  <a:gd name="T16" fmla="*/ 17 w 18"/>
                  <a:gd name="T17" fmla="*/ 55 h 55"/>
                  <a:gd name="T18" fmla="*/ 0 w 18"/>
                  <a:gd name="T19" fmla="*/ 1 h 55"/>
                  <a:gd name="T20" fmla="*/ 17 w 18"/>
                  <a:gd name="T21" fmla="*/ 55 h 55"/>
                  <a:gd name="T22" fmla="*/ 0 w 18"/>
                  <a:gd name="T23" fmla="*/ 1 h 55"/>
                  <a:gd name="T24" fmla="*/ 0 w 18"/>
                  <a:gd name="T25" fmla="*/ 1 h 55"/>
                  <a:gd name="T26" fmla="*/ 0 w 18"/>
                  <a:gd name="T27" fmla="*/ 1 h 55"/>
                  <a:gd name="T28" fmla="*/ 0 w 18"/>
                  <a:gd name="T29" fmla="*/ 1 h 55"/>
                  <a:gd name="T30" fmla="*/ 0 w 18"/>
                  <a:gd name="T31" fmla="*/ 1 h 55"/>
                  <a:gd name="T32" fmla="*/ 0 w 18"/>
                  <a:gd name="T33" fmla="*/ 1 h 55"/>
                  <a:gd name="T34" fmla="*/ 0 w 18"/>
                  <a:gd name="T35" fmla="*/ 1 h 55"/>
                  <a:gd name="T36" fmla="*/ 0 w 18"/>
                  <a:gd name="T37" fmla="*/ 0 h 55"/>
                  <a:gd name="T38" fmla="*/ 0 w 18"/>
                  <a:gd name="T39" fmla="*/ 1 h 55"/>
                  <a:gd name="T40" fmla="*/ 0 w 18"/>
                  <a:gd name="T41" fmla="*/ 1 h 55"/>
                  <a:gd name="T42" fmla="*/ 0 w 18"/>
                  <a:gd name="T43" fmla="*/ 0 h 55"/>
                  <a:gd name="T44" fmla="*/ 0 w 18"/>
                  <a:gd name="T45" fmla="*/ 0 h 55"/>
                  <a:gd name="T46" fmla="*/ 0 w 18"/>
                  <a:gd name="T47" fmla="*/ 0 h 55"/>
                  <a:gd name="T48" fmla="*/ 0 w 18"/>
                  <a:gd name="T49"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8" h="55">
                    <a:moveTo>
                      <a:pt x="18" y="55"/>
                    </a:moveTo>
                    <a:cubicBezTo>
                      <a:pt x="18" y="55"/>
                      <a:pt x="18" y="55"/>
                      <a:pt x="18" y="55"/>
                    </a:cubicBezTo>
                    <a:cubicBezTo>
                      <a:pt x="18" y="55"/>
                      <a:pt x="18" y="55"/>
                      <a:pt x="18" y="55"/>
                    </a:cubicBezTo>
                    <a:moveTo>
                      <a:pt x="18" y="55"/>
                    </a:moveTo>
                    <a:cubicBezTo>
                      <a:pt x="18" y="55"/>
                      <a:pt x="18" y="55"/>
                      <a:pt x="18" y="55"/>
                    </a:cubicBezTo>
                    <a:cubicBezTo>
                      <a:pt x="18" y="55"/>
                      <a:pt x="18" y="55"/>
                      <a:pt x="18" y="55"/>
                    </a:cubicBezTo>
                    <a:moveTo>
                      <a:pt x="17" y="55"/>
                    </a:moveTo>
                    <a:cubicBezTo>
                      <a:pt x="17" y="55"/>
                      <a:pt x="18" y="55"/>
                      <a:pt x="18" y="55"/>
                    </a:cubicBezTo>
                    <a:cubicBezTo>
                      <a:pt x="18" y="55"/>
                      <a:pt x="17" y="55"/>
                      <a:pt x="17" y="55"/>
                    </a:cubicBezTo>
                    <a:moveTo>
                      <a:pt x="0" y="1"/>
                    </a:moveTo>
                    <a:cubicBezTo>
                      <a:pt x="0" y="21"/>
                      <a:pt x="7" y="40"/>
                      <a:pt x="17" y="55"/>
                    </a:cubicBezTo>
                    <a:cubicBezTo>
                      <a:pt x="7" y="40"/>
                      <a:pt x="0" y="2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0"/>
                    </a:moveTo>
                    <a:cubicBezTo>
                      <a:pt x="0" y="0"/>
                      <a:pt x="0" y="0"/>
                      <a:pt x="0" y="1"/>
                    </a:cubicBezTo>
                    <a:cubicBezTo>
                      <a:pt x="0" y="1"/>
                      <a:pt x="0" y="1"/>
                      <a:pt x="0" y="1"/>
                    </a:cubicBezTo>
                    <a:cubicBezTo>
                      <a:pt x="0" y="0"/>
                      <a:pt x="0" y="0"/>
                      <a:pt x="0" y="0"/>
                    </a:cubicBezTo>
                    <a:moveTo>
                      <a:pt x="0" y="0"/>
                    </a:moveTo>
                    <a:cubicBezTo>
                      <a:pt x="0" y="0"/>
                      <a:pt x="0" y="0"/>
                      <a:pt x="0" y="0"/>
                    </a:cubicBezTo>
                    <a:cubicBezTo>
                      <a:pt x="0" y="0"/>
                      <a:pt x="0" y="0"/>
                      <a:pt x="0"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2" name="Freeform 86"/>
              <p:cNvSpPr>
                <a:spLocks noEditPoints="1"/>
              </p:cNvSpPr>
              <p:nvPr/>
            </p:nvSpPr>
            <p:spPr bwMode="auto">
              <a:xfrm>
                <a:off x="2545630" y="3998826"/>
                <a:ext cx="45719" cy="45719"/>
              </a:xfrm>
              <a:custGeom>
                <a:avLst/>
                <a:gdLst>
                  <a:gd name="T0" fmla="*/ 3 w 4"/>
                  <a:gd name="T1" fmla="*/ 47 h 48"/>
                  <a:gd name="T2" fmla="*/ 3 w 4"/>
                  <a:gd name="T3" fmla="*/ 47 h 48"/>
                  <a:gd name="T4" fmla="*/ 2 w 4"/>
                  <a:gd name="T5" fmla="*/ 47 h 48"/>
                  <a:gd name="T6" fmla="*/ 2 w 4"/>
                  <a:gd name="T7" fmla="*/ 46 h 48"/>
                  <a:gd name="T8" fmla="*/ 2 w 4"/>
                  <a:gd name="T9" fmla="*/ 46 h 48"/>
                  <a:gd name="T10" fmla="*/ 0 w 4"/>
                  <a:gd name="T11" fmla="*/ 23 h 48"/>
                  <a:gd name="T12" fmla="*/ 0 w 4"/>
                  <a:gd name="T13" fmla="*/ 22 h 48"/>
                  <a:gd name="T14" fmla="*/ 0 w 4"/>
                  <a:gd name="T15" fmla="*/ 22 h 48"/>
                  <a:gd name="T16" fmla="*/ 0 w 4"/>
                  <a:gd name="T17" fmla="*/ 22 h 48"/>
                  <a:gd name="T18" fmla="*/ 0 w 4"/>
                  <a:gd name="T19" fmla="*/ 22 h 48"/>
                  <a:gd name="T20" fmla="*/ 0 w 4"/>
                  <a:gd name="T21" fmla="*/ 21 h 48"/>
                  <a:gd name="T22" fmla="*/ 0 w 4"/>
                  <a:gd name="T23" fmla="*/ 20 h 48"/>
                  <a:gd name="T24" fmla="*/ 0 w 4"/>
                  <a:gd name="T25" fmla="*/ 20 h 48"/>
                  <a:gd name="T26" fmla="*/ 0 w 4"/>
                  <a:gd name="T27" fmla="*/ 20 h 48"/>
                  <a:gd name="T28" fmla="*/ 0 w 4"/>
                  <a:gd name="T29" fmla="*/ 19 h 48"/>
                  <a:gd name="T30" fmla="*/ 0 w 4"/>
                  <a:gd name="T31" fmla="*/ 19 h 48"/>
                  <a:gd name="T32" fmla="*/ 0 w 4"/>
                  <a:gd name="T33" fmla="*/ 19 h 48"/>
                  <a:gd name="T34" fmla="*/ 0 w 4"/>
                  <a:gd name="T35" fmla="*/ 18 h 48"/>
                  <a:gd name="T36" fmla="*/ 0 w 4"/>
                  <a:gd name="T37" fmla="*/ 18 h 48"/>
                  <a:gd name="T38" fmla="*/ 0 w 4"/>
                  <a:gd name="T39" fmla="*/ 18 h 48"/>
                  <a:gd name="T40" fmla="*/ 1 w 4"/>
                  <a:gd name="T41" fmla="*/ 17 h 48"/>
                  <a:gd name="T42" fmla="*/ 1 w 4"/>
                  <a:gd name="T43" fmla="*/ 17 h 48"/>
                  <a:gd name="T44" fmla="*/ 1 w 4"/>
                  <a:gd name="T45" fmla="*/ 16 h 48"/>
                  <a:gd name="T46" fmla="*/ 1 w 4"/>
                  <a:gd name="T47" fmla="*/ 15 h 48"/>
                  <a:gd name="T48" fmla="*/ 1 w 4"/>
                  <a:gd name="T49" fmla="*/ 15 h 48"/>
                  <a:gd name="T50" fmla="*/ 1 w 4"/>
                  <a:gd name="T51" fmla="*/ 15 h 48"/>
                  <a:gd name="T52" fmla="*/ 1 w 4"/>
                  <a:gd name="T53" fmla="*/ 14 h 48"/>
                  <a:gd name="T54" fmla="*/ 1 w 4"/>
                  <a:gd name="T55" fmla="*/ 14 h 48"/>
                  <a:gd name="T56" fmla="*/ 1 w 4"/>
                  <a:gd name="T57" fmla="*/ 14 h 48"/>
                  <a:gd name="T58" fmla="*/ 1 w 4"/>
                  <a:gd name="T59" fmla="*/ 13 h 48"/>
                  <a:gd name="T60" fmla="*/ 1 w 4"/>
                  <a:gd name="T61" fmla="*/ 13 h 48"/>
                  <a:gd name="T62" fmla="*/ 1 w 4"/>
                  <a:gd name="T63" fmla="*/ 11 h 48"/>
                  <a:gd name="T64" fmla="*/ 1 w 4"/>
                  <a:gd name="T65" fmla="*/ 11 h 48"/>
                  <a:gd name="T66" fmla="*/ 1 w 4"/>
                  <a:gd name="T67" fmla="*/ 11 h 48"/>
                  <a:gd name="T68" fmla="*/ 1 w 4"/>
                  <a:gd name="T69" fmla="*/ 10 h 48"/>
                  <a:gd name="T70" fmla="*/ 1 w 4"/>
                  <a:gd name="T71" fmla="*/ 10 h 48"/>
                  <a:gd name="T72" fmla="*/ 1 w 4"/>
                  <a:gd name="T73" fmla="*/ 10 h 48"/>
                  <a:gd name="T74" fmla="*/ 2 w 4"/>
                  <a:gd name="T75" fmla="*/ 9 h 48"/>
                  <a:gd name="T76" fmla="*/ 2 w 4"/>
                  <a:gd name="T77" fmla="*/ 8 h 48"/>
                  <a:gd name="T78" fmla="*/ 2 w 4"/>
                  <a:gd name="T79" fmla="*/ 8 h 48"/>
                  <a:gd name="T80" fmla="*/ 2 w 4"/>
                  <a:gd name="T81" fmla="*/ 8 h 48"/>
                  <a:gd name="T82" fmla="*/ 2 w 4"/>
                  <a:gd name="T83" fmla="*/ 7 h 48"/>
                  <a:gd name="T84" fmla="*/ 2 w 4"/>
                  <a:gd name="T85" fmla="*/ 7 h 48"/>
                  <a:gd name="T86" fmla="*/ 2 w 4"/>
                  <a:gd name="T87" fmla="*/ 6 h 48"/>
                  <a:gd name="T88" fmla="*/ 2 w 4"/>
                  <a:gd name="T89" fmla="*/ 5 h 48"/>
                  <a:gd name="T90" fmla="*/ 2 w 4"/>
                  <a:gd name="T91" fmla="*/ 5 h 48"/>
                  <a:gd name="T92" fmla="*/ 2 w 4"/>
                  <a:gd name="T93" fmla="*/ 5 h 48"/>
                  <a:gd name="T94" fmla="*/ 3 w 4"/>
                  <a:gd name="T95" fmla="*/ 4 h 48"/>
                  <a:gd name="T96" fmla="*/ 3 w 4"/>
                  <a:gd name="T97" fmla="*/ 4 h 48"/>
                  <a:gd name="T98" fmla="*/ 3 w 4"/>
                  <a:gd name="T99" fmla="*/ 4 h 48"/>
                  <a:gd name="T100" fmla="*/ 3 w 4"/>
                  <a:gd name="T101" fmla="*/ 3 h 48"/>
                  <a:gd name="T102" fmla="*/ 3 w 4"/>
                  <a:gd name="T103" fmla="*/ 3 h 48"/>
                  <a:gd name="T104" fmla="*/ 3 w 4"/>
                  <a:gd name="T105" fmla="*/ 3 h 48"/>
                  <a:gd name="T106" fmla="*/ 3 w 4"/>
                  <a:gd name="T107" fmla="*/ 2 h 48"/>
                  <a:gd name="T108" fmla="*/ 3 w 4"/>
                  <a:gd name="T109" fmla="*/ 2 h 48"/>
                  <a:gd name="T110" fmla="*/ 3 w 4"/>
                  <a:gd name="T111" fmla="*/ 1 h 48"/>
                  <a:gd name="T112" fmla="*/ 3 w 4"/>
                  <a:gd name="T113" fmla="*/ 1 h 48"/>
                  <a:gd name="T114" fmla="*/ 4 w 4"/>
                  <a:gd name="T115" fmla="*/ 1 h 48"/>
                  <a:gd name="T116" fmla="*/ 4 w 4"/>
                  <a:gd name="T117"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 h="48">
                    <a:moveTo>
                      <a:pt x="3" y="48"/>
                    </a:moveTo>
                    <a:cubicBezTo>
                      <a:pt x="3" y="48"/>
                      <a:pt x="3" y="48"/>
                      <a:pt x="3" y="48"/>
                    </a:cubicBezTo>
                    <a:cubicBezTo>
                      <a:pt x="3" y="48"/>
                      <a:pt x="3" y="48"/>
                      <a:pt x="3" y="48"/>
                    </a:cubicBezTo>
                    <a:moveTo>
                      <a:pt x="3" y="47"/>
                    </a:moveTo>
                    <a:cubicBezTo>
                      <a:pt x="3" y="47"/>
                      <a:pt x="3" y="47"/>
                      <a:pt x="3" y="47"/>
                    </a:cubicBezTo>
                    <a:cubicBezTo>
                      <a:pt x="3" y="47"/>
                      <a:pt x="3" y="47"/>
                      <a:pt x="3" y="47"/>
                    </a:cubicBezTo>
                    <a:moveTo>
                      <a:pt x="2" y="47"/>
                    </a:moveTo>
                    <a:cubicBezTo>
                      <a:pt x="3" y="47"/>
                      <a:pt x="3" y="47"/>
                      <a:pt x="3" y="47"/>
                    </a:cubicBezTo>
                    <a:cubicBezTo>
                      <a:pt x="3" y="47"/>
                      <a:pt x="3" y="47"/>
                      <a:pt x="2" y="47"/>
                    </a:cubicBezTo>
                    <a:moveTo>
                      <a:pt x="2" y="47"/>
                    </a:moveTo>
                    <a:cubicBezTo>
                      <a:pt x="2" y="47"/>
                      <a:pt x="2" y="47"/>
                      <a:pt x="2" y="47"/>
                    </a:cubicBezTo>
                    <a:cubicBezTo>
                      <a:pt x="2" y="47"/>
                      <a:pt x="2" y="47"/>
                      <a:pt x="2" y="47"/>
                    </a:cubicBezTo>
                    <a:moveTo>
                      <a:pt x="2" y="46"/>
                    </a:moveTo>
                    <a:cubicBezTo>
                      <a:pt x="2" y="46"/>
                      <a:pt x="2" y="46"/>
                      <a:pt x="2" y="46"/>
                    </a:cubicBezTo>
                    <a:cubicBezTo>
                      <a:pt x="2" y="46"/>
                      <a:pt x="2" y="46"/>
                      <a:pt x="2" y="46"/>
                    </a:cubicBezTo>
                    <a:moveTo>
                      <a:pt x="2" y="46"/>
                    </a:moveTo>
                    <a:cubicBezTo>
                      <a:pt x="2" y="46"/>
                      <a:pt x="2" y="46"/>
                      <a:pt x="2" y="46"/>
                    </a:cubicBezTo>
                    <a:cubicBezTo>
                      <a:pt x="2" y="46"/>
                      <a:pt x="2" y="46"/>
                      <a:pt x="2" y="46"/>
                    </a:cubicBezTo>
                    <a:moveTo>
                      <a:pt x="2" y="45"/>
                    </a:moveTo>
                    <a:cubicBezTo>
                      <a:pt x="2" y="46"/>
                      <a:pt x="2" y="46"/>
                      <a:pt x="2" y="46"/>
                    </a:cubicBezTo>
                    <a:cubicBezTo>
                      <a:pt x="2" y="46"/>
                      <a:pt x="2" y="46"/>
                      <a:pt x="2" y="45"/>
                    </a:cubicBezTo>
                    <a:moveTo>
                      <a:pt x="0" y="23"/>
                    </a:moveTo>
                    <a:cubicBezTo>
                      <a:pt x="0" y="31"/>
                      <a:pt x="1" y="38"/>
                      <a:pt x="2" y="45"/>
                    </a:cubicBezTo>
                    <a:cubicBezTo>
                      <a:pt x="1" y="38"/>
                      <a:pt x="0" y="31"/>
                      <a:pt x="0" y="23"/>
                    </a:cubicBezTo>
                    <a:moveTo>
                      <a:pt x="0" y="23"/>
                    </a:moveTo>
                    <a:cubicBezTo>
                      <a:pt x="0" y="23"/>
                      <a:pt x="0" y="23"/>
                      <a:pt x="0" y="23"/>
                    </a:cubicBezTo>
                    <a:cubicBezTo>
                      <a:pt x="0" y="23"/>
                      <a:pt x="0" y="23"/>
                      <a:pt x="0" y="23"/>
                    </a:cubicBezTo>
                    <a:moveTo>
                      <a:pt x="0" y="22"/>
                    </a:moveTo>
                    <a:cubicBezTo>
                      <a:pt x="0" y="22"/>
                      <a:pt x="0" y="22"/>
                      <a:pt x="0" y="22"/>
                    </a:cubicBezTo>
                    <a:cubicBezTo>
                      <a:pt x="0" y="23"/>
                      <a:pt x="0" y="23"/>
                      <a:pt x="0" y="23"/>
                    </a:cubicBezTo>
                    <a:cubicBezTo>
                      <a:pt x="0" y="23"/>
                      <a:pt x="0" y="23"/>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1"/>
                      <a:pt x="0" y="22"/>
                    </a:cubicBezTo>
                    <a:cubicBezTo>
                      <a:pt x="0" y="21"/>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20"/>
                    </a:moveTo>
                    <a:cubicBezTo>
                      <a:pt x="0" y="20"/>
                      <a:pt x="0" y="20"/>
                      <a:pt x="0" y="20"/>
                    </a:cubicBezTo>
                    <a:cubicBezTo>
                      <a:pt x="0" y="20"/>
                      <a:pt x="0" y="20"/>
                      <a:pt x="0" y="20"/>
                    </a:cubicBezTo>
                    <a:moveTo>
                      <a:pt x="0" y="20"/>
                    </a:moveTo>
                    <a:cubicBezTo>
                      <a:pt x="0" y="20"/>
                      <a:pt x="0" y="20"/>
                      <a:pt x="0" y="20"/>
                    </a:cubicBezTo>
                    <a:cubicBezTo>
                      <a:pt x="0" y="20"/>
                      <a:pt x="0" y="20"/>
                      <a:pt x="0" y="20"/>
                    </a:cubicBezTo>
                    <a:moveTo>
                      <a:pt x="0" y="19"/>
                    </a:moveTo>
                    <a:cubicBezTo>
                      <a:pt x="0" y="19"/>
                      <a:pt x="0" y="19"/>
                      <a:pt x="0" y="20"/>
                    </a:cubicBezTo>
                    <a:cubicBezTo>
                      <a:pt x="0" y="19"/>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7"/>
                    </a:cubicBezTo>
                    <a:cubicBezTo>
                      <a:pt x="0" y="17"/>
                      <a:pt x="0" y="17"/>
                      <a:pt x="0" y="17"/>
                    </a:cubicBezTo>
                    <a:moveTo>
                      <a:pt x="1" y="17"/>
                    </a:moveTo>
                    <a:cubicBezTo>
                      <a:pt x="1" y="17"/>
                      <a:pt x="0" y="17"/>
                      <a:pt x="0" y="17"/>
                    </a:cubicBezTo>
                    <a:cubicBezTo>
                      <a:pt x="0" y="17"/>
                      <a:pt x="1" y="17"/>
                      <a:pt x="1" y="17"/>
                    </a:cubicBezTo>
                    <a:moveTo>
                      <a:pt x="1" y="17"/>
                    </a:moveTo>
                    <a:cubicBezTo>
                      <a:pt x="1" y="17"/>
                      <a:pt x="1" y="17"/>
                      <a:pt x="1" y="17"/>
                    </a:cubicBezTo>
                    <a:cubicBezTo>
                      <a:pt x="1" y="17"/>
                      <a:pt x="1" y="17"/>
                      <a:pt x="1" y="17"/>
                    </a:cubicBezTo>
                    <a:moveTo>
                      <a:pt x="1" y="16"/>
                    </a:moveTo>
                    <a:cubicBezTo>
                      <a:pt x="1" y="16"/>
                      <a:pt x="1" y="17"/>
                      <a:pt x="1" y="17"/>
                    </a:cubicBezTo>
                    <a:cubicBezTo>
                      <a:pt x="1" y="17"/>
                      <a:pt x="1" y="16"/>
                      <a:pt x="1" y="16"/>
                    </a:cubicBezTo>
                    <a:moveTo>
                      <a:pt x="1" y="16"/>
                    </a:moveTo>
                    <a:cubicBezTo>
                      <a:pt x="1" y="16"/>
                      <a:pt x="1" y="16"/>
                      <a:pt x="1" y="16"/>
                    </a:cubicBezTo>
                    <a:cubicBezTo>
                      <a:pt x="1" y="16"/>
                      <a:pt x="1" y="16"/>
                      <a:pt x="1" y="16"/>
                    </a:cubicBezTo>
                    <a:moveTo>
                      <a:pt x="1" y="15"/>
                    </a:moveTo>
                    <a:cubicBezTo>
                      <a:pt x="1" y="15"/>
                      <a:pt x="1" y="16"/>
                      <a:pt x="1" y="16"/>
                    </a:cubicBezTo>
                    <a:cubicBezTo>
                      <a:pt x="1" y="16"/>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4"/>
                      <a:pt x="1" y="15"/>
                    </a:cubicBezTo>
                    <a:cubicBezTo>
                      <a:pt x="1" y="14"/>
                      <a:pt x="1" y="14"/>
                      <a:pt x="1" y="14"/>
                    </a:cubicBezTo>
                    <a:moveTo>
                      <a:pt x="1" y="14"/>
                    </a:moveTo>
                    <a:cubicBezTo>
                      <a:pt x="1" y="14"/>
                      <a:pt x="1" y="14"/>
                      <a:pt x="1" y="14"/>
                    </a:cubicBezTo>
                    <a:cubicBezTo>
                      <a:pt x="1" y="14"/>
                      <a:pt x="1" y="14"/>
                      <a:pt x="1" y="14"/>
                    </a:cubicBezTo>
                    <a:moveTo>
                      <a:pt x="1" y="14"/>
                    </a:moveTo>
                    <a:cubicBezTo>
                      <a:pt x="1" y="14"/>
                      <a:pt x="1" y="14"/>
                      <a:pt x="1" y="14"/>
                    </a:cubicBezTo>
                    <a:cubicBezTo>
                      <a:pt x="1" y="14"/>
                      <a:pt x="1" y="14"/>
                      <a:pt x="1" y="14"/>
                    </a:cubicBezTo>
                    <a:moveTo>
                      <a:pt x="1" y="14"/>
                    </a:moveTo>
                    <a:cubicBezTo>
                      <a:pt x="1" y="14"/>
                      <a:pt x="1" y="14"/>
                      <a:pt x="1" y="14"/>
                    </a:cubicBezTo>
                    <a:cubicBezTo>
                      <a:pt x="1" y="14"/>
                      <a:pt x="1" y="14"/>
                      <a:pt x="1" y="14"/>
                    </a:cubicBezTo>
                    <a:moveTo>
                      <a:pt x="1" y="13"/>
                    </a:moveTo>
                    <a:cubicBezTo>
                      <a:pt x="1" y="13"/>
                      <a:pt x="1" y="13"/>
                      <a:pt x="1" y="13"/>
                    </a:cubicBezTo>
                    <a:cubicBezTo>
                      <a:pt x="1" y="13"/>
                      <a:pt x="1" y="13"/>
                      <a:pt x="1" y="13"/>
                    </a:cubicBezTo>
                    <a:moveTo>
                      <a:pt x="1" y="13"/>
                    </a:moveTo>
                    <a:cubicBezTo>
                      <a:pt x="1" y="13"/>
                      <a:pt x="1" y="13"/>
                      <a:pt x="1" y="13"/>
                    </a:cubicBezTo>
                    <a:cubicBezTo>
                      <a:pt x="1" y="13"/>
                      <a:pt x="1" y="13"/>
                      <a:pt x="1" y="13"/>
                    </a:cubicBezTo>
                    <a:moveTo>
                      <a:pt x="1" y="12"/>
                    </a:moveTo>
                    <a:cubicBezTo>
                      <a:pt x="1" y="12"/>
                      <a:pt x="1" y="13"/>
                      <a:pt x="1" y="13"/>
                    </a:cubicBezTo>
                    <a:cubicBezTo>
                      <a:pt x="1" y="13"/>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1" y="10"/>
                    </a:moveTo>
                    <a:cubicBezTo>
                      <a:pt x="1" y="10"/>
                      <a:pt x="1" y="11"/>
                      <a:pt x="1" y="11"/>
                    </a:cubicBezTo>
                    <a:cubicBezTo>
                      <a:pt x="1" y="11"/>
                      <a:pt x="1" y="10"/>
                      <a:pt x="1" y="10"/>
                    </a:cubicBezTo>
                    <a:moveTo>
                      <a:pt x="1" y="10"/>
                    </a:moveTo>
                    <a:cubicBezTo>
                      <a:pt x="1" y="10"/>
                      <a:pt x="1" y="10"/>
                      <a:pt x="1" y="10"/>
                    </a:cubicBezTo>
                    <a:cubicBezTo>
                      <a:pt x="1" y="10"/>
                      <a:pt x="1" y="10"/>
                      <a:pt x="1" y="10"/>
                    </a:cubicBezTo>
                    <a:moveTo>
                      <a:pt x="1" y="10"/>
                    </a:moveTo>
                    <a:cubicBezTo>
                      <a:pt x="1" y="10"/>
                      <a:pt x="1" y="10"/>
                      <a:pt x="1" y="10"/>
                    </a:cubicBezTo>
                    <a:cubicBezTo>
                      <a:pt x="1" y="10"/>
                      <a:pt x="1" y="10"/>
                      <a:pt x="1" y="10"/>
                    </a:cubicBezTo>
                    <a:moveTo>
                      <a:pt x="2" y="9"/>
                    </a:moveTo>
                    <a:cubicBezTo>
                      <a:pt x="2" y="10"/>
                      <a:pt x="1" y="10"/>
                      <a:pt x="1" y="10"/>
                    </a:cubicBezTo>
                    <a:cubicBezTo>
                      <a:pt x="1" y="10"/>
                      <a:pt x="2" y="10"/>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6"/>
                    </a:moveTo>
                    <a:cubicBezTo>
                      <a:pt x="2" y="7"/>
                      <a:pt x="2" y="7"/>
                      <a:pt x="2" y="7"/>
                    </a:cubicBezTo>
                    <a:cubicBezTo>
                      <a:pt x="2" y="7"/>
                      <a:pt x="2" y="7"/>
                      <a:pt x="2" y="6"/>
                    </a:cubicBezTo>
                    <a:moveTo>
                      <a:pt x="2" y="6"/>
                    </a:moveTo>
                    <a:cubicBezTo>
                      <a:pt x="2" y="6"/>
                      <a:pt x="2" y="6"/>
                      <a:pt x="2" y="6"/>
                    </a:cubicBezTo>
                    <a:cubicBezTo>
                      <a:pt x="2" y="6"/>
                      <a:pt x="2" y="6"/>
                      <a:pt x="2" y="6"/>
                    </a:cubicBezTo>
                    <a:moveTo>
                      <a:pt x="2" y="5"/>
                    </a:moveTo>
                    <a:cubicBezTo>
                      <a:pt x="2" y="6"/>
                      <a:pt x="2" y="6"/>
                      <a:pt x="2" y="6"/>
                    </a:cubicBezTo>
                    <a:cubicBezTo>
                      <a:pt x="2" y="6"/>
                      <a:pt x="2" y="6"/>
                      <a:pt x="2" y="5"/>
                    </a:cubicBezTo>
                    <a:moveTo>
                      <a:pt x="2" y="5"/>
                    </a:moveTo>
                    <a:cubicBezTo>
                      <a:pt x="2" y="5"/>
                      <a:pt x="2" y="5"/>
                      <a:pt x="2" y="5"/>
                    </a:cubicBezTo>
                    <a:cubicBezTo>
                      <a:pt x="2" y="5"/>
                      <a:pt x="2" y="5"/>
                      <a:pt x="2" y="5"/>
                    </a:cubicBezTo>
                    <a:moveTo>
                      <a:pt x="2" y="5"/>
                    </a:moveTo>
                    <a:cubicBezTo>
                      <a:pt x="2" y="5"/>
                      <a:pt x="2" y="5"/>
                      <a:pt x="2" y="5"/>
                    </a:cubicBezTo>
                    <a:cubicBezTo>
                      <a:pt x="2" y="5"/>
                      <a:pt x="2" y="5"/>
                      <a:pt x="2"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4"/>
                      <a:pt x="3" y="4"/>
                    </a:cubicBezTo>
                    <a:cubicBezTo>
                      <a:pt x="3" y="4"/>
                      <a:pt x="3" y="3"/>
                      <a:pt x="3" y="3"/>
                    </a:cubicBezTo>
                    <a:moveTo>
                      <a:pt x="3" y="3"/>
                    </a:moveTo>
                    <a:cubicBezTo>
                      <a:pt x="3" y="3"/>
                      <a:pt x="3" y="3"/>
                      <a:pt x="3" y="3"/>
                    </a:cubicBezTo>
                    <a:cubicBezTo>
                      <a:pt x="3" y="3"/>
                      <a:pt x="3" y="3"/>
                      <a:pt x="3" y="3"/>
                    </a:cubicBezTo>
                    <a:moveTo>
                      <a:pt x="3" y="3"/>
                    </a:moveTo>
                    <a:cubicBezTo>
                      <a:pt x="3" y="3"/>
                      <a:pt x="3" y="3"/>
                      <a:pt x="3" y="3"/>
                    </a:cubicBezTo>
                    <a:cubicBezTo>
                      <a:pt x="3" y="3"/>
                      <a:pt x="3" y="3"/>
                      <a:pt x="3" y="3"/>
                    </a:cubicBezTo>
                    <a:moveTo>
                      <a:pt x="3" y="3"/>
                    </a:moveTo>
                    <a:cubicBezTo>
                      <a:pt x="3" y="3"/>
                      <a:pt x="3" y="3"/>
                      <a:pt x="3" y="3"/>
                    </a:cubicBezTo>
                    <a:cubicBezTo>
                      <a:pt x="3" y="3"/>
                      <a:pt x="3" y="3"/>
                      <a:pt x="3" y="3"/>
                    </a:cubicBezTo>
                    <a:moveTo>
                      <a:pt x="3" y="2"/>
                    </a:moveTo>
                    <a:cubicBezTo>
                      <a:pt x="3" y="2"/>
                      <a:pt x="3" y="2"/>
                      <a:pt x="3" y="2"/>
                    </a:cubicBezTo>
                    <a:cubicBezTo>
                      <a:pt x="3" y="2"/>
                      <a:pt x="3" y="2"/>
                      <a:pt x="3" y="2"/>
                    </a:cubicBezTo>
                    <a:moveTo>
                      <a:pt x="3" y="2"/>
                    </a:moveTo>
                    <a:cubicBezTo>
                      <a:pt x="3" y="2"/>
                      <a:pt x="3" y="2"/>
                      <a:pt x="3" y="2"/>
                    </a:cubicBezTo>
                    <a:cubicBezTo>
                      <a:pt x="3" y="2"/>
                      <a:pt x="3" y="2"/>
                      <a:pt x="3" y="2"/>
                    </a:cubicBezTo>
                    <a:moveTo>
                      <a:pt x="3" y="2"/>
                    </a:moveTo>
                    <a:cubicBezTo>
                      <a:pt x="3" y="2"/>
                      <a:pt x="3" y="2"/>
                      <a:pt x="3" y="2"/>
                    </a:cubicBezTo>
                    <a:cubicBezTo>
                      <a:pt x="3" y="2"/>
                      <a:pt x="3" y="2"/>
                      <a:pt x="3" y="2"/>
                    </a:cubicBezTo>
                    <a:moveTo>
                      <a:pt x="3" y="1"/>
                    </a:moveTo>
                    <a:cubicBezTo>
                      <a:pt x="3" y="1"/>
                      <a:pt x="3" y="2"/>
                      <a:pt x="3" y="2"/>
                    </a:cubicBezTo>
                    <a:cubicBezTo>
                      <a:pt x="3" y="2"/>
                      <a:pt x="3" y="1"/>
                      <a:pt x="3" y="1"/>
                    </a:cubicBezTo>
                    <a:moveTo>
                      <a:pt x="3" y="1"/>
                    </a:moveTo>
                    <a:cubicBezTo>
                      <a:pt x="3" y="1"/>
                      <a:pt x="3" y="1"/>
                      <a:pt x="3" y="1"/>
                    </a:cubicBezTo>
                    <a:cubicBezTo>
                      <a:pt x="3" y="1"/>
                      <a:pt x="3" y="1"/>
                      <a:pt x="3" y="1"/>
                    </a:cubicBezTo>
                    <a:moveTo>
                      <a:pt x="3" y="1"/>
                    </a:moveTo>
                    <a:cubicBezTo>
                      <a:pt x="3" y="1"/>
                      <a:pt x="3" y="1"/>
                      <a:pt x="3" y="1"/>
                    </a:cubicBezTo>
                    <a:cubicBezTo>
                      <a:pt x="3" y="1"/>
                      <a:pt x="3" y="1"/>
                      <a:pt x="3" y="1"/>
                    </a:cubicBezTo>
                    <a:moveTo>
                      <a:pt x="4" y="1"/>
                    </a:moveTo>
                    <a:cubicBezTo>
                      <a:pt x="4" y="1"/>
                      <a:pt x="4" y="1"/>
                      <a:pt x="4" y="1"/>
                    </a:cubicBezTo>
                    <a:cubicBezTo>
                      <a:pt x="4" y="1"/>
                      <a:pt x="4" y="1"/>
                      <a:pt x="4" y="1"/>
                    </a:cubicBezTo>
                    <a:moveTo>
                      <a:pt x="4" y="0"/>
                    </a:moveTo>
                    <a:cubicBezTo>
                      <a:pt x="4" y="0"/>
                      <a:pt x="4" y="0"/>
                      <a:pt x="4" y="1"/>
                    </a:cubicBezTo>
                    <a:cubicBezTo>
                      <a:pt x="4" y="0"/>
                      <a:pt x="4" y="0"/>
                      <a:pt x="4" y="0"/>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3" name="Rectangle 93"/>
              <p:cNvSpPr>
                <a:spLocks noChangeArrowheads="1"/>
              </p:cNvSpPr>
              <p:nvPr/>
            </p:nvSpPr>
            <p:spPr bwMode="auto">
              <a:xfrm>
                <a:off x="2552587" y="5357744"/>
                <a:ext cx="6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54" name="Oval 107"/>
              <p:cNvSpPr>
                <a:spLocks noChangeArrowheads="1"/>
              </p:cNvSpPr>
              <p:nvPr/>
            </p:nvSpPr>
            <p:spPr bwMode="auto">
              <a:xfrm>
                <a:off x="2524375" y="3984745"/>
                <a:ext cx="88229" cy="73880"/>
              </a:xfrm>
              <a:prstGeom prst="ellipse">
                <a:avLst/>
              </a:pr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5" name="Oval 108"/>
              <p:cNvSpPr>
                <a:spLocks noChangeArrowheads="1"/>
              </p:cNvSpPr>
              <p:nvPr/>
            </p:nvSpPr>
            <p:spPr bwMode="auto">
              <a:xfrm>
                <a:off x="2543354" y="3998826"/>
                <a:ext cx="50270" cy="45719"/>
              </a:xfrm>
              <a:prstGeom prst="ellipse">
                <a:avLst/>
              </a:prstGeom>
              <a:solidFill>
                <a:srgbClr val="FAFCF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6" name="Freeform 109"/>
              <p:cNvSpPr>
                <a:spLocks/>
              </p:cNvSpPr>
              <p:nvPr/>
            </p:nvSpPr>
            <p:spPr bwMode="auto">
              <a:xfrm>
                <a:off x="2507447" y="3978377"/>
                <a:ext cx="122085" cy="86617"/>
              </a:xfrm>
              <a:custGeom>
                <a:avLst/>
                <a:gdLst>
                  <a:gd name="T0" fmla="*/ 0 w 155"/>
                  <a:gd name="T1" fmla="*/ 0 h 133"/>
                  <a:gd name="T2" fmla="*/ 104 w 155"/>
                  <a:gd name="T3" fmla="*/ 133 h 133"/>
                  <a:gd name="T4" fmla="*/ 0 w 155"/>
                  <a:gd name="T5" fmla="*/ 0 h 133"/>
                </a:gdLst>
                <a:ahLst/>
                <a:cxnLst>
                  <a:cxn ang="0">
                    <a:pos x="T0" y="T1"/>
                  </a:cxn>
                  <a:cxn ang="0">
                    <a:pos x="T2" y="T3"/>
                  </a:cxn>
                  <a:cxn ang="0">
                    <a:pos x="T4" y="T5"/>
                  </a:cxn>
                </a:cxnLst>
                <a:rect l="0" t="0" r="r" b="b"/>
                <a:pathLst>
                  <a:path w="155" h="133">
                    <a:moveTo>
                      <a:pt x="0" y="0"/>
                    </a:moveTo>
                    <a:cubicBezTo>
                      <a:pt x="0" y="0"/>
                      <a:pt x="117" y="30"/>
                      <a:pt x="104" y="133"/>
                    </a:cubicBezTo>
                    <a:cubicBezTo>
                      <a:pt x="104" y="133"/>
                      <a:pt x="155" y="1"/>
                      <a:pt x="0"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7" name="Freeform 110"/>
              <p:cNvSpPr>
                <a:spLocks/>
              </p:cNvSpPr>
              <p:nvPr/>
            </p:nvSpPr>
            <p:spPr bwMode="auto">
              <a:xfrm>
                <a:off x="2507190" y="3978164"/>
                <a:ext cx="122598" cy="87042"/>
              </a:xfrm>
              <a:custGeom>
                <a:avLst/>
                <a:gdLst>
                  <a:gd name="T0" fmla="*/ 0 w 155"/>
                  <a:gd name="T1" fmla="*/ 0 h 133"/>
                  <a:gd name="T2" fmla="*/ 104 w 155"/>
                  <a:gd name="T3" fmla="*/ 133 h 133"/>
                  <a:gd name="T4" fmla="*/ 0 w 155"/>
                  <a:gd name="T5" fmla="*/ 0 h 133"/>
                </a:gdLst>
                <a:ahLst/>
                <a:cxnLst>
                  <a:cxn ang="0">
                    <a:pos x="T0" y="T1"/>
                  </a:cxn>
                  <a:cxn ang="0">
                    <a:pos x="T2" y="T3"/>
                  </a:cxn>
                  <a:cxn ang="0">
                    <a:pos x="T4" y="T5"/>
                  </a:cxn>
                </a:cxnLst>
                <a:rect l="0" t="0" r="r" b="b"/>
                <a:pathLst>
                  <a:path w="155" h="133">
                    <a:moveTo>
                      <a:pt x="0" y="0"/>
                    </a:moveTo>
                    <a:cubicBezTo>
                      <a:pt x="0" y="0"/>
                      <a:pt x="117" y="30"/>
                      <a:pt x="104" y="133"/>
                    </a:cubicBezTo>
                    <a:cubicBezTo>
                      <a:pt x="104" y="133"/>
                      <a:pt x="155" y="1"/>
                      <a:pt x="0"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8" name="Freeform 111"/>
              <p:cNvSpPr>
                <a:spLocks/>
              </p:cNvSpPr>
              <p:nvPr/>
            </p:nvSpPr>
            <p:spPr bwMode="auto">
              <a:xfrm>
                <a:off x="2512833" y="3973918"/>
                <a:ext cx="111313" cy="95534"/>
              </a:xfrm>
              <a:custGeom>
                <a:avLst/>
                <a:gdLst>
                  <a:gd name="T0" fmla="*/ 56 w 141"/>
                  <a:gd name="T1" fmla="*/ 0 h 146"/>
                  <a:gd name="T2" fmla="*/ 141 w 141"/>
                  <a:gd name="T3" fmla="*/ 146 h 146"/>
                  <a:gd name="T4" fmla="*/ 56 w 141"/>
                  <a:gd name="T5" fmla="*/ 0 h 146"/>
                </a:gdLst>
                <a:ahLst/>
                <a:cxnLst>
                  <a:cxn ang="0">
                    <a:pos x="T0" y="T1"/>
                  </a:cxn>
                  <a:cxn ang="0">
                    <a:pos x="T2" y="T3"/>
                  </a:cxn>
                  <a:cxn ang="0">
                    <a:pos x="T4" y="T5"/>
                  </a:cxn>
                </a:cxnLst>
                <a:rect l="0" t="0" r="r" b="b"/>
                <a:pathLst>
                  <a:path w="141" h="146">
                    <a:moveTo>
                      <a:pt x="56" y="0"/>
                    </a:moveTo>
                    <a:cubicBezTo>
                      <a:pt x="0" y="145"/>
                      <a:pt x="141" y="146"/>
                      <a:pt x="141" y="146"/>
                    </a:cubicBezTo>
                    <a:cubicBezTo>
                      <a:pt x="41" y="120"/>
                      <a:pt x="56" y="0"/>
                      <a:pt x="56"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9" name="Freeform 112"/>
              <p:cNvSpPr>
                <a:spLocks/>
              </p:cNvSpPr>
              <p:nvPr/>
            </p:nvSpPr>
            <p:spPr bwMode="auto">
              <a:xfrm>
                <a:off x="2512833" y="3973918"/>
                <a:ext cx="111313" cy="95534"/>
              </a:xfrm>
              <a:custGeom>
                <a:avLst/>
                <a:gdLst>
                  <a:gd name="T0" fmla="*/ 56 w 141"/>
                  <a:gd name="T1" fmla="*/ 0 h 146"/>
                  <a:gd name="T2" fmla="*/ 141 w 141"/>
                  <a:gd name="T3" fmla="*/ 146 h 146"/>
                  <a:gd name="T4" fmla="*/ 56 w 141"/>
                  <a:gd name="T5" fmla="*/ 0 h 146"/>
                </a:gdLst>
                <a:ahLst/>
                <a:cxnLst>
                  <a:cxn ang="0">
                    <a:pos x="T0" y="T1"/>
                  </a:cxn>
                  <a:cxn ang="0">
                    <a:pos x="T2" y="T3"/>
                  </a:cxn>
                  <a:cxn ang="0">
                    <a:pos x="T4" y="T5"/>
                  </a:cxn>
                </a:cxnLst>
                <a:rect l="0" t="0" r="r" b="b"/>
                <a:pathLst>
                  <a:path w="141" h="146">
                    <a:moveTo>
                      <a:pt x="56" y="0"/>
                    </a:moveTo>
                    <a:cubicBezTo>
                      <a:pt x="0" y="145"/>
                      <a:pt x="141" y="146"/>
                      <a:pt x="141" y="146"/>
                    </a:cubicBezTo>
                    <a:cubicBezTo>
                      <a:pt x="41" y="120"/>
                      <a:pt x="56" y="0"/>
                      <a:pt x="56"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0" name="Freeform 113"/>
              <p:cNvSpPr>
                <a:spLocks/>
              </p:cNvSpPr>
              <p:nvPr/>
            </p:nvSpPr>
            <p:spPr bwMode="auto">
              <a:xfrm>
                <a:off x="2507190" y="3978164"/>
                <a:ext cx="122598" cy="87042"/>
              </a:xfrm>
              <a:custGeom>
                <a:avLst/>
                <a:gdLst>
                  <a:gd name="T0" fmla="*/ 155 w 155"/>
                  <a:gd name="T1" fmla="*/ 0 h 133"/>
                  <a:gd name="T2" fmla="*/ 51 w 155"/>
                  <a:gd name="T3" fmla="*/ 133 h 133"/>
                  <a:gd name="T4" fmla="*/ 155 w 155"/>
                  <a:gd name="T5" fmla="*/ 0 h 133"/>
                </a:gdLst>
                <a:ahLst/>
                <a:cxnLst>
                  <a:cxn ang="0">
                    <a:pos x="T0" y="T1"/>
                  </a:cxn>
                  <a:cxn ang="0">
                    <a:pos x="T2" y="T3"/>
                  </a:cxn>
                  <a:cxn ang="0">
                    <a:pos x="T4" y="T5"/>
                  </a:cxn>
                </a:cxnLst>
                <a:rect l="0" t="0" r="r" b="b"/>
                <a:pathLst>
                  <a:path w="155" h="133">
                    <a:moveTo>
                      <a:pt x="155" y="0"/>
                    </a:moveTo>
                    <a:cubicBezTo>
                      <a:pt x="0" y="1"/>
                      <a:pt x="51" y="133"/>
                      <a:pt x="51" y="133"/>
                    </a:cubicBezTo>
                    <a:cubicBezTo>
                      <a:pt x="38" y="30"/>
                      <a:pt x="155" y="0"/>
                      <a:pt x="155"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1" name="Freeform 114"/>
              <p:cNvSpPr>
                <a:spLocks/>
              </p:cNvSpPr>
              <p:nvPr/>
            </p:nvSpPr>
            <p:spPr bwMode="auto">
              <a:xfrm>
                <a:off x="2507190" y="3978164"/>
                <a:ext cx="122598" cy="87042"/>
              </a:xfrm>
              <a:custGeom>
                <a:avLst/>
                <a:gdLst>
                  <a:gd name="T0" fmla="*/ 155 w 155"/>
                  <a:gd name="T1" fmla="*/ 0 h 133"/>
                  <a:gd name="T2" fmla="*/ 51 w 155"/>
                  <a:gd name="T3" fmla="*/ 133 h 133"/>
                  <a:gd name="T4" fmla="*/ 155 w 155"/>
                  <a:gd name="T5" fmla="*/ 0 h 133"/>
                </a:gdLst>
                <a:ahLst/>
                <a:cxnLst>
                  <a:cxn ang="0">
                    <a:pos x="T0" y="T1"/>
                  </a:cxn>
                  <a:cxn ang="0">
                    <a:pos x="T2" y="T3"/>
                  </a:cxn>
                  <a:cxn ang="0">
                    <a:pos x="T4" y="T5"/>
                  </a:cxn>
                </a:cxnLst>
                <a:rect l="0" t="0" r="r" b="b"/>
                <a:pathLst>
                  <a:path w="155" h="133">
                    <a:moveTo>
                      <a:pt x="155" y="0"/>
                    </a:moveTo>
                    <a:cubicBezTo>
                      <a:pt x="0" y="1"/>
                      <a:pt x="51" y="133"/>
                      <a:pt x="51" y="133"/>
                    </a:cubicBezTo>
                    <a:cubicBezTo>
                      <a:pt x="38" y="30"/>
                      <a:pt x="155" y="0"/>
                      <a:pt x="155"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2" name="Freeform 115"/>
              <p:cNvSpPr>
                <a:spLocks/>
              </p:cNvSpPr>
              <p:nvPr/>
            </p:nvSpPr>
            <p:spPr bwMode="auto">
              <a:xfrm>
                <a:off x="2924054" y="3195963"/>
                <a:ext cx="503728" cy="352839"/>
              </a:xfrm>
              <a:custGeom>
                <a:avLst/>
                <a:gdLst>
                  <a:gd name="T0" fmla="*/ 0 w 638"/>
                  <a:gd name="T1" fmla="*/ 194 h 539"/>
                  <a:gd name="T2" fmla="*/ 0 w 638"/>
                  <a:gd name="T3" fmla="*/ 193 h 539"/>
                  <a:gd name="T4" fmla="*/ 444 w 638"/>
                  <a:gd name="T5" fmla="*/ 95 h 539"/>
                  <a:gd name="T6" fmla="*/ 543 w 638"/>
                  <a:gd name="T7" fmla="*/ 539 h 539"/>
                  <a:gd name="T8" fmla="*/ 543 w 638"/>
                  <a:gd name="T9" fmla="*/ 539 h 539"/>
                  <a:gd name="T10" fmla="*/ 0 w 638"/>
                  <a:gd name="T11" fmla="*/ 194 h 539"/>
                </a:gdLst>
                <a:ahLst/>
                <a:cxnLst>
                  <a:cxn ang="0">
                    <a:pos x="T0" y="T1"/>
                  </a:cxn>
                  <a:cxn ang="0">
                    <a:pos x="T2" y="T3"/>
                  </a:cxn>
                  <a:cxn ang="0">
                    <a:pos x="T4" y="T5"/>
                  </a:cxn>
                  <a:cxn ang="0">
                    <a:pos x="T6" y="T7"/>
                  </a:cxn>
                  <a:cxn ang="0">
                    <a:pos x="T8" y="T9"/>
                  </a:cxn>
                  <a:cxn ang="0">
                    <a:pos x="T10" y="T11"/>
                  </a:cxn>
                </a:cxnLst>
                <a:rect l="0" t="0" r="r" b="b"/>
                <a:pathLst>
                  <a:path w="638" h="539">
                    <a:moveTo>
                      <a:pt x="0" y="194"/>
                    </a:moveTo>
                    <a:cubicBezTo>
                      <a:pt x="0" y="193"/>
                      <a:pt x="0" y="193"/>
                      <a:pt x="0" y="193"/>
                    </a:cubicBezTo>
                    <a:cubicBezTo>
                      <a:pt x="96" y="44"/>
                      <a:pt x="295" y="0"/>
                      <a:pt x="444" y="95"/>
                    </a:cubicBezTo>
                    <a:cubicBezTo>
                      <a:pt x="594" y="191"/>
                      <a:pt x="638" y="390"/>
                      <a:pt x="543" y="539"/>
                    </a:cubicBezTo>
                    <a:cubicBezTo>
                      <a:pt x="543" y="539"/>
                      <a:pt x="543" y="539"/>
                      <a:pt x="543" y="539"/>
                    </a:cubicBezTo>
                    <a:cubicBezTo>
                      <a:pt x="0" y="194"/>
                      <a:pt x="0" y="194"/>
                      <a:pt x="0" y="194"/>
                    </a:cubicBezTo>
                  </a:path>
                </a:pathLst>
              </a:custGeom>
              <a:solidFill>
                <a:srgbClr val="EA55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3" name="Freeform 116"/>
              <p:cNvSpPr>
                <a:spLocks/>
              </p:cNvSpPr>
              <p:nvPr/>
            </p:nvSpPr>
            <p:spPr bwMode="auto">
              <a:xfrm>
                <a:off x="2545630" y="3998826"/>
                <a:ext cx="45719" cy="45719"/>
              </a:xfrm>
              <a:custGeom>
                <a:avLst/>
                <a:gdLst>
                  <a:gd name="T0" fmla="*/ 7 w 7"/>
                  <a:gd name="T1" fmla="*/ 0 h 12"/>
                  <a:gd name="T2" fmla="*/ 0 w 7"/>
                  <a:gd name="T3" fmla="*/ 12 h 12"/>
                  <a:gd name="T4" fmla="*/ 7 w 7"/>
                  <a:gd name="T5" fmla="*/ 0 h 12"/>
                </a:gdLst>
                <a:ahLst/>
                <a:cxnLst>
                  <a:cxn ang="0">
                    <a:pos x="T0" y="T1"/>
                  </a:cxn>
                  <a:cxn ang="0">
                    <a:pos x="T2" y="T3"/>
                  </a:cxn>
                  <a:cxn ang="0">
                    <a:pos x="T4" y="T5"/>
                  </a:cxn>
                </a:cxnLst>
                <a:rect l="0" t="0" r="r" b="b"/>
                <a:pathLst>
                  <a:path w="7" h="12">
                    <a:moveTo>
                      <a:pt x="7" y="0"/>
                    </a:moveTo>
                    <a:cubicBezTo>
                      <a:pt x="5" y="4"/>
                      <a:pt x="2" y="8"/>
                      <a:pt x="0" y="12"/>
                    </a:cubicBezTo>
                    <a:cubicBezTo>
                      <a:pt x="2" y="8"/>
                      <a:pt x="5" y="4"/>
                      <a:pt x="7" y="0"/>
                    </a:cubicBezTo>
                  </a:path>
                </a:pathLst>
              </a:custGeom>
              <a:solidFill>
                <a:srgbClr val="FAFCF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6" name="Freeform 34"/>
              <p:cNvSpPr>
                <a:spLocks noEditPoints="1"/>
              </p:cNvSpPr>
              <p:nvPr/>
            </p:nvSpPr>
            <p:spPr bwMode="auto">
              <a:xfrm>
                <a:off x="3003268" y="4002154"/>
                <a:ext cx="3078" cy="29722"/>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1" name="Freeform 34"/>
              <p:cNvSpPr>
                <a:spLocks noEditPoints="1"/>
              </p:cNvSpPr>
              <p:nvPr/>
            </p:nvSpPr>
            <p:spPr bwMode="auto">
              <a:xfrm>
                <a:off x="2495393" y="4415689"/>
                <a:ext cx="3078" cy="29722"/>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2" name="Freeform 35"/>
              <p:cNvSpPr>
                <a:spLocks/>
              </p:cNvSpPr>
              <p:nvPr/>
            </p:nvSpPr>
            <p:spPr bwMode="auto">
              <a:xfrm>
                <a:off x="2495393" y="4381721"/>
                <a:ext cx="61555" cy="113792"/>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6" name="Freeform 34"/>
              <p:cNvSpPr>
                <a:spLocks noEditPoints="1"/>
              </p:cNvSpPr>
              <p:nvPr/>
            </p:nvSpPr>
            <p:spPr bwMode="auto">
              <a:xfrm>
                <a:off x="1972134" y="3997271"/>
                <a:ext cx="3078" cy="29722"/>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7" name="Freeform 35"/>
              <p:cNvSpPr>
                <a:spLocks/>
              </p:cNvSpPr>
              <p:nvPr/>
            </p:nvSpPr>
            <p:spPr bwMode="auto">
              <a:xfrm>
                <a:off x="1972134" y="3963303"/>
                <a:ext cx="61555" cy="113792"/>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9" name="Freeform 113"/>
              <p:cNvSpPr>
                <a:spLocks/>
              </p:cNvSpPr>
              <p:nvPr/>
            </p:nvSpPr>
            <p:spPr bwMode="auto">
              <a:xfrm>
                <a:off x="2873435" y="3106450"/>
                <a:ext cx="189707" cy="173354"/>
              </a:xfrm>
              <a:custGeom>
                <a:avLst/>
                <a:gdLst>
                  <a:gd name="T0" fmla="*/ 155 w 155"/>
                  <a:gd name="T1" fmla="*/ 0 h 133"/>
                  <a:gd name="T2" fmla="*/ 51 w 155"/>
                  <a:gd name="T3" fmla="*/ 133 h 133"/>
                  <a:gd name="T4" fmla="*/ 155 w 155"/>
                  <a:gd name="T5" fmla="*/ 0 h 133"/>
                </a:gdLst>
                <a:ahLst/>
                <a:cxnLst>
                  <a:cxn ang="0">
                    <a:pos x="T0" y="T1"/>
                  </a:cxn>
                  <a:cxn ang="0">
                    <a:pos x="T2" y="T3"/>
                  </a:cxn>
                  <a:cxn ang="0">
                    <a:pos x="T4" y="T5"/>
                  </a:cxn>
                </a:cxnLst>
                <a:rect l="0" t="0" r="r" b="b"/>
                <a:pathLst>
                  <a:path w="155" h="133">
                    <a:moveTo>
                      <a:pt x="155" y="0"/>
                    </a:moveTo>
                    <a:cubicBezTo>
                      <a:pt x="0" y="1"/>
                      <a:pt x="51" y="133"/>
                      <a:pt x="51" y="133"/>
                    </a:cubicBezTo>
                    <a:cubicBezTo>
                      <a:pt x="38" y="30"/>
                      <a:pt x="155" y="0"/>
                      <a:pt x="155"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0" name="Freeform 79"/>
              <p:cNvSpPr>
                <a:spLocks/>
              </p:cNvSpPr>
              <p:nvPr/>
            </p:nvSpPr>
            <p:spPr bwMode="auto">
              <a:xfrm>
                <a:off x="2826197" y="3038879"/>
                <a:ext cx="189707" cy="173354"/>
              </a:xfrm>
              <a:custGeom>
                <a:avLst/>
                <a:gdLst>
                  <a:gd name="T0" fmla="*/ 155 w 155"/>
                  <a:gd name="T1" fmla="*/ 0 h 133"/>
                  <a:gd name="T2" fmla="*/ 51 w 155"/>
                  <a:gd name="T3" fmla="*/ 133 h 133"/>
                  <a:gd name="T4" fmla="*/ 155 w 155"/>
                  <a:gd name="T5" fmla="*/ 0 h 133"/>
                </a:gdLst>
                <a:ahLst/>
                <a:cxnLst>
                  <a:cxn ang="0">
                    <a:pos x="T0" y="T1"/>
                  </a:cxn>
                  <a:cxn ang="0">
                    <a:pos x="T2" y="T3"/>
                  </a:cxn>
                  <a:cxn ang="0">
                    <a:pos x="T4" y="T5"/>
                  </a:cxn>
                </a:cxnLst>
                <a:rect l="0" t="0" r="r" b="b"/>
                <a:pathLst>
                  <a:path w="155" h="133">
                    <a:moveTo>
                      <a:pt x="155" y="0"/>
                    </a:moveTo>
                    <a:cubicBezTo>
                      <a:pt x="0" y="1"/>
                      <a:pt x="51" y="133"/>
                      <a:pt x="51" y="133"/>
                    </a:cubicBezTo>
                    <a:cubicBezTo>
                      <a:pt x="38" y="30"/>
                      <a:pt x="155" y="0"/>
                      <a:pt x="155"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1" name="Freeform 109"/>
              <p:cNvSpPr>
                <a:spLocks/>
              </p:cNvSpPr>
              <p:nvPr/>
            </p:nvSpPr>
            <p:spPr bwMode="auto">
              <a:xfrm>
                <a:off x="2068315" y="3103725"/>
                <a:ext cx="188913" cy="172508"/>
              </a:xfrm>
              <a:custGeom>
                <a:avLst/>
                <a:gdLst>
                  <a:gd name="T0" fmla="*/ 0 w 155"/>
                  <a:gd name="T1" fmla="*/ 0 h 133"/>
                  <a:gd name="T2" fmla="*/ 104 w 155"/>
                  <a:gd name="T3" fmla="*/ 133 h 133"/>
                  <a:gd name="T4" fmla="*/ 0 w 155"/>
                  <a:gd name="T5" fmla="*/ 0 h 133"/>
                </a:gdLst>
                <a:ahLst/>
                <a:cxnLst>
                  <a:cxn ang="0">
                    <a:pos x="T0" y="T1"/>
                  </a:cxn>
                  <a:cxn ang="0">
                    <a:pos x="T2" y="T3"/>
                  </a:cxn>
                  <a:cxn ang="0">
                    <a:pos x="T4" y="T5"/>
                  </a:cxn>
                </a:cxnLst>
                <a:rect l="0" t="0" r="r" b="b"/>
                <a:pathLst>
                  <a:path w="155" h="133">
                    <a:moveTo>
                      <a:pt x="0" y="0"/>
                    </a:moveTo>
                    <a:cubicBezTo>
                      <a:pt x="0" y="0"/>
                      <a:pt x="117" y="30"/>
                      <a:pt x="104" y="133"/>
                    </a:cubicBezTo>
                    <a:cubicBezTo>
                      <a:pt x="104" y="133"/>
                      <a:pt x="155" y="1"/>
                      <a:pt x="0"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2" name="Freeform 110"/>
              <p:cNvSpPr>
                <a:spLocks/>
              </p:cNvSpPr>
              <p:nvPr/>
            </p:nvSpPr>
            <p:spPr bwMode="auto">
              <a:xfrm>
                <a:off x="2115940" y="3019773"/>
                <a:ext cx="189707" cy="173354"/>
              </a:xfrm>
              <a:custGeom>
                <a:avLst/>
                <a:gdLst>
                  <a:gd name="T0" fmla="*/ 0 w 155"/>
                  <a:gd name="T1" fmla="*/ 0 h 133"/>
                  <a:gd name="T2" fmla="*/ 104 w 155"/>
                  <a:gd name="T3" fmla="*/ 133 h 133"/>
                  <a:gd name="T4" fmla="*/ 0 w 155"/>
                  <a:gd name="T5" fmla="*/ 0 h 133"/>
                </a:gdLst>
                <a:ahLst/>
                <a:cxnLst>
                  <a:cxn ang="0">
                    <a:pos x="T0" y="T1"/>
                  </a:cxn>
                  <a:cxn ang="0">
                    <a:pos x="T2" y="T3"/>
                  </a:cxn>
                  <a:cxn ang="0">
                    <a:pos x="T4" y="T5"/>
                  </a:cxn>
                </a:cxnLst>
                <a:rect l="0" t="0" r="r" b="b"/>
                <a:pathLst>
                  <a:path w="155" h="133">
                    <a:moveTo>
                      <a:pt x="0" y="0"/>
                    </a:moveTo>
                    <a:cubicBezTo>
                      <a:pt x="0" y="0"/>
                      <a:pt x="117" y="30"/>
                      <a:pt x="104" y="133"/>
                    </a:cubicBezTo>
                    <a:cubicBezTo>
                      <a:pt x="104" y="133"/>
                      <a:pt x="155" y="1"/>
                      <a:pt x="0"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3" name="Rectangle 5"/>
              <p:cNvSpPr>
                <a:spLocks noChangeArrowheads="1"/>
              </p:cNvSpPr>
              <p:nvPr/>
            </p:nvSpPr>
            <p:spPr bwMode="auto">
              <a:xfrm>
                <a:off x="2518042" y="3265412"/>
                <a:ext cx="76271" cy="185738"/>
              </a:xfrm>
              <a:prstGeom prst="rect">
                <a:avLst/>
              </a:prstGeom>
              <a:solidFill>
                <a:srgbClr val="9E9D9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4" name="Freeform 9"/>
              <p:cNvSpPr>
                <a:spLocks/>
              </p:cNvSpPr>
              <p:nvPr/>
            </p:nvSpPr>
            <p:spPr bwMode="auto">
              <a:xfrm>
                <a:off x="2429650" y="3167780"/>
                <a:ext cx="257195" cy="97632"/>
              </a:xfrm>
              <a:custGeom>
                <a:avLst/>
                <a:gdLst>
                  <a:gd name="T0" fmla="*/ 188 w 188"/>
                  <a:gd name="T1" fmla="*/ 64 h 80"/>
                  <a:gd name="T2" fmla="*/ 172 w 188"/>
                  <a:gd name="T3" fmla="*/ 80 h 80"/>
                  <a:gd name="T4" fmla="*/ 16 w 188"/>
                  <a:gd name="T5" fmla="*/ 80 h 80"/>
                  <a:gd name="T6" fmla="*/ 0 w 188"/>
                  <a:gd name="T7" fmla="*/ 64 h 80"/>
                  <a:gd name="T8" fmla="*/ 0 w 188"/>
                  <a:gd name="T9" fmla="*/ 16 h 80"/>
                  <a:gd name="T10" fmla="*/ 16 w 188"/>
                  <a:gd name="T11" fmla="*/ 0 h 80"/>
                  <a:gd name="T12" fmla="*/ 172 w 188"/>
                  <a:gd name="T13" fmla="*/ 0 h 80"/>
                  <a:gd name="T14" fmla="*/ 188 w 188"/>
                  <a:gd name="T15" fmla="*/ 16 h 80"/>
                  <a:gd name="T16" fmla="*/ 188 w 188"/>
                  <a:gd name="T17" fmla="*/ 64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8" h="80">
                    <a:moveTo>
                      <a:pt x="188" y="64"/>
                    </a:moveTo>
                    <a:cubicBezTo>
                      <a:pt x="188" y="73"/>
                      <a:pt x="181" y="80"/>
                      <a:pt x="172" y="80"/>
                    </a:cubicBezTo>
                    <a:cubicBezTo>
                      <a:pt x="16" y="80"/>
                      <a:pt x="16" y="80"/>
                      <a:pt x="16" y="80"/>
                    </a:cubicBezTo>
                    <a:cubicBezTo>
                      <a:pt x="7" y="80"/>
                      <a:pt x="0" y="73"/>
                      <a:pt x="0" y="64"/>
                    </a:cubicBezTo>
                    <a:cubicBezTo>
                      <a:pt x="0" y="16"/>
                      <a:pt x="0" y="16"/>
                      <a:pt x="0" y="16"/>
                    </a:cubicBezTo>
                    <a:cubicBezTo>
                      <a:pt x="0" y="7"/>
                      <a:pt x="7" y="0"/>
                      <a:pt x="16" y="0"/>
                    </a:cubicBezTo>
                    <a:cubicBezTo>
                      <a:pt x="172" y="0"/>
                      <a:pt x="172" y="0"/>
                      <a:pt x="172" y="0"/>
                    </a:cubicBezTo>
                    <a:cubicBezTo>
                      <a:pt x="181" y="0"/>
                      <a:pt x="188" y="7"/>
                      <a:pt x="188" y="16"/>
                    </a:cubicBezTo>
                    <a:lnTo>
                      <a:pt x="188" y="64"/>
                    </a:lnTo>
                    <a:close/>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5" name="Freeform 111"/>
              <p:cNvSpPr>
                <a:spLocks/>
              </p:cNvSpPr>
              <p:nvPr/>
            </p:nvSpPr>
            <p:spPr bwMode="auto">
              <a:xfrm>
                <a:off x="1555300" y="3397478"/>
                <a:ext cx="209550" cy="178594"/>
              </a:xfrm>
              <a:custGeom>
                <a:avLst/>
                <a:gdLst>
                  <a:gd name="T0" fmla="*/ 56 w 141"/>
                  <a:gd name="T1" fmla="*/ 0 h 146"/>
                  <a:gd name="T2" fmla="*/ 141 w 141"/>
                  <a:gd name="T3" fmla="*/ 146 h 146"/>
                  <a:gd name="T4" fmla="*/ 56 w 141"/>
                  <a:gd name="T5" fmla="*/ 0 h 146"/>
                </a:gdLst>
                <a:ahLst/>
                <a:cxnLst>
                  <a:cxn ang="0">
                    <a:pos x="T0" y="T1"/>
                  </a:cxn>
                  <a:cxn ang="0">
                    <a:pos x="T2" y="T3"/>
                  </a:cxn>
                  <a:cxn ang="0">
                    <a:pos x="T4" y="T5"/>
                  </a:cxn>
                </a:cxnLst>
                <a:rect l="0" t="0" r="r" b="b"/>
                <a:pathLst>
                  <a:path w="141" h="146">
                    <a:moveTo>
                      <a:pt x="56" y="0"/>
                    </a:moveTo>
                    <a:cubicBezTo>
                      <a:pt x="0" y="145"/>
                      <a:pt x="141" y="146"/>
                      <a:pt x="141" y="146"/>
                    </a:cubicBezTo>
                    <a:cubicBezTo>
                      <a:pt x="41" y="120"/>
                      <a:pt x="56" y="0"/>
                      <a:pt x="56"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6" name="Freeform 112"/>
              <p:cNvSpPr>
                <a:spLocks/>
              </p:cNvSpPr>
              <p:nvPr/>
            </p:nvSpPr>
            <p:spPr bwMode="auto">
              <a:xfrm>
                <a:off x="1450620" y="3420503"/>
                <a:ext cx="209550" cy="178594"/>
              </a:xfrm>
              <a:custGeom>
                <a:avLst/>
                <a:gdLst>
                  <a:gd name="T0" fmla="*/ 56 w 141"/>
                  <a:gd name="T1" fmla="*/ 0 h 146"/>
                  <a:gd name="T2" fmla="*/ 141 w 141"/>
                  <a:gd name="T3" fmla="*/ 146 h 146"/>
                  <a:gd name="T4" fmla="*/ 56 w 141"/>
                  <a:gd name="T5" fmla="*/ 0 h 146"/>
                </a:gdLst>
                <a:ahLst/>
                <a:cxnLst>
                  <a:cxn ang="0">
                    <a:pos x="T0" y="T1"/>
                  </a:cxn>
                  <a:cxn ang="0">
                    <a:pos x="T2" y="T3"/>
                  </a:cxn>
                  <a:cxn ang="0">
                    <a:pos x="T4" y="T5"/>
                  </a:cxn>
                </a:cxnLst>
                <a:rect l="0" t="0" r="r" b="b"/>
                <a:pathLst>
                  <a:path w="141" h="146">
                    <a:moveTo>
                      <a:pt x="56" y="0"/>
                    </a:moveTo>
                    <a:cubicBezTo>
                      <a:pt x="0" y="145"/>
                      <a:pt x="141" y="146"/>
                      <a:pt x="141" y="146"/>
                    </a:cubicBezTo>
                    <a:cubicBezTo>
                      <a:pt x="41" y="120"/>
                      <a:pt x="56" y="0"/>
                      <a:pt x="56"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89" name="Group 88">
              <a:extLst>
                <a:ext uri="{FF2B5EF4-FFF2-40B4-BE49-F238E27FC236}">
                  <a16:creationId xmlns:a16="http://schemas.microsoft.com/office/drawing/2014/main" id="{9ADC1153-2F43-486F-96A6-AB4ADCB780F8}"/>
                </a:ext>
              </a:extLst>
            </p:cNvPr>
            <p:cNvGrpSpPr/>
            <p:nvPr/>
          </p:nvGrpSpPr>
          <p:grpSpPr>
            <a:xfrm>
              <a:off x="8057693" y="5440280"/>
              <a:ext cx="372974" cy="338359"/>
              <a:chOff x="2455863" y="2411803"/>
              <a:chExt cx="566738" cy="566738"/>
            </a:xfrm>
          </p:grpSpPr>
          <p:sp>
            <p:nvSpPr>
              <p:cNvPr id="90"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1"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2"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3"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4"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5" name="Rectangle 37"/>
              <p:cNvSpPr>
                <a:spLocks noChangeArrowheads="1"/>
              </p:cNvSpPr>
              <p:nvPr/>
            </p:nvSpPr>
            <p:spPr bwMode="auto">
              <a:xfrm>
                <a:off x="2662555" y="2499116"/>
                <a:ext cx="145874"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en-US" sz="2100" b="1" dirty="0">
                    <a:solidFill>
                      <a:srgbClr val="FF9936"/>
                    </a:solidFill>
                    <a:latin typeface="Raleway" panose="020B0003030101060003" pitchFamily="34" charset="0"/>
                  </a:rPr>
                  <a:t>5</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grpSp>
        <p:grpSp>
          <p:nvGrpSpPr>
            <p:cNvPr id="96" name="Group 95">
              <a:extLst>
                <a:ext uri="{FF2B5EF4-FFF2-40B4-BE49-F238E27FC236}">
                  <a16:creationId xmlns:a16="http://schemas.microsoft.com/office/drawing/2014/main" id="{FAFBB084-0936-4099-AE98-E909E5283190}"/>
                </a:ext>
              </a:extLst>
            </p:cNvPr>
            <p:cNvGrpSpPr/>
            <p:nvPr/>
          </p:nvGrpSpPr>
          <p:grpSpPr>
            <a:xfrm>
              <a:off x="8559368" y="5718004"/>
              <a:ext cx="385511" cy="417945"/>
              <a:chOff x="3951475" y="3437374"/>
              <a:chExt cx="585788" cy="700042"/>
            </a:xfrm>
          </p:grpSpPr>
          <p:sp>
            <p:nvSpPr>
              <p:cNvPr id="97" name="Freeform 44"/>
              <p:cNvSpPr>
                <a:spLocks/>
              </p:cNvSpPr>
              <p:nvPr/>
            </p:nvSpPr>
            <p:spPr bwMode="auto">
              <a:xfrm>
                <a:off x="3951475" y="3437374"/>
                <a:ext cx="585788" cy="587375"/>
              </a:xfrm>
              <a:custGeom>
                <a:avLst/>
                <a:gdLst>
                  <a:gd name="T0" fmla="*/ 127 w 240"/>
                  <a:gd name="T1" fmla="*/ 236 h 240"/>
                  <a:gd name="T2" fmla="*/ 236 w 240"/>
                  <a:gd name="T3" fmla="*/ 113 h 240"/>
                  <a:gd name="T4" fmla="*/ 113 w 240"/>
                  <a:gd name="T5" fmla="*/ 4 h 240"/>
                  <a:gd name="T6" fmla="*/ 4 w 240"/>
                  <a:gd name="T7" fmla="*/ 127 h 240"/>
                  <a:gd name="T8" fmla="*/ 127 w 240"/>
                  <a:gd name="T9" fmla="*/ 236 h 240"/>
                </a:gdLst>
                <a:ahLst/>
                <a:cxnLst>
                  <a:cxn ang="0">
                    <a:pos x="T0" y="T1"/>
                  </a:cxn>
                  <a:cxn ang="0">
                    <a:pos x="T2" y="T3"/>
                  </a:cxn>
                  <a:cxn ang="0">
                    <a:pos x="T4" y="T5"/>
                  </a:cxn>
                  <a:cxn ang="0">
                    <a:pos x="T6" y="T7"/>
                  </a:cxn>
                  <a:cxn ang="0">
                    <a:pos x="T8" y="T9"/>
                  </a:cxn>
                </a:cxnLst>
                <a:rect l="0" t="0" r="r" b="b"/>
                <a:pathLst>
                  <a:path w="240" h="240">
                    <a:moveTo>
                      <a:pt x="127" y="236"/>
                    </a:moveTo>
                    <a:cubicBezTo>
                      <a:pt x="191" y="232"/>
                      <a:pt x="240" y="177"/>
                      <a:pt x="236" y="113"/>
                    </a:cubicBezTo>
                    <a:cubicBezTo>
                      <a:pt x="232" y="49"/>
                      <a:pt x="177" y="0"/>
                      <a:pt x="113" y="4"/>
                    </a:cubicBezTo>
                    <a:cubicBezTo>
                      <a:pt x="49" y="8"/>
                      <a:pt x="0" y="63"/>
                      <a:pt x="4" y="127"/>
                    </a:cubicBezTo>
                    <a:cubicBezTo>
                      <a:pt x="8" y="191"/>
                      <a:pt x="63" y="240"/>
                      <a:pt x="127" y="236"/>
                    </a:cubicBezTo>
                  </a:path>
                </a:pathLst>
              </a:cu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8" name="Freeform 45"/>
              <p:cNvSpPr>
                <a:spLocks/>
              </p:cNvSpPr>
              <p:nvPr/>
            </p:nvSpPr>
            <p:spPr bwMode="auto">
              <a:xfrm>
                <a:off x="4010212" y="3492937"/>
                <a:ext cx="471488" cy="473075"/>
              </a:xfrm>
              <a:custGeom>
                <a:avLst/>
                <a:gdLst>
                  <a:gd name="T0" fmla="*/ 102 w 193"/>
                  <a:gd name="T1" fmla="*/ 190 h 193"/>
                  <a:gd name="T2" fmla="*/ 189 w 193"/>
                  <a:gd name="T3" fmla="*/ 91 h 193"/>
                  <a:gd name="T4" fmla="*/ 90 w 193"/>
                  <a:gd name="T5" fmla="*/ 4 h 193"/>
                  <a:gd name="T6" fmla="*/ 3 w 193"/>
                  <a:gd name="T7" fmla="*/ 103 h 193"/>
                  <a:gd name="T8" fmla="*/ 102 w 193"/>
                  <a:gd name="T9" fmla="*/ 190 h 193"/>
                </a:gdLst>
                <a:ahLst/>
                <a:cxnLst>
                  <a:cxn ang="0">
                    <a:pos x="T0" y="T1"/>
                  </a:cxn>
                  <a:cxn ang="0">
                    <a:pos x="T2" y="T3"/>
                  </a:cxn>
                  <a:cxn ang="0">
                    <a:pos x="T4" y="T5"/>
                  </a:cxn>
                  <a:cxn ang="0">
                    <a:pos x="T6" y="T7"/>
                  </a:cxn>
                  <a:cxn ang="0">
                    <a:pos x="T8" y="T9"/>
                  </a:cxn>
                </a:cxnLst>
                <a:rect l="0" t="0" r="r" b="b"/>
                <a:pathLst>
                  <a:path w="193" h="193">
                    <a:moveTo>
                      <a:pt x="102" y="190"/>
                    </a:moveTo>
                    <a:cubicBezTo>
                      <a:pt x="153" y="187"/>
                      <a:pt x="193" y="143"/>
                      <a:pt x="189" y="91"/>
                    </a:cubicBezTo>
                    <a:cubicBezTo>
                      <a:pt x="186" y="40"/>
                      <a:pt x="142" y="0"/>
                      <a:pt x="90" y="4"/>
                    </a:cubicBezTo>
                    <a:cubicBezTo>
                      <a:pt x="39" y="7"/>
                      <a:pt x="0" y="51"/>
                      <a:pt x="3" y="103"/>
                    </a:cubicBezTo>
                    <a:cubicBezTo>
                      <a:pt x="6" y="154"/>
                      <a:pt x="50" y="193"/>
                      <a:pt x="102" y="190"/>
                    </a:cubicBezTo>
                  </a:path>
                </a:pathLst>
              </a:cu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9" name="Freeform 47"/>
              <p:cNvSpPr>
                <a:spLocks/>
              </p:cNvSpPr>
              <p:nvPr/>
            </p:nvSpPr>
            <p:spPr bwMode="auto">
              <a:xfrm>
                <a:off x="4014975" y="3537387"/>
                <a:ext cx="207963" cy="420688"/>
              </a:xfrm>
              <a:custGeom>
                <a:avLst/>
                <a:gdLst>
                  <a:gd name="T0" fmla="*/ 19 w 85"/>
                  <a:gd name="T1" fmla="*/ 24 h 172"/>
                  <a:gd name="T2" fmla="*/ 19 w 85"/>
                  <a:gd name="T3" fmla="*/ 24 h 172"/>
                  <a:gd name="T4" fmla="*/ 18 w 85"/>
                  <a:gd name="T5" fmla="*/ 24 h 172"/>
                  <a:gd name="T6" fmla="*/ 18 w 85"/>
                  <a:gd name="T7" fmla="*/ 25 h 172"/>
                  <a:gd name="T8" fmla="*/ 1 w 85"/>
                  <a:gd name="T9" fmla="*/ 84 h 172"/>
                  <a:gd name="T10" fmla="*/ 1 w 85"/>
                  <a:gd name="T11" fmla="*/ 84 h 172"/>
                  <a:gd name="T12" fmla="*/ 1 w 85"/>
                  <a:gd name="T13" fmla="*/ 85 h 172"/>
                  <a:gd name="T14" fmla="*/ 1 w 85"/>
                  <a:gd name="T15" fmla="*/ 85 h 172"/>
                  <a:gd name="T16" fmla="*/ 1 w 85"/>
                  <a:gd name="T17" fmla="*/ 85 h 172"/>
                  <a:gd name="T18" fmla="*/ 1 w 85"/>
                  <a:gd name="T19" fmla="*/ 86 h 172"/>
                  <a:gd name="T20" fmla="*/ 1 w 85"/>
                  <a:gd name="T21" fmla="*/ 86 h 172"/>
                  <a:gd name="T22" fmla="*/ 1 w 85"/>
                  <a:gd name="T23" fmla="*/ 87 h 172"/>
                  <a:gd name="T24" fmla="*/ 1 w 85"/>
                  <a:gd name="T25" fmla="*/ 87 h 172"/>
                  <a:gd name="T26" fmla="*/ 1 w 85"/>
                  <a:gd name="T27" fmla="*/ 88 h 172"/>
                  <a:gd name="T28" fmla="*/ 1 w 85"/>
                  <a:gd name="T29" fmla="*/ 88 h 172"/>
                  <a:gd name="T30" fmla="*/ 1 w 85"/>
                  <a:gd name="T31" fmla="*/ 88 h 172"/>
                  <a:gd name="T32" fmla="*/ 1 w 85"/>
                  <a:gd name="T33" fmla="*/ 89 h 172"/>
                  <a:gd name="T34" fmla="*/ 1 w 85"/>
                  <a:gd name="T35" fmla="*/ 89 h 172"/>
                  <a:gd name="T36" fmla="*/ 1 w 85"/>
                  <a:gd name="T37" fmla="*/ 90 h 172"/>
                  <a:gd name="T38" fmla="*/ 1 w 85"/>
                  <a:gd name="T39" fmla="*/ 90 h 172"/>
                  <a:gd name="T40" fmla="*/ 1 w 85"/>
                  <a:gd name="T41" fmla="*/ 91 h 172"/>
                  <a:gd name="T42" fmla="*/ 1 w 85"/>
                  <a:gd name="T43" fmla="*/ 91 h 172"/>
                  <a:gd name="T44" fmla="*/ 1 w 85"/>
                  <a:gd name="T45" fmla="*/ 91 h 172"/>
                  <a:gd name="T46" fmla="*/ 2 w 85"/>
                  <a:gd name="T47" fmla="*/ 92 h 172"/>
                  <a:gd name="T48" fmla="*/ 2 w 85"/>
                  <a:gd name="T49" fmla="*/ 92 h 172"/>
                  <a:gd name="T50" fmla="*/ 2 w 85"/>
                  <a:gd name="T51" fmla="*/ 93 h 172"/>
                  <a:gd name="T52" fmla="*/ 2 w 85"/>
                  <a:gd name="T53" fmla="*/ 93 h 172"/>
                  <a:gd name="T54" fmla="*/ 2 w 85"/>
                  <a:gd name="T55" fmla="*/ 94 h 172"/>
                  <a:gd name="T56" fmla="*/ 2 w 85"/>
                  <a:gd name="T57" fmla="*/ 94 h 172"/>
                  <a:gd name="T58" fmla="*/ 2 w 85"/>
                  <a:gd name="T59" fmla="*/ 94 h 172"/>
                  <a:gd name="T60" fmla="*/ 2 w 85"/>
                  <a:gd name="T61" fmla="*/ 95 h 172"/>
                  <a:gd name="T62" fmla="*/ 2 w 85"/>
                  <a:gd name="T63" fmla="*/ 95 h 172"/>
                  <a:gd name="T64" fmla="*/ 2 w 85"/>
                  <a:gd name="T65" fmla="*/ 96 h 172"/>
                  <a:gd name="T66" fmla="*/ 2 w 85"/>
                  <a:gd name="T67" fmla="*/ 96 h 172"/>
                  <a:gd name="T68" fmla="*/ 2 w 85"/>
                  <a:gd name="T69" fmla="*/ 96 h 172"/>
                  <a:gd name="T70" fmla="*/ 2 w 85"/>
                  <a:gd name="T71" fmla="*/ 97 h 172"/>
                  <a:gd name="T72" fmla="*/ 3 w 85"/>
                  <a:gd name="T73" fmla="*/ 98 h 172"/>
                  <a:gd name="T74" fmla="*/ 3 w 85"/>
                  <a:gd name="T75" fmla="*/ 98 h 172"/>
                  <a:gd name="T76" fmla="*/ 3 w 85"/>
                  <a:gd name="T77" fmla="*/ 98 h 172"/>
                  <a:gd name="T78" fmla="*/ 3 w 85"/>
                  <a:gd name="T79" fmla="*/ 99 h 172"/>
                  <a:gd name="T80" fmla="*/ 3 w 85"/>
                  <a:gd name="T81" fmla="*/ 99 h 172"/>
                  <a:gd name="T82" fmla="*/ 3 w 85"/>
                  <a:gd name="T83" fmla="*/ 100 h 172"/>
                  <a:gd name="T84" fmla="*/ 3 w 85"/>
                  <a:gd name="T85" fmla="*/ 100 h 172"/>
                  <a:gd name="T86" fmla="*/ 3 w 85"/>
                  <a:gd name="T87" fmla="*/ 100 h 172"/>
                  <a:gd name="T88" fmla="*/ 85 w 85"/>
                  <a:gd name="T89" fmla="*/ 172 h 172"/>
                  <a:gd name="T90" fmla="*/ 16 w 85"/>
                  <a:gd name="T91" fmla="*/ 80 h 172"/>
                  <a:gd name="T92" fmla="*/ 42 w 85"/>
                  <a:gd name="T93" fmla="*/ 2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85" h="172">
                    <a:moveTo>
                      <a:pt x="45" y="0"/>
                    </a:moveTo>
                    <a:cubicBezTo>
                      <a:pt x="35" y="6"/>
                      <a:pt x="26" y="14"/>
                      <a:pt x="19" y="24"/>
                    </a:cubicBezTo>
                    <a:cubicBezTo>
                      <a:pt x="19" y="24"/>
                      <a:pt x="19" y="24"/>
                      <a:pt x="19" y="24"/>
                    </a:cubicBezTo>
                    <a:cubicBezTo>
                      <a:pt x="19" y="24"/>
                      <a:pt x="19" y="24"/>
                      <a:pt x="19" y="24"/>
                    </a:cubicBezTo>
                    <a:cubicBezTo>
                      <a:pt x="19" y="24"/>
                      <a:pt x="19" y="24"/>
                      <a:pt x="19" y="24"/>
                    </a:cubicBezTo>
                    <a:cubicBezTo>
                      <a:pt x="19" y="24"/>
                      <a:pt x="19" y="24"/>
                      <a:pt x="19" y="24"/>
                    </a:cubicBezTo>
                    <a:cubicBezTo>
                      <a:pt x="19" y="24"/>
                      <a:pt x="19" y="24"/>
                      <a:pt x="19" y="24"/>
                    </a:cubicBezTo>
                    <a:cubicBezTo>
                      <a:pt x="19" y="24"/>
                      <a:pt x="19" y="24"/>
                      <a:pt x="19" y="24"/>
                    </a:cubicBezTo>
                    <a:cubicBezTo>
                      <a:pt x="18" y="24"/>
                      <a:pt x="18" y="24"/>
                      <a:pt x="18" y="24"/>
                    </a:cubicBezTo>
                    <a:cubicBezTo>
                      <a:pt x="18" y="24"/>
                      <a:pt x="18" y="24"/>
                      <a:pt x="18" y="24"/>
                    </a:cubicBezTo>
                    <a:cubicBezTo>
                      <a:pt x="18" y="24"/>
                      <a:pt x="18" y="24"/>
                      <a:pt x="18" y="25"/>
                    </a:cubicBezTo>
                    <a:cubicBezTo>
                      <a:pt x="18" y="25"/>
                      <a:pt x="18" y="25"/>
                      <a:pt x="18" y="25"/>
                    </a:cubicBezTo>
                    <a:cubicBezTo>
                      <a:pt x="6" y="41"/>
                      <a:pt x="0" y="62"/>
                      <a:pt x="1" y="84"/>
                    </a:cubicBezTo>
                    <a:cubicBezTo>
                      <a:pt x="1" y="84"/>
                      <a:pt x="1" y="84"/>
                      <a:pt x="1" y="84"/>
                    </a:cubicBezTo>
                    <a:cubicBezTo>
                      <a:pt x="1" y="84"/>
                      <a:pt x="1" y="84"/>
                      <a:pt x="1" y="84"/>
                    </a:cubicBezTo>
                    <a:cubicBezTo>
                      <a:pt x="1" y="84"/>
                      <a:pt x="1" y="84"/>
                      <a:pt x="1" y="84"/>
                    </a:cubicBezTo>
                    <a:cubicBezTo>
                      <a:pt x="1" y="84"/>
                      <a:pt x="1" y="84"/>
                      <a:pt x="1" y="84"/>
                    </a:cubicBezTo>
                    <a:cubicBezTo>
                      <a:pt x="1" y="84"/>
                      <a:pt x="1" y="84"/>
                      <a:pt x="1" y="84"/>
                    </a:cubicBezTo>
                    <a:cubicBezTo>
                      <a:pt x="1" y="84"/>
                      <a:pt x="1" y="84"/>
                      <a:pt x="1" y="84"/>
                    </a:cubicBezTo>
                    <a:cubicBezTo>
                      <a:pt x="1" y="84"/>
                      <a:pt x="1" y="84"/>
                      <a:pt x="1" y="84"/>
                    </a:cubicBezTo>
                    <a:cubicBezTo>
                      <a:pt x="1" y="85"/>
                      <a:pt x="1" y="85"/>
                      <a:pt x="1" y="85"/>
                    </a:cubicBezTo>
                    <a:cubicBezTo>
                      <a:pt x="1" y="85"/>
                      <a:pt x="1" y="85"/>
                      <a:pt x="1" y="85"/>
                    </a:cubicBezTo>
                    <a:cubicBezTo>
                      <a:pt x="1" y="85"/>
                      <a:pt x="1" y="85"/>
                      <a:pt x="1" y="85"/>
                    </a:cubicBezTo>
                    <a:cubicBezTo>
                      <a:pt x="1" y="85"/>
                      <a:pt x="1" y="85"/>
                      <a:pt x="1" y="85"/>
                    </a:cubicBezTo>
                    <a:cubicBezTo>
                      <a:pt x="1" y="85"/>
                      <a:pt x="1" y="85"/>
                      <a:pt x="1" y="85"/>
                    </a:cubicBezTo>
                    <a:cubicBezTo>
                      <a:pt x="1" y="85"/>
                      <a:pt x="1" y="85"/>
                      <a:pt x="1" y="85"/>
                    </a:cubicBezTo>
                    <a:cubicBezTo>
                      <a:pt x="1" y="85"/>
                      <a:pt x="1" y="85"/>
                      <a:pt x="1" y="85"/>
                    </a:cubicBezTo>
                    <a:cubicBezTo>
                      <a:pt x="1" y="85"/>
                      <a:pt x="1" y="86"/>
                      <a:pt x="1" y="86"/>
                    </a:cubicBezTo>
                    <a:cubicBezTo>
                      <a:pt x="1" y="86"/>
                      <a:pt x="1" y="86"/>
                      <a:pt x="1" y="86"/>
                    </a:cubicBezTo>
                    <a:cubicBezTo>
                      <a:pt x="1" y="86"/>
                      <a:pt x="1" y="86"/>
                      <a:pt x="1" y="86"/>
                    </a:cubicBezTo>
                    <a:cubicBezTo>
                      <a:pt x="1" y="86"/>
                      <a:pt x="1" y="86"/>
                      <a:pt x="1" y="86"/>
                    </a:cubicBezTo>
                    <a:cubicBezTo>
                      <a:pt x="1" y="86"/>
                      <a:pt x="1" y="86"/>
                      <a:pt x="1" y="86"/>
                    </a:cubicBezTo>
                    <a:cubicBezTo>
                      <a:pt x="1" y="86"/>
                      <a:pt x="1" y="86"/>
                      <a:pt x="1" y="86"/>
                    </a:cubicBezTo>
                    <a:cubicBezTo>
                      <a:pt x="1" y="86"/>
                      <a:pt x="1" y="86"/>
                      <a:pt x="1" y="86"/>
                    </a:cubicBezTo>
                    <a:cubicBezTo>
                      <a:pt x="1" y="86"/>
                      <a:pt x="1" y="86"/>
                      <a:pt x="1" y="87"/>
                    </a:cubicBezTo>
                    <a:cubicBezTo>
                      <a:pt x="1" y="87"/>
                      <a:pt x="1" y="87"/>
                      <a:pt x="1" y="87"/>
                    </a:cubicBezTo>
                    <a:cubicBezTo>
                      <a:pt x="1" y="87"/>
                      <a:pt x="1" y="87"/>
                      <a:pt x="1" y="87"/>
                    </a:cubicBezTo>
                    <a:cubicBezTo>
                      <a:pt x="1" y="87"/>
                      <a:pt x="1" y="87"/>
                      <a:pt x="1" y="87"/>
                    </a:cubicBezTo>
                    <a:cubicBezTo>
                      <a:pt x="1" y="87"/>
                      <a:pt x="1" y="87"/>
                      <a:pt x="1" y="87"/>
                    </a:cubicBezTo>
                    <a:cubicBezTo>
                      <a:pt x="1" y="87"/>
                      <a:pt x="1" y="87"/>
                      <a:pt x="1" y="87"/>
                    </a:cubicBezTo>
                    <a:cubicBezTo>
                      <a:pt x="1" y="87"/>
                      <a:pt x="1" y="87"/>
                      <a:pt x="1" y="87"/>
                    </a:cubicBezTo>
                    <a:cubicBezTo>
                      <a:pt x="1" y="87"/>
                      <a:pt x="1" y="87"/>
                      <a:pt x="1" y="88"/>
                    </a:cubicBezTo>
                    <a:cubicBezTo>
                      <a:pt x="1" y="88"/>
                      <a:pt x="1" y="88"/>
                      <a:pt x="1" y="88"/>
                    </a:cubicBezTo>
                    <a:cubicBezTo>
                      <a:pt x="1" y="88"/>
                      <a:pt x="1" y="88"/>
                      <a:pt x="1" y="88"/>
                    </a:cubicBezTo>
                    <a:cubicBezTo>
                      <a:pt x="1" y="88"/>
                      <a:pt x="1" y="88"/>
                      <a:pt x="1" y="88"/>
                    </a:cubicBezTo>
                    <a:cubicBezTo>
                      <a:pt x="1" y="88"/>
                      <a:pt x="1" y="88"/>
                      <a:pt x="1" y="88"/>
                    </a:cubicBezTo>
                    <a:cubicBezTo>
                      <a:pt x="1" y="88"/>
                      <a:pt x="1" y="88"/>
                      <a:pt x="1" y="88"/>
                    </a:cubicBezTo>
                    <a:cubicBezTo>
                      <a:pt x="1" y="88"/>
                      <a:pt x="1" y="88"/>
                      <a:pt x="1" y="88"/>
                    </a:cubicBezTo>
                    <a:cubicBezTo>
                      <a:pt x="1" y="88"/>
                      <a:pt x="1" y="88"/>
                      <a:pt x="1" y="88"/>
                    </a:cubicBezTo>
                    <a:cubicBezTo>
                      <a:pt x="1" y="89"/>
                      <a:pt x="1" y="89"/>
                      <a:pt x="1" y="89"/>
                    </a:cubicBezTo>
                    <a:cubicBezTo>
                      <a:pt x="1" y="89"/>
                      <a:pt x="1" y="89"/>
                      <a:pt x="1" y="89"/>
                    </a:cubicBezTo>
                    <a:cubicBezTo>
                      <a:pt x="1" y="89"/>
                      <a:pt x="1" y="89"/>
                      <a:pt x="1" y="89"/>
                    </a:cubicBezTo>
                    <a:cubicBezTo>
                      <a:pt x="1" y="89"/>
                      <a:pt x="1" y="89"/>
                      <a:pt x="1" y="89"/>
                    </a:cubicBezTo>
                    <a:cubicBezTo>
                      <a:pt x="1" y="89"/>
                      <a:pt x="1" y="89"/>
                      <a:pt x="1" y="89"/>
                    </a:cubicBezTo>
                    <a:cubicBezTo>
                      <a:pt x="1" y="89"/>
                      <a:pt x="1" y="89"/>
                      <a:pt x="1" y="89"/>
                    </a:cubicBezTo>
                    <a:cubicBezTo>
                      <a:pt x="1" y="89"/>
                      <a:pt x="1" y="90"/>
                      <a:pt x="1" y="90"/>
                    </a:cubicBezTo>
                    <a:cubicBezTo>
                      <a:pt x="1" y="90"/>
                      <a:pt x="1" y="90"/>
                      <a:pt x="1" y="90"/>
                    </a:cubicBezTo>
                    <a:cubicBezTo>
                      <a:pt x="1" y="90"/>
                      <a:pt x="1" y="90"/>
                      <a:pt x="1" y="90"/>
                    </a:cubicBezTo>
                    <a:cubicBezTo>
                      <a:pt x="1" y="90"/>
                      <a:pt x="1" y="90"/>
                      <a:pt x="1" y="90"/>
                    </a:cubicBezTo>
                    <a:cubicBezTo>
                      <a:pt x="1" y="90"/>
                      <a:pt x="1" y="90"/>
                      <a:pt x="1" y="90"/>
                    </a:cubicBezTo>
                    <a:cubicBezTo>
                      <a:pt x="1" y="90"/>
                      <a:pt x="1" y="90"/>
                      <a:pt x="1" y="90"/>
                    </a:cubicBezTo>
                    <a:cubicBezTo>
                      <a:pt x="1" y="90"/>
                      <a:pt x="1" y="90"/>
                      <a:pt x="1" y="90"/>
                    </a:cubicBezTo>
                    <a:cubicBezTo>
                      <a:pt x="1" y="90"/>
                      <a:pt x="1" y="91"/>
                      <a:pt x="1" y="91"/>
                    </a:cubicBezTo>
                    <a:cubicBezTo>
                      <a:pt x="1" y="91"/>
                      <a:pt x="1" y="91"/>
                      <a:pt x="1" y="91"/>
                    </a:cubicBezTo>
                    <a:cubicBezTo>
                      <a:pt x="1" y="91"/>
                      <a:pt x="1" y="91"/>
                      <a:pt x="1" y="91"/>
                    </a:cubicBezTo>
                    <a:cubicBezTo>
                      <a:pt x="1" y="91"/>
                      <a:pt x="1" y="91"/>
                      <a:pt x="1" y="91"/>
                    </a:cubicBezTo>
                    <a:cubicBezTo>
                      <a:pt x="1" y="91"/>
                      <a:pt x="1" y="91"/>
                      <a:pt x="1" y="91"/>
                    </a:cubicBezTo>
                    <a:cubicBezTo>
                      <a:pt x="1" y="91"/>
                      <a:pt x="1" y="91"/>
                      <a:pt x="1" y="91"/>
                    </a:cubicBezTo>
                    <a:cubicBezTo>
                      <a:pt x="1" y="91"/>
                      <a:pt x="1" y="91"/>
                      <a:pt x="1" y="91"/>
                    </a:cubicBezTo>
                    <a:cubicBezTo>
                      <a:pt x="1" y="91"/>
                      <a:pt x="1" y="91"/>
                      <a:pt x="1" y="92"/>
                    </a:cubicBezTo>
                    <a:cubicBezTo>
                      <a:pt x="1" y="92"/>
                      <a:pt x="2" y="92"/>
                      <a:pt x="2" y="92"/>
                    </a:cubicBezTo>
                    <a:cubicBezTo>
                      <a:pt x="2" y="92"/>
                      <a:pt x="2" y="92"/>
                      <a:pt x="2" y="92"/>
                    </a:cubicBezTo>
                    <a:cubicBezTo>
                      <a:pt x="2" y="92"/>
                      <a:pt x="2" y="92"/>
                      <a:pt x="2" y="92"/>
                    </a:cubicBezTo>
                    <a:cubicBezTo>
                      <a:pt x="2" y="92"/>
                      <a:pt x="2" y="92"/>
                      <a:pt x="2" y="92"/>
                    </a:cubicBezTo>
                    <a:cubicBezTo>
                      <a:pt x="2" y="92"/>
                      <a:pt x="2" y="92"/>
                      <a:pt x="2" y="92"/>
                    </a:cubicBezTo>
                    <a:cubicBezTo>
                      <a:pt x="2" y="92"/>
                      <a:pt x="2" y="92"/>
                      <a:pt x="2" y="92"/>
                    </a:cubicBezTo>
                    <a:cubicBezTo>
                      <a:pt x="2" y="92"/>
                      <a:pt x="2" y="92"/>
                      <a:pt x="2" y="92"/>
                    </a:cubicBezTo>
                    <a:cubicBezTo>
                      <a:pt x="2" y="93"/>
                      <a:pt x="2" y="93"/>
                      <a:pt x="2" y="93"/>
                    </a:cubicBezTo>
                    <a:cubicBezTo>
                      <a:pt x="2" y="93"/>
                      <a:pt x="2" y="93"/>
                      <a:pt x="2" y="93"/>
                    </a:cubicBezTo>
                    <a:cubicBezTo>
                      <a:pt x="2" y="93"/>
                      <a:pt x="2" y="93"/>
                      <a:pt x="2" y="93"/>
                    </a:cubicBezTo>
                    <a:cubicBezTo>
                      <a:pt x="2" y="93"/>
                      <a:pt x="2" y="93"/>
                      <a:pt x="2" y="93"/>
                    </a:cubicBezTo>
                    <a:cubicBezTo>
                      <a:pt x="2" y="93"/>
                      <a:pt x="2" y="93"/>
                      <a:pt x="2" y="93"/>
                    </a:cubicBezTo>
                    <a:cubicBezTo>
                      <a:pt x="2" y="93"/>
                      <a:pt x="2" y="93"/>
                      <a:pt x="2" y="93"/>
                    </a:cubicBezTo>
                    <a:cubicBezTo>
                      <a:pt x="2" y="93"/>
                      <a:pt x="2" y="94"/>
                      <a:pt x="2" y="94"/>
                    </a:cubicBezTo>
                    <a:cubicBezTo>
                      <a:pt x="2" y="94"/>
                      <a:pt x="2" y="94"/>
                      <a:pt x="2" y="94"/>
                    </a:cubicBezTo>
                    <a:cubicBezTo>
                      <a:pt x="2" y="94"/>
                      <a:pt x="2" y="94"/>
                      <a:pt x="2" y="94"/>
                    </a:cubicBezTo>
                    <a:cubicBezTo>
                      <a:pt x="2" y="94"/>
                      <a:pt x="2" y="94"/>
                      <a:pt x="2" y="94"/>
                    </a:cubicBezTo>
                    <a:cubicBezTo>
                      <a:pt x="2" y="94"/>
                      <a:pt x="2" y="94"/>
                      <a:pt x="2" y="94"/>
                    </a:cubicBezTo>
                    <a:cubicBezTo>
                      <a:pt x="2" y="94"/>
                      <a:pt x="2" y="94"/>
                      <a:pt x="2" y="94"/>
                    </a:cubicBezTo>
                    <a:cubicBezTo>
                      <a:pt x="2" y="94"/>
                      <a:pt x="2" y="94"/>
                      <a:pt x="2" y="94"/>
                    </a:cubicBezTo>
                    <a:cubicBezTo>
                      <a:pt x="2" y="94"/>
                      <a:pt x="2" y="94"/>
                      <a:pt x="2" y="95"/>
                    </a:cubicBezTo>
                    <a:cubicBezTo>
                      <a:pt x="2" y="95"/>
                      <a:pt x="2" y="95"/>
                      <a:pt x="2" y="95"/>
                    </a:cubicBezTo>
                    <a:cubicBezTo>
                      <a:pt x="2" y="95"/>
                      <a:pt x="2" y="95"/>
                      <a:pt x="2" y="95"/>
                    </a:cubicBezTo>
                    <a:cubicBezTo>
                      <a:pt x="2" y="95"/>
                      <a:pt x="2" y="95"/>
                      <a:pt x="2" y="95"/>
                    </a:cubicBezTo>
                    <a:cubicBezTo>
                      <a:pt x="2" y="95"/>
                      <a:pt x="2" y="95"/>
                      <a:pt x="2" y="95"/>
                    </a:cubicBezTo>
                    <a:cubicBezTo>
                      <a:pt x="2" y="95"/>
                      <a:pt x="2" y="95"/>
                      <a:pt x="2" y="95"/>
                    </a:cubicBezTo>
                    <a:cubicBezTo>
                      <a:pt x="2" y="95"/>
                      <a:pt x="2" y="95"/>
                      <a:pt x="2" y="95"/>
                    </a:cubicBezTo>
                    <a:cubicBezTo>
                      <a:pt x="2" y="95"/>
                      <a:pt x="2" y="95"/>
                      <a:pt x="2" y="95"/>
                    </a:cubicBezTo>
                    <a:cubicBezTo>
                      <a:pt x="2" y="96"/>
                      <a:pt x="2" y="96"/>
                      <a:pt x="2" y="96"/>
                    </a:cubicBezTo>
                    <a:cubicBezTo>
                      <a:pt x="2" y="96"/>
                      <a:pt x="2" y="96"/>
                      <a:pt x="2" y="96"/>
                    </a:cubicBezTo>
                    <a:cubicBezTo>
                      <a:pt x="2" y="96"/>
                      <a:pt x="2" y="96"/>
                      <a:pt x="2" y="96"/>
                    </a:cubicBezTo>
                    <a:cubicBezTo>
                      <a:pt x="2" y="96"/>
                      <a:pt x="2" y="96"/>
                      <a:pt x="2" y="96"/>
                    </a:cubicBezTo>
                    <a:cubicBezTo>
                      <a:pt x="2" y="96"/>
                      <a:pt x="2" y="96"/>
                      <a:pt x="2" y="96"/>
                    </a:cubicBezTo>
                    <a:cubicBezTo>
                      <a:pt x="2" y="96"/>
                      <a:pt x="2" y="96"/>
                      <a:pt x="2" y="96"/>
                    </a:cubicBezTo>
                    <a:cubicBezTo>
                      <a:pt x="2" y="96"/>
                      <a:pt x="2" y="96"/>
                      <a:pt x="2" y="96"/>
                    </a:cubicBezTo>
                    <a:cubicBezTo>
                      <a:pt x="2" y="96"/>
                      <a:pt x="2" y="96"/>
                      <a:pt x="2" y="97"/>
                    </a:cubicBezTo>
                    <a:cubicBezTo>
                      <a:pt x="2" y="97"/>
                      <a:pt x="2" y="97"/>
                      <a:pt x="2" y="97"/>
                    </a:cubicBezTo>
                    <a:cubicBezTo>
                      <a:pt x="2" y="97"/>
                      <a:pt x="2" y="97"/>
                      <a:pt x="2" y="97"/>
                    </a:cubicBezTo>
                    <a:cubicBezTo>
                      <a:pt x="2" y="97"/>
                      <a:pt x="2" y="97"/>
                      <a:pt x="2" y="97"/>
                    </a:cubicBezTo>
                    <a:cubicBezTo>
                      <a:pt x="2" y="97"/>
                      <a:pt x="2" y="97"/>
                      <a:pt x="2" y="97"/>
                    </a:cubicBezTo>
                    <a:cubicBezTo>
                      <a:pt x="2" y="97"/>
                      <a:pt x="2" y="97"/>
                      <a:pt x="3" y="98"/>
                    </a:cubicBezTo>
                    <a:cubicBezTo>
                      <a:pt x="3" y="98"/>
                      <a:pt x="3" y="98"/>
                      <a:pt x="3" y="98"/>
                    </a:cubicBezTo>
                    <a:cubicBezTo>
                      <a:pt x="3" y="98"/>
                      <a:pt x="3" y="98"/>
                      <a:pt x="3" y="98"/>
                    </a:cubicBezTo>
                    <a:cubicBezTo>
                      <a:pt x="3" y="98"/>
                      <a:pt x="3" y="98"/>
                      <a:pt x="3" y="98"/>
                    </a:cubicBezTo>
                    <a:cubicBezTo>
                      <a:pt x="3" y="98"/>
                      <a:pt x="3" y="98"/>
                      <a:pt x="3" y="98"/>
                    </a:cubicBezTo>
                    <a:cubicBezTo>
                      <a:pt x="3" y="98"/>
                      <a:pt x="3" y="98"/>
                      <a:pt x="3" y="98"/>
                    </a:cubicBezTo>
                    <a:cubicBezTo>
                      <a:pt x="3" y="98"/>
                      <a:pt x="3" y="98"/>
                      <a:pt x="3" y="98"/>
                    </a:cubicBezTo>
                    <a:cubicBezTo>
                      <a:pt x="3" y="98"/>
                      <a:pt x="3" y="99"/>
                      <a:pt x="3" y="99"/>
                    </a:cubicBezTo>
                    <a:cubicBezTo>
                      <a:pt x="3" y="99"/>
                      <a:pt x="3" y="99"/>
                      <a:pt x="3" y="99"/>
                    </a:cubicBezTo>
                    <a:cubicBezTo>
                      <a:pt x="3" y="99"/>
                      <a:pt x="3" y="99"/>
                      <a:pt x="3" y="99"/>
                    </a:cubicBezTo>
                    <a:cubicBezTo>
                      <a:pt x="3" y="99"/>
                      <a:pt x="3" y="99"/>
                      <a:pt x="3" y="99"/>
                    </a:cubicBezTo>
                    <a:cubicBezTo>
                      <a:pt x="3" y="99"/>
                      <a:pt x="3" y="99"/>
                      <a:pt x="3" y="99"/>
                    </a:cubicBezTo>
                    <a:cubicBezTo>
                      <a:pt x="3" y="99"/>
                      <a:pt x="3" y="99"/>
                      <a:pt x="3" y="99"/>
                    </a:cubicBezTo>
                    <a:cubicBezTo>
                      <a:pt x="3" y="99"/>
                      <a:pt x="3" y="99"/>
                      <a:pt x="3" y="99"/>
                    </a:cubicBezTo>
                    <a:cubicBezTo>
                      <a:pt x="3" y="99"/>
                      <a:pt x="3" y="99"/>
                      <a:pt x="3" y="100"/>
                    </a:cubicBezTo>
                    <a:cubicBezTo>
                      <a:pt x="3" y="100"/>
                      <a:pt x="3" y="100"/>
                      <a:pt x="3" y="100"/>
                    </a:cubicBezTo>
                    <a:cubicBezTo>
                      <a:pt x="3" y="100"/>
                      <a:pt x="3" y="100"/>
                      <a:pt x="3" y="100"/>
                    </a:cubicBezTo>
                    <a:cubicBezTo>
                      <a:pt x="3" y="100"/>
                      <a:pt x="3" y="100"/>
                      <a:pt x="3" y="100"/>
                    </a:cubicBezTo>
                    <a:cubicBezTo>
                      <a:pt x="3" y="100"/>
                      <a:pt x="3" y="100"/>
                      <a:pt x="3" y="100"/>
                    </a:cubicBezTo>
                    <a:cubicBezTo>
                      <a:pt x="3" y="100"/>
                      <a:pt x="3" y="100"/>
                      <a:pt x="3" y="100"/>
                    </a:cubicBezTo>
                    <a:cubicBezTo>
                      <a:pt x="3" y="100"/>
                      <a:pt x="3" y="100"/>
                      <a:pt x="3" y="100"/>
                    </a:cubicBezTo>
                    <a:cubicBezTo>
                      <a:pt x="3" y="100"/>
                      <a:pt x="3" y="100"/>
                      <a:pt x="3" y="100"/>
                    </a:cubicBezTo>
                    <a:cubicBezTo>
                      <a:pt x="3" y="100"/>
                      <a:pt x="3" y="100"/>
                      <a:pt x="3" y="101"/>
                    </a:cubicBezTo>
                    <a:cubicBezTo>
                      <a:pt x="3" y="101"/>
                      <a:pt x="3" y="101"/>
                      <a:pt x="3" y="101"/>
                    </a:cubicBezTo>
                    <a:cubicBezTo>
                      <a:pt x="12" y="139"/>
                      <a:pt x="45" y="168"/>
                      <a:pt x="85" y="172"/>
                    </a:cubicBezTo>
                    <a:cubicBezTo>
                      <a:pt x="73" y="168"/>
                      <a:pt x="61" y="161"/>
                      <a:pt x="52" y="152"/>
                    </a:cubicBezTo>
                    <a:cubicBezTo>
                      <a:pt x="38" y="140"/>
                      <a:pt x="28" y="125"/>
                      <a:pt x="22" y="107"/>
                    </a:cubicBezTo>
                    <a:cubicBezTo>
                      <a:pt x="20" y="98"/>
                      <a:pt x="18" y="89"/>
                      <a:pt x="16" y="80"/>
                    </a:cubicBezTo>
                    <a:cubicBezTo>
                      <a:pt x="16" y="79"/>
                      <a:pt x="16" y="79"/>
                      <a:pt x="16" y="79"/>
                    </a:cubicBezTo>
                    <a:cubicBezTo>
                      <a:pt x="15" y="60"/>
                      <a:pt x="19" y="42"/>
                      <a:pt x="27" y="24"/>
                    </a:cubicBezTo>
                    <a:cubicBezTo>
                      <a:pt x="32" y="17"/>
                      <a:pt x="37" y="10"/>
                      <a:pt x="42" y="2"/>
                    </a:cubicBezTo>
                    <a:cubicBezTo>
                      <a:pt x="43" y="1"/>
                      <a:pt x="44" y="1"/>
                      <a:pt x="45"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0" name="Rectangle 48"/>
              <p:cNvSpPr>
                <a:spLocks noChangeArrowheads="1"/>
              </p:cNvSpPr>
              <p:nvPr/>
            </p:nvSpPr>
            <p:spPr bwMode="auto">
              <a:xfrm>
                <a:off x="4170550" y="3623112"/>
                <a:ext cx="142875" cy="161925"/>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1" name="Rectangle 49"/>
              <p:cNvSpPr>
                <a:spLocks noChangeArrowheads="1"/>
              </p:cNvSpPr>
              <p:nvPr/>
            </p:nvSpPr>
            <p:spPr bwMode="auto">
              <a:xfrm>
                <a:off x="4193410" y="3540562"/>
                <a:ext cx="113814"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100" b="1" i="0" u="none" strike="noStrike" cap="none" normalizeH="0" baseline="0" dirty="0">
                    <a:ln>
                      <a:noFill/>
                    </a:ln>
                    <a:solidFill>
                      <a:srgbClr val="FF9936"/>
                    </a:solidFill>
                    <a:effectLst/>
                    <a:latin typeface="Raleway" panose="020B0003030101060003" pitchFamily="34" charset="0"/>
                  </a:rPr>
                  <a:t>1</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02" name="Freeform 52"/>
              <p:cNvSpPr>
                <a:spLocks noEditPoints="1"/>
              </p:cNvSpPr>
              <p:nvPr/>
            </p:nvSpPr>
            <p:spPr bwMode="auto">
              <a:xfrm>
                <a:off x="3994150" y="3978666"/>
                <a:ext cx="60325" cy="158750"/>
              </a:xfrm>
              <a:custGeom>
                <a:avLst/>
                <a:gdLst>
                  <a:gd name="T0" fmla="*/ 0 w 25"/>
                  <a:gd name="T1" fmla="*/ 65 h 65"/>
                  <a:gd name="T2" fmla="*/ 0 w 25"/>
                  <a:gd name="T3" fmla="*/ 65 h 65"/>
                  <a:gd name="T4" fmla="*/ 0 w 25"/>
                  <a:gd name="T5" fmla="*/ 65 h 65"/>
                  <a:gd name="T6" fmla="*/ 0 w 25"/>
                  <a:gd name="T7" fmla="*/ 65 h 65"/>
                  <a:gd name="T8" fmla="*/ 0 w 25"/>
                  <a:gd name="T9" fmla="*/ 65 h 65"/>
                  <a:gd name="T10" fmla="*/ 0 w 25"/>
                  <a:gd name="T11" fmla="*/ 65 h 65"/>
                  <a:gd name="T12" fmla="*/ 0 w 25"/>
                  <a:gd name="T13" fmla="*/ 64 h 65"/>
                  <a:gd name="T14" fmla="*/ 0 w 25"/>
                  <a:gd name="T15" fmla="*/ 64 h 65"/>
                  <a:gd name="T16" fmla="*/ 0 w 25"/>
                  <a:gd name="T17" fmla="*/ 64 h 65"/>
                  <a:gd name="T18" fmla="*/ 0 w 25"/>
                  <a:gd name="T19" fmla="*/ 64 h 65"/>
                  <a:gd name="T20" fmla="*/ 0 w 25"/>
                  <a:gd name="T21" fmla="*/ 64 h 65"/>
                  <a:gd name="T22" fmla="*/ 0 w 25"/>
                  <a:gd name="T23" fmla="*/ 64 h 65"/>
                  <a:gd name="T24" fmla="*/ 0 w 25"/>
                  <a:gd name="T25" fmla="*/ 64 h 65"/>
                  <a:gd name="T26" fmla="*/ 0 w 25"/>
                  <a:gd name="T27" fmla="*/ 64 h 65"/>
                  <a:gd name="T28" fmla="*/ 0 w 25"/>
                  <a:gd name="T29" fmla="*/ 64 h 65"/>
                  <a:gd name="T30" fmla="*/ 0 w 25"/>
                  <a:gd name="T31" fmla="*/ 63 h 65"/>
                  <a:gd name="T32" fmla="*/ 0 w 25"/>
                  <a:gd name="T33" fmla="*/ 64 h 65"/>
                  <a:gd name="T34" fmla="*/ 0 w 25"/>
                  <a:gd name="T35" fmla="*/ 64 h 65"/>
                  <a:gd name="T36" fmla="*/ 0 w 25"/>
                  <a:gd name="T37" fmla="*/ 63 h 65"/>
                  <a:gd name="T38" fmla="*/ 25 w 25"/>
                  <a:gd name="T39" fmla="*/ 0 h 65"/>
                  <a:gd name="T40" fmla="*/ 0 w 25"/>
                  <a:gd name="T41" fmla="*/ 63 h 65"/>
                  <a:gd name="T42" fmla="*/ 25 w 25"/>
                  <a:gd name="T43" fmla="*/ 0 h 65"/>
                  <a:gd name="T44" fmla="*/ 25 w 25"/>
                  <a:gd name="T45" fmla="*/ 0 h 65"/>
                  <a:gd name="T46" fmla="*/ 25 w 25"/>
                  <a:gd name="T47" fmla="*/ 0 h 65"/>
                  <a:gd name="T48" fmla="*/ 25 w 25"/>
                  <a:gd name="T49" fmla="*/ 0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5" h="65">
                    <a:moveTo>
                      <a:pt x="0" y="65"/>
                    </a:moveTo>
                    <a:cubicBezTo>
                      <a:pt x="0" y="65"/>
                      <a:pt x="0" y="65"/>
                      <a:pt x="0" y="65"/>
                    </a:cubicBezTo>
                    <a:cubicBezTo>
                      <a:pt x="0" y="65"/>
                      <a:pt x="0" y="65"/>
                      <a:pt x="0" y="65"/>
                    </a:cubicBezTo>
                    <a:moveTo>
                      <a:pt x="0" y="65"/>
                    </a:moveTo>
                    <a:cubicBezTo>
                      <a:pt x="0" y="65"/>
                      <a:pt x="0" y="65"/>
                      <a:pt x="0" y="65"/>
                    </a:cubicBezTo>
                    <a:cubicBezTo>
                      <a:pt x="0" y="65"/>
                      <a:pt x="0" y="65"/>
                      <a:pt x="0" y="65"/>
                    </a:cubicBezTo>
                    <a:moveTo>
                      <a:pt x="0" y="64"/>
                    </a:moveTo>
                    <a:cubicBezTo>
                      <a:pt x="0" y="64"/>
                      <a:pt x="0" y="64"/>
                      <a:pt x="0" y="64"/>
                    </a:cubicBezTo>
                    <a:cubicBezTo>
                      <a:pt x="0" y="64"/>
                      <a:pt x="0" y="64"/>
                      <a:pt x="0" y="64"/>
                    </a:cubicBezTo>
                    <a:moveTo>
                      <a:pt x="0" y="64"/>
                    </a:moveTo>
                    <a:cubicBezTo>
                      <a:pt x="0" y="64"/>
                      <a:pt x="0" y="64"/>
                      <a:pt x="0" y="64"/>
                    </a:cubicBezTo>
                    <a:cubicBezTo>
                      <a:pt x="0" y="64"/>
                      <a:pt x="0" y="64"/>
                      <a:pt x="0" y="64"/>
                    </a:cubicBezTo>
                    <a:moveTo>
                      <a:pt x="0" y="64"/>
                    </a:moveTo>
                    <a:cubicBezTo>
                      <a:pt x="0" y="64"/>
                      <a:pt x="0" y="64"/>
                      <a:pt x="0" y="64"/>
                    </a:cubicBezTo>
                    <a:cubicBezTo>
                      <a:pt x="0" y="64"/>
                      <a:pt x="0" y="64"/>
                      <a:pt x="0" y="64"/>
                    </a:cubicBezTo>
                    <a:moveTo>
                      <a:pt x="0" y="63"/>
                    </a:moveTo>
                    <a:cubicBezTo>
                      <a:pt x="0" y="63"/>
                      <a:pt x="0" y="64"/>
                      <a:pt x="0" y="64"/>
                    </a:cubicBezTo>
                    <a:cubicBezTo>
                      <a:pt x="0" y="64"/>
                      <a:pt x="0" y="64"/>
                      <a:pt x="0" y="64"/>
                    </a:cubicBezTo>
                    <a:cubicBezTo>
                      <a:pt x="0" y="64"/>
                      <a:pt x="0" y="63"/>
                      <a:pt x="0" y="63"/>
                    </a:cubicBezTo>
                    <a:moveTo>
                      <a:pt x="25" y="0"/>
                    </a:moveTo>
                    <a:cubicBezTo>
                      <a:pt x="10" y="17"/>
                      <a:pt x="0" y="39"/>
                      <a:pt x="0" y="63"/>
                    </a:cubicBezTo>
                    <a:cubicBezTo>
                      <a:pt x="0" y="39"/>
                      <a:pt x="10" y="17"/>
                      <a:pt x="25" y="0"/>
                    </a:cubicBezTo>
                    <a:moveTo>
                      <a:pt x="25" y="0"/>
                    </a:moveTo>
                    <a:cubicBezTo>
                      <a:pt x="25" y="0"/>
                      <a:pt x="25" y="0"/>
                      <a:pt x="25" y="0"/>
                    </a:cubicBezTo>
                    <a:cubicBezTo>
                      <a:pt x="25" y="0"/>
                      <a:pt x="25" y="0"/>
                      <a:pt x="25"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103" name="Group 102">
              <a:extLst>
                <a:ext uri="{FF2B5EF4-FFF2-40B4-BE49-F238E27FC236}">
                  <a16:creationId xmlns:a16="http://schemas.microsoft.com/office/drawing/2014/main" id="{9904C281-CCA8-4FD4-A293-FE67ED6D76E0}"/>
                </a:ext>
              </a:extLst>
            </p:cNvPr>
            <p:cNvGrpSpPr/>
            <p:nvPr/>
          </p:nvGrpSpPr>
          <p:grpSpPr>
            <a:xfrm>
              <a:off x="8292128" y="6171688"/>
              <a:ext cx="414138" cy="344993"/>
              <a:chOff x="3281363" y="5157861"/>
              <a:chExt cx="629286" cy="577850"/>
            </a:xfrm>
          </p:grpSpPr>
          <p:sp>
            <p:nvSpPr>
              <p:cNvPr id="104" name="Freeform 62"/>
              <p:cNvSpPr>
                <a:spLocks/>
              </p:cNvSpPr>
              <p:nvPr/>
            </p:nvSpPr>
            <p:spPr bwMode="auto">
              <a:xfrm>
                <a:off x="3332799" y="5157861"/>
                <a:ext cx="577850" cy="577850"/>
              </a:xfrm>
              <a:custGeom>
                <a:avLst/>
                <a:gdLst>
                  <a:gd name="T0" fmla="*/ 122 w 236"/>
                  <a:gd name="T1" fmla="*/ 234 h 236"/>
                  <a:gd name="T2" fmla="*/ 234 w 236"/>
                  <a:gd name="T3" fmla="*/ 114 h 236"/>
                  <a:gd name="T4" fmla="*/ 114 w 236"/>
                  <a:gd name="T5" fmla="*/ 2 h 236"/>
                  <a:gd name="T6" fmla="*/ 2 w 236"/>
                  <a:gd name="T7" fmla="*/ 122 h 236"/>
                  <a:gd name="T8" fmla="*/ 122 w 236"/>
                  <a:gd name="T9" fmla="*/ 234 h 236"/>
                </a:gdLst>
                <a:ahLst/>
                <a:cxnLst>
                  <a:cxn ang="0">
                    <a:pos x="T0" y="T1"/>
                  </a:cxn>
                  <a:cxn ang="0">
                    <a:pos x="T2" y="T3"/>
                  </a:cxn>
                  <a:cxn ang="0">
                    <a:pos x="T4" y="T5"/>
                  </a:cxn>
                  <a:cxn ang="0">
                    <a:pos x="T6" y="T7"/>
                  </a:cxn>
                  <a:cxn ang="0">
                    <a:pos x="T8" y="T9"/>
                  </a:cxn>
                </a:cxnLst>
                <a:rect l="0" t="0" r="r" b="b"/>
                <a:pathLst>
                  <a:path w="236" h="236">
                    <a:moveTo>
                      <a:pt x="122" y="234"/>
                    </a:moveTo>
                    <a:cubicBezTo>
                      <a:pt x="186" y="231"/>
                      <a:pt x="236" y="178"/>
                      <a:pt x="234" y="114"/>
                    </a:cubicBezTo>
                    <a:cubicBezTo>
                      <a:pt x="232" y="50"/>
                      <a:pt x="178" y="0"/>
                      <a:pt x="114" y="2"/>
                    </a:cubicBezTo>
                    <a:cubicBezTo>
                      <a:pt x="50" y="4"/>
                      <a:pt x="0" y="58"/>
                      <a:pt x="2" y="122"/>
                    </a:cubicBezTo>
                    <a:cubicBezTo>
                      <a:pt x="4" y="186"/>
                      <a:pt x="58" y="236"/>
                      <a:pt x="122" y="234"/>
                    </a:cubicBezTo>
                  </a:path>
                </a:pathLst>
              </a:cu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5" name="Freeform 63"/>
              <p:cNvSpPr>
                <a:spLocks/>
              </p:cNvSpPr>
              <p:nvPr/>
            </p:nvSpPr>
            <p:spPr bwMode="auto">
              <a:xfrm>
                <a:off x="3389949" y="5215011"/>
                <a:ext cx="465138" cy="463550"/>
              </a:xfrm>
              <a:custGeom>
                <a:avLst/>
                <a:gdLst>
                  <a:gd name="T0" fmla="*/ 98 w 190"/>
                  <a:gd name="T1" fmla="*/ 188 h 190"/>
                  <a:gd name="T2" fmla="*/ 188 w 190"/>
                  <a:gd name="T3" fmla="*/ 91 h 190"/>
                  <a:gd name="T4" fmla="*/ 92 w 190"/>
                  <a:gd name="T5" fmla="*/ 1 h 190"/>
                  <a:gd name="T6" fmla="*/ 1 w 190"/>
                  <a:gd name="T7" fmla="*/ 98 h 190"/>
                  <a:gd name="T8" fmla="*/ 98 w 190"/>
                  <a:gd name="T9" fmla="*/ 188 h 190"/>
                </a:gdLst>
                <a:ahLst/>
                <a:cxnLst>
                  <a:cxn ang="0">
                    <a:pos x="T0" y="T1"/>
                  </a:cxn>
                  <a:cxn ang="0">
                    <a:pos x="T2" y="T3"/>
                  </a:cxn>
                  <a:cxn ang="0">
                    <a:pos x="T4" y="T5"/>
                  </a:cxn>
                  <a:cxn ang="0">
                    <a:pos x="T6" y="T7"/>
                  </a:cxn>
                  <a:cxn ang="0">
                    <a:pos x="T8" y="T9"/>
                  </a:cxn>
                </a:cxnLst>
                <a:rect l="0" t="0" r="r" b="b"/>
                <a:pathLst>
                  <a:path w="190" h="190">
                    <a:moveTo>
                      <a:pt x="98" y="188"/>
                    </a:moveTo>
                    <a:cubicBezTo>
                      <a:pt x="150" y="186"/>
                      <a:pt x="190" y="143"/>
                      <a:pt x="188" y="91"/>
                    </a:cubicBezTo>
                    <a:cubicBezTo>
                      <a:pt x="186" y="40"/>
                      <a:pt x="143" y="0"/>
                      <a:pt x="92" y="1"/>
                    </a:cubicBezTo>
                    <a:cubicBezTo>
                      <a:pt x="40" y="3"/>
                      <a:pt x="0" y="47"/>
                      <a:pt x="1" y="98"/>
                    </a:cubicBezTo>
                    <a:cubicBezTo>
                      <a:pt x="3" y="149"/>
                      <a:pt x="47" y="190"/>
                      <a:pt x="98" y="188"/>
                    </a:cubicBezTo>
                  </a:path>
                </a:pathLst>
              </a:cu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6" name="Freeform 64"/>
              <p:cNvSpPr>
                <a:spLocks noEditPoints="1"/>
              </p:cNvSpPr>
              <p:nvPr/>
            </p:nvSpPr>
            <p:spPr bwMode="auto">
              <a:xfrm>
                <a:off x="3281363" y="5326453"/>
                <a:ext cx="17463" cy="168275"/>
              </a:xfrm>
              <a:custGeom>
                <a:avLst/>
                <a:gdLst>
                  <a:gd name="T0" fmla="*/ 7 w 7"/>
                  <a:gd name="T1" fmla="*/ 69 h 69"/>
                  <a:gd name="T2" fmla="*/ 7 w 7"/>
                  <a:gd name="T3" fmla="*/ 69 h 69"/>
                  <a:gd name="T4" fmla="*/ 7 w 7"/>
                  <a:gd name="T5" fmla="*/ 69 h 69"/>
                  <a:gd name="T6" fmla="*/ 7 w 7"/>
                  <a:gd name="T7" fmla="*/ 68 h 69"/>
                  <a:gd name="T8" fmla="*/ 6 w 7"/>
                  <a:gd name="T9" fmla="*/ 67 h 69"/>
                  <a:gd name="T10" fmla="*/ 6 w 7"/>
                  <a:gd name="T11" fmla="*/ 66 h 69"/>
                  <a:gd name="T12" fmla="*/ 6 w 7"/>
                  <a:gd name="T13" fmla="*/ 66 h 69"/>
                  <a:gd name="T14" fmla="*/ 6 w 7"/>
                  <a:gd name="T15" fmla="*/ 66 h 69"/>
                  <a:gd name="T16" fmla="*/ 6 w 7"/>
                  <a:gd name="T17" fmla="*/ 66 h 69"/>
                  <a:gd name="T18" fmla="*/ 5 w 7"/>
                  <a:gd name="T19" fmla="*/ 65 h 69"/>
                  <a:gd name="T20" fmla="*/ 5 w 7"/>
                  <a:gd name="T21" fmla="*/ 65 h 69"/>
                  <a:gd name="T22" fmla="*/ 5 w 7"/>
                  <a:gd name="T23" fmla="*/ 65 h 69"/>
                  <a:gd name="T24" fmla="*/ 5 w 7"/>
                  <a:gd name="T25" fmla="*/ 64 h 69"/>
                  <a:gd name="T26" fmla="*/ 5 w 7"/>
                  <a:gd name="T27" fmla="*/ 64 h 69"/>
                  <a:gd name="T28" fmla="*/ 5 w 7"/>
                  <a:gd name="T29" fmla="*/ 63 h 69"/>
                  <a:gd name="T30" fmla="*/ 5 w 7"/>
                  <a:gd name="T31" fmla="*/ 63 h 69"/>
                  <a:gd name="T32" fmla="*/ 5 w 7"/>
                  <a:gd name="T33" fmla="*/ 63 h 69"/>
                  <a:gd name="T34" fmla="*/ 5 w 7"/>
                  <a:gd name="T35" fmla="*/ 62 h 69"/>
                  <a:gd name="T36" fmla="*/ 4 w 7"/>
                  <a:gd name="T37" fmla="*/ 62 h 69"/>
                  <a:gd name="T38" fmla="*/ 4 w 7"/>
                  <a:gd name="T39" fmla="*/ 62 h 69"/>
                  <a:gd name="T40" fmla="*/ 4 w 7"/>
                  <a:gd name="T41" fmla="*/ 61 h 69"/>
                  <a:gd name="T42" fmla="*/ 4 w 7"/>
                  <a:gd name="T43" fmla="*/ 60 h 69"/>
                  <a:gd name="T44" fmla="*/ 4 w 7"/>
                  <a:gd name="T45" fmla="*/ 60 h 69"/>
                  <a:gd name="T46" fmla="*/ 4 w 7"/>
                  <a:gd name="T47" fmla="*/ 60 h 69"/>
                  <a:gd name="T48" fmla="*/ 4 w 7"/>
                  <a:gd name="T49" fmla="*/ 60 h 69"/>
                  <a:gd name="T50" fmla="*/ 4 w 7"/>
                  <a:gd name="T51" fmla="*/ 59 h 69"/>
                  <a:gd name="T52" fmla="*/ 4 w 7"/>
                  <a:gd name="T53" fmla="*/ 59 h 69"/>
                  <a:gd name="T54" fmla="*/ 3 w 7"/>
                  <a:gd name="T55" fmla="*/ 59 h 69"/>
                  <a:gd name="T56" fmla="*/ 3 w 7"/>
                  <a:gd name="T57" fmla="*/ 57 h 69"/>
                  <a:gd name="T58" fmla="*/ 3 w 7"/>
                  <a:gd name="T59" fmla="*/ 57 h 69"/>
                  <a:gd name="T60" fmla="*/ 3 w 7"/>
                  <a:gd name="T61" fmla="*/ 56 h 69"/>
                  <a:gd name="T62" fmla="*/ 3 w 7"/>
                  <a:gd name="T63" fmla="*/ 56 h 69"/>
                  <a:gd name="T64" fmla="*/ 3 w 7"/>
                  <a:gd name="T65" fmla="*/ 56 h 69"/>
                  <a:gd name="T66" fmla="*/ 0 w 7"/>
                  <a:gd name="T67" fmla="*/ 40 h 69"/>
                  <a:gd name="T68" fmla="*/ 0 w 7"/>
                  <a:gd name="T69" fmla="*/ 40 h 69"/>
                  <a:gd name="T70" fmla="*/ 0 w 7"/>
                  <a:gd name="T71" fmla="*/ 40 h 69"/>
                  <a:gd name="T72" fmla="*/ 0 w 7"/>
                  <a:gd name="T73" fmla="*/ 40 h 69"/>
                  <a:gd name="T74" fmla="*/ 0 w 7"/>
                  <a:gd name="T75" fmla="*/ 39 h 69"/>
                  <a:gd name="T76" fmla="*/ 0 w 7"/>
                  <a:gd name="T77" fmla="*/ 39 h 69"/>
                  <a:gd name="T78" fmla="*/ 0 w 7"/>
                  <a:gd name="T79" fmla="*/ 39 h 69"/>
                  <a:gd name="T80" fmla="*/ 0 w 7"/>
                  <a:gd name="T81" fmla="*/ 38 h 69"/>
                  <a:gd name="T82" fmla="*/ 0 w 7"/>
                  <a:gd name="T83" fmla="*/ 38 h 69"/>
                  <a:gd name="T84" fmla="*/ 0 w 7"/>
                  <a:gd name="T85" fmla="*/ 38 h 69"/>
                  <a:gd name="T86" fmla="*/ 7 w 7"/>
                  <a:gd name="T87" fmla="*/ 0 h 69"/>
                  <a:gd name="T88" fmla="*/ 7 w 7"/>
                  <a:gd name="T89" fmla="*/ 0 h 69"/>
                  <a:gd name="T90" fmla="*/ 7 w 7"/>
                  <a:gd name="T91" fmla="*/ 0 h 69"/>
                  <a:gd name="T92" fmla="*/ 7 w 7"/>
                  <a:gd name="T93" fmla="*/ 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7" h="69">
                    <a:moveTo>
                      <a:pt x="7" y="69"/>
                    </a:moveTo>
                    <a:cubicBezTo>
                      <a:pt x="7" y="69"/>
                      <a:pt x="7" y="69"/>
                      <a:pt x="7" y="69"/>
                    </a:cubicBezTo>
                    <a:cubicBezTo>
                      <a:pt x="7" y="69"/>
                      <a:pt x="7" y="69"/>
                      <a:pt x="7" y="69"/>
                    </a:cubicBezTo>
                    <a:moveTo>
                      <a:pt x="7" y="69"/>
                    </a:moveTo>
                    <a:cubicBezTo>
                      <a:pt x="7" y="69"/>
                      <a:pt x="7" y="69"/>
                      <a:pt x="7" y="69"/>
                    </a:cubicBezTo>
                    <a:cubicBezTo>
                      <a:pt x="7" y="69"/>
                      <a:pt x="7" y="69"/>
                      <a:pt x="7" y="69"/>
                    </a:cubicBezTo>
                    <a:moveTo>
                      <a:pt x="7" y="69"/>
                    </a:moveTo>
                    <a:cubicBezTo>
                      <a:pt x="7" y="69"/>
                      <a:pt x="7" y="69"/>
                      <a:pt x="7" y="69"/>
                    </a:cubicBezTo>
                    <a:cubicBezTo>
                      <a:pt x="7" y="69"/>
                      <a:pt x="7" y="69"/>
                      <a:pt x="7" y="69"/>
                    </a:cubicBezTo>
                    <a:moveTo>
                      <a:pt x="7" y="68"/>
                    </a:moveTo>
                    <a:cubicBezTo>
                      <a:pt x="7" y="68"/>
                      <a:pt x="7" y="68"/>
                      <a:pt x="7" y="68"/>
                    </a:cubicBezTo>
                    <a:cubicBezTo>
                      <a:pt x="7" y="68"/>
                      <a:pt x="7" y="68"/>
                      <a:pt x="7" y="68"/>
                    </a:cubicBezTo>
                    <a:moveTo>
                      <a:pt x="6" y="67"/>
                    </a:moveTo>
                    <a:cubicBezTo>
                      <a:pt x="6" y="67"/>
                      <a:pt x="6" y="67"/>
                      <a:pt x="6" y="67"/>
                    </a:cubicBezTo>
                    <a:cubicBezTo>
                      <a:pt x="6" y="67"/>
                      <a:pt x="6" y="67"/>
                      <a:pt x="6" y="67"/>
                    </a:cubicBezTo>
                    <a:moveTo>
                      <a:pt x="6" y="66"/>
                    </a:moveTo>
                    <a:cubicBezTo>
                      <a:pt x="6" y="66"/>
                      <a:pt x="6" y="66"/>
                      <a:pt x="6" y="66"/>
                    </a:cubicBezTo>
                    <a:cubicBezTo>
                      <a:pt x="6" y="66"/>
                      <a:pt x="6" y="66"/>
                      <a:pt x="6" y="66"/>
                    </a:cubicBezTo>
                    <a:moveTo>
                      <a:pt x="6" y="66"/>
                    </a:moveTo>
                    <a:cubicBezTo>
                      <a:pt x="6" y="66"/>
                      <a:pt x="6" y="66"/>
                      <a:pt x="6" y="66"/>
                    </a:cubicBezTo>
                    <a:cubicBezTo>
                      <a:pt x="6" y="66"/>
                      <a:pt x="6" y="66"/>
                      <a:pt x="6" y="66"/>
                    </a:cubicBezTo>
                    <a:moveTo>
                      <a:pt x="6" y="66"/>
                    </a:moveTo>
                    <a:cubicBezTo>
                      <a:pt x="6" y="66"/>
                      <a:pt x="6" y="66"/>
                      <a:pt x="6" y="66"/>
                    </a:cubicBezTo>
                    <a:cubicBezTo>
                      <a:pt x="6" y="66"/>
                      <a:pt x="6" y="66"/>
                      <a:pt x="6" y="66"/>
                    </a:cubicBezTo>
                    <a:moveTo>
                      <a:pt x="6" y="66"/>
                    </a:moveTo>
                    <a:cubicBezTo>
                      <a:pt x="6" y="66"/>
                      <a:pt x="6" y="66"/>
                      <a:pt x="6" y="66"/>
                    </a:cubicBezTo>
                    <a:cubicBezTo>
                      <a:pt x="6" y="66"/>
                      <a:pt x="6" y="66"/>
                      <a:pt x="6" y="66"/>
                    </a:cubicBezTo>
                    <a:moveTo>
                      <a:pt x="5" y="65"/>
                    </a:moveTo>
                    <a:cubicBezTo>
                      <a:pt x="5" y="65"/>
                      <a:pt x="6" y="65"/>
                      <a:pt x="6" y="66"/>
                    </a:cubicBezTo>
                    <a:cubicBezTo>
                      <a:pt x="6" y="65"/>
                      <a:pt x="5" y="65"/>
                      <a:pt x="5" y="65"/>
                    </a:cubicBezTo>
                    <a:moveTo>
                      <a:pt x="5" y="65"/>
                    </a:moveTo>
                    <a:cubicBezTo>
                      <a:pt x="5" y="65"/>
                      <a:pt x="5" y="65"/>
                      <a:pt x="5" y="65"/>
                    </a:cubicBezTo>
                    <a:cubicBezTo>
                      <a:pt x="5" y="65"/>
                      <a:pt x="5" y="65"/>
                      <a:pt x="5" y="65"/>
                    </a:cubicBezTo>
                    <a:moveTo>
                      <a:pt x="5" y="65"/>
                    </a:moveTo>
                    <a:cubicBezTo>
                      <a:pt x="5" y="65"/>
                      <a:pt x="5" y="65"/>
                      <a:pt x="5" y="65"/>
                    </a:cubicBezTo>
                    <a:cubicBezTo>
                      <a:pt x="5" y="65"/>
                      <a:pt x="5" y="65"/>
                      <a:pt x="5" y="65"/>
                    </a:cubicBezTo>
                    <a:moveTo>
                      <a:pt x="5" y="64"/>
                    </a:moveTo>
                    <a:cubicBezTo>
                      <a:pt x="5" y="64"/>
                      <a:pt x="5" y="64"/>
                      <a:pt x="5" y="64"/>
                    </a:cubicBezTo>
                    <a:cubicBezTo>
                      <a:pt x="5" y="64"/>
                      <a:pt x="5" y="64"/>
                      <a:pt x="5" y="64"/>
                    </a:cubicBezTo>
                    <a:moveTo>
                      <a:pt x="5" y="64"/>
                    </a:moveTo>
                    <a:cubicBezTo>
                      <a:pt x="5" y="64"/>
                      <a:pt x="5" y="64"/>
                      <a:pt x="5" y="64"/>
                    </a:cubicBezTo>
                    <a:cubicBezTo>
                      <a:pt x="5" y="64"/>
                      <a:pt x="5" y="64"/>
                      <a:pt x="5" y="64"/>
                    </a:cubicBezTo>
                    <a:moveTo>
                      <a:pt x="5" y="63"/>
                    </a:moveTo>
                    <a:cubicBezTo>
                      <a:pt x="5" y="63"/>
                      <a:pt x="5" y="63"/>
                      <a:pt x="5" y="63"/>
                    </a:cubicBezTo>
                    <a:cubicBezTo>
                      <a:pt x="5" y="63"/>
                      <a:pt x="5" y="63"/>
                      <a:pt x="5" y="63"/>
                    </a:cubicBezTo>
                    <a:moveTo>
                      <a:pt x="5" y="63"/>
                    </a:moveTo>
                    <a:cubicBezTo>
                      <a:pt x="5" y="63"/>
                      <a:pt x="5" y="63"/>
                      <a:pt x="5" y="63"/>
                    </a:cubicBezTo>
                    <a:cubicBezTo>
                      <a:pt x="5" y="63"/>
                      <a:pt x="5" y="63"/>
                      <a:pt x="5" y="63"/>
                    </a:cubicBezTo>
                    <a:moveTo>
                      <a:pt x="5" y="63"/>
                    </a:moveTo>
                    <a:cubicBezTo>
                      <a:pt x="5" y="63"/>
                      <a:pt x="5" y="63"/>
                      <a:pt x="5" y="63"/>
                    </a:cubicBezTo>
                    <a:cubicBezTo>
                      <a:pt x="5" y="63"/>
                      <a:pt x="5" y="63"/>
                      <a:pt x="5" y="63"/>
                    </a:cubicBezTo>
                    <a:moveTo>
                      <a:pt x="5" y="62"/>
                    </a:moveTo>
                    <a:cubicBezTo>
                      <a:pt x="5" y="63"/>
                      <a:pt x="5" y="63"/>
                      <a:pt x="5" y="63"/>
                    </a:cubicBezTo>
                    <a:cubicBezTo>
                      <a:pt x="5" y="63"/>
                      <a:pt x="5" y="63"/>
                      <a:pt x="5" y="62"/>
                    </a:cubicBezTo>
                    <a:moveTo>
                      <a:pt x="4" y="62"/>
                    </a:moveTo>
                    <a:cubicBezTo>
                      <a:pt x="4" y="62"/>
                      <a:pt x="4" y="62"/>
                      <a:pt x="4" y="62"/>
                    </a:cubicBezTo>
                    <a:cubicBezTo>
                      <a:pt x="4" y="62"/>
                      <a:pt x="4" y="62"/>
                      <a:pt x="4" y="62"/>
                    </a:cubicBezTo>
                    <a:moveTo>
                      <a:pt x="4" y="62"/>
                    </a:moveTo>
                    <a:cubicBezTo>
                      <a:pt x="4" y="62"/>
                      <a:pt x="4" y="62"/>
                      <a:pt x="4" y="62"/>
                    </a:cubicBezTo>
                    <a:cubicBezTo>
                      <a:pt x="4" y="62"/>
                      <a:pt x="4" y="62"/>
                      <a:pt x="4" y="62"/>
                    </a:cubicBezTo>
                    <a:moveTo>
                      <a:pt x="4" y="61"/>
                    </a:moveTo>
                    <a:cubicBezTo>
                      <a:pt x="4" y="61"/>
                      <a:pt x="4" y="61"/>
                      <a:pt x="4" y="61"/>
                    </a:cubicBezTo>
                    <a:cubicBezTo>
                      <a:pt x="4" y="61"/>
                      <a:pt x="4" y="61"/>
                      <a:pt x="4" y="61"/>
                    </a:cubicBezTo>
                    <a:moveTo>
                      <a:pt x="4" y="60"/>
                    </a:moveTo>
                    <a:cubicBezTo>
                      <a:pt x="4" y="60"/>
                      <a:pt x="4" y="60"/>
                      <a:pt x="4" y="60"/>
                    </a:cubicBezTo>
                    <a:cubicBezTo>
                      <a:pt x="4" y="60"/>
                      <a:pt x="4" y="60"/>
                      <a:pt x="4" y="60"/>
                    </a:cubicBezTo>
                    <a:moveTo>
                      <a:pt x="4" y="60"/>
                    </a:moveTo>
                    <a:cubicBezTo>
                      <a:pt x="4" y="60"/>
                      <a:pt x="4" y="60"/>
                      <a:pt x="4" y="60"/>
                    </a:cubicBezTo>
                    <a:cubicBezTo>
                      <a:pt x="4" y="60"/>
                      <a:pt x="4" y="60"/>
                      <a:pt x="4" y="60"/>
                    </a:cubicBezTo>
                    <a:moveTo>
                      <a:pt x="4" y="60"/>
                    </a:moveTo>
                    <a:cubicBezTo>
                      <a:pt x="4" y="60"/>
                      <a:pt x="4" y="60"/>
                      <a:pt x="4" y="60"/>
                    </a:cubicBezTo>
                    <a:cubicBezTo>
                      <a:pt x="4" y="60"/>
                      <a:pt x="4" y="60"/>
                      <a:pt x="4" y="60"/>
                    </a:cubicBezTo>
                    <a:moveTo>
                      <a:pt x="4" y="60"/>
                    </a:moveTo>
                    <a:cubicBezTo>
                      <a:pt x="4" y="60"/>
                      <a:pt x="4" y="60"/>
                      <a:pt x="4" y="60"/>
                    </a:cubicBezTo>
                    <a:cubicBezTo>
                      <a:pt x="4" y="60"/>
                      <a:pt x="4" y="60"/>
                      <a:pt x="4" y="60"/>
                    </a:cubicBezTo>
                    <a:moveTo>
                      <a:pt x="4" y="59"/>
                    </a:moveTo>
                    <a:cubicBezTo>
                      <a:pt x="4" y="59"/>
                      <a:pt x="4" y="59"/>
                      <a:pt x="4" y="59"/>
                    </a:cubicBezTo>
                    <a:cubicBezTo>
                      <a:pt x="4" y="59"/>
                      <a:pt x="4" y="59"/>
                      <a:pt x="4" y="59"/>
                    </a:cubicBezTo>
                    <a:moveTo>
                      <a:pt x="4" y="59"/>
                    </a:moveTo>
                    <a:cubicBezTo>
                      <a:pt x="4" y="59"/>
                      <a:pt x="4" y="59"/>
                      <a:pt x="4" y="59"/>
                    </a:cubicBezTo>
                    <a:cubicBezTo>
                      <a:pt x="4" y="59"/>
                      <a:pt x="4" y="59"/>
                      <a:pt x="4" y="59"/>
                    </a:cubicBezTo>
                    <a:moveTo>
                      <a:pt x="3" y="59"/>
                    </a:moveTo>
                    <a:cubicBezTo>
                      <a:pt x="3" y="59"/>
                      <a:pt x="3" y="59"/>
                      <a:pt x="3" y="59"/>
                    </a:cubicBezTo>
                    <a:cubicBezTo>
                      <a:pt x="3" y="59"/>
                      <a:pt x="3" y="59"/>
                      <a:pt x="3" y="59"/>
                    </a:cubicBezTo>
                    <a:moveTo>
                      <a:pt x="3" y="57"/>
                    </a:moveTo>
                    <a:cubicBezTo>
                      <a:pt x="3" y="57"/>
                      <a:pt x="3" y="57"/>
                      <a:pt x="3" y="57"/>
                    </a:cubicBezTo>
                    <a:cubicBezTo>
                      <a:pt x="3" y="57"/>
                      <a:pt x="3" y="57"/>
                      <a:pt x="3" y="57"/>
                    </a:cubicBezTo>
                    <a:moveTo>
                      <a:pt x="3" y="57"/>
                    </a:moveTo>
                    <a:cubicBezTo>
                      <a:pt x="3" y="57"/>
                      <a:pt x="3" y="57"/>
                      <a:pt x="3" y="57"/>
                    </a:cubicBezTo>
                    <a:cubicBezTo>
                      <a:pt x="3" y="57"/>
                      <a:pt x="3" y="57"/>
                      <a:pt x="3" y="57"/>
                    </a:cubicBezTo>
                    <a:moveTo>
                      <a:pt x="3" y="56"/>
                    </a:moveTo>
                    <a:cubicBezTo>
                      <a:pt x="3" y="56"/>
                      <a:pt x="3" y="57"/>
                      <a:pt x="3" y="57"/>
                    </a:cubicBezTo>
                    <a:cubicBezTo>
                      <a:pt x="3" y="57"/>
                      <a:pt x="3" y="56"/>
                      <a:pt x="3" y="56"/>
                    </a:cubicBezTo>
                    <a:moveTo>
                      <a:pt x="3" y="56"/>
                    </a:moveTo>
                    <a:cubicBezTo>
                      <a:pt x="3" y="56"/>
                      <a:pt x="3" y="56"/>
                      <a:pt x="3" y="56"/>
                    </a:cubicBezTo>
                    <a:cubicBezTo>
                      <a:pt x="3" y="56"/>
                      <a:pt x="3" y="56"/>
                      <a:pt x="3" y="56"/>
                    </a:cubicBezTo>
                    <a:moveTo>
                      <a:pt x="3" y="56"/>
                    </a:moveTo>
                    <a:cubicBezTo>
                      <a:pt x="3" y="56"/>
                      <a:pt x="3" y="56"/>
                      <a:pt x="3" y="56"/>
                    </a:cubicBezTo>
                    <a:cubicBezTo>
                      <a:pt x="3" y="56"/>
                      <a:pt x="3" y="56"/>
                      <a:pt x="3" y="56"/>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8"/>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7" y="0"/>
                    </a:moveTo>
                    <a:cubicBezTo>
                      <a:pt x="2" y="12"/>
                      <a:pt x="0" y="24"/>
                      <a:pt x="0" y="38"/>
                    </a:cubicBezTo>
                    <a:cubicBezTo>
                      <a:pt x="0" y="24"/>
                      <a:pt x="2" y="12"/>
                      <a:pt x="7" y="0"/>
                    </a:cubicBezTo>
                    <a:moveTo>
                      <a:pt x="7" y="0"/>
                    </a:moveTo>
                    <a:cubicBezTo>
                      <a:pt x="7" y="0"/>
                      <a:pt x="7" y="0"/>
                      <a:pt x="7" y="0"/>
                    </a:cubicBezTo>
                    <a:cubicBezTo>
                      <a:pt x="7" y="0"/>
                      <a:pt x="7" y="0"/>
                      <a:pt x="7" y="0"/>
                    </a:cubicBezTo>
                    <a:moveTo>
                      <a:pt x="7" y="0"/>
                    </a:moveTo>
                    <a:cubicBezTo>
                      <a:pt x="7" y="0"/>
                      <a:pt x="7" y="0"/>
                      <a:pt x="7" y="0"/>
                    </a:cubicBezTo>
                    <a:cubicBezTo>
                      <a:pt x="7" y="0"/>
                      <a:pt x="7" y="0"/>
                      <a:pt x="7" y="0"/>
                    </a:cubicBezTo>
                    <a:moveTo>
                      <a:pt x="7" y="0"/>
                    </a:moveTo>
                    <a:cubicBezTo>
                      <a:pt x="7" y="0"/>
                      <a:pt x="7" y="0"/>
                      <a:pt x="7" y="0"/>
                    </a:cubicBezTo>
                    <a:cubicBezTo>
                      <a:pt x="7" y="0"/>
                      <a:pt x="7" y="0"/>
                      <a:pt x="7"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7" name="Freeform 65"/>
              <p:cNvSpPr>
                <a:spLocks/>
              </p:cNvSpPr>
              <p:nvPr/>
            </p:nvSpPr>
            <p:spPr bwMode="auto">
              <a:xfrm>
                <a:off x="3391537" y="5248349"/>
                <a:ext cx="201613" cy="425450"/>
              </a:xfrm>
              <a:custGeom>
                <a:avLst/>
                <a:gdLst>
                  <a:gd name="T0" fmla="*/ 7 w 82"/>
                  <a:gd name="T1" fmla="*/ 46 h 174"/>
                  <a:gd name="T2" fmla="*/ 7 w 82"/>
                  <a:gd name="T3" fmla="*/ 46 h 174"/>
                  <a:gd name="T4" fmla="*/ 7 w 82"/>
                  <a:gd name="T5" fmla="*/ 46 h 174"/>
                  <a:gd name="T6" fmla="*/ 7 w 82"/>
                  <a:gd name="T7" fmla="*/ 46 h 174"/>
                  <a:gd name="T8" fmla="*/ 0 w 82"/>
                  <a:gd name="T9" fmla="*/ 84 h 174"/>
                  <a:gd name="T10" fmla="*/ 0 w 82"/>
                  <a:gd name="T11" fmla="*/ 84 h 174"/>
                  <a:gd name="T12" fmla="*/ 0 w 82"/>
                  <a:gd name="T13" fmla="*/ 84 h 174"/>
                  <a:gd name="T14" fmla="*/ 0 w 82"/>
                  <a:gd name="T15" fmla="*/ 85 h 174"/>
                  <a:gd name="T16" fmla="*/ 0 w 82"/>
                  <a:gd name="T17" fmla="*/ 85 h 174"/>
                  <a:gd name="T18" fmla="*/ 0 w 82"/>
                  <a:gd name="T19" fmla="*/ 85 h 174"/>
                  <a:gd name="T20" fmla="*/ 0 w 82"/>
                  <a:gd name="T21" fmla="*/ 85 h 174"/>
                  <a:gd name="T22" fmla="*/ 0 w 82"/>
                  <a:gd name="T23" fmla="*/ 86 h 174"/>
                  <a:gd name="T24" fmla="*/ 0 w 82"/>
                  <a:gd name="T25" fmla="*/ 86 h 174"/>
                  <a:gd name="T26" fmla="*/ 0 w 82"/>
                  <a:gd name="T27" fmla="*/ 86 h 174"/>
                  <a:gd name="T28" fmla="*/ 0 w 82"/>
                  <a:gd name="T29" fmla="*/ 86 h 174"/>
                  <a:gd name="T30" fmla="*/ 3 w 82"/>
                  <a:gd name="T31" fmla="*/ 102 h 174"/>
                  <a:gd name="T32" fmla="*/ 3 w 82"/>
                  <a:gd name="T33" fmla="*/ 102 h 174"/>
                  <a:gd name="T34" fmla="*/ 3 w 82"/>
                  <a:gd name="T35" fmla="*/ 103 h 174"/>
                  <a:gd name="T36" fmla="*/ 3 w 82"/>
                  <a:gd name="T37" fmla="*/ 103 h 174"/>
                  <a:gd name="T38" fmla="*/ 3 w 82"/>
                  <a:gd name="T39" fmla="*/ 103 h 174"/>
                  <a:gd name="T40" fmla="*/ 3 w 82"/>
                  <a:gd name="T41" fmla="*/ 105 h 174"/>
                  <a:gd name="T42" fmla="*/ 4 w 82"/>
                  <a:gd name="T43" fmla="*/ 105 h 174"/>
                  <a:gd name="T44" fmla="*/ 4 w 82"/>
                  <a:gd name="T45" fmla="*/ 105 h 174"/>
                  <a:gd name="T46" fmla="*/ 4 w 82"/>
                  <a:gd name="T47" fmla="*/ 106 h 174"/>
                  <a:gd name="T48" fmla="*/ 4 w 82"/>
                  <a:gd name="T49" fmla="*/ 106 h 174"/>
                  <a:gd name="T50" fmla="*/ 4 w 82"/>
                  <a:gd name="T51" fmla="*/ 106 h 174"/>
                  <a:gd name="T52" fmla="*/ 4 w 82"/>
                  <a:gd name="T53" fmla="*/ 106 h 174"/>
                  <a:gd name="T54" fmla="*/ 4 w 82"/>
                  <a:gd name="T55" fmla="*/ 107 h 174"/>
                  <a:gd name="T56" fmla="*/ 4 w 82"/>
                  <a:gd name="T57" fmla="*/ 108 h 174"/>
                  <a:gd name="T58" fmla="*/ 4 w 82"/>
                  <a:gd name="T59" fmla="*/ 108 h 174"/>
                  <a:gd name="T60" fmla="*/ 5 w 82"/>
                  <a:gd name="T61" fmla="*/ 109 h 174"/>
                  <a:gd name="T62" fmla="*/ 5 w 82"/>
                  <a:gd name="T63" fmla="*/ 109 h 174"/>
                  <a:gd name="T64" fmla="*/ 5 w 82"/>
                  <a:gd name="T65" fmla="*/ 109 h 174"/>
                  <a:gd name="T66" fmla="*/ 5 w 82"/>
                  <a:gd name="T67" fmla="*/ 109 h 174"/>
                  <a:gd name="T68" fmla="*/ 5 w 82"/>
                  <a:gd name="T69" fmla="*/ 110 h 174"/>
                  <a:gd name="T70" fmla="*/ 5 w 82"/>
                  <a:gd name="T71" fmla="*/ 110 h 174"/>
                  <a:gd name="T72" fmla="*/ 5 w 82"/>
                  <a:gd name="T73" fmla="*/ 111 h 174"/>
                  <a:gd name="T74" fmla="*/ 5 w 82"/>
                  <a:gd name="T75" fmla="*/ 111 h 174"/>
                  <a:gd name="T76" fmla="*/ 6 w 82"/>
                  <a:gd name="T77" fmla="*/ 112 h 174"/>
                  <a:gd name="T78" fmla="*/ 6 w 82"/>
                  <a:gd name="T79" fmla="*/ 112 h 174"/>
                  <a:gd name="T80" fmla="*/ 6 w 82"/>
                  <a:gd name="T81" fmla="*/ 112 h 174"/>
                  <a:gd name="T82" fmla="*/ 6 w 82"/>
                  <a:gd name="T83" fmla="*/ 112 h 174"/>
                  <a:gd name="T84" fmla="*/ 6 w 82"/>
                  <a:gd name="T85" fmla="*/ 112 h 174"/>
                  <a:gd name="T86" fmla="*/ 6 w 82"/>
                  <a:gd name="T87" fmla="*/ 113 h 174"/>
                  <a:gd name="T88" fmla="*/ 7 w 82"/>
                  <a:gd name="T89" fmla="*/ 114 h 174"/>
                  <a:gd name="T90" fmla="*/ 7 w 82"/>
                  <a:gd name="T91" fmla="*/ 115 h 174"/>
                  <a:gd name="T92" fmla="*/ 7 w 82"/>
                  <a:gd name="T93" fmla="*/ 115 h 174"/>
                  <a:gd name="T94" fmla="*/ 7 w 82"/>
                  <a:gd name="T95" fmla="*/ 115 h 174"/>
                  <a:gd name="T96" fmla="*/ 49 w 82"/>
                  <a:gd name="T97" fmla="*/ 153 h 174"/>
                  <a:gd name="T98" fmla="*/ 16 w 82"/>
                  <a:gd name="T99" fmla="*/ 79 h 174"/>
                  <a:gd name="T100" fmla="*/ 28 w 82"/>
                  <a:gd name="T101" fmla="*/ 25 h 174"/>
                  <a:gd name="T102" fmla="*/ 46 w 82"/>
                  <a:gd name="T103" fmla="*/ 0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82" h="174">
                    <a:moveTo>
                      <a:pt x="46" y="0"/>
                    </a:moveTo>
                    <a:cubicBezTo>
                      <a:pt x="29" y="11"/>
                      <a:pt x="15" y="27"/>
                      <a:pt x="7" y="46"/>
                    </a:cubicBezTo>
                    <a:cubicBezTo>
                      <a:pt x="7" y="46"/>
                      <a:pt x="7" y="46"/>
                      <a:pt x="7" y="46"/>
                    </a:cubicBezTo>
                    <a:cubicBezTo>
                      <a:pt x="7" y="46"/>
                      <a:pt x="7" y="46"/>
                      <a:pt x="7" y="46"/>
                    </a:cubicBezTo>
                    <a:cubicBezTo>
                      <a:pt x="7" y="46"/>
                      <a:pt x="7" y="46"/>
                      <a:pt x="7" y="46"/>
                    </a:cubicBezTo>
                    <a:cubicBezTo>
                      <a:pt x="7" y="46"/>
                      <a:pt x="7" y="46"/>
                      <a:pt x="7" y="46"/>
                    </a:cubicBezTo>
                    <a:cubicBezTo>
                      <a:pt x="7" y="46"/>
                      <a:pt x="7" y="46"/>
                      <a:pt x="7" y="46"/>
                    </a:cubicBezTo>
                    <a:cubicBezTo>
                      <a:pt x="7" y="46"/>
                      <a:pt x="7" y="46"/>
                      <a:pt x="7" y="46"/>
                    </a:cubicBezTo>
                    <a:cubicBezTo>
                      <a:pt x="2" y="58"/>
                      <a:pt x="0" y="70"/>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1" y="92"/>
                      <a:pt x="2" y="97"/>
                      <a:pt x="3" y="102"/>
                    </a:cubicBezTo>
                    <a:cubicBezTo>
                      <a:pt x="3" y="102"/>
                      <a:pt x="3" y="102"/>
                      <a:pt x="3" y="102"/>
                    </a:cubicBezTo>
                    <a:cubicBezTo>
                      <a:pt x="3" y="102"/>
                      <a:pt x="3" y="102"/>
                      <a:pt x="3" y="102"/>
                    </a:cubicBezTo>
                    <a:cubicBezTo>
                      <a:pt x="3" y="102"/>
                      <a:pt x="3" y="102"/>
                      <a:pt x="3" y="102"/>
                    </a:cubicBezTo>
                    <a:cubicBezTo>
                      <a:pt x="3" y="102"/>
                      <a:pt x="3" y="102"/>
                      <a:pt x="3" y="102"/>
                    </a:cubicBezTo>
                    <a:cubicBezTo>
                      <a:pt x="3" y="102"/>
                      <a:pt x="3" y="103"/>
                      <a:pt x="3" y="103"/>
                    </a:cubicBezTo>
                    <a:cubicBezTo>
                      <a:pt x="3" y="103"/>
                      <a:pt x="3" y="103"/>
                      <a:pt x="3" y="103"/>
                    </a:cubicBezTo>
                    <a:cubicBezTo>
                      <a:pt x="3" y="103"/>
                      <a:pt x="3" y="103"/>
                      <a:pt x="3" y="103"/>
                    </a:cubicBezTo>
                    <a:cubicBezTo>
                      <a:pt x="3" y="103"/>
                      <a:pt x="3" y="103"/>
                      <a:pt x="3" y="103"/>
                    </a:cubicBezTo>
                    <a:cubicBezTo>
                      <a:pt x="3" y="103"/>
                      <a:pt x="3" y="103"/>
                      <a:pt x="3" y="103"/>
                    </a:cubicBezTo>
                    <a:cubicBezTo>
                      <a:pt x="3" y="104"/>
                      <a:pt x="3" y="104"/>
                      <a:pt x="3" y="105"/>
                    </a:cubicBezTo>
                    <a:cubicBezTo>
                      <a:pt x="3" y="105"/>
                      <a:pt x="3" y="105"/>
                      <a:pt x="3" y="105"/>
                    </a:cubicBezTo>
                    <a:cubicBezTo>
                      <a:pt x="3" y="105"/>
                      <a:pt x="3" y="105"/>
                      <a:pt x="4" y="105"/>
                    </a:cubicBezTo>
                    <a:cubicBezTo>
                      <a:pt x="4" y="105"/>
                      <a:pt x="4" y="105"/>
                      <a:pt x="4" y="105"/>
                    </a:cubicBezTo>
                    <a:cubicBezTo>
                      <a:pt x="4" y="105"/>
                      <a:pt x="4" y="105"/>
                      <a:pt x="4" y="105"/>
                    </a:cubicBezTo>
                    <a:cubicBezTo>
                      <a:pt x="4" y="105"/>
                      <a:pt x="4" y="105"/>
                      <a:pt x="4" y="105"/>
                    </a:cubicBezTo>
                    <a:cubicBezTo>
                      <a:pt x="4" y="105"/>
                      <a:pt x="4" y="105"/>
                      <a:pt x="4" y="106"/>
                    </a:cubicBezTo>
                    <a:cubicBezTo>
                      <a:pt x="4" y="106"/>
                      <a:pt x="4" y="106"/>
                      <a:pt x="4" y="106"/>
                    </a:cubicBezTo>
                    <a:cubicBezTo>
                      <a:pt x="4" y="106"/>
                      <a:pt x="4" y="106"/>
                      <a:pt x="4" y="106"/>
                    </a:cubicBezTo>
                    <a:cubicBezTo>
                      <a:pt x="4" y="106"/>
                      <a:pt x="4" y="106"/>
                      <a:pt x="4" y="106"/>
                    </a:cubicBezTo>
                    <a:cubicBezTo>
                      <a:pt x="4" y="106"/>
                      <a:pt x="4" y="106"/>
                      <a:pt x="4" y="106"/>
                    </a:cubicBezTo>
                    <a:cubicBezTo>
                      <a:pt x="4" y="106"/>
                      <a:pt x="4" y="106"/>
                      <a:pt x="4" y="106"/>
                    </a:cubicBezTo>
                    <a:cubicBezTo>
                      <a:pt x="4" y="106"/>
                      <a:pt x="4" y="106"/>
                      <a:pt x="4" y="106"/>
                    </a:cubicBezTo>
                    <a:cubicBezTo>
                      <a:pt x="4" y="106"/>
                      <a:pt x="4" y="106"/>
                      <a:pt x="4" y="106"/>
                    </a:cubicBezTo>
                    <a:cubicBezTo>
                      <a:pt x="4" y="106"/>
                      <a:pt x="4" y="106"/>
                      <a:pt x="4" y="107"/>
                    </a:cubicBezTo>
                    <a:cubicBezTo>
                      <a:pt x="4" y="107"/>
                      <a:pt x="4" y="107"/>
                      <a:pt x="4" y="107"/>
                    </a:cubicBezTo>
                    <a:cubicBezTo>
                      <a:pt x="4" y="107"/>
                      <a:pt x="4" y="108"/>
                      <a:pt x="4" y="108"/>
                    </a:cubicBezTo>
                    <a:cubicBezTo>
                      <a:pt x="4" y="108"/>
                      <a:pt x="4" y="108"/>
                      <a:pt x="4" y="108"/>
                    </a:cubicBezTo>
                    <a:cubicBezTo>
                      <a:pt x="4" y="108"/>
                      <a:pt x="4" y="108"/>
                      <a:pt x="4" y="108"/>
                    </a:cubicBezTo>
                    <a:cubicBezTo>
                      <a:pt x="4" y="108"/>
                      <a:pt x="4" y="108"/>
                      <a:pt x="4" y="108"/>
                    </a:cubicBezTo>
                    <a:cubicBezTo>
                      <a:pt x="4" y="108"/>
                      <a:pt x="4" y="108"/>
                      <a:pt x="5" y="108"/>
                    </a:cubicBezTo>
                    <a:cubicBezTo>
                      <a:pt x="5" y="109"/>
                      <a:pt x="5" y="109"/>
                      <a:pt x="5" y="109"/>
                    </a:cubicBezTo>
                    <a:cubicBezTo>
                      <a:pt x="5" y="109"/>
                      <a:pt x="5" y="109"/>
                      <a:pt x="5" y="109"/>
                    </a:cubicBezTo>
                    <a:cubicBezTo>
                      <a:pt x="5" y="109"/>
                      <a:pt x="5" y="109"/>
                      <a:pt x="5" y="109"/>
                    </a:cubicBezTo>
                    <a:cubicBezTo>
                      <a:pt x="5" y="109"/>
                      <a:pt x="5" y="109"/>
                      <a:pt x="5" y="109"/>
                    </a:cubicBezTo>
                    <a:cubicBezTo>
                      <a:pt x="5" y="109"/>
                      <a:pt x="5" y="109"/>
                      <a:pt x="5" y="109"/>
                    </a:cubicBezTo>
                    <a:cubicBezTo>
                      <a:pt x="5" y="109"/>
                      <a:pt x="5" y="109"/>
                      <a:pt x="5" y="109"/>
                    </a:cubicBezTo>
                    <a:cubicBezTo>
                      <a:pt x="5" y="109"/>
                      <a:pt x="5" y="109"/>
                      <a:pt x="5" y="109"/>
                    </a:cubicBezTo>
                    <a:cubicBezTo>
                      <a:pt x="5" y="109"/>
                      <a:pt x="5" y="109"/>
                      <a:pt x="5" y="110"/>
                    </a:cubicBezTo>
                    <a:cubicBezTo>
                      <a:pt x="5" y="110"/>
                      <a:pt x="5" y="110"/>
                      <a:pt x="5" y="110"/>
                    </a:cubicBezTo>
                    <a:cubicBezTo>
                      <a:pt x="5" y="110"/>
                      <a:pt x="5" y="110"/>
                      <a:pt x="5" y="110"/>
                    </a:cubicBezTo>
                    <a:cubicBezTo>
                      <a:pt x="5" y="110"/>
                      <a:pt x="5" y="110"/>
                      <a:pt x="5" y="110"/>
                    </a:cubicBezTo>
                    <a:cubicBezTo>
                      <a:pt x="5" y="110"/>
                      <a:pt x="5" y="111"/>
                      <a:pt x="5" y="111"/>
                    </a:cubicBezTo>
                    <a:cubicBezTo>
                      <a:pt x="5" y="111"/>
                      <a:pt x="5" y="111"/>
                      <a:pt x="5" y="111"/>
                    </a:cubicBezTo>
                    <a:cubicBezTo>
                      <a:pt x="5" y="111"/>
                      <a:pt x="5" y="111"/>
                      <a:pt x="5" y="111"/>
                    </a:cubicBezTo>
                    <a:cubicBezTo>
                      <a:pt x="5" y="111"/>
                      <a:pt x="5" y="111"/>
                      <a:pt x="5" y="111"/>
                    </a:cubicBezTo>
                    <a:cubicBezTo>
                      <a:pt x="5" y="111"/>
                      <a:pt x="5" y="111"/>
                      <a:pt x="5" y="111"/>
                    </a:cubicBezTo>
                    <a:cubicBezTo>
                      <a:pt x="5" y="111"/>
                      <a:pt x="6" y="111"/>
                      <a:pt x="6" y="112"/>
                    </a:cubicBezTo>
                    <a:cubicBezTo>
                      <a:pt x="6" y="112"/>
                      <a:pt x="6" y="112"/>
                      <a:pt x="6" y="112"/>
                    </a:cubicBezTo>
                    <a:cubicBezTo>
                      <a:pt x="6" y="112"/>
                      <a:pt x="6" y="112"/>
                      <a:pt x="6" y="112"/>
                    </a:cubicBezTo>
                    <a:cubicBezTo>
                      <a:pt x="6" y="112"/>
                      <a:pt x="6" y="112"/>
                      <a:pt x="6" y="112"/>
                    </a:cubicBezTo>
                    <a:cubicBezTo>
                      <a:pt x="6" y="112"/>
                      <a:pt x="6" y="112"/>
                      <a:pt x="6" y="112"/>
                    </a:cubicBezTo>
                    <a:cubicBezTo>
                      <a:pt x="6" y="112"/>
                      <a:pt x="6" y="112"/>
                      <a:pt x="6" y="112"/>
                    </a:cubicBezTo>
                    <a:cubicBezTo>
                      <a:pt x="6" y="112"/>
                      <a:pt x="6" y="112"/>
                      <a:pt x="6" y="112"/>
                    </a:cubicBezTo>
                    <a:cubicBezTo>
                      <a:pt x="6" y="112"/>
                      <a:pt x="6" y="112"/>
                      <a:pt x="6" y="112"/>
                    </a:cubicBezTo>
                    <a:cubicBezTo>
                      <a:pt x="6" y="112"/>
                      <a:pt x="6" y="112"/>
                      <a:pt x="6" y="112"/>
                    </a:cubicBezTo>
                    <a:cubicBezTo>
                      <a:pt x="6" y="113"/>
                      <a:pt x="6" y="113"/>
                      <a:pt x="6" y="113"/>
                    </a:cubicBezTo>
                    <a:cubicBezTo>
                      <a:pt x="6" y="113"/>
                      <a:pt x="6" y="113"/>
                      <a:pt x="6" y="113"/>
                    </a:cubicBezTo>
                    <a:cubicBezTo>
                      <a:pt x="6" y="113"/>
                      <a:pt x="6" y="114"/>
                      <a:pt x="7" y="114"/>
                    </a:cubicBezTo>
                    <a:cubicBezTo>
                      <a:pt x="7" y="114"/>
                      <a:pt x="7" y="114"/>
                      <a:pt x="7" y="114"/>
                    </a:cubicBezTo>
                    <a:cubicBezTo>
                      <a:pt x="7" y="114"/>
                      <a:pt x="7" y="115"/>
                      <a:pt x="7" y="115"/>
                    </a:cubicBezTo>
                    <a:cubicBezTo>
                      <a:pt x="7" y="115"/>
                      <a:pt x="7" y="115"/>
                      <a:pt x="7" y="115"/>
                    </a:cubicBezTo>
                    <a:cubicBezTo>
                      <a:pt x="7" y="115"/>
                      <a:pt x="7" y="115"/>
                      <a:pt x="7" y="115"/>
                    </a:cubicBezTo>
                    <a:cubicBezTo>
                      <a:pt x="7" y="115"/>
                      <a:pt x="7" y="115"/>
                      <a:pt x="7" y="115"/>
                    </a:cubicBezTo>
                    <a:cubicBezTo>
                      <a:pt x="7" y="115"/>
                      <a:pt x="7" y="115"/>
                      <a:pt x="7" y="115"/>
                    </a:cubicBezTo>
                    <a:cubicBezTo>
                      <a:pt x="7" y="115"/>
                      <a:pt x="7" y="115"/>
                      <a:pt x="7" y="115"/>
                    </a:cubicBezTo>
                    <a:cubicBezTo>
                      <a:pt x="19" y="146"/>
                      <a:pt x="48" y="169"/>
                      <a:pt x="82" y="174"/>
                    </a:cubicBezTo>
                    <a:cubicBezTo>
                      <a:pt x="70" y="169"/>
                      <a:pt x="59" y="162"/>
                      <a:pt x="49" y="153"/>
                    </a:cubicBezTo>
                    <a:cubicBezTo>
                      <a:pt x="36" y="140"/>
                      <a:pt x="26" y="125"/>
                      <a:pt x="21" y="107"/>
                    </a:cubicBezTo>
                    <a:cubicBezTo>
                      <a:pt x="19" y="98"/>
                      <a:pt x="17" y="89"/>
                      <a:pt x="16" y="79"/>
                    </a:cubicBezTo>
                    <a:cubicBezTo>
                      <a:pt x="16" y="78"/>
                      <a:pt x="16" y="78"/>
                      <a:pt x="16" y="78"/>
                    </a:cubicBezTo>
                    <a:cubicBezTo>
                      <a:pt x="15" y="59"/>
                      <a:pt x="19" y="41"/>
                      <a:pt x="28" y="25"/>
                    </a:cubicBezTo>
                    <a:cubicBezTo>
                      <a:pt x="34" y="17"/>
                      <a:pt x="39" y="10"/>
                      <a:pt x="44" y="3"/>
                    </a:cubicBezTo>
                    <a:cubicBezTo>
                      <a:pt x="45" y="2"/>
                      <a:pt x="46" y="1"/>
                      <a:pt x="46"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8" name="Rectangle 66"/>
              <p:cNvSpPr>
                <a:spLocks noChangeArrowheads="1"/>
              </p:cNvSpPr>
              <p:nvPr/>
            </p:nvSpPr>
            <p:spPr bwMode="auto">
              <a:xfrm>
                <a:off x="3551874" y="5343599"/>
                <a:ext cx="138113" cy="196850"/>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9" name="Rectangle 67"/>
              <p:cNvSpPr>
                <a:spLocks noChangeArrowheads="1"/>
              </p:cNvSpPr>
              <p:nvPr/>
            </p:nvSpPr>
            <p:spPr bwMode="auto">
              <a:xfrm>
                <a:off x="3557907" y="5254699"/>
                <a:ext cx="141064"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en-US" sz="2100" b="1" dirty="0">
                    <a:solidFill>
                      <a:srgbClr val="FF9936"/>
                    </a:solidFill>
                    <a:latin typeface="Raleway" panose="020B0003030101060003" pitchFamily="34" charset="0"/>
                  </a:rPr>
                  <a:t>2</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grpSp>
        <p:grpSp>
          <p:nvGrpSpPr>
            <p:cNvPr id="110" name="Group 109">
              <a:extLst>
                <a:ext uri="{FF2B5EF4-FFF2-40B4-BE49-F238E27FC236}">
                  <a16:creationId xmlns:a16="http://schemas.microsoft.com/office/drawing/2014/main" id="{18D2C52C-52FC-4FC3-B1F3-CE6A5B70BDB0}"/>
                </a:ext>
              </a:extLst>
            </p:cNvPr>
            <p:cNvGrpSpPr/>
            <p:nvPr/>
          </p:nvGrpSpPr>
          <p:grpSpPr>
            <a:xfrm>
              <a:off x="7572658" y="5707509"/>
              <a:ext cx="376108" cy="371670"/>
              <a:chOff x="931754" y="3389703"/>
              <a:chExt cx="571500" cy="622533"/>
            </a:xfrm>
          </p:grpSpPr>
          <p:sp>
            <p:nvSpPr>
              <p:cNvPr id="111" name="Freeform 68"/>
              <p:cNvSpPr>
                <a:spLocks/>
              </p:cNvSpPr>
              <p:nvPr/>
            </p:nvSpPr>
            <p:spPr bwMode="auto">
              <a:xfrm>
                <a:off x="931754" y="3439148"/>
                <a:ext cx="571500" cy="573088"/>
              </a:xfrm>
              <a:custGeom>
                <a:avLst/>
                <a:gdLst>
                  <a:gd name="T0" fmla="*/ 116 w 234"/>
                  <a:gd name="T1" fmla="*/ 1 h 234"/>
                  <a:gd name="T2" fmla="*/ 233 w 234"/>
                  <a:gd name="T3" fmla="*/ 115 h 234"/>
                  <a:gd name="T4" fmla="*/ 119 w 234"/>
                  <a:gd name="T5" fmla="*/ 233 h 234"/>
                  <a:gd name="T6" fmla="*/ 1 w 234"/>
                  <a:gd name="T7" fmla="*/ 118 h 234"/>
                  <a:gd name="T8" fmla="*/ 116 w 234"/>
                  <a:gd name="T9" fmla="*/ 1 h 234"/>
                </a:gdLst>
                <a:ahLst/>
                <a:cxnLst>
                  <a:cxn ang="0">
                    <a:pos x="T0" y="T1"/>
                  </a:cxn>
                  <a:cxn ang="0">
                    <a:pos x="T2" y="T3"/>
                  </a:cxn>
                  <a:cxn ang="0">
                    <a:pos x="T4" y="T5"/>
                  </a:cxn>
                  <a:cxn ang="0">
                    <a:pos x="T6" y="T7"/>
                  </a:cxn>
                  <a:cxn ang="0">
                    <a:pos x="T8" y="T9"/>
                  </a:cxn>
                </a:cxnLst>
                <a:rect l="0" t="0" r="r" b="b"/>
                <a:pathLst>
                  <a:path w="234" h="234">
                    <a:moveTo>
                      <a:pt x="116" y="1"/>
                    </a:moveTo>
                    <a:cubicBezTo>
                      <a:pt x="179" y="0"/>
                      <a:pt x="232" y="51"/>
                      <a:pt x="233" y="115"/>
                    </a:cubicBezTo>
                    <a:cubicBezTo>
                      <a:pt x="234" y="179"/>
                      <a:pt x="183" y="232"/>
                      <a:pt x="119" y="233"/>
                    </a:cubicBezTo>
                    <a:cubicBezTo>
                      <a:pt x="55" y="234"/>
                      <a:pt x="2" y="182"/>
                      <a:pt x="1" y="118"/>
                    </a:cubicBezTo>
                    <a:cubicBezTo>
                      <a:pt x="0" y="54"/>
                      <a:pt x="52" y="1"/>
                      <a:pt x="116" y="1"/>
                    </a:cubicBezTo>
                  </a:path>
                </a:pathLst>
              </a:cu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12" name="Freeform 69"/>
              <p:cNvSpPr>
                <a:spLocks/>
              </p:cNvSpPr>
              <p:nvPr/>
            </p:nvSpPr>
            <p:spPr bwMode="auto">
              <a:xfrm>
                <a:off x="987317" y="3493123"/>
                <a:ext cx="461963" cy="461963"/>
              </a:xfrm>
              <a:custGeom>
                <a:avLst/>
                <a:gdLst>
                  <a:gd name="T0" fmla="*/ 93 w 189"/>
                  <a:gd name="T1" fmla="*/ 1 h 189"/>
                  <a:gd name="T2" fmla="*/ 188 w 189"/>
                  <a:gd name="T3" fmla="*/ 93 h 189"/>
                  <a:gd name="T4" fmla="*/ 96 w 189"/>
                  <a:gd name="T5" fmla="*/ 188 h 189"/>
                  <a:gd name="T6" fmla="*/ 1 w 189"/>
                  <a:gd name="T7" fmla="*/ 96 h 189"/>
                  <a:gd name="T8" fmla="*/ 93 w 189"/>
                  <a:gd name="T9" fmla="*/ 1 h 189"/>
                </a:gdLst>
                <a:ahLst/>
                <a:cxnLst>
                  <a:cxn ang="0">
                    <a:pos x="T0" y="T1"/>
                  </a:cxn>
                  <a:cxn ang="0">
                    <a:pos x="T2" y="T3"/>
                  </a:cxn>
                  <a:cxn ang="0">
                    <a:pos x="T4" y="T5"/>
                  </a:cxn>
                  <a:cxn ang="0">
                    <a:pos x="T6" y="T7"/>
                  </a:cxn>
                  <a:cxn ang="0">
                    <a:pos x="T8" y="T9"/>
                  </a:cxn>
                </a:cxnLst>
                <a:rect l="0" t="0" r="r" b="b"/>
                <a:pathLst>
                  <a:path w="189" h="189">
                    <a:moveTo>
                      <a:pt x="93" y="1"/>
                    </a:moveTo>
                    <a:cubicBezTo>
                      <a:pt x="144" y="0"/>
                      <a:pt x="187" y="42"/>
                      <a:pt x="188" y="93"/>
                    </a:cubicBezTo>
                    <a:cubicBezTo>
                      <a:pt x="189" y="145"/>
                      <a:pt x="147" y="187"/>
                      <a:pt x="96" y="188"/>
                    </a:cubicBezTo>
                    <a:cubicBezTo>
                      <a:pt x="44" y="189"/>
                      <a:pt x="2" y="147"/>
                      <a:pt x="1" y="96"/>
                    </a:cubicBezTo>
                    <a:cubicBezTo>
                      <a:pt x="0" y="44"/>
                      <a:pt x="41" y="2"/>
                      <a:pt x="93" y="1"/>
                    </a:cubicBezTo>
                  </a:path>
                </a:pathLst>
              </a:cu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13" name="Freeform 71"/>
              <p:cNvSpPr>
                <a:spLocks/>
              </p:cNvSpPr>
              <p:nvPr/>
            </p:nvSpPr>
            <p:spPr bwMode="auto">
              <a:xfrm>
                <a:off x="990492" y="3497885"/>
                <a:ext cx="187325" cy="428625"/>
              </a:xfrm>
              <a:custGeom>
                <a:avLst/>
                <a:gdLst>
                  <a:gd name="T0" fmla="*/ 0 w 77"/>
                  <a:gd name="T1" fmla="*/ 84 h 175"/>
                  <a:gd name="T2" fmla="*/ 0 w 77"/>
                  <a:gd name="T3" fmla="*/ 85 h 175"/>
                  <a:gd name="T4" fmla="*/ 0 w 77"/>
                  <a:gd name="T5" fmla="*/ 85 h 175"/>
                  <a:gd name="T6" fmla="*/ 0 w 77"/>
                  <a:gd name="T7" fmla="*/ 85 h 175"/>
                  <a:gd name="T8" fmla="*/ 0 w 77"/>
                  <a:gd name="T9" fmla="*/ 86 h 175"/>
                  <a:gd name="T10" fmla="*/ 0 w 77"/>
                  <a:gd name="T11" fmla="*/ 87 h 175"/>
                  <a:gd name="T12" fmla="*/ 0 w 77"/>
                  <a:gd name="T13" fmla="*/ 87 h 175"/>
                  <a:gd name="T14" fmla="*/ 0 w 77"/>
                  <a:gd name="T15" fmla="*/ 87 h 175"/>
                  <a:gd name="T16" fmla="*/ 0 w 77"/>
                  <a:gd name="T17" fmla="*/ 88 h 175"/>
                  <a:gd name="T18" fmla="*/ 0 w 77"/>
                  <a:gd name="T19" fmla="*/ 88 h 175"/>
                  <a:gd name="T20" fmla="*/ 0 w 77"/>
                  <a:gd name="T21" fmla="*/ 89 h 175"/>
                  <a:gd name="T22" fmla="*/ 0 w 77"/>
                  <a:gd name="T23" fmla="*/ 89 h 175"/>
                  <a:gd name="T24" fmla="*/ 0 w 77"/>
                  <a:gd name="T25" fmla="*/ 90 h 175"/>
                  <a:gd name="T26" fmla="*/ 0 w 77"/>
                  <a:gd name="T27" fmla="*/ 90 h 175"/>
                  <a:gd name="T28" fmla="*/ 0 w 77"/>
                  <a:gd name="T29" fmla="*/ 91 h 175"/>
                  <a:gd name="T30" fmla="*/ 0 w 77"/>
                  <a:gd name="T31" fmla="*/ 91 h 175"/>
                  <a:gd name="T32" fmla="*/ 0 w 77"/>
                  <a:gd name="T33" fmla="*/ 92 h 175"/>
                  <a:gd name="T34" fmla="*/ 0 w 77"/>
                  <a:gd name="T35" fmla="*/ 92 h 175"/>
                  <a:gd name="T36" fmla="*/ 0 w 77"/>
                  <a:gd name="T37" fmla="*/ 92 h 175"/>
                  <a:gd name="T38" fmla="*/ 0 w 77"/>
                  <a:gd name="T39" fmla="*/ 93 h 175"/>
                  <a:gd name="T40" fmla="*/ 0 w 77"/>
                  <a:gd name="T41" fmla="*/ 93 h 175"/>
                  <a:gd name="T42" fmla="*/ 0 w 77"/>
                  <a:gd name="T43" fmla="*/ 94 h 175"/>
                  <a:gd name="T44" fmla="*/ 0 w 77"/>
                  <a:gd name="T45" fmla="*/ 94 h 175"/>
                  <a:gd name="T46" fmla="*/ 0 w 77"/>
                  <a:gd name="T47" fmla="*/ 95 h 175"/>
                  <a:gd name="T48" fmla="*/ 0 w 77"/>
                  <a:gd name="T49" fmla="*/ 95 h 175"/>
                  <a:gd name="T50" fmla="*/ 0 w 77"/>
                  <a:gd name="T51" fmla="*/ 95 h 175"/>
                  <a:gd name="T52" fmla="*/ 0 w 77"/>
                  <a:gd name="T53" fmla="*/ 96 h 175"/>
                  <a:gd name="T54" fmla="*/ 0 w 77"/>
                  <a:gd name="T55" fmla="*/ 96 h 175"/>
                  <a:gd name="T56" fmla="*/ 0 w 77"/>
                  <a:gd name="T57" fmla="*/ 97 h 175"/>
                  <a:gd name="T58" fmla="*/ 0 w 77"/>
                  <a:gd name="T59" fmla="*/ 97 h 175"/>
                  <a:gd name="T60" fmla="*/ 0 w 77"/>
                  <a:gd name="T61" fmla="*/ 98 h 175"/>
                  <a:gd name="T62" fmla="*/ 0 w 77"/>
                  <a:gd name="T63" fmla="*/ 98 h 175"/>
                  <a:gd name="T64" fmla="*/ 0 w 77"/>
                  <a:gd name="T65" fmla="*/ 98 h 175"/>
                  <a:gd name="T66" fmla="*/ 0 w 77"/>
                  <a:gd name="T67" fmla="*/ 99 h 175"/>
                  <a:gd name="T68" fmla="*/ 0 w 77"/>
                  <a:gd name="T69" fmla="*/ 99 h 175"/>
                  <a:gd name="T70" fmla="*/ 0 w 77"/>
                  <a:gd name="T71" fmla="*/ 100 h 175"/>
                  <a:gd name="T72" fmla="*/ 0 w 77"/>
                  <a:gd name="T73" fmla="*/ 100 h 175"/>
                  <a:gd name="T74" fmla="*/ 0 w 77"/>
                  <a:gd name="T75" fmla="*/ 101 h 175"/>
                  <a:gd name="T76" fmla="*/ 0 w 77"/>
                  <a:gd name="T77" fmla="*/ 101 h 175"/>
                  <a:gd name="T78" fmla="*/ 0 w 77"/>
                  <a:gd name="T79" fmla="*/ 102 h 175"/>
                  <a:gd name="T80" fmla="*/ 0 w 77"/>
                  <a:gd name="T81" fmla="*/ 102 h 175"/>
                  <a:gd name="T82" fmla="*/ 0 w 77"/>
                  <a:gd name="T83" fmla="*/ 102 h 175"/>
                  <a:gd name="T84" fmla="*/ 0 w 77"/>
                  <a:gd name="T85" fmla="*/ 103 h 175"/>
                  <a:gd name="T86" fmla="*/ 0 w 77"/>
                  <a:gd name="T87" fmla="*/ 103 h 175"/>
                  <a:gd name="T88" fmla="*/ 1 w 77"/>
                  <a:gd name="T89" fmla="*/ 104 h 175"/>
                  <a:gd name="T90" fmla="*/ 1 w 77"/>
                  <a:gd name="T91" fmla="*/ 104 h 175"/>
                  <a:gd name="T92" fmla="*/ 1 w 77"/>
                  <a:gd name="T93" fmla="*/ 105 h 175"/>
                  <a:gd name="T94" fmla="*/ 1 w 77"/>
                  <a:gd name="T95" fmla="*/ 105 h 175"/>
                  <a:gd name="T96" fmla="*/ 1 w 77"/>
                  <a:gd name="T97" fmla="*/ 106 h 175"/>
                  <a:gd name="T98" fmla="*/ 1 w 77"/>
                  <a:gd name="T99" fmla="*/ 107 h 175"/>
                  <a:gd name="T100" fmla="*/ 50 w 77"/>
                  <a:gd name="T101" fmla="*/ 175 h 175"/>
                  <a:gd name="T102" fmla="*/ 16 w 77"/>
                  <a:gd name="T103" fmla="*/ 99 h 175"/>
                  <a:gd name="T104" fmla="*/ 45 w 77"/>
                  <a:gd name="T105" fmla="*/ 23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77" h="175">
                    <a:moveTo>
                      <a:pt x="77" y="0"/>
                    </a:moveTo>
                    <a:cubicBezTo>
                      <a:pt x="36" y="8"/>
                      <a:pt x="4" y="42"/>
                      <a:pt x="0" y="84"/>
                    </a:cubicBezTo>
                    <a:cubicBezTo>
                      <a:pt x="0" y="84"/>
                      <a:pt x="0" y="84"/>
                      <a:pt x="0" y="84"/>
                    </a:cubicBezTo>
                    <a:cubicBezTo>
                      <a:pt x="0" y="84"/>
                      <a:pt x="0" y="84"/>
                      <a:pt x="0" y="84"/>
                    </a:cubicBezTo>
                    <a:cubicBezTo>
                      <a:pt x="0" y="84"/>
                      <a:pt x="0" y="84"/>
                      <a:pt x="0" y="84"/>
                    </a:cubicBezTo>
                    <a:cubicBezTo>
                      <a:pt x="0" y="84"/>
                      <a:pt x="0" y="84"/>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6"/>
                      <a:pt x="0" y="86"/>
                      <a:pt x="0" y="86"/>
                    </a:cubicBezTo>
                    <a:cubicBezTo>
                      <a:pt x="0" y="86"/>
                      <a:pt x="0" y="86"/>
                      <a:pt x="0" y="86"/>
                    </a:cubicBezTo>
                    <a:cubicBezTo>
                      <a:pt x="0" y="86"/>
                      <a:pt x="0" y="86"/>
                      <a:pt x="0" y="86"/>
                    </a:cubicBezTo>
                    <a:cubicBezTo>
                      <a:pt x="0" y="86"/>
                      <a:pt x="0" y="86"/>
                      <a:pt x="0" y="86"/>
                    </a:cubicBezTo>
                    <a:cubicBezTo>
                      <a:pt x="0" y="86"/>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3"/>
                    </a:cubicBezTo>
                    <a:cubicBezTo>
                      <a:pt x="0" y="93"/>
                      <a:pt x="0" y="93"/>
                      <a:pt x="0" y="93"/>
                    </a:cubicBezTo>
                    <a:cubicBezTo>
                      <a:pt x="0" y="93"/>
                      <a:pt x="0" y="93"/>
                      <a:pt x="0" y="93"/>
                    </a:cubicBezTo>
                    <a:cubicBezTo>
                      <a:pt x="0" y="93"/>
                      <a:pt x="0" y="93"/>
                      <a:pt x="0" y="93"/>
                    </a:cubicBezTo>
                    <a:cubicBezTo>
                      <a:pt x="0" y="93"/>
                      <a:pt x="0" y="93"/>
                      <a:pt x="0" y="93"/>
                    </a:cubicBezTo>
                    <a:cubicBezTo>
                      <a:pt x="0" y="93"/>
                      <a:pt x="0" y="93"/>
                      <a:pt x="0" y="93"/>
                    </a:cubicBezTo>
                    <a:cubicBezTo>
                      <a:pt x="0" y="93"/>
                      <a:pt x="0" y="93"/>
                      <a:pt x="0" y="93"/>
                    </a:cubicBezTo>
                    <a:cubicBezTo>
                      <a:pt x="0" y="93"/>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5"/>
                      <a:pt x="0" y="95"/>
                      <a:pt x="0" y="95"/>
                    </a:cubicBezTo>
                    <a:cubicBezTo>
                      <a:pt x="0" y="95"/>
                      <a:pt x="0" y="95"/>
                      <a:pt x="0" y="95"/>
                    </a:cubicBezTo>
                    <a:cubicBezTo>
                      <a:pt x="0" y="95"/>
                      <a:pt x="0" y="95"/>
                      <a:pt x="0" y="95"/>
                    </a:cubicBezTo>
                    <a:cubicBezTo>
                      <a:pt x="0" y="95"/>
                      <a:pt x="0" y="95"/>
                      <a:pt x="0" y="95"/>
                    </a:cubicBezTo>
                    <a:cubicBezTo>
                      <a:pt x="0" y="96"/>
                      <a:pt x="0" y="96"/>
                      <a:pt x="0" y="96"/>
                    </a:cubicBezTo>
                    <a:cubicBezTo>
                      <a:pt x="0" y="96"/>
                      <a:pt x="0" y="96"/>
                      <a:pt x="0" y="96"/>
                    </a:cubicBezTo>
                    <a:cubicBezTo>
                      <a:pt x="0" y="96"/>
                      <a:pt x="0" y="96"/>
                      <a:pt x="0" y="96"/>
                    </a:cubicBezTo>
                    <a:cubicBezTo>
                      <a:pt x="0" y="96"/>
                      <a:pt x="0" y="96"/>
                      <a:pt x="0" y="96"/>
                    </a:cubicBezTo>
                    <a:cubicBezTo>
                      <a:pt x="0" y="96"/>
                      <a:pt x="0" y="96"/>
                      <a:pt x="0" y="96"/>
                    </a:cubicBezTo>
                    <a:cubicBezTo>
                      <a:pt x="0" y="96"/>
                      <a:pt x="0" y="96"/>
                      <a:pt x="0" y="96"/>
                    </a:cubicBezTo>
                    <a:cubicBezTo>
                      <a:pt x="0" y="96"/>
                      <a:pt x="0" y="97"/>
                      <a:pt x="0" y="97"/>
                    </a:cubicBezTo>
                    <a:cubicBezTo>
                      <a:pt x="0" y="97"/>
                      <a:pt x="0" y="97"/>
                      <a:pt x="0" y="97"/>
                    </a:cubicBezTo>
                    <a:cubicBezTo>
                      <a:pt x="0" y="97"/>
                      <a:pt x="0" y="97"/>
                      <a:pt x="0" y="97"/>
                    </a:cubicBezTo>
                    <a:cubicBezTo>
                      <a:pt x="0" y="97"/>
                      <a:pt x="0" y="97"/>
                      <a:pt x="0" y="97"/>
                    </a:cubicBezTo>
                    <a:cubicBezTo>
                      <a:pt x="0" y="97"/>
                      <a:pt x="0" y="97"/>
                      <a:pt x="0" y="97"/>
                    </a:cubicBezTo>
                    <a:cubicBezTo>
                      <a:pt x="0" y="97"/>
                      <a:pt x="0" y="97"/>
                      <a:pt x="0" y="97"/>
                    </a:cubicBezTo>
                    <a:cubicBezTo>
                      <a:pt x="0" y="97"/>
                      <a:pt x="0" y="97"/>
                      <a:pt x="0" y="97"/>
                    </a:cubicBezTo>
                    <a:cubicBezTo>
                      <a:pt x="0" y="98"/>
                      <a:pt x="0" y="98"/>
                      <a:pt x="0" y="98"/>
                    </a:cubicBezTo>
                    <a:cubicBezTo>
                      <a:pt x="0" y="98"/>
                      <a:pt x="0" y="98"/>
                      <a:pt x="0" y="98"/>
                    </a:cubicBezTo>
                    <a:cubicBezTo>
                      <a:pt x="0" y="98"/>
                      <a:pt x="0" y="98"/>
                      <a:pt x="0" y="98"/>
                    </a:cubicBezTo>
                    <a:cubicBezTo>
                      <a:pt x="0" y="98"/>
                      <a:pt x="0" y="98"/>
                      <a:pt x="0" y="98"/>
                    </a:cubicBezTo>
                    <a:cubicBezTo>
                      <a:pt x="0" y="98"/>
                      <a:pt x="0" y="98"/>
                      <a:pt x="0" y="98"/>
                    </a:cubicBezTo>
                    <a:cubicBezTo>
                      <a:pt x="0" y="98"/>
                      <a:pt x="0" y="98"/>
                      <a:pt x="0" y="98"/>
                    </a:cubicBezTo>
                    <a:cubicBezTo>
                      <a:pt x="0" y="98"/>
                      <a:pt x="0" y="98"/>
                      <a:pt x="0" y="98"/>
                    </a:cubicBezTo>
                    <a:cubicBezTo>
                      <a:pt x="0" y="99"/>
                      <a:pt x="0" y="99"/>
                      <a:pt x="0" y="99"/>
                    </a:cubicBezTo>
                    <a:cubicBezTo>
                      <a:pt x="0" y="99"/>
                      <a:pt x="0" y="99"/>
                      <a:pt x="0" y="99"/>
                    </a:cubicBezTo>
                    <a:cubicBezTo>
                      <a:pt x="0" y="99"/>
                      <a:pt x="0" y="99"/>
                      <a:pt x="0" y="99"/>
                    </a:cubicBezTo>
                    <a:cubicBezTo>
                      <a:pt x="0" y="99"/>
                      <a:pt x="0" y="99"/>
                      <a:pt x="0" y="99"/>
                    </a:cubicBezTo>
                    <a:cubicBezTo>
                      <a:pt x="0" y="99"/>
                      <a:pt x="0" y="99"/>
                      <a:pt x="0" y="99"/>
                    </a:cubicBezTo>
                    <a:cubicBezTo>
                      <a:pt x="0" y="99"/>
                      <a:pt x="0" y="99"/>
                      <a:pt x="0" y="99"/>
                    </a:cubicBezTo>
                    <a:cubicBezTo>
                      <a:pt x="0" y="99"/>
                      <a:pt x="0" y="99"/>
                      <a:pt x="0" y="100"/>
                    </a:cubicBezTo>
                    <a:cubicBezTo>
                      <a:pt x="0" y="100"/>
                      <a:pt x="0" y="100"/>
                      <a:pt x="0" y="100"/>
                    </a:cubicBezTo>
                    <a:cubicBezTo>
                      <a:pt x="0" y="100"/>
                      <a:pt x="0" y="100"/>
                      <a:pt x="0" y="100"/>
                    </a:cubicBezTo>
                    <a:cubicBezTo>
                      <a:pt x="0" y="100"/>
                      <a:pt x="0" y="100"/>
                      <a:pt x="0" y="100"/>
                    </a:cubicBezTo>
                    <a:cubicBezTo>
                      <a:pt x="0" y="100"/>
                      <a:pt x="0" y="100"/>
                      <a:pt x="0" y="100"/>
                    </a:cubicBezTo>
                    <a:cubicBezTo>
                      <a:pt x="0" y="100"/>
                      <a:pt x="0" y="100"/>
                      <a:pt x="0" y="100"/>
                    </a:cubicBezTo>
                    <a:cubicBezTo>
                      <a:pt x="0" y="100"/>
                      <a:pt x="0" y="100"/>
                      <a:pt x="0" y="100"/>
                    </a:cubicBezTo>
                    <a:cubicBezTo>
                      <a:pt x="0" y="100"/>
                      <a:pt x="0" y="100"/>
                      <a:pt x="0" y="101"/>
                    </a:cubicBezTo>
                    <a:cubicBezTo>
                      <a:pt x="0" y="101"/>
                      <a:pt x="0" y="101"/>
                      <a:pt x="0" y="101"/>
                    </a:cubicBezTo>
                    <a:cubicBezTo>
                      <a:pt x="0" y="101"/>
                      <a:pt x="0" y="101"/>
                      <a:pt x="0" y="101"/>
                    </a:cubicBezTo>
                    <a:cubicBezTo>
                      <a:pt x="0" y="101"/>
                      <a:pt x="0" y="101"/>
                      <a:pt x="0" y="101"/>
                    </a:cubicBezTo>
                    <a:cubicBezTo>
                      <a:pt x="0" y="101"/>
                      <a:pt x="0" y="101"/>
                      <a:pt x="0" y="101"/>
                    </a:cubicBezTo>
                    <a:cubicBezTo>
                      <a:pt x="0" y="101"/>
                      <a:pt x="0" y="101"/>
                      <a:pt x="0" y="101"/>
                    </a:cubicBezTo>
                    <a:cubicBezTo>
                      <a:pt x="0" y="101"/>
                      <a:pt x="0" y="101"/>
                      <a:pt x="0" y="101"/>
                    </a:cubicBezTo>
                    <a:cubicBezTo>
                      <a:pt x="0" y="101"/>
                      <a:pt x="0" y="102"/>
                      <a:pt x="0" y="102"/>
                    </a:cubicBezTo>
                    <a:cubicBezTo>
                      <a:pt x="0" y="102"/>
                      <a:pt x="0" y="102"/>
                      <a:pt x="0" y="102"/>
                    </a:cubicBezTo>
                    <a:cubicBezTo>
                      <a:pt x="0" y="102"/>
                      <a:pt x="0" y="102"/>
                      <a:pt x="0" y="102"/>
                    </a:cubicBezTo>
                    <a:cubicBezTo>
                      <a:pt x="0" y="102"/>
                      <a:pt x="0" y="102"/>
                      <a:pt x="0" y="102"/>
                    </a:cubicBezTo>
                    <a:cubicBezTo>
                      <a:pt x="0" y="102"/>
                      <a:pt x="0" y="102"/>
                      <a:pt x="0" y="102"/>
                    </a:cubicBezTo>
                    <a:cubicBezTo>
                      <a:pt x="0" y="102"/>
                      <a:pt x="0" y="102"/>
                      <a:pt x="0" y="102"/>
                    </a:cubicBezTo>
                    <a:cubicBezTo>
                      <a:pt x="0" y="102"/>
                      <a:pt x="0" y="102"/>
                      <a:pt x="0" y="102"/>
                    </a:cubicBezTo>
                    <a:cubicBezTo>
                      <a:pt x="0" y="102"/>
                      <a:pt x="0" y="103"/>
                      <a:pt x="0" y="103"/>
                    </a:cubicBezTo>
                    <a:cubicBezTo>
                      <a:pt x="0" y="103"/>
                      <a:pt x="0" y="103"/>
                      <a:pt x="0" y="103"/>
                    </a:cubicBezTo>
                    <a:cubicBezTo>
                      <a:pt x="0" y="103"/>
                      <a:pt x="0" y="103"/>
                      <a:pt x="0" y="103"/>
                    </a:cubicBezTo>
                    <a:cubicBezTo>
                      <a:pt x="0" y="103"/>
                      <a:pt x="0" y="103"/>
                      <a:pt x="0" y="103"/>
                    </a:cubicBezTo>
                    <a:cubicBezTo>
                      <a:pt x="0" y="103"/>
                      <a:pt x="0" y="103"/>
                      <a:pt x="0" y="103"/>
                    </a:cubicBezTo>
                    <a:cubicBezTo>
                      <a:pt x="0" y="103"/>
                      <a:pt x="0" y="103"/>
                      <a:pt x="0" y="103"/>
                    </a:cubicBezTo>
                    <a:cubicBezTo>
                      <a:pt x="0" y="103"/>
                      <a:pt x="0" y="103"/>
                      <a:pt x="0" y="104"/>
                    </a:cubicBezTo>
                    <a:cubicBezTo>
                      <a:pt x="0" y="104"/>
                      <a:pt x="0" y="104"/>
                      <a:pt x="0" y="104"/>
                    </a:cubicBezTo>
                    <a:cubicBezTo>
                      <a:pt x="0" y="104"/>
                      <a:pt x="1" y="104"/>
                      <a:pt x="1" y="104"/>
                    </a:cubicBezTo>
                    <a:cubicBezTo>
                      <a:pt x="1" y="104"/>
                      <a:pt x="1" y="104"/>
                      <a:pt x="1" y="104"/>
                    </a:cubicBezTo>
                    <a:cubicBezTo>
                      <a:pt x="1" y="104"/>
                      <a:pt x="1" y="104"/>
                      <a:pt x="1" y="104"/>
                    </a:cubicBezTo>
                    <a:cubicBezTo>
                      <a:pt x="1" y="104"/>
                      <a:pt x="1" y="104"/>
                      <a:pt x="1" y="104"/>
                    </a:cubicBezTo>
                    <a:cubicBezTo>
                      <a:pt x="1" y="104"/>
                      <a:pt x="1" y="104"/>
                      <a:pt x="1" y="104"/>
                    </a:cubicBezTo>
                    <a:cubicBezTo>
                      <a:pt x="1" y="104"/>
                      <a:pt x="1" y="104"/>
                      <a:pt x="1" y="104"/>
                    </a:cubicBezTo>
                    <a:cubicBezTo>
                      <a:pt x="1" y="105"/>
                      <a:pt x="1" y="105"/>
                      <a:pt x="1" y="105"/>
                    </a:cubicBezTo>
                    <a:cubicBezTo>
                      <a:pt x="1" y="105"/>
                      <a:pt x="1" y="105"/>
                      <a:pt x="1" y="105"/>
                    </a:cubicBezTo>
                    <a:cubicBezTo>
                      <a:pt x="1" y="105"/>
                      <a:pt x="1" y="105"/>
                      <a:pt x="1" y="105"/>
                    </a:cubicBezTo>
                    <a:cubicBezTo>
                      <a:pt x="1" y="105"/>
                      <a:pt x="1" y="105"/>
                      <a:pt x="1" y="105"/>
                    </a:cubicBezTo>
                    <a:cubicBezTo>
                      <a:pt x="1" y="105"/>
                      <a:pt x="1" y="105"/>
                      <a:pt x="1" y="106"/>
                    </a:cubicBezTo>
                    <a:cubicBezTo>
                      <a:pt x="1" y="106"/>
                      <a:pt x="1" y="106"/>
                      <a:pt x="1" y="106"/>
                    </a:cubicBezTo>
                    <a:cubicBezTo>
                      <a:pt x="1" y="106"/>
                      <a:pt x="1" y="106"/>
                      <a:pt x="1" y="106"/>
                    </a:cubicBezTo>
                    <a:cubicBezTo>
                      <a:pt x="1" y="106"/>
                      <a:pt x="1" y="106"/>
                      <a:pt x="1" y="106"/>
                    </a:cubicBezTo>
                    <a:cubicBezTo>
                      <a:pt x="1" y="106"/>
                      <a:pt x="1" y="107"/>
                      <a:pt x="1" y="107"/>
                    </a:cubicBezTo>
                    <a:cubicBezTo>
                      <a:pt x="1" y="107"/>
                      <a:pt x="1" y="107"/>
                      <a:pt x="1" y="107"/>
                    </a:cubicBezTo>
                    <a:cubicBezTo>
                      <a:pt x="1" y="107"/>
                      <a:pt x="1" y="107"/>
                      <a:pt x="1" y="107"/>
                    </a:cubicBezTo>
                    <a:cubicBezTo>
                      <a:pt x="1" y="107"/>
                      <a:pt x="1" y="107"/>
                      <a:pt x="1" y="107"/>
                    </a:cubicBezTo>
                    <a:cubicBezTo>
                      <a:pt x="6" y="137"/>
                      <a:pt x="24" y="162"/>
                      <a:pt x="50" y="175"/>
                    </a:cubicBezTo>
                    <a:cubicBezTo>
                      <a:pt x="49" y="175"/>
                      <a:pt x="48" y="174"/>
                      <a:pt x="48" y="173"/>
                    </a:cubicBezTo>
                    <a:cubicBezTo>
                      <a:pt x="42" y="166"/>
                      <a:pt x="36" y="159"/>
                      <a:pt x="31" y="152"/>
                    </a:cubicBezTo>
                    <a:cubicBezTo>
                      <a:pt x="21" y="136"/>
                      <a:pt x="16" y="118"/>
                      <a:pt x="16" y="99"/>
                    </a:cubicBezTo>
                    <a:cubicBezTo>
                      <a:pt x="16" y="99"/>
                      <a:pt x="16" y="98"/>
                      <a:pt x="16" y="98"/>
                    </a:cubicBezTo>
                    <a:cubicBezTo>
                      <a:pt x="17" y="88"/>
                      <a:pt x="18" y="79"/>
                      <a:pt x="19" y="70"/>
                    </a:cubicBezTo>
                    <a:cubicBezTo>
                      <a:pt x="24" y="52"/>
                      <a:pt x="32" y="36"/>
                      <a:pt x="45" y="23"/>
                    </a:cubicBezTo>
                    <a:cubicBezTo>
                      <a:pt x="54" y="13"/>
                      <a:pt x="65" y="6"/>
                      <a:pt x="77"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14" name="Freeform 74"/>
              <p:cNvSpPr>
                <a:spLocks noEditPoints="1"/>
              </p:cNvSpPr>
              <p:nvPr/>
            </p:nvSpPr>
            <p:spPr bwMode="auto">
              <a:xfrm>
                <a:off x="1217613" y="3389703"/>
                <a:ext cx="25400" cy="117475"/>
              </a:xfrm>
              <a:custGeom>
                <a:avLst/>
                <a:gdLst>
                  <a:gd name="T0" fmla="*/ 10 w 10"/>
                  <a:gd name="T1" fmla="*/ 48 h 48"/>
                  <a:gd name="T2" fmla="*/ 10 w 10"/>
                  <a:gd name="T3" fmla="*/ 48 h 48"/>
                  <a:gd name="T4" fmla="*/ 10 w 10"/>
                  <a:gd name="T5" fmla="*/ 48 h 48"/>
                  <a:gd name="T6" fmla="*/ 10 w 10"/>
                  <a:gd name="T7" fmla="*/ 48 h 48"/>
                  <a:gd name="T8" fmla="*/ 10 w 10"/>
                  <a:gd name="T9" fmla="*/ 47 h 48"/>
                  <a:gd name="T10" fmla="*/ 10 w 10"/>
                  <a:gd name="T11" fmla="*/ 47 h 48"/>
                  <a:gd name="T12" fmla="*/ 10 w 10"/>
                  <a:gd name="T13" fmla="*/ 47 h 48"/>
                  <a:gd name="T14" fmla="*/ 10 w 10"/>
                  <a:gd name="T15" fmla="*/ 47 h 48"/>
                  <a:gd name="T16" fmla="*/ 10 w 10"/>
                  <a:gd name="T17" fmla="*/ 47 h 48"/>
                  <a:gd name="T18" fmla="*/ 10 w 10"/>
                  <a:gd name="T19" fmla="*/ 47 h 48"/>
                  <a:gd name="T20" fmla="*/ 9 w 10"/>
                  <a:gd name="T21" fmla="*/ 46 h 48"/>
                  <a:gd name="T22" fmla="*/ 9 w 10"/>
                  <a:gd name="T23" fmla="*/ 46 h 48"/>
                  <a:gd name="T24" fmla="*/ 9 w 10"/>
                  <a:gd name="T25" fmla="*/ 46 h 48"/>
                  <a:gd name="T26" fmla="*/ 1 w 10"/>
                  <a:gd name="T27" fmla="*/ 4 h 48"/>
                  <a:gd name="T28" fmla="*/ 1 w 10"/>
                  <a:gd name="T29" fmla="*/ 4 h 48"/>
                  <a:gd name="T30" fmla="*/ 1 w 10"/>
                  <a:gd name="T31" fmla="*/ 4 h 48"/>
                  <a:gd name="T32" fmla="*/ 1 w 10"/>
                  <a:gd name="T33" fmla="*/ 3 h 48"/>
                  <a:gd name="T34" fmla="*/ 1 w 10"/>
                  <a:gd name="T35" fmla="*/ 3 h 48"/>
                  <a:gd name="T36" fmla="*/ 1 w 10"/>
                  <a:gd name="T37" fmla="*/ 3 h 48"/>
                  <a:gd name="T38" fmla="*/ 1 w 10"/>
                  <a:gd name="T39" fmla="*/ 2 h 48"/>
                  <a:gd name="T40" fmla="*/ 1 w 10"/>
                  <a:gd name="T41" fmla="*/ 2 h 48"/>
                  <a:gd name="T42" fmla="*/ 1 w 10"/>
                  <a:gd name="T43" fmla="*/ 2 h 48"/>
                  <a:gd name="T44" fmla="*/ 1 w 10"/>
                  <a:gd name="T45" fmla="*/ 2 h 48"/>
                  <a:gd name="T46" fmla="*/ 1 w 10"/>
                  <a:gd name="T47" fmla="*/ 2 h 48"/>
                  <a:gd name="T48" fmla="*/ 1 w 10"/>
                  <a:gd name="T49" fmla="*/ 2 h 48"/>
                  <a:gd name="T50" fmla="*/ 1 w 10"/>
                  <a:gd name="T51" fmla="*/ 1 h 48"/>
                  <a:gd name="T52" fmla="*/ 1 w 10"/>
                  <a:gd name="T53" fmla="*/ 1 h 48"/>
                  <a:gd name="T54" fmla="*/ 1 w 10"/>
                  <a:gd name="T55" fmla="*/ 1 h 48"/>
                  <a:gd name="T56" fmla="*/ 1 w 10"/>
                  <a:gd name="T57" fmla="*/ 1 h 48"/>
                  <a:gd name="T58" fmla="*/ 1 w 10"/>
                  <a:gd name="T59" fmla="*/ 0 h 48"/>
                  <a:gd name="T60" fmla="*/ 1 w 10"/>
                  <a:gd name="T61" fmla="*/ 0 h 48"/>
                  <a:gd name="T62" fmla="*/ 1 w 10"/>
                  <a:gd name="T63" fmla="*/ 0 h 48"/>
                  <a:gd name="T64" fmla="*/ 1 w 10"/>
                  <a:gd name="T65" fmla="*/ 0 h 48"/>
                  <a:gd name="T66" fmla="*/ 1 w 10"/>
                  <a:gd name="T67" fmla="*/ 0 h 48"/>
                  <a:gd name="T68" fmla="*/ 1 w 10"/>
                  <a:gd name="T69"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 h="48">
                    <a:moveTo>
                      <a:pt x="10" y="48"/>
                    </a:moveTo>
                    <a:cubicBezTo>
                      <a:pt x="10" y="48"/>
                      <a:pt x="10" y="48"/>
                      <a:pt x="10" y="48"/>
                    </a:cubicBezTo>
                    <a:cubicBezTo>
                      <a:pt x="10" y="48"/>
                      <a:pt x="10" y="48"/>
                      <a:pt x="10" y="48"/>
                    </a:cubicBezTo>
                    <a:moveTo>
                      <a:pt x="10" y="48"/>
                    </a:moveTo>
                    <a:cubicBezTo>
                      <a:pt x="10" y="48"/>
                      <a:pt x="10" y="48"/>
                      <a:pt x="10" y="48"/>
                    </a:cubicBezTo>
                    <a:cubicBezTo>
                      <a:pt x="10" y="48"/>
                      <a:pt x="10" y="48"/>
                      <a:pt x="10" y="48"/>
                    </a:cubicBezTo>
                    <a:moveTo>
                      <a:pt x="10" y="47"/>
                    </a:moveTo>
                    <a:cubicBezTo>
                      <a:pt x="10" y="47"/>
                      <a:pt x="10" y="48"/>
                      <a:pt x="10" y="48"/>
                    </a:cubicBezTo>
                    <a:cubicBezTo>
                      <a:pt x="10" y="48"/>
                      <a:pt x="10" y="47"/>
                      <a:pt x="10" y="47"/>
                    </a:cubicBezTo>
                    <a:moveTo>
                      <a:pt x="10" y="47"/>
                    </a:moveTo>
                    <a:cubicBezTo>
                      <a:pt x="10" y="47"/>
                      <a:pt x="10" y="47"/>
                      <a:pt x="10" y="47"/>
                    </a:cubicBezTo>
                    <a:cubicBezTo>
                      <a:pt x="10" y="47"/>
                      <a:pt x="10" y="47"/>
                      <a:pt x="10" y="47"/>
                    </a:cubicBezTo>
                    <a:moveTo>
                      <a:pt x="10" y="47"/>
                    </a:moveTo>
                    <a:cubicBezTo>
                      <a:pt x="10" y="47"/>
                      <a:pt x="10" y="47"/>
                      <a:pt x="10" y="47"/>
                    </a:cubicBezTo>
                    <a:cubicBezTo>
                      <a:pt x="10" y="47"/>
                      <a:pt x="10" y="47"/>
                      <a:pt x="10" y="47"/>
                    </a:cubicBezTo>
                    <a:moveTo>
                      <a:pt x="10" y="47"/>
                    </a:moveTo>
                    <a:cubicBezTo>
                      <a:pt x="10" y="47"/>
                      <a:pt x="10" y="47"/>
                      <a:pt x="10" y="47"/>
                    </a:cubicBezTo>
                    <a:cubicBezTo>
                      <a:pt x="10" y="47"/>
                      <a:pt x="10" y="47"/>
                      <a:pt x="10" y="47"/>
                    </a:cubicBezTo>
                    <a:moveTo>
                      <a:pt x="9" y="46"/>
                    </a:moveTo>
                    <a:cubicBezTo>
                      <a:pt x="10" y="46"/>
                      <a:pt x="10" y="46"/>
                      <a:pt x="10" y="47"/>
                    </a:cubicBezTo>
                    <a:cubicBezTo>
                      <a:pt x="10" y="46"/>
                      <a:pt x="10" y="46"/>
                      <a:pt x="9" y="46"/>
                    </a:cubicBezTo>
                    <a:moveTo>
                      <a:pt x="9" y="46"/>
                    </a:moveTo>
                    <a:cubicBezTo>
                      <a:pt x="9" y="46"/>
                      <a:pt x="9" y="46"/>
                      <a:pt x="9" y="46"/>
                    </a:cubicBezTo>
                    <a:cubicBezTo>
                      <a:pt x="9" y="46"/>
                      <a:pt x="9" y="46"/>
                      <a:pt x="9" y="46"/>
                    </a:cubicBezTo>
                    <a:moveTo>
                      <a:pt x="9" y="46"/>
                    </a:moveTo>
                    <a:cubicBezTo>
                      <a:pt x="9" y="46"/>
                      <a:pt x="9" y="46"/>
                      <a:pt x="9" y="46"/>
                    </a:cubicBezTo>
                    <a:cubicBezTo>
                      <a:pt x="9" y="46"/>
                      <a:pt x="9" y="46"/>
                      <a:pt x="9" y="46"/>
                    </a:cubicBezTo>
                    <a:moveTo>
                      <a:pt x="1" y="4"/>
                    </a:moveTo>
                    <a:cubicBezTo>
                      <a:pt x="0" y="19"/>
                      <a:pt x="3" y="33"/>
                      <a:pt x="9" y="46"/>
                    </a:cubicBezTo>
                    <a:cubicBezTo>
                      <a:pt x="3" y="33"/>
                      <a:pt x="0" y="19"/>
                      <a:pt x="1" y="4"/>
                    </a:cubicBezTo>
                    <a:moveTo>
                      <a:pt x="1" y="4"/>
                    </a:moveTo>
                    <a:cubicBezTo>
                      <a:pt x="1" y="4"/>
                      <a:pt x="1" y="4"/>
                      <a:pt x="1" y="4"/>
                    </a:cubicBezTo>
                    <a:cubicBezTo>
                      <a:pt x="1" y="4"/>
                      <a:pt x="1" y="4"/>
                      <a:pt x="1" y="4"/>
                    </a:cubicBezTo>
                    <a:moveTo>
                      <a:pt x="1" y="3"/>
                    </a:moveTo>
                    <a:cubicBezTo>
                      <a:pt x="1" y="3"/>
                      <a:pt x="1" y="3"/>
                      <a:pt x="1" y="4"/>
                    </a:cubicBezTo>
                    <a:cubicBezTo>
                      <a:pt x="1" y="3"/>
                      <a:pt x="1" y="3"/>
                      <a:pt x="1" y="3"/>
                    </a:cubicBezTo>
                    <a:moveTo>
                      <a:pt x="1" y="3"/>
                    </a:moveTo>
                    <a:cubicBezTo>
                      <a:pt x="1" y="3"/>
                      <a:pt x="1" y="3"/>
                      <a:pt x="1" y="3"/>
                    </a:cubicBezTo>
                    <a:cubicBezTo>
                      <a:pt x="1" y="3"/>
                      <a:pt x="1" y="3"/>
                      <a:pt x="1" y="3"/>
                    </a:cubicBezTo>
                    <a:moveTo>
                      <a:pt x="1" y="2"/>
                    </a:moveTo>
                    <a:cubicBezTo>
                      <a:pt x="1" y="3"/>
                      <a:pt x="1" y="3"/>
                      <a:pt x="1" y="3"/>
                    </a:cubicBezTo>
                    <a:cubicBezTo>
                      <a:pt x="1" y="3"/>
                      <a:pt x="1" y="3"/>
                      <a:pt x="1" y="2"/>
                    </a:cubicBezTo>
                    <a:moveTo>
                      <a:pt x="1" y="2"/>
                    </a:moveTo>
                    <a:cubicBezTo>
                      <a:pt x="1" y="2"/>
                      <a:pt x="1" y="2"/>
                      <a:pt x="1" y="2"/>
                    </a:cubicBezTo>
                    <a:cubicBezTo>
                      <a:pt x="1" y="2"/>
                      <a:pt x="1" y="2"/>
                      <a:pt x="1" y="2"/>
                    </a:cubicBezTo>
                    <a:moveTo>
                      <a:pt x="1" y="2"/>
                    </a:moveTo>
                    <a:cubicBezTo>
                      <a:pt x="1" y="2"/>
                      <a:pt x="1" y="2"/>
                      <a:pt x="1" y="2"/>
                    </a:cubicBezTo>
                    <a:cubicBezTo>
                      <a:pt x="1" y="2"/>
                      <a:pt x="1" y="2"/>
                      <a:pt x="1" y="2"/>
                    </a:cubicBezTo>
                    <a:moveTo>
                      <a:pt x="1" y="2"/>
                    </a:moveTo>
                    <a:cubicBezTo>
                      <a:pt x="1" y="2"/>
                      <a:pt x="1" y="2"/>
                      <a:pt x="1" y="2"/>
                    </a:cubicBezTo>
                    <a:cubicBezTo>
                      <a:pt x="1" y="2"/>
                      <a:pt x="1" y="2"/>
                      <a:pt x="1" y="2"/>
                    </a:cubicBezTo>
                    <a:moveTo>
                      <a:pt x="1" y="1"/>
                    </a:moveTo>
                    <a:cubicBezTo>
                      <a:pt x="1" y="1"/>
                      <a:pt x="1" y="1"/>
                      <a:pt x="1" y="1"/>
                    </a:cubicBezTo>
                    <a:cubicBezTo>
                      <a:pt x="1" y="1"/>
                      <a:pt x="1" y="1"/>
                      <a:pt x="1" y="1"/>
                    </a:cubicBezTo>
                    <a:cubicBezTo>
                      <a:pt x="1" y="1"/>
                      <a:pt x="1" y="1"/>
                      <a:pt x="1" y="1"/>
                    </a:cubicBezTo>
                    <a:cubicBezTo>
                      <a:pt x="1" y="1"/>
                      <a:pt x="1" y="1"/>
                      <a:pt x="1" y="1"/>
                    </a:cubicBezTo>
                    <a:moveTo>
                      <a:pt x="1" y="1"/>
                    </a:moveTo>
                    <a:cubicBezTo>
                      <a:pt x="1" y="1"/>
                      <a:pt x="1" y="1"/>
                      <a:pt x="1" y="1"/>
                    </a:cubicBezTo>
                    <a:cubicBezTo>
                      <a:pt x="1" y="1"/>
                      <a:pt x="1" y="1"/>
                      <a:pt x="1" y="1"/>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15" name="Rectangle 94"/>
              <p:cNvSpPr>
                <a:spLocks noChangeArrowheads="1"/>
              </p:cNvSpPr>
              <p:nvPr/>
            </p:nvSpPr>
            <p:spPr bwMode="auto">
              <a:xfrm>
                <a:off x="1093679" y="3655048"/>
                <a:ext cx="255588" cy="150813"/>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16" name="Rectangle 95"/>
              <p:cNvSpPr>
                <a:spLocks noChangeArrowheads="1"/>
              </p:cNvSpPr>
              <p:nvPr/>
            </p:nvSpPr>
            <p:spPr bwMode="auto">
              <a:xfrm>
                <a:off x="1122893" y="3520744"/>
                <a:ext cx="144270"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100" b="1" i="0" u="none" strike="noStrike" cap="none" normalizeH="0" baseline="0" dirty="0">
                    <a:ln>
                      <a:noFill/>
                    </a:ln>
                    <a:solidFill>
                      <a:srgbClr val="FF9936"/>
                    </a:solidFill>
                    <a:effectLst/>
                    <a:latin typeface="Raleway" panose="020B0003030101060003" pitchFamily="34" charset="0"/>
                  </a:rPr>
                  <a:t>4</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grpSp>
        <p:grpSp>
          <p:nvGrpSpPr>
            <p:cNvPr id="117" name="Group 116">
              <a:extLst>
                <a:ext uri="{FF2B5EF4-FFF2-40B4-BE49-F238E27FC236}">
                  <a16:creationId xmlns:a16="http://schemas.microsoft.com/office/drawing/2014/main" id="{B54EFDBC-7861-49C1-81C9-9A16A96B193B}"/>
                </a:ext>
              </a:extLst>
            </p:cNvPr>
            <p:cNvGrpSpPr/>
            <p:nvPr/>
          </p:nvGrpSpPr>
          <p:grpSpPr>
            <a:xfrm>
              <a:off x="7801873" y="6163801"/>
              <a:ext cx="375063" cy="339306"/>
              <a:chOff x="1496945" y="5157861"/>
              <a:chExt cx="569913" cy="568325"/>
            </a:xfrm>
          </p:grpSpPr>
          <p:sp>
            <p:nvSpPr>
              <p:cNvPr id="118" name="Freeform 80"/>
              <p:cNvSpPr>
                <a:spLocks/>
              </p:cNvSpPr>
              <p:nvPr/>
            </p:nvSpPr>
            <p:spPr bwMode="auto">
              <a:xfrm>
                <a:off x="1496945" y="5157861"/>
                <a:ext cx="569913" cy="568325"/>
              </a:xfrm>
              <a:custGeom>
                <a:avLst/>
                <a:gdLst>
                  <a:gd name="T0" fmla="*/ 116 w 233"/>
                  <a:gd name="T1" fmla="*/ 0 h 232"/>
                  <a:gd name="T2" fmla="*/ 232 w 233"/>
                  <a:gd name="T3" fmla="*/ 116 h 232"/>
                  <a:gd name="T4" fmla="*/ 117 w 233"/>
                  <a:gd name="T5" fmla="*/ 232 h 232"/>
                  <a:gd name="T6" fmla="*/ 0 w 233"/>
                  <a:gd name="T7" fmla="*/ 116 h 232"/>
                  <a:gd name="T8" fmla="*/ 116 w 233"/>
                  <a:gd name="T9" fmla="*/ 0 h 232"/>
                </a:gdLst>
                <a:ahLst/>
                <a:cxnLst>
                  <a:cxn ang="0">
                    <a:pos x="T0" y="T1"/>
                  </a:cxn>
                  <a:cxn ang="0">
                    <a:pos x="T2" y="T3"/>
                  </a:cxn>
                  <a:cxn ang="0">
                    <a:pos x="T4" y="T5"/>
                  </a:cxn>
                  <a:cxn ang="0">
                    <a:pos x="T6" y="T7"/>
                  </a:cxn>
                  <a:cxn ang="0">
                    <a:pos x="T8" y="T9"/>
                  </a:cxn>
                </a:cxnLst>
                <a:rect l="0" t="0" r="r" b="b"/>
                <a:pathLst>
                  <a:path w="233" h="232">
                    <a:moveTo>
                      <a:pt x="116" y="0"/>
                    </a:moveTo>
                    <a:cubicBezTo>
                      <a:pt x="180" y="0"/>
                      <a:pt x="232" y="52"/>
                      <a:pt x="232" y="116"/>
                    </a:cubicBezTo>
                    <a:cubicBezTo>
                      <a:pt x="233" y="180"/>
                      <a:pt x="180" y="232"/>
                      <a:pt x="117" y="232"/>
                    </a:cubicBezTo>
                    <a:cubicBezTo>
                      <a:pt x="53" y="232"/>
                      <a:pt x="1" y="180"/>
                      <a:pt x="0" y="116"/>
                    </a:cubicBezTo>
                    <a:cubicBezTo>
                      <a:pt x="0" y="52"/>
                      <a:pt x="52" y="0"/>
                      <a:pt x="116" y="0"/>
                    </a:cubicBezTo>
                  </a:path>
                </a:pathLst>
              </a:cu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19" name="Freeform 81"/>
              <p:cNvSpPr>
                <a:spLocks/>
              </p:cNvSpPr>
              <p:nvPr/>
            </p:nvSpPr>
            <p:spPr bwMode="auto">
              <a:xfrm>
                <a:off x="1552508" y="5215011"/>
                <a:ext cx="457200" cy="457200"/>
              </a:xfrm>
              <a:custGeom>
                <a:avLst/>
                <a:gdLst>
                  <a:gd name="T0" fmla="*/ 93 w 187"/>
                  <a:gd name="T1" fmla="*/ 0 h 187"/>
                  <a:gd name="T2" fmla="*/ 187 w 187"/>
                  <a:gd name="T3" fmla="*/ 93 h 187"/>
                  <a:gd name="T4" fmla="*/ 94 w 187"/>
                  <a:gd name="T5" fmla="*/ 187 h 187"/>
                  <a:gd name="T6" fmla="*/ 0 w 187"/>
                  <a:gd name="T7" fmla="*/ 93 h 187"/>
                  <a:gd name="T8" fmla="*/ 93 w 187"/>
                  <a:gd name="T9" fmla="*/ 0 h 187"/>
                </a:gdLst>
                <a:ahLst/>
                <a:cxnLst>
                  <a:cxn ang="0">
                    <a:pos x="T0" y="T1"/>
                  </a:cxn>
                  <a:cxn ang="0">
                    <a:pos x="T2" y="T3"/>
                  </a:cxn>
                  <a:cxn ang="0">
                    <a:pos x="T4" y="T5"/>
                  </a:cxn>
                  <a:cxn ang="0">
                    <a:pos x="T6" y="T7"/>
                  </a:cxn>
                  <a:cxn ang="0">
                    <a:pos x="T8" y="T9"/>
                  </a:cxn>
                </a:cxnLst>
                <a:rect l="0" t="0" r="r" b="b"/>
                <a:pathLst>
                  <a:path w="187" h="187">
                    <a:moveTo>
                      <a:pt x="93" y="0"/>
                    </a:moveTo>
                    <a:cubicBezTo>
                      <a:pt x="145" y="0"/>
                      <a:pt x="187" y="41"/>
                      <a:pt x="187" y="93"/>
                    </a:cubicBezTo>
                    <a:cubicBezTo>
                      <a:pt x="187" y="144"/>
                      <a:pt x="145" y="187"/>
                      <a:pt x="94" y="187"/>
                    </a:cubicBezTo>
                    <a:cubicBezTo>
                      <a:pt x="42" y="187"/>
                      <a:pt x="0" y="145"/>
                      <a:pt x="0" y="93"/>
                    </a:cubicBezTo>
                    <a:cubicBezTo>
                      <a:pt x="0" y="42"/>
                      <a:pt x="42" y="0"/>
                      <a:pt x="93" y="0"/>
                    </a:cubicBezTo>
                  </a:path>
                </a:pathLst>
              </a:cu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20" name="Freeform 83"/>
              <p:cNvSpPr>
                <a:spLocks/>
              </p:cNvSpPr>
              <p:nvPr/>
            </p:nvSpPr>
            <p:spPr bwMode="auto">
              <a:xfrm>
                <a:off x="1552508" y="5216599"/>
                <a:ext cx="190500" cy="425450"/>
              </a:xfrm>
              <a:custGeom>
                <a:avLst/>
                <a:gdLst>
                  <a:gd name="T0" fmla="*/ 1 w 78"/>
                  <a:gd name="T1" fmla="*/ 77 h 174"/>
                  <a:gd name="T2" fmla="*/ 1 w 78"/>
                  <a:gd name="T3" fmla="*/ 77 h 174"/>
                  <a:gd name="T4" fmla="*/ 1 w 78"/>
                  <a:gd name="T5" fmla="*/ 77 h 174"/>
                  <a:gd name="T6" fmla="*/ 1 w 78"/>
                  <a:gd name="T7" fmla="*/ 78 h 174"/>
                  <a:gd name="T8" fmla="*/ 1 w 78"/>
                  <a:gd name="T9" fmla="*/ 78 h 174"/>
                  <a:gd name="T10" fmla="*/ 1 w 78"/>
                  <a:gd name="T11" fmla="*/ 78 h 174"/>
                  <a:gd name="T12" fmla="*/ 1 w 78"/>
                  <a:gd name="T13" fmla="*/ 79 h 174"/>
                  <a:gd name="T14" fmla="*/ 1 w 78"/>
                  <a:gd name="T15" fmla="*/ 80 h 174"/>
                  <a:gd name="T16" fmla="*/ 1 w 78"/>
                  <a:gd name="T17" fmla="*/ 80 h 174"/>
                  <a:gd name="T18" fmla="*/ 1 w 78"/>
                  <a:gd name="T19" fmla="*/ 80 h 174"/>
                  <a:gd name="T20" fmla="*/ 1 w 78"/>
                  <a:gd name="T21" fmla="*/ 80 h 174"/>
                  <a:gd name="T22" fmla="*/ 1 w 78"/>
                  <a:gd name="T23" fmla="*/ 81 h 174"/>
                  <a:gd name="T24" fmla="*/ 1 w 78"/>
                  <a:gd name="T25" fmla="*/ 81 h 174"/>
                  <a:gd name="T26" fmla="*/ 1 w 78"/>
                  <a:gd name="T27" fmla="*/ 82 h 174"/>
                  <a:gd name="T28" fmla="*/ 1 w 78"/>
                  <a:gd name="T29" fmla="*/ 82 h 174"/>
                  <a:gd name="T30" fmla="*/ 0 w 78"/>
                  <a:gd name="T31" fmla="*/ 82 h 174"/>
                  <a:gd name="T32" fmla="*/ 0 w 78"/>
                  <a:gd name="T33" fmla="*/ 82 h 174"/>
                  <a:gd name="T34" fmla="*/ 0 w 78"/>
                  <a:gd name="T35" fmla="*/ 83 h 174"/>
                  <a:gd name="T36" fmla="*/ 0 w 78"/>
                  <a:gd name="T37" fmla="*/ 83 h 174"/>
                  <a:gd name="T38" fmla="*/ 0 w 78"/>
                  <a:gd name="T39" fmla="*/ 83 h 174"/>
                  <a:gd name="T40" fmla="*/ 0 w 78"/>
                  <a:gd name="T41" fmla="*/ 84 h 174"/>
                  <a:gd name="T42" fmla="*/ 0 w 78"/>
                  <a:gd name="T43" fmla="*/ 84 h 174"/>
                  <a:gd name="T44" fmla="*/ 0 w 78"/>
                  <a:gd name="T45" fmla="*/ 84 h 174"/>
                  <a:gd name="T46" fmla="*/ 0 w 78"/>
                  <a:gd name="T47" fmla="*/ 85 h 174"/>
                  <a:gd name="T48" fmla="*/ 0 w 78"/>
                  <a:gd name="T49" fmla="*/ 85 h 174"/>
                  <a:gd name="T50" fmla="*/ 0 w 78"/>
                  <a:gd name="T51" fmla="*/ 85 h 174"/>
                  <a:gd name="T52" fmla="*/ 0 w 78"/>
                  <a:gd name="T53" fmla="*/ 85 h 174"/>
                  <a:gd name="T54" fmla="*/ 0 w 78"/>
                  <a:gd name="T55" fmla="*/ 86 h 174"/>
                  <a:gd name="T56" fmla="*/ 0 w 78"/>
                  <a:gd name="T57" fmla="*/ 86 h 174"/>
                  <a:gd name="T58" fmla="*/ 0 w 78"/>
                  <a:gd name="T59" fmla="*/ 86 h 174"/>
                  <a:gd name="T60" fmla="*/ 0 w 78"/>
                  <a:gd name="T61" fmla="*/ 87 h 174"/>
                  <a:gd name="T62" fmla="*/ 0 w 78"/>
                  <a:gd name="T63" fmla="*/ 87 h 174"/>
                  <a:gd name="T64" fmla="*/ 0 w 78"/>
                  <a:gd name="T65" fmla="*/ 87 h 174"/>
                  <a:gd name="T66" fmla="*/ 0 w 78"/>
                  <a:gd name="T67" fmla="*/ 87 h 174"/>
                  <a:gd name="T68" fmla="*/ 0 w 78"/>
                  <a:gd name="T69" fmla="*/ 88 h 174"/>
                  <a:gd name="T70" fmla="*/ 0 w 78"/>
                  <a:gd name="T71" fmla="*/ 88 h 174"/>
                  <a:gd name="T72" fmla="*/ 0 w 78"/>
                  <a:gd name="T73" fmla="*/ 88 h 174"/>
                  <a:gd name="T74" fmla="*/ 0 w 78"/>
                  <a:gd name="T75" fmla="*/ 89 h 174"/>
                  <a:gd name="T76" fmla="*/ 0 w 78"/>
                  <a:gd name="T77" fmla="*/ 89 h 174"/>
                  <a:gd name="T78" fmla="*/ 0 w 78"/>
                  <a:gd name="T79" fmla="*/ 89 h 174"/>
                  <a:gd name="T80" fmla="*/ 0 w 78"/>
                  <a:gd name="T81" fmla="*/ 90 h 174"/>
                  <a:gd name="T82" fmla="*/ 0 w 78"/>
                  <a:gd name="T83" fmla="*/ 90 h 174"/>
                  <a:gd name="T84" fmla="*/ 0 w 78"/>
                  <a:gd name="T85" fmla="*/ 90 h 174"/>
                  <a:gd name="T86" fmla="*/ 0 w 78"/>
                  <a:gd name="T87" fmla="*/ 90 h 174"/>
                  <a:gd name="T88" fmla="*/ 0 w 78"/>
                  <a:gd name="T89" fmla="*/ 91 h 174"/>
                  <a:gd name="T90" fmla="*/ 0 w 78"/>
                  <a:gd name="T91" fmla="*/ 91 h 174"/>
                  <a:gd name="T92" fmla="*/ 0 w 78"/>
                  <a:gd name="T93" fmla="*/ 91 h 174"/>
                  <a:gd name="T94" fmla="*/ 0 w 78"/>
                  <a:gd name="T95" fmla="*/ 92 h 174"/>
                  <a:gd name="T96" fmla="*/ 0 w 78"/>
                  <a:gd name="T97" fmla="*/ 92 h 174"/>
                  <a:gd name="T98" fmla="*/ 0 w 78"/>
                  <a:gd name="T99" fmla="*/ 92 h 174"/>
                  <a:gd name="T100" fmla="*/ 0 w 78"/>
                  <a:gd name="T101" fmla="*/ 93 h 174"/>
                  <a:gd name="T102" fmla="*/ 0 w 78"/>
                  <a:gd name="T103" fmla="*/ 93 h 174"/>
                  <a:gd name="T104" fmla="*/ 0 w 78"/>
                  <a:gd name="T105" fmla="*/ 93 h 174"/>
                  <a:gd name="T106" fmla="*/ 0 w 78"/>
                  <a:gd name="T107" fmla="*/ 93 h 174"/>
                  <a:gd name="T108" fmla="*/ 7 w 78"/>
                  <a:gd name="T109" fmla="*/ 126 h 174"/>
                  <a:gd name="T110" fmla="*/ 7 w 78"/>
                  <a:gd name="T111" fmla="*/ 127 h 174"/>
                  <a:gd name="T112" fmla="*/ 7 w 78"/>
                  <a:gd name="T113" fmla="*/ 127 h 174"/>
                  <a:gd name="T114" fmla="*/ 7 w 78"/>
                  <a:gd name="T115" fmla="*/ 127 h 174"/>
                  <a:gd name="T116" fmla="*/ 7 w 78"/>
                  <a:gd name="T117" fmla="*/ 128 h 174"/>
                  <a:gd name="T118" fmla="*/ 49 w 78"/>
                  <a:gd name="T119" fmla="*/ 174 h 174"/>
                  <a:gd name="T120" fmla="*/ 30 w 78"/>
                  <a:gd name="T121" fmla="*/ 151 h 174"/>
                  <a:gd name="T122" fmla="*/ 16 w 78"/>
                  <a:gd name="T123" fmla="*/ 96 h 174"/>
                  <a:gd name="T124" fmla="*/ 46 w 78"/>
                  <a:gd name="T125" fmla="*/ 22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78" h="174">
                    <a:moveTo>
                      <a:pt x="78" y="0"/>
                    </a:moveTo>
                    <a:cubicBezTo>
                      <a:pt x="39" y="6"/>
                      <a:pt x="8" y="37"/>
                      <a:pt x="1" y="77"/>
                    </a:cubicBezTo>
                    <a:cubicBezTo>
                      <a:pt x="1" y="77"/>
                      <a:pt x="1" y="77"/>
                      <a:pt x="1" y="77"/>
                    </a:cubicBezTo>
                    <a:cubicBezTo>
                      <a:pt x="1" y="77"/>
                      <a:pt x="1" y="77"/>
                      <a:pt x="1" y="77"/>
                    </a:cubicBezTo>
                    <a:cubicBezTo>
                      <a:pt x="1" y="77"/>
                      <a:pt x="1" y="77"/>
                      <a:pt x="1" y="77"/>
                    </a:cubicBezTo>
                    <a:cubicBezTo>
                      <a:pt x="1" y="77"/>
                      <a:pt x="1" y="77"/>
                      <a:pt x="1" y="77"/>
                    </a:cubicBezTo>
                    <a:cubicBezTo>
                      <a:pt x="1" y="77"/>
                      <a:pt x="1" y="77"/>
                      <a:pt x="1" y="77"/>
                    </a:cubicBezTo>
                    <a:cubicBezTo>
                      <a:pt x="1" y="77"/>
                      <a:pt x="1" y="77"/>
                      <a:pt x="1" y="78"/>
                    </a:cubicBezTo>
                    <a:cubicBezTo>
                      <a:pt x="1" y="78"/>
                      <a:pt x="1" y="78"/>
                      <a:pt x="1" y="78"/>
                    </a:cubicBezTo>
                    <a:cubicBezTo>
                      <a:pt x="1" y="78"/>
                      <a:pt x="1" y="78"/>
                      <a:pt x="1" y="78"/>
                    </a:cubicBezTo>
                    <a:cubicBezTo>
                      <a:pt x="1" y="78"/>
                      <a:pt x="1" y="78"/>
                      <a:pt x="1" y="78"/>
                    </a:cubicBezTo>
                    <a:cubicBezTo>
                      <a:pt x="1" y="78"/>
                      <a:pt x="1" y="78"/>
                      <a:pt x="1" y="78"/>
                    </a:cubicBezTo>
                    <a:cubicBezTo>
                      <a:pt x="1" y="78"/>
                      <a:pt x="1" y="78"/>
                      <a:pt x="1" y="78"/>
                    </a:cubicBezTo>
                    <a:cubicBezTo>
                      <a:pt x="1" y="78"/>
                      <a:pt x="1" y="79"/>
                      <a:pt x="1" y="79"/>
                    </a:cubicBezTo>
                    <a:cubicBezTo>
                      <a:pt x="1" y="79"/>
                      <a:pt x="1" y="79"/>
                      <a:pt x="1" y="79"/>
                    </a:cubicBezTo>
                    <a:cubicBezTo>
                      <a:pt x="1" y="79"/>
                      <a:pt x="1" y="79"/>
                      <a:pt x="1" y="80"/>
                    </a:cubicBezTo>
                    <a:cubicBezTo>
                      <a:pt x="1" y="80"/>
                      <a:pt x="1" y="80"/>
                      <a:pt x="1" y="80"/>
                    </a:cubicBezTo>
                    <a:cubicBezTo>
                      <a:pt x="1" y="80"/>
                      <a:pt x="1" y="80"/>
                      <a:pt x="1" y="80"/>
                    </a:cubicBezTo>
                    <a:cubicBezTo>
                      <a:pt x="1" y="80"/>
                      <a:pt x="1" y="80"/>
                      <a:pt x="1" y="80"/>
                    </a:cubicBezTo>
                    <a:cubicBezTo>
                      <a:pt x="1" y="80"/>
                      <a:pt x="1" y="80"/>
                      <a:pt x="1" y="80"/>
                    </a:cubicBezTo>
                    <a:cubicBezTo>
                      <a:pt x="1" y="80"/>
                      <a:pt x="1" y="80"/>
                      <a:pt x="1" y="80"/>
                    </a:cubicBezTo>
                    <a:cubicBezTo>
                      <a:pt x="1" y="80"/>
                      <a:pt x="1" y="80"/>
                      <a:pt x="1" y="80"/>
                    </a:cubicBezTo>
                    <a:cubicBezTo>
                      <a:pt x="1" y="80"/>
                      <a:pt x="1" y="80"/>
                      <a:pt x="1" y="80"/>
                    </a:cubicBezTo>
                    <a:cubicBezTo>
                      <a:pt x="1" y="81"/>
                      <a:pt x="1" y="81"/>
                      <a:pt x="1" y="81"/>
                    </a:cubicBezTo>
                    <a:cubicBezTo>
                      <a:pt x="1" y="81"/>
                      <a:pt x="1" y="81"/>
                      <a:pt x="1" y="81"/>
                    </a:cubicBezTo>
                    <a:cubicBezTo>
                      <a:pt x="1" y="81"/>
                      <a:pt x="1" y="81"/>
                      <a:pt x="1" y="81"/>
                    </a:cubicBezTo>
                    <a:cubicBezTo>
                      <a:pt x="1" y="81"/>
                      <a:pt x="1" y="81"/>
                      <a:pt x="1" y="81"/>
                    </a:cubicBezTo>
                    <a:cubicBezTo>
                      <a:pt x="1" y="81"/>
                      <a:pt x="1" y="81"/>
                      <a:pt x="1" y="82"/>
                    </a:cubicBezTo>
                    <a:cubicBezTo>
                      <a:pt x="1" y="82"/>
                      <a:pt x="1" y="82"/>
                      <a:pt x="1" y="82"/>
                    </a:cubicBezTo>
                    <a:cubicBezTo>
                      <a:pt x="1" y="82"/>
                      <a:pt x="1" y="82"/>
                      <a:pt x="1" y="82"/>
                    </a:cubicBezTo>
                    <a:cubicBezTo>
                      <a:pt x="1" y="82"/>
                      <a:pt x="1" y="82"/>
                      <a:pt x="1" y="82"/>
                    </a:cubicBezTo>
                    <a:cubicBezTo>
                      <a:pt x="1" y="82"/>
                      <a:pt x="1" y="82"/>
                      <a:pt x="0" y="82"/>
                    </a:cubicBezTo>
                    <a:cubicBezTo>
                      <a:pt x="0" y="82"/>
                      <a:pt x="0" y="82"/>
                      <a:pt x="0" y="82"/>
                    </a:cubicBezTo>
                    <a:cubicBezTo>
                      <a:pt x="0" y="82"/>
                      <a:pt x="0" y="82"/>
                      <a:pt x="0" y="82"/>
                    </a:cubicBezTo>
                    <a:cubicBezTo>
                      <a:pt x="0" y="82"/>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3"/>
                    </a:cubicBezTo>
                    <a:cubicBezTo>
                      <a:pt x="0" y="93"/>
                      <a:pt x="0" y="93"/>
                      <a:pt x="0" y="93"/>
                    </a:cubicBezTo>
                    <a:cubicBezTo>
                      <a:pt x="0" y="93"/>
                      <a:pt x="0" y="93"/>
                      <a:pt x="0" y="93"/>
                    </a:cubicBezTo>
                    <a:cubicBezTo>
                      <a:pt x="0" y="93"/>
                      <a:pt x="0" y="93"/>
                      <a:pt x="0" y="93"/>
                    </a:cubicBezTo>
                    <a:cubicBezTo>
                      <a:pt x="0" y="93"/>
                      <a:pt x="0" y="93"/>
                      <a:pt x="0" y="93"/>
                    </a:cubicBezTo>
                    <a:cubicBezTo>
                      <a:pt x="0" y="93"/>
                      <a:pt x="0" y="93"/>
                      <a:pt x="0" y="93"/>
                    </a:cubicBezTo>
                    <a:cubicBezTo>
                      <a:pt x="0" y="93"/>
                      <a:pt x="0" y="93"/>
                      <a:pt x="0" y="93"/>
                    </a:cubicBezTo>
                    <a:cubicBezTo>
                      <a:pt x="0" y="105"/>
                      <a:pt x="2" y="116"/>
                      <a:pt x="6" y="126"/>
                    </a:cubicBezTo>
                    <a:cubicBezTo>
                      <a:pt x="7" y="126"/>
                      <a:pt x="7" y="126"/>
                      <a:pt x="7" y="126"/>
                    </a:cubicBezTo>
                    <a:cubicBezTo>
                      <a:pt x="7" y="126"/>
                      <a:pt x="7" y="127"/>
                      <a:pt x="7" y="127"/>
                    </a:cubicBezTo>
                    <a:cubicBezTo>
                      <a:pt x="7" y="127"/>
                      <a:pt x="7" y="127"/>
                      <a:pt x="7" y="127"/>
                    </a:cubicBezTo>
                    <a:cubicBezTo>
                      <a:pt x="7" y="127"/>
                      <a:pt x="7" y="127"/>
                      <a:pt x="7" y="127"/>
                    </a:cubicBezTo>
                    <a:cubicBezTo>
                      <a:pt x="7" y="127"/>
                      <a:pt x="7" y="127"/>
                      <a:pt x="7" y="127"/>
                    </a:cubicBezTo>
                    <a:cubicBezTo>
                      <a:pt x="7" y="127"/>
                      <a:pt x="7" y="127"/>
                      <a:pt x="7" y="127"/>
                    </a:cubicBezTo>
                    <a:cubicBezTo>
                      <a:pt x="7" y="127"/>
                      <a:pt x="7" y="127"/>
                      <a:pt x="7" y="127"/>
                    </a:cubicBezTo>
                    <a:cubicBezTo>
                      <a:pt x="7" y="127"/>
                      <a:pt x="7" y="127"/>
                      <a:pt x="7" y="127"/>
                    </a:cubicBezTo>
                    <a:cubicBezTo>
                      <a:pt x="7" y="127"/>
                      <a:pt x="7" y="127"/>
                      <a:pt x="7" y="128"/>
                    </a:cubicBezTo>
                    <a:cubicBezTo>
                      <a:pt x="7" y="128"/>
                      <a:pt x="7" y="128"/>
                      <a:pt x="7" y="128"/>
                    </a:cubicBezTo>
                    <a:cubicBezTo>
                      <a:pt x="15" y="148"/>
                      <a:pt x="30" y="164"/>
                      <a:pt x="49" y="174"/>
                    </a:cubicBezTo>
                    <a:cubicBezTo>
                      <a:pt x="48" y="174"/>
                      <a:pt x="47" y="173"/>
                      <a:pt x="47" y="172"/>
                    </a:cubicBezTo>
                    <a:cubicBezTo>
                      <a:pt x="41" y="165"/>
                      <a:pt x="36" y="158"/>
                      <a:pt x="30" y="151"/>
                    </a:cubicBezTo>
                    <a:cubicBezTo>
                      <a:pt x="20" y="134"/>
                      <a:pt x="16" y="116"/>
                      <a:pt x="16" y="97"/>
                    </a:cubicBezTo>
                    <a:cubicBezTo>
                      <a:pt x="16" y="97"/>
                      <a:pt x="16" y="97"/>
                      <a:pt x="16" y="96"/>
                    </a:cubicBezTo>
                    <a:cubicBezTo>
                      <a:pt x="17" y="87"/>
                      <a:pt x="18" y="78"/>
                      <a:pt x="19" y="68"/>
                    </a:cubicBezTo>
                    <a:cubicBezTo>
                      <a:pt x="24" y="50"/>
                      <a:pt x="33" y="35"/>
                      <a:pt x="46" y="22"/>
                    </a:cubicBezTo>
                    <a:cubicBezTo>
                      <a:pt x="56" y="12"/>
                      <a:pt x="67" y="5"/>
                      <a:pt x="7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21" name="Freeform 86"/>
              <p:cNvSpPr>
                <a:spLocks noEditPoints="1"/>
              </p:cNvSpPr>
              <p:nvPr/>
            </p:nvSpPr>
            <p:spPr bwMode="auto">
              <a:xfrm>
                <a:off x="1724025" y="5348678"/>
                <a:ext cx="9525" cy="117475"/>
              </a:xfrm>
              <a:custGeom>
                <a:avLst/>
                <a:gdLst>
                  <a:gd name="T0" fmla="*/ 3 w 4"/>
                  <a:gd name="T1" fmla="*/ 47 h 48"/>
                  <a:gd name="T2" fmla="*/ 3 w 4"/>
                  <a:gd name="T3" fmla="*/ 47 h 48"/>
                  <a:gd name="T4" fmla="*/ 2 w 4"/>
                  <a:gd name="T5" fmla="*/ 47 h 48"/>
                  <a:gd name="T6" fmla="*/ 2 w 4"/>
                  <a:gd name="T7" fmla="*/ 46 h 48"/>
                  <a:gd name="T8" fmla="*/ 2 w 4"/>
                  <a:gd name="T9" fmla="*/ 46 h 48"/>
                  <a:gd name="T10" fmla="*/ 0 w 4"/>
                  <a:gd name="T11" fmla="*/ 23 h 48"/>
                  <a:gd name="T12" fmla="*/ 0 w 4"/>
                  <a:gd name="T13" fmla="*/ 22 h 48"/>
                  <a:gd name="T14" fmla="*/ 0 w 4"/>
                  <a:gd name="T15" fmla="*/ 22 h 48"/>
                  <a:gd name="T16" fmla="*/ 0 w 4"/>
                  <a:gd name="T17" fmla="*/ 22 h 48"/>
                  <a:gd name="T18" fmla="*/ 0 w 4"/>
                  <a:gd name="T19" fmla="*/ 22 h 48"/>
                  <a:gd name="T20" fmla="*/ 0 w 4"/>
                  <a:gd name="T21" fmla="*/ 21 h 48"/>
                  <a:gd name="T22" fmla="*/ 0 w 4"/>
                  <a:gd name="T23" fmla="*/ 20 h 48"/>
                  <a:gd name="T24" fmla="*/ 0 w 4"/>
                  <a:gd name="T25" fmla="*/ 20 h 48"/>
                  <a:gd name="T26" fmla="*/ 0 w 4"/>
                  <a:gd name="T27" fmla="*/ 20 h 48"/>
                  <a:gd name="T28" fmla="*/ 0 w 4"/>
                  <a:gd name="T29" fmla="*/ 19 h 48"/>
                  <a:gd name="T30" fmla="*/ 0 w 4"/>
                  <a:gd name="T31" fmla="*/ 19 h 48"/>
                  <a:gd name="T32" fmla="*/ 0 w 4"/>
                  <a:gd name="T33" fmla="*/ 19 h 48"/>
                  <a:gd name="T34" fmla="*/ 0 w 4"/>
                  <a:gd name="T35" fmla="*/ 18 h 48"/>
                  <a:gd name="T36" fmla="*/ 0 w 4"/>
                  <a:gd name="T37" fmla="*/ 18 h 48"/>
                  <a:gd name="T38" fmla="*/ 0 w 4"/>
                  <a:gd name="T39" fmla="*/ 18 h 48"/>
                  <a:gd name="T40" fmla="*/ 1 w 4"/>
                  <a:gd name="T41" fmla="*/ 17 h 48"/>
                  <a:gd name="T42" fmla="*/ 1 w 4"/>
                  <a:gd name="T43" fmla="*/ 17 h 48"/>
                  <a:gd name="T44" fmla="*/ 1 w 4"/>
                  <a:gd name="T45" fmla="*/ 16 h 48"/>
                  <a:gd name="T46" fmla="*/ 1 w 4"/>
                  <a:gd name="T47" fmla="*/ 15 h 48"/>
                  <a:gd name="T48" fmla="*/ 1 w 4"/>
                  <a:gd name="T49" fmla="*/ 15 h 48"/>
                  <a:gd name="T50" fmla="*/ 1 w 4"/>
                  <a:gd name="T51" fmla="*/ 15 h 48"/>
                  <a:gd name="T52" fmla="*/ 1 w 4"/>
                  <a:gd name="T53" fmla="*/ 14 h 48"/>
                  <a:gd name="T54" fmla="*/ 1 w 4"/>
                  <a:gd name="T55" fmla="*/ 14 h 48"/>
                  <a:gd name="T56" fmla="*/ 1 w 4"/>
                  <a:gd name="T57" fmla="*/ 14 h 48"/>
                  <a:gd name="T58" fmla="*/ 1 w 4"/>
                  <a:gd name="T59" fmla="*/ 13 h 48"/>
                  <a:gd name="T60" fmla="*/ 1 w 4"/>
                  <a:gd name="T61" fmla="*/ 13 h 48"/>
                  <a:gd name="T62" fmla="*/ 1 w 4"/>
                  <a:gd name="T63" fmla="*/ 11 h 48"/>
                  <a:gd name="T64" fmla="*/ 1 w 4"/>
                  <a:gd name="T65" fmla="*/ 11 h 48"/>
                  <a:gd name="T66" fmla="*/ 1 w 4"/>
                  <a:gd name="T67" fmla="*/ 11 h 48"/>
                  <a:gd name="T68" fmla="*/ 1 w 4"/>
                  <a:gd name="T69" fmla="*/ 10 h 48"/>
                  <a:gd name="T70" fmla="*/ 1 w 4"/>
                  <a:gd name="T71" fmla="*/ 10 h 48"/>
                  <a:gd name="T72" fmla="*/ 1 w 4"/>
                  <a:gd name="T73" fmla="*/ 10 h 48"/>
                  <a:gd name="T74" fmla="*/ 2 w 4"/>
                  <a:gd name="T75" fmla="*/ 9 h 48"/>
                  <a:gd name="T76" fmla="*/ 2 w 4"/>
                  <a:gd name="T77" fmla="*/ 8 h 48"/>
                  <a:gd name="T78" fmla="*/ 2 w 4"/>
                  <a:gd name="T79" fmla="*/ 8 h 48"/>
                  <a:gd name="T80" fmla="*/ 2 w 4"/>
                  <a:gd name="T81" fmla="*/ 8 h 48"/>
                  <a:gd name="T82" fmla="*/ 2 w 4"/>
                  <a:gd name="T83" fmla="*/ 7 h 48"/>
                  <a:gd name="T84" fmla="*/ 2 w 4"/>
                  <a:gd name="T85" fmla="*/ 7 h 48"/>
                  <a:gd name="T86" fmla="*/ 2 w 4"/>
                  <a:gd name="T87" fmla="*/ 6 h 48"/>
                  <a:gd name="T88" fmla="*/ 2 w 4"/>
                  <a:gd name="T89" fmla="*/ 5 h 48"/>
                  <a:gd name="T90" fmla="*/ 2 w 4"/>
                  <a:gd name="T91" fmla="*/ 5 h 48"/>
                  <a:gd name="T92" fmla="*/ 2 w 4"/>
                  <a:gd name="T93" fmla="*/ 5 h 48"/>
                  <a:gd name="T94" fmla="*/ 3 w 4"/>
                  <a:gd name="T95" fmla="*/ 4 h 48"/>
                  <a:gd name="T96" fmla="*/ 3 w 4"/>
                  <a:gd name="T97" fmla="*/ 4 h 48"/>
                  <a:gd name="T98" fmla="*/ 3 w 4"/>
                  <a:gd name="T99" fmla="*/ 4 h 48"/>
                  <a:gd name="T100" fmla="*/ 3 w 4"/>
                  <a:gd name="T101" fmla="*/ 3 h 48"/>
                  <a:gd name="T102" fmla="*/ 3 w 4"/>
                  <a:gd name="T103" fmla="*/ 3 h 48"/>
                  <a:gd name="T104" fmla="*/ 3 w 4"/>
                  <a:gd name="T105" fmla="*/ 3 h 48"/>
                  <a:gd name="T106" fmla="*/ 3 w 4"/>
                  <a:gd name="T107" fmla="*/ 2 h 48"/>
                  <a:gd name="T108" fmla="*/ 3 w 4"/>
                  <a:gd name="T109" fmla="*/ 2 h 48"/>
                  <a:gd name="T110" fmla="*/ 3 w 4"/>
                  <a:gd name="T111" fmla="*/ 1 h 48"/>
                  <a:gd name="T112" fmla="*/ 3 w 4"/>
                  <a:gd name="T113" fmla="*/ 1 h 48"/>
                  <a:gd name="T114" fmla="*/ 4 w 4"/>
                  <a:gd name="T115" fmla="*/ 1 h 48"/>
                  <a:gd name="T116" fmla="*/ 4 w 4"/>
                  <a:gd name="T117"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 h="48">
                    <a:moveTo>
                      <a:pt x="3" y="48"/>
                    </a:moveTo>
                    <a:cubicBezTo>
                      <a:pt x="3" y="48"/>
                      <a:pt x="3" y="48"/>
                      <a:pt x="3" y="48"/>
                    </a:cubicBezTo>
                    <a:cubicBezTo>
                      <a:pt x="3" y="48"/>
                      <a:pt x="3" y="48"/>
                      <a:pt x="3" y="48"/>
                    </a:cubicBezTo>
                    <a:moveTo>
                      <a:pt x="3" y="47"/>
                    </a:moveTo>
                    <a:cubicBezTo>
                      <a:pt x="3" y="47"/>
                      <a:pt x="3" y="47"/>
                      <a:pt x="3" y="47"/>
                    </a:cubicBezTo>
                    <a:cubicBezTo>
                      <a:pt x="3" y="47"/>
                      <a:pt x="3" y="47"/>
                      <a:pt x="3" y="47"/>
                    </a:cubicBezTo>
                    <a:moveTo>
                      <a:pt x="2" y="47"/>
                    </a:moveTo>
                    <a:cubicBezTo>
                      <a:pt x="3" y="47"/>
                      <a:pt x="3" y="47"/>
                      <a:pt x="3" y="47"/>
                    </a:cubicBezTo>
                    <a:cubicBezTo>
                      <a:pt x="3" y="47"/>
                      <a:pt x="3" y="47"/>
                      <a:pt x="2" y="47"/>
                    </a:cubicBezTo>
                    <a:moveTo>
                      <a:pt x="2" y="47"/>
                    </a:moveTo>
                    <a:cubicBezTo>
                      <a:pt x="2" y="47"/>
                      <a:pt x="2" y="47"/>
                      <a:pt x="2" y="47"/>
                    </a:cubicBezTo>
                    <a:cubicBezTo>
                      <a:pt x="2" y="47"/>
                      <a:pt x="2" y="47"/>
                      <a:pt x="2" y="47"/>
                    </a:cubicBezTo>
                    <a:moveTo>
                      <a:pt x="2" y="46"/>
                    </a:moveTo>
                    <a:cubicBezTo>
                      <a:pt x="2" y="46"/>
                      <a:pt x="2" y="46"/>
                      <a:pt x="2" y="46"/>
                    </a:cubicBezTo>
                    <a:cubicBezTo>
                      <a:pt x="2" y="46"/>
                      <a:pt x="2" y="46"/>
                      <a:pt x="2" y="46"/>
                    </a:cubicBezTo>
                    <a:moveTo>
                      <a:pt x="2" y="46"/>
                    </a:moveTo>
                    <a:cubicBezTo>
                      <a:pt x="2" y="46"/>
                      <a:pt x="2" y="46"/>
                      <a:pt x="2" y="46"/>
                    </a:cubicBezTo>
                    <a:cubicBezTo>
                      <a:pt x="2" y="46"/>
                      <a:pt x="2" y="46"/>
                      <a:pt x="2" y="46"/>
                    </a:cubicBezTo>
                    <a:moveTo>
                      <a:pt x="2" y="45"/>
                    </a:moveTo>
                    <a:cubicBezTo>
                      <a:pt x="2" y="46"/>
                      <a:pt x="2" y="46"/>
                      <a:pt x="2" y="46"/>
                    </a:cubicBezTo>
                    <a:cubicBezTo>
                      <a:pt x="2" y="46"/>
                      <a:pt x="2" y="46"/>
                      <a:pt x="2" y="45"/>
                    </a:cubicBezTo>
                    <a:moveTo>
                      <a:pt x="0" y="23"/>
                    </a:moveTo>
                    <a:cubicBezTo>
                      <a:pt x="0" y="31"/>
                      <a:pt x="1" y="38"/>
                      <a:pt x="2" y="45"/>
                    </a:cubicBezTo>
                    <a:cubicBezTo>
                      <a:pt x="1" y="38"/>
                      <a:pt x="0" y="31"/>
                      <a:pt x="0" y="23"/>
                    </a:cubicBezTo>
                    <a:moveTo>
                      <a:pt x="0" y="23"/>
                    </a:moveTo>
                    <a:cubicBezTo>
                      <a:pt x="0" y="23"/>
                      <a:pt x="0" y="23"/>
                      <a:pt x="0" y="23"/>
                    </a:cubicBezTo>
                    <a:cubicBezTo>
                      <a:pt x="0" y="23"/>
                      <a:pt x="0" y="23"/>
                      <a:pt x="0" y="23"/>
                    </a:cubicBezTo>
                    <a:moveTo>
                      <a:pt x="0" y="22"/>
                    </a:moveTo>
                    <a:cubicBezTo>
                      <a:pt x="0" y="22"/>
                      <a:pt x="0" y="22"/>
                      <a:pt x="0" y="22"/>
                    </a:cubicBezTo>
                    <a:cubicBezTo>
                      <a:pt x="0" y="23"/>
                      <a:pt x="0" y="23"/>
                      <a:pt x="0" y="23"/>
                    </a:cubicBezTo>
                    <a:cubicBezTo>
                      <a:pt x="0" y="23"/>
                      <a:pt x="0" y="23"/>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1"/>
                      <a:pt x="0" y="22"/>
                    </a:cubicBezTo>
                    <a:cubicBezTo>
                      <a:pt x="0" y="21"/>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20"/>
                    </a:moveTo>
                    <a:cubicBezTo>
                      <a:pt x="0" y="20"/>
                      <a:pt x="0" y="20"/>
                      <a:pt x="0" y="20"/>
                    </a:cubicBezTo>
                    <a:cubicBezTo>
                      <a:pt x="0" y="20"/>
                      <a:pt x="0" y="20"/>
                      <a:pt x="0" y="20"/>
                    </a:cubicBezTo>
                    <a:moveTo>
                      <a:pt x="0" y="20"/>
                    </a:moveTo>
                    <a:cubicBezTo>
                      <a:pt x="0" y="20"/>
                      <a:pt x="0" y="20"/>
                      <a:pt x="0" y="20"/>
                    </a:cubicBezTo>
                    <a:cubicBezTo>
                      <a:pt x="0" y="20"/>
                      <a:pt x="0" y="20"/>
                      <a:pt x="0" y="20"/>
                    </a:cubicBezTo>
                    <a:moveTo>
                      <a:pt x="0" y="19"/>
                    </a:moveTo>
                    <a:cubicBezTo>
                      <a:pt x="0" y="19"/>
                      <a:pt x="0" y="19"/>
                      <a:pt x="0" y="20"/>
                    </a:cubicBezTo>
                    <a:cubicBezTo>
                      <a:pt x="0" y="19"/>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7"/>
                    </a:cubicBezTo>
                    <a:cubicBezTo>
                      <a:pt x="0" y="17"/>
                      <a:pt x="0" y="17"/>
                      <a:pt x="0" y="17"/>
                    </a:cubicBezTo>
                    <a:moveTo>
                      <a:pt x="1" y="17"/>
                    </a:moveTo>
                    <a:cubicBezTo>
                      <a:pt x="1" y="17"/>
                      <a:pt x="0" y="17"/>
                      <a:pt x="0" y="17"/>
                    </a:cubicBezTo>
                    <a:cubicBezTo>
                      <a:pt x="0" y="17"/>
                      <a:pt x="1" y="17"/>
                      <a:pt x="1" y="17"/>
                    </a:cubicBezTo>
                    <a:moveTo>
                      <a:pt x="1" y="17"/>
                    </a:moveTo>
                    <a:cubicBezTo>
                      <a:pt x="1" y="17"/>
                      <a:pt x="1" y="17"/>
                      <a:pt x="1" y="17"/>
                    </a:cubicBezTo>
                    <a:cubicBezTo>
                      <a:pt x="1" y="17"/>
                      <a:pt x="1" y="17"/>
                      <a:pt x="1" y="17"/>
                    </a:cubicBezTo>
                    <a:moveTo>
                      <a:pt x="1" y="16"/>
                    </a:moveTo>
                    <a:cubicBezTo>
                      <a:pt x="1" y="16"/>
                      <a:pt x="1" y="17"/>
                      <a:pt x="1" y="17"/>
                    </a:cubicBezTo>
                    <a:cubicBezTo>
                      <a:pt x="1" y="17"/>
                      <a:pt x="1" y="16"/>
                      <a:pt x="1" y="16"/>
                    </a:cubicBezTo>
                    <a:moveTo>
                      <a:pt x="1" y="16"/>
                    </a:moveTo>
                    <a:cubicBezTo>
                      <a:pt x="1" y="16"/>
                      <a:pt x="1" y="16"/>
                      <a:pt x="1" y="16"/>
                    </a:cubicBezTo>
                    <a:cubicBezTo>
                      <a:pt x="1" y="16"/>
                      <a:pt x="1" y="16"/>
                      <a:pt x="1" y="16"/>
                    </a:cubicBezTo>
                    <a:moveTo>
                      <a:pt x="1" y="15"/>
                    </a:moveTo>
                    <a:cubicBezTo>
                      <a:pt x="1" y="15"/>
                      <a:pt x="1" y="16"/>
                      <a:pt x="1" y="16"/>
                    </a:cubicBezTo>
                    <a:cubicBezTo>
                      <a:pt x="1" y="16"/>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4"/>
                      <a:pt x="1" y="15"/>
                    </a:cubicBezTo>
                    <a:cubicBezTo>
                      <a:pt x="1" y="14"/>
                      <a:pt x="1" y="14"/>
                      <a:pt x="1" y="14"/>
                    </a:cubicBezTo>
                    <a:moveTo>
                      <a:pt x="1" y="14"/>
                    </a:moveTo>
                    <a:cubicBezTo>
                      <a:pt x="1" y="14"/>
                      <a:pt x="1" y="14"/>
                      <a:pt x="1" y="14"/>
                    </a:cubicBezTo>
                    <a:cubicBezTo>
                      <a:pt x="1" y="14"/>
                      <a:pt x="1" y="14"/>
                      <a:pt x="1" y="14"/>
                    </a:cubicBezTo>
                    <a:moveTo>
                      <a:pt x="1" y="14"/>
                    </a:moveTo>
                    <a:cubicBezTo>
                      <a:pt x="1" y="14"/>
                      <a:pt x="1" y="14"/>
                      <a:pt x="1" y="14"/>
                    </a:cubicBezTo>
                    <a:cubicBezTo>
                      <a:pt x="1" y="14"/>
                      <a:pt x="1" y="14"/>
                      <a:pt x="1" y="14"/>
                    </a:cubicBezTo>
                    <a:moveTo>
                      <a:pt x="1" y="14"/>
                    </a:moveTo>
                    <a:cubicBezTo>
                      <a:pt x="1" y="14"/>
                      <a:pt x="1" y="14"/>
                      <a:pt x="1" y="14"/>
                    </a:cubicBezTo>
                    <a:cubicBezTo>
                      <a:pt x="1" y="14"/>
                      <a:pt x="1" y="14"/>
                      <a:pt x="1" y="14"/>
                    </a:cubicBezTo>
                    <a:moveTo>
                      <a:pt x="1" y="13"/>
                    </a:moveTo>
                    <a:cubicBezTo>
                      <a:pt x="1" y="13"/>
                      <a:pt x="1" y="13"/>
                      <a:pt x="1" y="13"/>
                    </a:cubicBezTo>
                    <a:cubicBezTo>
                      <a:pt x="1" y="13"/>
                      <a:pt x="1" y="13"/>
                      <a:pt x="1" y="13"/>
                    </a:cubicBezTo>
                    <a:moveTo>
                      <a:pt x="1" y="13"/>
                    </a:moveTo>
                    <a:cubicBezTo>
                      <a:pt x="1" y="13"/>
                      <a:pt x="1" y="13"/>
                      <a:pt x="1" y="13"/>
                    </a:cubicBezTo>
                    <a:cubicBezTo>
                      <a:pt x="1" y="13"/>
                      <a:pt x="1" y="13"/>
                      <a:pt x="1" y="13"/>
                    </a:cubicBezTo>
                    <a:moveTo>
                      <a:pt x="1" y="12"/>
                    </a:moveTo>
                    <a:cubicBezTo>
                      <a:pt x="1" y="12"/>
                      <a:pt x="1" y="13"/>
                      <a:pt x="1" y="13"/>
                    </a:cubicBezTo>
                    <a:cubicBezTo>
                      <a:pt x="1" y="13"/>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1" y="10"/>
                    </a:moveTo>
                    <a:cubicBezTo>
                      <a:pt x="1" y="10"/>
                      <a:pt x="1" y="11"/>
                      <a:pt x="1" y="11"/>
                    </a:cubicBezTo>
                    <a:cubicBezTo>
                      <a:pt x="1" y="11"/>
                      <a:pt x="1" y="10"/>
                      <a:pt x="1" y="10"/>
                    </a:cubicBezTo>
                    <a:moveTo>
                      <a:pt x="1" y="10"/>
                    </a:moveTo>
                    <a:cubicBezTo>
                      <a:pt x="1" y="10"/>
                      <a:pt x="1" y="10"/>
                      <a:pt x="1" y="10"/>
                    </a:cubicBezTo>
                    <a:cubicBezTo>
                      <a:pt x="1" y="10"/>
                      <a:pt x="1" y="10"/>
                      <a:pt x="1" y="10"/>
                    </a:cubicBezTo>
                    <a:moveTo>
                      <a:pt x="1" y="10"/>
                    </a:moveTo>
                    <a:cubicBezTo>
                      <a:pt x="1" y="10"/>
                      <a:pt x="1" y="10"/>
                      <a:pt x="1" y="10"/>
                    </a:cubicBezTo>
                    <a:cubicBezTo>
                      <a:pt x="1" y="10"/>
                      <a:pt x="1" y="10"/>
                      <a:pt x="1" y="10"/>
                    </a:cubicBezTo>
                    <a:moveTo>
                      <a:pt x="2" y="9"/>
                    </a:moveTo>
                    <a:cubicBezTo>
                      <a:pt x="2" y="10"/>
                      <a:pt x="1" y="10"/>
                      <a:pt x="1" y="10"/>
                    </a:cubicBezTo>
                    <a:cubicBezTo>
                      <a:pt x="1" y="10"/>
                      <a:pt x="2" y="10"/>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6"/>
                    </a:moveTo>
                    <a:cubicBezTo>
                      <a:pt x="2" y="7"/>
                      <a:pt x="2" y="7"/>
                      <a:pt x="2" y="7"/>
                    </a:cubicBezTo>
                    <a:cubicBezTo>
                      <a:pt x="2" y="7"/>
                      <a:pt x="2" y="7"/>
                      <a:pt x="2" y="6"/>
                    </a:cubicBezTo>
                    <a:moveTo>
                      <a:pt x="2" y="6"/>
                    </a:moveTo>
                    <a:cubicBezTo>
                      <a:pt x="2" y="6"/>
                      <a:pt x="2" y="6"/>
                      <a:pt x="2" y="6"/>
                    </a:cubicBezTo>
                    <a:cubicBezTo>
                      <a:pt x="2" y="6"/>
                      <a:pt x="2" y="6"/>
                      <a:pt x="2" y="6"/>
                    </a:cubicBezTo>
                    <a:moveTo>
                      <a:pt x="2" y="5"/>
                    </a:moveTo>
                    <a:cubicBezTo>
                      <a:pt x="2" y="6"/>
                      <a:pt x="2" y="6"/>
                      <a:pt x="2" y="6"/>
                    </a:cubicBezTo>
                    <a:cubicBezTo>
                      <a:pt x="2" y="6"/>
                      <a:pt x="2" y="6"/>
                      <a:pt x="2" y="5"/>
                    </a:cubicBezTo>
                    <a:moveTo>
                      <a:pt x="2" y="5"/>
                    </a:moveTo>
                    <a:cubicBezTo>
                      <a:pt x="2" y="5"/>
                      <a:pt x="2" y="5"/>
                      <a:pt x="2" y="5"/>
                    </a:cubicBezTo>
                    <a:cubicBezTo>
                      <a:pt x="2" y="5"/>
                      <a:pt x="2" y="5"/>
                      <a:pt x="2" y="5"/>
                    </a:cubicBezTo>
                    <a:moveTo>
                      <a:pt x="2" y="5"/>
                    </a:moveTo>
                    <a:cubicBezTo>
                      <a:pt x="2" y="5"/>
                      <a:pt x="2" y="5"/>
                      <a:pt x="2" y="5"/>
                    </a:cubicBezTo>
                    <a:cubicBezTo>
                      <a:pt x="2" y="5"/>
                      <a:pt x="2" y="5"/>
                      <a:pt x="2"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4"/>
                      <a:pt x="3" y="4"/>
                    </a:cubicBezTo>
                    <a:cubicBezTo>
                      <a:pt x="3" y="4"/>
                      <a:pt x="3" y="3"/>
                      <a:pt x="3" y="3"/>
                    </a:cubicBezTo>
                    <a:moveTo>
                      <a:pt x="3" y="3"/>
                    </a:moveTo>
                    <a:cubicBezTo>
                      <a:pt x="3" y="3"/>
                      <a:pt x="3" y="3"/>
                      <a:pt x="3" y="3"/>
                    </a:cubicBezTo>
                    <a:cubicBezTo>
                      <a:pt x="3" y="3"/>
                      <a:pt x="3" y="3"/>
                      <a:pt x="3" y="3"/>
                    </a:cubicBezTo>
                    <a:moveTo>
                      <a:pt x="3" y="3"/>
                    </a:moveTo>
                    <a:cubicBezTo>
                      <a:pt x="3" y="3"/>
                      <a:pt x="3" y="3"/>
                      <a:pt x="3" y="3"/>
                    </a:cubicBezTo>
                    <a:cubicBezTo>
                      <a:pt x="3" y="3"/>
                      <a:pt x="3" y="3"/>
                      <a:pt x="3" y="3"/>
                    </a:cubicBezTo>
                    <a:moveTo>
                      <a:pt x="3" y="3"/>
                    </a:moveTo>
                    <a:cubicBezTo>
                      <a:pt x="3" y="3"/>
                      <a:pt x="3" y="3"/>
                      <a:pt x="3" y="3"/>
                    </a:cubicBezTo>
                    <a:cubicBezTo>
                      <a:pt x="3" y="3"/>
                      <a:pt x="3" y="3"/>
                      <a:pt x="3" y="3"/>
                    </a:cubicBezTo>
                    <a:moveTo>
                      <a:pt x="3" y="2"/>
                    </a:moveTo>
                    <a:cubicBezTo>
                      <a:pt x="3" y="2"/>
                      <a:pt x="3" y="2"/>
                      <a:pt x="3" y="2"/>
                    </a:cubicBezTo>
                    <a:cubicBezTo>
                      <a:pt x="3" y="2"/>
                      <a:pt x="3" y="2"/>
                      <a:pt x="3" y="2"/>
                    </a:cubicBezTo>
                    <a:moveTo>
                      <a:pt x="3" y="2"/>
                    </a:moveTo>
                    <a:cubicBezTo>
                      <a:pt x="3" y="2"/>
                      <a:pt x="3" y="2"/>
                      <a:pt x="3" y="2"/>
                    </a:cubicBezTo>
                    <a:cubicBezTo>
                      <a:pt x="3" y="2"/>
                      <a:pt x="3" y="2"/>
                      <a:pt x="3" y="2"/>
                    </a:cubicBezTo>
                    <a:moveTo>
                      <a:pt x="3" y="2"/>
                    </a:moveTo>
                    <a:cubicBezTo>
                      <a:pt x="3" y="2"/>
                      <a:pt x="3" y="2"/>
                      <a:pt x="3" y="2"/>
                    </a:cubicBezTo>
                    <a:cubicBezTo>
                      <a:pt x="3" y="2"/>
                      <a:pt x="3" y="2"/>
                      <a:pt x="3" y="2"/>
                    </a:cubicBezTo>
                    <a:moveTo>
                      <a:pt x="3" y="1"/>
                    </a:moveTo>
                    <a:cubicBezTo>
                      <a:pt x="3" y="1"/>
                      <a:pt x="3" y="2"/>
                      <a:pt x="3" y="2"/>
                    </a:cubicBezTo>
                    <a:cubicBezTo>
                      <a:pt x="3" y="2"/>
                      <a:pt x="3" y="1"/>
                      <a:pt x="3" y="1"/>
                    </a:cubicBezTo>
                    <a:moveTo>
                      <a:pt x="3" y="1"/>
                    </a:moveTo>
                    <a:cubicBezTo>
                      <a:pt x="3" y="1"/>
                      <a:pt x="3" y="1"/>
                      <a:pt x="3" y="1"/>
                    </a:cubicBezTo>
                    <a:cubicBezTo>
                      <a:pt x="3" y="1"/>
                      <a:pt x="3" y="1"/>
                      <a:pt x="3" y="1"/>
                    </a:cubicBezTo>
                    <a:moveTo>
                      <a:pt x="3" y="1"/>
                    </a:moveTo>
                    <a:cubicBezTo>
                      <a:pt x="3" y="1"/>
                      <a:pt x="3" y="1"/>
                      <a:pt x="3" y="1"/>
                    </a:cubicBezTo>
                    <a:cubicBezTo>
                      <a:pt x="3" y="1"/>
                      <a:pt x="3" y="1"/>
                      <a:pt x="3" y="1"/>
                    </a:cubicBezTo>
                    <a:moveTo>
                      <a:pt x="4" y="1"/>
                    </a:moveTo>
                    <a:cubicBezTo>
                      <a:pt x="4" y="1"/>
                      <a:pt x="4" y="1"/>
                      <a:pt x="4" y="1"/>
                    </a:cubicBezTo>
                    <a:cubicBezTo>
                      <a:pt x="4" y="1"/>
                      <a:pt x="4" y="1"/>
                      <a:pt x="4" y="1"/>
                    </a:cubicBezTo>
                    <a:moveTo>
                      <a:pt x="4" y="0"/>
                    </a:moveTo>
                    <a:cubicBezTo>
                      <a:pt x="4" y="0"/>
                      <a:pt x="4" y="0"/>
                      <a:pt x="4" y="1"/>
                    </a:cubicBezTo>
                    <a:cubicBezTo>
                      <a:pt x="4" y="0"/>
                      <a:pt x="4" y="0"/>
                      <a:pt x="4" y="0"/>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22" name="Rectangle 100"/>
              <p:cNvSpPr>
                <a:spLocks noChangeArrowheads="1"/>
              </p:cNvSpPr>
              <p:nvPr/>
            </p:nvSpPr>
            <p:spPr bwMode="auto">
              <a:xfrm>
                <a:off x="1711258" y="5337249"/>
                <a:ext cx="139700" cy="190500"/>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23" name="Rectangle 101"/>
              <p:cNvSpPr>
                <a:spLocks noChangeArrowheads="1"/>
              </p:cNvSpPr>
              <p:nvPr/>
            </p:nvSpPr>
            <p:spPr bwMode="auto">
              <a:xfrm>
                <a:off x="1685858" y="5238824"/>
                <a:ext cx="142668"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en-US" sz="2100" b="1" dirty="0">
                    <a:solidFill>
                      <a:srgbClr val="FF9936"/>
                    </a:solidFill>
                    <a:latin typeface="Raleway" panose="020B0003030101060003" pitchFamily="34" charset="0"/>
                  </a:rPr>
                  <a:t>3</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grpSp>
      </p:grpSp>
    </p:spTree>
    <p:custDataLst>
      <p:tags r:id="rId1"/>
    </p:custDataLst>
    <p:extLst>
      <p:ext uri="{BB962C8B-B14F-4D97-AF65-F5344CB8AC3E}">
        <p14:creationId xmlns:p14="http://schemas.microsoft.com/office/powerpoint/2010/main" val="332607732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8" presetClass="emph" presetSubtype="0" fill="hold" nodeType="clickEffect">
                                  <p:stCondLst>
                                    <p:cond delay="0"/>
                                  </p:stCondLst>
                                  <p:childTnLst>
                                    <p:animRot by="21600000">
                                      <p:cBhvr>
                                        <p:cTn id="6" dur="59000" fill="hold"/>
                                        <p:tgtEl>
                                          <p:spTgt spid="12"/>
                                        </p:tgtEl>
                                        <p:attrNameLst>
                                          <p:attrName>r</p:attrName>
                                        </p:attrNameLst>
                                      </p:cBhvr>
                                    </p:animRot>
                                  </p:childTnLst>
                                </p:cTn>
                              </p:par>
                            </p:childTnLst>
                          </p:cTn>
                        </p:par>
                        <p:par>
                          <p:cTn id="7" fill="hold">
                            <p:stCondLst>
                              <p:cond delay="59000"/>
                            </p:stCondLst>
                            <p:childTnLst>
                              <p:par>
                                <p:cTn id="8" presetID="53" presetClass="entr" presetSubtype="16" fill="hold" nodeType="afterEffect">
                                  <p:stCondLst>
                                    <p:cond delay="0"/>
                                  </p:stCondLst>
                                  <p:childTnLst>
                                    <p:set>
                                      <p:cBhvr>
                                        <p:cTn id="9" dur="1" fill="hold">
                                          <p:stCondLst>
                                            <p:cond delay="0"/>
                                          </p:stCondLst>
                                        </p:cTn>
                                        <p:tgtEl>
                                          <p:spTgt spid="9"/>
                                        </p:tgtEl>
                                        <p:attrNameLst>
                                          <p:attrName>style.visibility</p:attrName>
                                        </p:attrNameLst>
                                      </p:cBhvr>
                                      <p:to>
                                        <p:strVal val="visible"/>
                                      </p:to>
                                    </p:set>
                                    <p:anim calcmode="lin" valueType="num">
                                      <p:cBhvr>
                                        <p:cTn id="10" dur="500" fill="hold"/>
                                        <p:tgtEl>
                                          <p:spTgt spid="9"/>
                                        </p:tgtEl>
                                        <p:attrNameLst>
                                          <p:attrName>ppt_w</p:attrName>
                                        </p:attrNameLst>
                                      </p:cBhvr>
                                      <p:tavLst>
                                        <p:tav tm="0">
                                          <p:val>
                                            <p:fltVal val="0"/>
                                          </p:val>
                                        </p:tav>
                                        <p:tav tm="100000">
                                          <p:val>
                                            <p:strVal val="#ppt_w"/>
                                          </p:val>
                                        </p:tav>
                                      </p:tavLst>
                                    </p:anim>
                                    <p:anim calcmode="lin" valueType="num">
                                      <p:cBhvr>
                                        <p:cTn id="11" dur="500" fill="hold"/>
                                        <p:tgtEl>
                                          <p:spTgt spid="9"/>
                                        </p:tgtEl>
                                        <p:attrNameLst>
                                          <p:attrName>ppt_h</p:attrName>
                                        </p:attrNameLst>
                                      </p:cBhvr>
                                      <p:tavLst>
                                        <p:tav tm="0">
                                          <p:val>
                                            <p:fltVal val="0"/>
                                          </p:val>
                                        </p:tav>
                                        <p:tav tm="100000">
                                          <p:val>
                                            <p:strVal val="#ppt_h"/>
                                          </p:val>
                                        </p:tav>
                                      </p:tavLst>
                                    </p:anim>
                                    <p:animEffect transition="in" filter="fade">
                                      <p:cBhvr>
                                        <p:cTn id="12" dur="500"/>
                                        <p:tgtEl>
                                          <p:spTgt spid="9"/>
                                        </p:tgtEl>
                                      </p:cBhvr>
                                    </p:animEffect>
                                  </p:childTnLst>
                                  <p:subTnLst>
                                    <p:audio>
                                      <p:cMediaNode>
                                        <p:cTn display="0" masterRel="sameClick">
                                          <p:stCondLst>
                                            <p:cond evt="begin" delay="0">
                                              <p:tn val="8"/>
                                            </p:cond>
                                          </p:stCondLst>
                                          <p:endCondLst>
                                            <p:cond evt="onStopAudio" delay="0">
                                              <p:tgtEl>
                                                <p:sldTgt/>
                                              </p:tgtEl>
                                            </p:cond>
                                          </p:endCondLst>
                                        </p:cTn>
                                        <p:tgtEl>
                                          <p:sndTgt r:embed="rId4" name="chimes.wav"/>
                                        </p:tgtEl>
                                      </p:cMediaNode>
                                    </p:audio>
                                  </p:subTnLst>
                                </p:cTn>
                              </p:par>
                            </p:childTnLst>
                          </p:cTn>
                        </p:par>
                      </p:childTnLst>
                    </p:cTn>
                  </p:par>
                </p:childTnLst>
              </p:cTn>
              <p:nextCondLst>
                <p:cond evt="onClick" delay="0">
                  <p:tgtEl>
                    <p:spTgt spid="6"/>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224" descr="100+ Hình nền Slide đẹp 202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105" y="856456"/>
            <a:ext cx="9130169" cy="5145088"/>
          </a:xfrm>
          <a:prstGeom prst="rect">
            <a:avLst/>
          </a:prstGeom>
          <a:noFill/>
          <a:extLst>
            <a:ext uri="{909E8E84-426E-40DD-AFC4-6F175D3DCCD1}">
              <a14:hiddenFill xmlns:a14="http://schemas.microsoft.com/office/drawing/2010/main">
                <a:solidFill>
                  <a:srgbClr val="FFFFFF"/>
                </a:solidFill>
              </a14:hiddenFill>
            </a:ext>
          </a:extLst>
        </p:spPr>
      </p:pic>
      <p:grpSp>
        <p:nvGrpSpPr>
          <p:cNvPr id="8" name="组合 7"/>
          <p:cNvGrpSpPr/>
          <p:nvPr/>
        </p:nvGrpSpPr>
        <p:grpSpPr>
          <a:xfrm>
            <a:off x="476855" y="3199143"/>
            <a:ext cx="2126697" cy="1932119"/>
            <a:chOff x="2067317" y="1810431"/>
            <a:chExt cx="2488837" cy="2293259"/>
          </a:xfrm>
          <a:effectLst>
            <a:outerShdw blurRad="139700" dist="63500" dir="2700000" algn="tl" rotWithShape="0">
              <a:prstClr val="black">
                <a:alpha val="40000"/>
              </a:prstClr>
            </a:outerShdw>
          </a:effectLst>
        </p:grpSpPr>
        <p:sp>
          <p:nvSpPr>
            <p:cNvPr id="9" name="圆角矩形 8"/>
            <p:cNvSpPr/>
            <p:nvPr/>
          </p:nvSpPr>
          <p:spPr>
            <a:xfrm rot="2700000">
              <a:off x="2262896" y="1810432"/>
              <a:ext cx="2293258" cy="2293258"/>
            </a:xfrm>
            <a:prstGeom prst="roundRect">
              <a:avLst>
                <a:gd name="adj" fmla="val 12083"/>
              </a:avLst>
            </a:prstGeom>
            <a:solidFill>
              <a:srgbClr val="14436A"/>
            </a:solidFill>
            <a:ln w="22225" cap="flat" cmpd="sng" algn="ctr">
              <a:noFill/>
              <a:prstDash val="solid"/>
              <a:miter lim="800000"/>
            </a:ln>
            <a:effectLst/>
          </p:spPr>
          <p:txBody>
            <a:bodyPr rtlCol="0" anchor="ctr"/>
            <a:lstStyle/>
            <a:p>
              <a:pPr algn="ctr">
                <a:defRPr/>
              </a:pPr>
              <a:endParaRPr lang="zh-CN" altLang="en-US" sz="1500" kern="0" dirty="0">
                <a:solidFill>
                  <a:srgbClr val="14436A"/>
                </a:solidFill>
                <a:latin typeface="Arial"/>
                <a:ea typeface="微软雅黑" panose="020B0503020204020204" pitchFamily="34" charset="-122"/>
                <a:cs typeface="+mn-ea"/>
                <a:sym typeface="+mn-lt"/>
              </a:endParaRPr>
            </a:p>
          </p:txBody>
        </p:sp>
        <p:sp>
          <p:nvSpPr>
            <p:cNvPr id="10" name="圆角矩形 9"/>
            <p:cNvSpPr/>
            <p:nvPr/>
          </p:nvSpPr>
          <p:spPr>
            <a:xfrm rot="2700000">
              <a:off x="2067317" y="1810431"/>
              <a:ext cx="2293258" cy="2293258"/>
            </a:xfrm>
            <a:prstGeom prst="roundRect">
              <a:avLst>
                <a:gd name="adj" fmla="val 12083"/>
              </a:avLst>
            </a:prstGeom>
            <a:gradFill>
              <a:gsLst>
                <a:gs pos="0">
                  <a:sysClr val="window" lastClr="FFFFFF"/>
                </a:gs>
                <a:gs pos="100000">
                  <a:sysClr val="window" lastClr="FFFFFF">
                    <a:lumMod val="75000"/>
                  </a:sysClr>
                </a:gs>
              </a:gsLst>
              <a:lin ang="0" scaled="0"/>
            </a:gradFill>
            <a:ln w="22225" cap="flat" cmpd="sng" algn="ctr">
              <a:gradFill>
                <a:gsLst>
                  <a:gs pos="0">
                    <a:sysClr val="window" lastClr="FFFFFF"/>
                  </a:gs>
                  <a:gs pos="100000">
                    <a:sysClr val="window" lastClr="FFFFFF">
                      <a:lumMod val="75000"/>
                    </a:sysClr>
                  </a:gs>
                </a:gsLst>
                <a:lin ang="0" scaled="0"/>
              </a:gradFill>
              <a:prstDash val="solid"/>
              <a:miter lim="800000"/>
            </a:ln>
            <a:effectLst>
              <a:outerShdw blurRad="63500" dist="25400" dir="2700000" algn="tl" rotWithShape="0">
                <a:prstClr val="black">
                  <a:alpha val="40000"/>
                </a:prstClr>
              </a:outerShdw>
            </a:effectLst>
          </p:spPr>
          <p:txBody>
            <a:bodyPr rtlCol="0" anchor="ctr"/>
            <a:lstStyle/>
            <a:p>
              <a:pPr algn="ctr">
                <a:defRPr/>
              </a:pPr>
              <a:r>
                <a:rPr lang="en-US" altLang="zh-CN" sz="1500" kern="0">
                  <a:solidFill>
                    <a:srgbClr val="14436A"/>
                  </a:solidFill>
                  <a:latin typeface="Arial"/>
                  <a:ea typeface="微软雅黑" panose="020B0503020204020204" pitchFamily="34" charset="-122"/>
                  <a:cs typeface="+mn-ea"/>
                  <a:sym typeface="+mn-lt"/>
                </a:rPr>
                <a:t> </a:t>
              </a:r>
              <a:endParaRPr lang="zh-CN" altLang="en-US" sz="1500" kern="0" dirty="0">
                <a:solidFill>
                  <a:srgbClr val="14436A"/>
                </a:solidFill>
                <a:latin typeface="Arial"/>
                <a:ea typeface="微软雅黑" panose="020B0503020204020204" pitchFamily="34" charset="-122"/>
                <a:cs typeface="+mn-ea"/>
                <a:sym typeface="+mn-lt"/>
              </a:endParaRPr>
            </a:p>
          </p:txBody>
        </p:sp>
      </p:grpSp>
      <p:grpSp>
        <p:nvGrpSpPr>
          <p:cNvPr id="11" name="组合 10"/>
          <p:cNvGrpSpPr/>
          <p:nvPr/>
        </p:nvGrpSpPr>
        <p:grpSpPr>
          <a:xfrm>
            <a:off x="3319969" y="3127241"/>
            <a:ext cx="2246197" cy="2056324"/>
            <a:chOff x="2067317" y="1810431"/>
            <a:chExt cx="2488837" cy="2293259"/>
          </a:xfrm>
          <a:effectLst>
            <a:outerShdw blurRad="139700" dist="63500" dir="2700000" algn="tl" rotWithShape="0">
              <a:prstClr val="black">
                <a:alpha val="40000"/>
              </a:prstClr>
            </a:outerShdw>
          </a:effectLst>
        </p:grpSpPr>
        <p:sp>
          <p:nvSpPr>
            <p:cNvPr id="12" name="圆角矩形 11"/>
            <p:cNvSpPr/>
            <p:nvPr/>
          </p:nvSpPr>
          <p:spPr>
            <a:xfrm rot="2700000">
              <a:off x="2262896" y="1810432"/>
              <a:ext cx="2293258" cy="2293258"/>
            </a:xfrm>
            <a:prstGeom prst="roundRect">
              <a:avLst>
                <a:gd name="adj" fmla="val 12083"/>
              </a:avLst>
            </a:prstGeom>
            <a:solidFill>
              <a:schemeClr val="bg1">
                <a:lumMod val="95000"/>
              </a:schemeClr>
            </a:solidFill>
            <a:ln w="22225" cap="flat" cmpd="sng" algn="ctr">
              <a:noFill/>
              <a:prstDash val="solid"/>
              <a:miter lim="800000"/>
            </a:ln>
            <a:effectLst/>
          </p:spPr>
          <p:txBody>
            <a:bodyPr rtlCol="0" anchor="ctr"/>
            <a:lstStyle/>
            <a:p>
              <a:pPr algn="ctr">
                <a:defRPr/>
              </a:pPr>
              <a:endParaRPr lang="zh-CN" altLang="en-US" sz="1500" kern="0" dirty="0">
                <a:solidFill>
                  <a:prstClr val="white"/>
                </a:solidFill>
                <a:latin typeface="Arial"/>
                <a:ea typeface="微软雅黑" panose="020B0503020204020204" pitchFamily="34" charset="-122"/>
                <a:cs typeface="+mn-ea"/>
                <a:sym typeface="+mn-lt"/>
              </a:endParaRPr>
            </a:p>
          </p:txBody>
        </p:sp>
        <p:sp>
          <p:nvSpPr>
            <p:cNvPr id="13" name="圆角矩形 12"/>
            <p:cNvSpPr/>
            <p:nvPr/>
          </p:nvSpPr>
          <p:spPr>
            <a:xfrm rot="2700000">
              <a:off x="2067317" y="1810431"/>
              <a:ext cx="2293258" cy="2293258"/>
            </a:xfrm>
            <a:prstGeom prst="roundRect">
              <a:avLst>
                <a:gd name="adj" fmla="val 12083"/>
              </a:avLst>
            </a:prstGeom>
            <a:solidFill>
              <a:srgbClr val="123E61"/>
            </a:solidFill>
            <a:ln w="22225" cap="flat" cmpd="sng" algn="ctr">
              <a:gradFill>
                <a:gsLst>
                  <a:gs pos="0">
                    <a:sysClr val="window" lastClr="FFFFFF"/>
                  </a:gs>
                  <a:gs pos="100000">
                    <a:sysClr val="window" lastClr="FFFFFF">
                      <a:lumMod val="75000"/>
                    </a:sysClr>
                  </a:gs>
                </a:gsLst>
                <a:lin ang="0" scaled="0"/>
              </a:gradFill>
              <a:prstDash val="solid"/>
              <a:miter lim="800000"/>
            </a:ln>
            <a:effectLst>
              <a:outerShdw blurRad="63500" dist="25400" dir="2700000" algn="tl" rotWithShape="0">
                <a:prstClr val="black">
                  <a:alpha val="40000"/>
                </a:prstClr>
              </a:outerShdw>
            </a:effectLst>
          </p:spPr>
          <p:txBody>
            <a:bodyPr rtlCol="0" anchor="ctr"/>
            <a:lstStyle/>
            <a:p>
              <a:pPr algn="ctr">
                <a:defRPr/>
              </a:pPr>
              <a:r>
                <a:rPr lang="en-US" altLang="zh-CN" sz="1500" kern="0">
                  <a:solidFill>
                    <a:prstClr val="white"/>
                  </a:solidFill>
                  <a:latin typeface="Arial"/>
                  <a:ea typeface="微软雅黑" panose="020B0503020204020204" pitchFamily="34" charset="-122"/>
                  <a:cs typeface="+mn-ea"/>
                  <a:sym typeface="+mn-lt"/>
                </a:rPr>
                <a:t> </a:t>
              </a:r>
              <a:endParaRPr lang="zh-CN" altLang="en-US" sz="1500" kern="0" dirty="0">
                <a:solidFill>
                  <a:prstClr val="white"/>
                </a:solidFill>
                <a:latin typeface="Arial"/>
                <a:ea typeface="微软雅黑" panose="020B0503020204020204" pitchFamily="34" charset="-122"/>
                <a:cs typeface="+mn-ea"/>
                <a:sym typeface="+mn-lt"/>
              </a:endParaRPr>
            </a:p>
          </p:txBody>
        </p:sp>
      </p:grpSp>
      <p:grpSp>
        <p:nvGrpSpPr>
          <p:cNvPr id="14" name="组合 13"/>
          <p:cNvGrpSpPr/>
          <p:nvPr/>
        </p:nvGrpSpPr>
        <p:grpSpPr>
          <a:xfrm>
            <a:off x="6325960" y="3164767"/>
            <a:ext cx="2182799" cy="1980220"/>
            <a:chOff x="2067317" y="1810431"/>
            <a:chExt cx="2488837" cy="2293259"/>
          </a:xfrm>
          <a:effectLst>
            <a:outerShdw blurRad="139700" dist="63500" dir="2700000" algn="tl" rotWithShape="0">
              <a:prstClr val="black">
                <a:alpha val="40000"/>
              </a:prstClr>
            </a:outerShdw>
          </a:effectLst>
        </p:grpSpPr>
        <p:sp>
          <p:nvSpPr>
            <p:cNvPr id="15" name="圆角矩形 14"/>
            <p:cNvSpPr/>
            <p:nvPr/>
          </p:nvSpPr>
          <p:spPr>
            <a:xfrm rot="2700000">
              <a:off x="2262896" y="1810432"/>
              <a:ext cx="2293258" cy="2293258"/>
            </a:xfrm>
            <a:prstGeom prst="roundRect">
              <a:avLst>
                <a:gd name="adj" fmla="val 12083"/>
              </a:avLst>
            </a:prstGeom>
            <a:solidFill>
              <a:srgbClr val="14436A"/>
            </a:solidFill>
            <a:ln w="22225" cap="flat" cmpd="sng" algn="ctr">
              <a:noFill/>
              <a:prstDash val="solid"/>
              <a:miter lim="800000"/>
            </a:ln>
            <a:effectLst/>
          </p:spPr>
          <p:txBody>
            <a:bodyPr rtlCol="0" anchor="ctr"/>
            <a:lstStyle/>
            <a:p>
              <a:pPr algn="ctr">
                <a:defRPr/>
              </a:pPr>
              <a:endParaRPr lang="zh-CN" altLang="en-US" sz="1500" kern="0" dirty="0">
                <a:solidFill>
                  <a:srgbClr val="14436A"/>
                </a:solidFill>
                <a:latin typeface="Arial"/>
                <a:ea typeface="微软雅黑" panose="020B0503020204020204" pitchFamily="34" charset="-122"/>
                <a:cs typeface="+mn-ea"/>
                <a:sym typeface="+mn-lt"/>
              </a:endParaRPr>
            </a:p>
          </p:txBody>
        </p:sp>
        <p:sp>
          <p:nvSpPr>
            <p:cNvPr id="16" name="圆角矩形 15"/>
            <p:cNvSpPr/>
            <p:nvPr/>
          </p:nvSpPr>
          <p:spPr>
            <a:xfrm rot="2700000">
              <a:off x="2067317" y="1810431"/>
              <a:ext cx="2293258" cy="2293258"/>
            </a:xfrm>
            <a:prstGeom prst="roundRect">
              <a:avLst>
                <a:gd name="adj" fmla="val 12083"/>
              </a:avLst>
            </a:prstGeom>
            <a:gradFill>
              <a:gsLst>
                <a:gs pos="0">
                  <a:sysClr val="window" lastClr="FFFFFF"/>
                </a:gs>
                <a:gs pos="100000">
                  <a:sysClr val="window" lastClr="FFFFFF">
                    <a:lumMod val="75000"/>
                  </a:sysClr>
                </a:gs>
              </a:gsLst>
              <a:lin ang="0" scaled="0"/>
            </a:gradFill>
            <a:ln w="22225" cap="flat" cmpd="sng" algn="ctr">
              <a:gradFill>
                <a:gsLst>
                  <a:gs pos="0">
                    <a:sysClr val="window" lastClr="FFFFFF"/>
                  </a:gs>
                  <a:gs pos="100000">
                    <a:sysClr val="window" lastClr="FFFFFF">
                      <a:lumMod val="75000"/>
                    </a:sysClr>
                  </a:gs>
                </a:gsLst>
                <a:lin ang="0" scaled="0"/>
              </a:gradFill>
              <a:prstDash val="solid"/>
              <a:miter lim="800000"/>
            </a:ln>
            <a:effectLst>
              <a:outerShdw blurRad="63500" dist="25400" dir="2700000" algn="tl" rotWithShape="0">
                <a:prstClr val="black">
                  <a:alpha val="40000"/>
                </a:prstClr>
              </a:outerShdw>
            </a:effectLst>
          </p:spPr>
          <p:txBody>
            <a:bodyPr rtlCol="0" anchor="ctr"/>
            <a:lstStyle/>
            <a:p>
              <a:pPr algn="ctr">
                <a:defRPr/>
              </a:pPr>
              <a:r>
                <a:rPr lang="en-US" altLang="zh-CN" sz="1500" kern="0">
                  <a:solidFill>
                    <a:srgbClr val="14436A"/>
                  </a:solidFill>
                  <a:latin typeface="Arial"/>
                  <a:ea typeface="微软雅黑" panose="020B0503020204020204" pitchFamily="34" charset="-122"/>
                  <a:cs typeface="+mn-ea"/>
                  <a:sym typeface="+mn-lt"/>
                </a:rPr>
                <a:t> </a:t>
              </a:r>
              <a:endParaRPr lang="zh-CN" altLang="en-US" sz="1500" kern="0" dirty="0">
                <a:solidFill>
                  <a:srgbClr val="14436A"/>
                </a:solidFill>
                <a:latin typeface="Arial"/>
                <a:ea typeface="微软雅黑" panose="020B0503020204020204" pitchFamily="34" charset="-122"/>
                <a:cs typeface="+mn-ea"/>
                <a:sym typeface="+mn-lt"/>
              </a:endParaRPr>
            </a:p>
          </p:txBody>
        </p:sp>
      </p:grpSp>
      <p:sp>
        <p:nvSpPr>
          <p:cNvPr id="3" name="TextBox 2"/>
          <p:cNvSpPr txBox="1"/>
          <p:nvPr/>
        </p:nvSpPr>
        <p:spPr>
          <a:xfrm>
            <a:off x="1041247" y="908720"/>
            <a:ext cx="1588897" cy="523220"/>
          </a:xfrm>
          <a:prstGeom prst="rect">
            <a:avLst/>
          </a:prstGeom>
          <a:noFill/>
        </p:spPr>
        <p:txBody>
          <a:bodyPr wrap="none" rtlCol="0">
            <a:spAutoFit/>
          </a:bodyPr>
          <a:lstStyle/>
          <a:p>
            <a:pPr>
              <a:defRPr/>
            </a:pPr>
            <a:r>
              <a:rPr lang="en-US" sz="2800" i="1" dirty="0" err="1">
                <a:solidFill>
                  <a:srgbClr val="FF0000"/>
                </a:solidFill>
                <a:latin typeface="Times New Roman"/>
              </a:rPr>
              <a:t>Chú</a:t>
            </a:r>
            <a:r>
              <a:rPr lang="en-US" sz="2800" i="1" dirty="0">
                <a:solidFill>
                  <a:srgbClr val="FF0000"/>
                </a:solidFill>
                <a:latin typeface="Times New Roman"/>
              </a:rPr>
              <a:t> </a:t>
            </a:r>
            <a:r>
              <a:rPr lang="en-US" sz="2800" i="1" dirty="0" err="1">
                <a:solidFill>
                  <a:srgbClr val="FF0000"/>
                </a:solidFill>
                <a:latin typeface="Times New Roman"/>
              </a:rPr>
              <a:t>thích</a:t>
            </a:r>
            <a:endParaRPr lang="en-US" sz="2800" i="1" dirty="0">
              <a:solidFill>
                <a:srgbClr val="FF0000"/>
              </a:solidFill>
              <a:latin typeface="Times New Roman"/>
            </a:endParaRPr>
          </a:p>
        </p:txBody>
      </p:sp>
      <p:pic>
        <p:nvPicPr>
          <p:cNvPr id="18" name="Picture 4" descr="Trẻ Em, Học Tập, Học Bài, Giáo Dục, Tải hình PNG 109 - Free.Vector6.com"/>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91813" y="2507653"/>
            <a:ext cx="2638381" cy="23175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0" descr="Trẻ Em, Mầm Non, Đọc Sách, Học Tập, Cô Bé, Tải hình PNG 342 -  Free.Vector6.com"/>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94124" y="3164767"/>
            <a:ext cx="1999818" cy="20008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21" descr="A picture containing toy, doll&#10;&#10;Description automatically generated">
            <a:extLst>
              <a:ext uri="{FF2B5EF4-FFF2-40B4-BE49-F238E27FC236}">
                <a16:creationId xmlns:a16="http://schemas.microsoft.com/office/drawing/2014/main" id="{7BFEE031-360F-4D5F-904A-32B86E7ACC2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385854" y="2898521"/>
            <a:ext cx="1926665" cy="1926665"/>
          </a:xfrm>
          <a:prstGeom prst="rect">
            <a:avLst/>
          </a:prstGeom>
        </p:spPr>
      </p:pic>
      <p:sp>
        <p:nvSpPr>
          <p:cNvPr id="7" name="Cloud Callout 6"/>
          <p:cNvSpPr/>
          <p:nvPr/>
        </p:nvSpPr>
        <p:spPr>
          <a:xfrm>
            <a:off x="783972" y="1389216"/>
            <a:ext cx="2628292" cy="1261732"/>
          </a:xfrm>
          <a:prstGeom prst="cloudCallout">
            <a:avLst/>
          </a:prstGeom>
          <a:solidFill>
            <a:srgbClr val="F8FFB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dirty="0" err="1">
                <a:solidFill>
                  <a:srgbClr val="0000FF"/>
                </a:solidFill>
              </a:rPr>
              <a:t>Hoạt</a:t>
            </a:r>
            <a:r>
              <a:rPr lang="en-US" sz="2600" dirty="0">
                <a:solidFill>
                  <a:srgbClr val="0000FF"/>
                </a:solidFill>
              </a:rPr>
              <a:t> </a:t>
            </a:r>
            <a:r>
              <a:rPr lang="en-US" sz="2600" dirty="0" err="1">
                <a:solidFill>
                  <a:srgbClr val="0000FF"/>
                </a:solidFill>
              </a:rPr>
              <a:t>động</a:t>
            </a:r>
            <a:r>
              <a:rPr lang="en-US" sz="2600" dirty="0">
                <a:solidFill>
                  <a:srgbClr val="0000FF"/>
                </a:solidFill>
              </a:rPr>
              <a:t> </a:t>
            </a:r>
            <a:r>
              <a:rPr lang="en-US" sz="2600" dirty="0" err="1">
                <a:solidFill>
                  <a:srgbClr val="0000FF"/>
                </a:solidFill>
              </a:rPr>
              <a:t>cá</a:t>
            </a:r>
            <a:r>
              <a:rPr lang="en-US" sz="2600" dirty="0">
                <a:solidFill>
                  <a:srgbClr val="0000FF"/>
                </a:solidFill>
              </a:rPr>
              <a:t> </a:t>
            </a:r>
            <a:r>
              <a:rPr lang="en-US" sz="2600" dirty="0" err="1">
                <a:solidFill>
                  <a:srgbClr val="0000FF"/>
                </a:solidFill>
              </a:rPr>
              <a:t>nhân</a:t>
            </a:r>
            <a:endParaRPr lang="en-US" sz="2600" dirty="0">
              <a:solidFill>
                <a:srgbClr val="0000FF"/>
              </a:solidFill>
            </a:endParaRPr>
          </a:p>
        </p:txBody>
      </p:sp>
      <p:sp>
        <p:nvSpPr>
          <p:cNvPr id="30" name="Cloud Callout 29"/>
          <p:cNvSpPr/>
          <p:nvPr/>
        </p:nvSpPr>
        <p:spPr>
          <a:xfrm>
            <a:off x="3676239" y="1317569"/>
            <a:ext cx="2628292" cy="1261732"/>
          </a:xfrm>
          <a:prstGeom prst="cloudCallout">
            <a:avLst/>
          </a:prstGeom>
          <a:solidFill>
            <a:srgbClr val="F8FFB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dirty="0" err="1">
                <a:solidFill>
                  <a:srgbClr val="0000FF"/>
                </a:solidFill>
              </a:rPr>
              <a:t>Hoạt</a:t>
            </a:r>
            <a:r>
              <a:rPr lang="en-US" sz="2600" dirty="0">
                <a:solidFill>
                  <a:srgbClr val="0000FF"/>
                </a:solidFill>
              </a:rPr>
              <a:t> </a:t>
            </a:r>
            <a:r>
              <a:rPr lang="en-US" sz="2600" dirty="0" err="1">
                <a:solidFill>
                  <a:srgbClr val="0000FF"/>
                </a:solidFill>
              </a:rPr>
              <a:t>động</a:t>
            </a:r>
            <a:r>
              <a:rPr lang="en-US" sz="2600" dirty="0">
                <a:solidFill>
                  <a:srgbClr val="0000FF"/>
                </a:solidFill>
              </a:rPr>
              <a:t> </a:t>
            </a:r>
            <a:r>
              <a:rPr lang="en-US" sz="2600" dirty="0" err="1">
                <a:solidFill>
                  <a:srgbClr val="0000FF"/>
                </a:solidFill>
              </a:rPr>
              <a:t>cặp</a:t>
            </a:r>
            <a:r>
              <a:rPr lang="en-US" sz="2600" dirty="0">
                <a:solidFill>
                  <a:srgbClr val="0000FF"/>
                </a:solidFill>
              </a:rPr>
              <a:t> </a:t>
            </a:r>
            <a:r>
              <a:rPr lang="en-US" sz="2600" dirty="0" err="1">
                <a:solidFill>
                  <a:srgbClr val="0000FF"/>
                </a:solidFill>
              </a:rPr>
              <a:t>đôi</a:t>
            </a:r>
            <a:endParaRPr lang="en-US" sz="2600" dirty="0">
              <a:solidFill>
                <a:srgbClr val="0000FF"/>
              </a:solidFill>
            </a:endParaRPr>
          </a:p>
        </p:txBody>
      </p:sp>
      <p:sp>
        <p:nvSpPr>
          <p:cNvPr id="32" name="Cloud Callout 31"/>
          <p:cNvSpPr/>
          <p:nvPr/>
        </p:nvSpPr>
        <p:spPr>
          <a:xfrm>
            <a:off x="6517981" y="1389216"/>
            <a:ext cx="2628292" cy="1261732"/>
          </a:xfrm>
          <a:prstGeom prst="cloudCallout">
            <a:avLst/>
          </a:prstGeom>
          <a:solidFill>
            <a:srgbClr val="F8FFB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dirty="0" err="1">
                <a:solidFill>
                  <a:srgbClr val="0000FF"/>
                </a:solidFill>
              </a:rPr>
              <a:t>Hoạt</a:t>
            </a:r>
            <a:r>
              <a:rPr lang="en-US" sz="2600" dirty="0">
                <a:solidFill>
                  <a:srgbClr val="0000FF"/>
                </a:solidFill>
              </a:rPr>
              <a:t> </a:t>
            </a:r>
            <a:r>
              <a:rPr lang="en-US" sz="2600" dirty="0" err="1">
                <a:solidFill>
                  <a:srgbClr val="0000FF"/>
                </a:solidFill>
              </a:rPr>
              <a:t>động</a:t>
            </a:r>
            <a:r>
              <a:rPr lang="en-US" sz="2600" dirty="0">
                <a:solidFill>
                  <a:srgbClr val="0000FF"/>
                </a:solidFill>
              </a:rPr>
              <a:t> </a:t>
            </a:r>
            <a:r>
              <a:rPr lang="en-US" sz="2600" dirty="0" err="1">
                <a:solidFill>
                  <a:srgbClr val="0000FF"/>
                </a:solidFill>
              </a:rPr>
              <a:t>nhóm</a:t>
            </a:r>
            <a:endParaRPr lang="en-US" sz="2600" dirty="0">
              <a:solidFill>
                <a:srgbClr val="0000FF"/>
              </a:solidFill>
            </a:endParaRPr>
          </a:p>
        </p:txBody>
      </p:sp>
    </p:spTree>
    <p:custDataLst>
      <p:tags r:id="rId1"/>
    </p:custDataLst>
    <p:extLst>
      <p:ext uri="{BB962C8B-B14F-4D97-AF65-F5344CB8AC3E}">
        <p14:creationId xmlns:p14="http://schemas.microsoft.com/office/powerpoint/2010/main" val="388724906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wipe(down)">
                                      <p:cBhvr>
                                        <p:cTn id="10" dur="500"/>
                                        <p:tgtEl>
                                          <p:spTgt spid="19"/>
                                        </p:tgtEl>
                                      </p:cBhvr>
                                    </p:animEffect>
                                  </p:childTnLst>
                                </p:cTn>
                              </p:par>
                            </p:childTnLst>
                          </p:cTn>
                        </p:par>
                        <p:par>
                          <p:cTn id="11" fill="hold">
                            <p:stCondLst>
                              <p:cond delay="500"/>
                            </p:stCondLst>
                            <p:childTnLst>
                              <p:par>
                                <p:cTn id="12" presetID="22" presetClass="entr" presetSubtype="4" fill="hold" grpId="0"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down)">
                                      <p:cBhvr>
                                        <p:cTn id="14" dur="500"/>
                                        <p:tgtEl>
                                          <p:spTgt spid="7"/>
                                        </p:tgtEl>
                                      </p:cBhvr>
                                    </p:animEffect>
                                  </p:childTnLst>
                                </p:cTn>
                              </p:par>
                            </p:childTnLst>
                          </p:cTn>
                        </p:par>
                        <p:par>
                          <p:cTn id="15" fill="hold">
                            <p:stCondLst>
                              <p:cond delay="1000"/>
                            </p:stCondLst>
                            <p:childTnLst>
                              <p:par>
                                <p:cTn id="16" presetID="23" presetClass="entr" presetSubtype="16" fill="hold" nodeType="afterEffect">
                                  <p:stCondLst>
                                    <p:cond delay="0"/>
                                  </p:stCondLst>
                                  <p:childTnLst>
                                    <p:set>
                                      <p:cBhvr>
                                        <p:cTn id="17" dur="1" fill="hold">
                                          <p:stCondLst>
                                            <p:cond delay="0"/>
                                          </p:stCondLst>
                                        </p:cTn>
                                        <p:tgtEl>
                                          <p:spTgt spid="11"/>
                                        </p:tgtEl>
                                        <p:attrNameLst>
                                          <p:attrName>style.visibility</p:attrName>
                                        </p:attrNameLst>
                                      </p:cBhvr>
                                      <p:to>
                                        <p:strVal val="visible"/>
                                      </p:to>
                                    </p:set>
                                    <p:anim calcmode="lin" valueType="num">
                                      <p:cBhvr>
                                        <p:cTn id="18" dur="500" fill="hold"/>
                                        <p:tgtEl>
                                          <p:spTgt spid="11"/>
                                        </p:tgtEl>
                                        <p:attrNameLst>
                                          <p:attrName>ppt_w</p:attrName>
                                        </p:attrNameLst>
                                      </p:cBhvr>
                                      <p:tavLst>
                                        <p:tav tm="0">
                                          <p:val>
                                            <p:fltVal val="0"/>
                                          </p:val>
                                        </p:tav>
                                        <p:tav tm="100000">
                                          <p:val>
                                            <p:strVal val="#ppt_w"/>
                                          </p:val>
                                        </p:tav>
                                      </p:tavLst>
                                    </p:anim>
                                    <p:anim calcmode="lin" valueType="num">
                                      <p:cBhvr>
                                        <p:cTn id="19" dur="500" fill="hold"/>
                                        <p:tgtEl>
                                          <p:spTgt spid="11"/>
                                        </p:tgtEl>
                                        <p:attrNameLst>
                                          <p:attrName>ppt_h</p:attrName>
                                        </p:attrNameLst>
                                      </p:cBhvr>
                                      <p:tavLst>
                                        <p:tav tm="0">
                                          <p:val>
                                            <p:fltVal val="0"/>
                                          </p:val>
                                        </p:tav>
                                        <p:tav tm="100000">
                                          <p:val>
                                            <p:strVal val="#ppt_h"/>
                                          </p:val>
                                        </p:tav>
                                      </p:tavLst>
                                    </p:anim>
                                  </p:childTnLst>
                                </p:cTn>
                              </p:par>
                              <p:par>
                                <p:cTn id="20" presetID="23" presetClass="entr" presetSubtype="16" fill="hold" nodeType="withEffect">
                                  <p:stCondLst>
                                    <p:cond delay="0"/>
                                  </p:stCondLst>
                                  <p:childTnLst>
                                    <p:set>
                                      <p:cBhvr>
                                        <p:cTn id="21" dur="1" fill="hold">
                                          <p:stCondLst>
                                            <p:cond delay="0"/>
                                          </p:stCondLst>
                                        </p:cTn>
                                        <p:tgtEl>
                                          <p:spTgt spid="18"/>
                                        </p:tgtEl>
                                        <p:attrNameLst>
                                          <p:attrName>style.visibility</p:attrName>
                                        </p:attrNameLst>
                                      </p:cBhvr>
                                      <p:to>
                                        <p:strVal val="visible"/>
                                      </p:to>
                                    </p:set>
                                    <p:anim calcmode="lin" valueType="num">
                                      <p:cBhvr>
                                        <p:cTn id="22" dur="500" fill="hold"/>
                                        <p:tgtEl>
                                          <p:spTgt spid="18"/>
                                        </p:tgtEl>
                                        <p:attrNameLst>
                                          <p:attrName>ppt_w</p:attrName>
                                        </p:attrNameLst>
                                      </p:cBhvr>
                                      <p:tavLst>
                                        <p:tav tm="0">
                                          <p:val>
                                            <p:fltVal val="0"/>
                                          </p:val>
                                        </p:tav>
                                        <p:tav tm="100000">
                                          <p:val>
                                            <p:strVal val="#ppt_w"/>
                                          </p:val>
                                        </p:tav>
                                      </p:tavLst>
                                    </p:anim>
                                    <p:anim calcmode="lin" valueType="num">
                                      <p:cBhvr>
                                        <p:cTn id="23" dur="500" fill="hold"/>
                                        <p:tgtEl>
                                          <p:spTgt spid="18"/>
                                        </p:tgtEl>
                                        <p:attrNameLst>
                                          <p:attrName>ppt_h</p:attrName>
                                        </p:attrNameLst>
                                      </p:cBhvr>
                                      <p:tavLst>
                                        <p:tav tm="0">
                                          <p:val>
                                            <p:fltVal val="0"/>
                                          </p:val>
                                        </p:tav>
                                        <p:tav tm="100000">
                                          <p:val>
                                            <p:strVal val="#ppt_h"/>
                                          </p:val>
                                        </p:tav>
                                      </p:tavLst>
                                    </p:anim>
                                  </p:childTnLst>
                                </p:cTn>
                              </p:par>
                            </p:childTnLst>
                          </p:cTn>
                        </p:par>
                        <p:par>
                          <p:cTn id="24" fill="hold">
                            <p:stCondLst>
                              <p:cond delay="1500"/>
                            </p:stCondLst>
                            <p:childTnLst>
                              <p:par>
                                <p:cTn id="25" presetID="23" presetClass="entr" presetSubtype="16" fill="hold" grpId="0" nodeType="afterEffect">
                                  <p:stCondLst>
                                    <p:cond delay="0"/>
                                  </p:stCondLst>
                                  <p:childTnLst>
                                    <p:set>
                                      <p:cBhvr>
                                        <p:cTn id="26" dur="1" fill="hold">
                                          <p:stCondLst>
                                            <p:cond delay="0"/>
                                          </p:stCondLst>
                                        </p:cTn>
                                        <p:tgtEl>
                                          <p:spTgt spid="30"/>
                                        </p:tgtEl>
                                        <p:attrNameLst>
                                          <p:attrName>style.visibility</p:attrName>
                                        </p:attrNameLst>
                                      </p:cBhvr>
                                      <p:to>
                                        <p:strVal val="visible"/>
                                      </p:to>
                                    </p:set>
                                    <p:anim calcmode="lin" valueType="num">
                                      <p:cBhvr>
                                        <p:cTn id="27" dur="500" fill="hold"/>
                                        <p:tgtEl>
                                          <p:spTgt spid="30"/>
                                        </p:tgtEl>
                                        <p:attrNameLst>
                                          <p:attrName>ppt_w</p:attrName>
                                        </p:attrNameLst>
                                      </p:cBhvr>
                                      <p:tavLst>
                                        <p:tav tm="0">
                                          <p:val>
                                            <p:fltVal val="0"/>
                                          </p:val>
                                        </p:tav>
                                        <p:tav tm="100000">
                                          <p:val>
                                            <p:strVal val="#ppt_w"/>
                                          </p:val>
                                        </p:tav>
                                      </p:tavLst>
                                    </p:anim>
                                    <p:anim calcmode="lin" valueType="num">
                                      <p:cBhvr>
                                        <p:cTn id="28" dur="500" fill="hold"/>
                                        <p:tgtEl>
                                          <p:spTgt spid="30"/>
                                        </p:tgtEl>
                                        <p:attrNameLst>
                                          <p:attrName>ppt_h</p:attrName>
                                        </p:attrNameLst>
                                      </p:cBhvr>
                                      <p:tavLst>
                                        <p:tav tm="0">
                                          <p:val>
                                            <p:fltVal val="0"/>
                                          </p:val>
                                        </p:tav>
                                        <p:tav tm="100000">
                                          <p:val>
                                            <p:strVal val="#ppt_h"/>
                                          </p:val>
                                        </p:tav>
                                      </p:tavLst>
                                    </p:anim>
                                  </p:childTnLst>
                                </p:cTn>
                              </p:par>
                            </p:childTnLst>
                          </p:cTn>
                        </p:par>
                        <p:par>
                          <p:cTn id="29" fill="hold">
                            <p:stCondLst>
                              <p:cond delay="2000"/>
                            </p:stCondLst>
                            <p:childTnLst>
                              <p:par>
                                <p:cTn id="30" presetID="45" presetClass="entr" presetSubtype="0" fill="hold" nodeType="after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2000"/>
                                        <p:tgtEl>
                                          <p:spTgt spid="14"/>
                                        </p:tgtEl>
                                      </p:cBhvr>
                                    </p:animEffect>
                                    <p:anim calcmode="lin" valueType="num">
                                      <p:cBhvr>
                                        <p:cTn id="33" dur="2000" fill="hold"/>
                                        <p:tgtEl>
                                          <p:spTgt spid="14"/>
                                        </p:tgtEl>
                                        <p:attrNameLst>
                                          <p:attrName>ppt_w</p:attrName>
                                        </p:attrNameLst>
                                      </p:cBhvr>
                                      <p:tavLst>
                                        <p:tav tm="0" fmla="#ppt_w*sin(2.5*pi*$)">
                                          <p:val>
                                            <p:fltVal val="0"/>
                                          </p:val>
                                        </p:tav>
                                        <p:tav tm="100000">
                                          <p:val>
                                            <p:fltVal val="1"/>
                                          </p:val>
                                        </p:tav>
                                      </p:tavLst>
                                    </p:anim>
                                    <p:anim calcmode="lin" valueType="num">
                                      <p:cBhvr>
                                        <p:cTn id="34" dur="2000" fill="hold"/>
                                        <p:tgtEl>
                                          <p:spTgt spid="14"/>
                                        </p:tgtEl>
                                        <p:attrNameLst>
                                          <p:attrName>ppt_h</p:attrName>
                                        </p:attrNameLst>
                                      </p:cBhvr>
                                      <p:tavLst>
                                        <p:tav tm="0">
                                          <p:val>
                                            <p:strVal val="#ppt_h"/>
                                          </p:val>
                                        </p:tav>
                                        <p:tav tm="100000">
                                          <p:val>
                                            <p:strVal val="#ppt_h"/>
                                          </p:val>
                                        </p:tav>
                                      </p:tavLst>
                                    </p:anim>
                                  </p:childTnLst>
                                </p:cTn>
                              </p:par>
                              <p:par>
                                <p:cTn id="35" presetID="45" presetClass="entr" presetSubtype="0" fill="hold" nodeType="with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fade">
                                      <p:cBhvr>
                                        <p:cTn id="37" dur="2000"/>
                                        <p:tgtEl>
                                          <p:spTgt spid="22"/>
                                        </p:tgtEl>
                                      </p:cBhvr>
                                    </p:animEffect>
                                    <p:anim calcmode="lin" valueType="num">
                                      <p:cBhvr>
                                        <p:cTn id="38" dur="2000" fill="hold"/>
                                        <p:tgtEl>
                                          <p:spTgt spid="22"/>
                                        </p:tgtEl>
                                        <p:attrNameLst>
                                          <p:attrName>ppt_w</p:attrName>
                                        </p:attrNameLst>
                                      </p:cBhvr>
                                      <p:tavLst>
                                        <p:tav tm="0" fmla="#ppt_w*sin(2.5*pi*$)">
                                          <p:val>
                                            <p:fltVal val="0"/>
                                          </p:val>
                                        </p:tav>
                                        <p:tav tm="100000">
                                          <p:val>
                                            <p:fltVal val="1"/>
                                          </p:val>
                                        </p:tav>
                                      </p:tavLst>
                                    </p:anim>
                                    <p:anim calcmode="lin" valueType="num">
                                      <p:cBhvr>
                                        <p:cTn id="39" dur="2000" fill="hold"/>
                                        <p:tgtEl>
                                          <p:spTgt spid="22"/>
                                        </p:tgtEl>
                                        <p:attrNameLst>
                                          <p:attrName>ppt_h</p:attrName>
                                        </p:attrNameLst>
                                      </p:cBhvr>
                                      <p:tavLst>
                                        <p:tav tm="0">
                                          <p:val>
                                            <p:strVal val="#ppt_h"/>
                                          </p:val>
                                        </p:tav>
                                        <p:tav tm="100000">
                                          <p:val>
                                            <p:strVal val="#ppt_h"/>
                                          </p:val>
                                        </p:tav>
                                      </p:tavLst>
                                    </p:anim>
                                  </p:childTnLst>
                                </p:cTn>
                              </p:par>
                            </p:childTnLst>
                          </p:cTn>
                        </p:par>
                        <p:par>
                          <p:cTn id="40" fill="hold">
                            <p:stCondLst>
                              <p:cond delay="4000"/>
                            </p:stCondLst>
                            <p:childTnLst>
                              <p:par>
                                <p:cTn id="41" presetID="45" presetClass="entr" presetSubtype="0" fill="hold" grpId="0" nodeType="afterEffect">
                                  <p:stCondLst>
                                    <p:cond delay="0"/>
                                  </p:stCondLst>
                                  <p:childTnLst>
                                    <p:set>
                                      <p:cBhvr>
                                        <p:cTn id="42" dur="1" fill="hold">
                                          <p:stCondLst>
                                            <p:cond delay="0"/>
                                          </p:stCondLst>
                                        </p:cTn>
                                        <p:tgtEl>
                                          <p:spTgt spid="32"/>
                                        </p:tgtEl>
                                        <p:attrNameLst>
                                          <p:attrName>style.visibility</p:attrName>
                                        </p:attrNameLst>
                                      </p:cBhvr>
                                      <p:to>
                                        <p:strVal val="visible"/>
                                      </p:to>
                                    </p:set>
                                    <p:animEffect transition="in" filter="fade">
                                      <p:cBhvr>
                                        <p:cTn id="43" dur="2000"/>
                                        <p:tgtEl>
                                          <p:spTgt spid="32"/>
                                        </p:tgtEl>
                                      </p:cBhvr>
                                    </p:animEffect>
                                    <p:anim calcmode="lin" valueType="num">
                                      <p:cBhvr>
                                        <p:cTn id="44" dur="2000" fill="hold"/>
                                        <p:tgtEl>
                                          <p:spTgt spid="32"/>
                                        </p:tgtEl>
                                        <p:attrNameLst>
                                          <p:attrName>ppt_w</p:attrName>
                                        </p:attrNameLst>
                                      </p:cBhvr>
                                      <p:tavLst>
                                        <p:tav tm="0" fmla="#ppt_w*sin(2.5*pi*$)">
                                          <p:val>
                                            <p:fltVal val="0"/>
                                          </p:val>
                                        </p:tav>
                                        <p:tav tm="100000">
                                          <p:val>
                                            <p:fltVal val="1"/>
                                          </p:val>
                                        </p:tav>
                                      </p:tavLst>
                                    </p:anim>
                                    <p:anim calcmode="lin" valueType="num">
                                      <p:cBhvr>
                                        <p:cTn id="45" dur="2000" fill="hold"/>
                                        <p:tgtEl>
                                          <p:spTgt spid="3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0" grpId="0" animBg="1"/>
      <p:bldP spid="3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3" y="0"/>
            <a:ext cx="9144001" cy="6858000"/>
          </a:xfrm>
          <a:prstGeom prst="rect">
            <a:avLst/>
          </a:prstGeom>
        </p:spPr>
      </p:pic>
      <p:pic>
        <p:nvPicPr>
          <p:cNvPr id="6" name="Picture 5"/>
          <p:cNvPicPr>
            <a:picLocks noChangeAspect="1"/>
          </p:cNvPicPr>
          <p:nvPr/>
        </p:nvPicPr>
        <p:blipFill rotWithShape="1">
          <a:blip r:embed="rId5" cstate="print">
            <a:extLst>
              <a:ext uri="{28A0092B-C50C-407E-A947-70E740481C1C}">
                <a14:useLocalDpi xmlns:a14="http://schemas.microsoft.com/office/drawing/2010/main" val="0"/>
              </a:ext>
            </a:extLst>
          </a:blip>
          <a:srcRect b="8889"/>
          <a:stretch/>
        </p:blipFill>
        <p:spPr>
          <a:xfrm>
            <a:off x="-3" y="1"/>
            <a:ext cx="1835239" cy="2122459"/>
          </a:xfrm>
          <a:prstGeom prst="rect">
            <a:avLst/>
          </a:prstGeom>
        </p:spPr>
      </p:pic>
      <p:sp>
        <p:nvSpPr>
          <p:cNvPr id="4" name="Rectangle 3"/>
          <p:cNvSpPr/>
          <p:nvPr/>
        </p:nvSpPr>
        <p:spPr>
          <a:xfrm>
            <a:off x="251517" y="1955475"/>
            <a:ext cx="8640960" cy="4832092"/>
          </a:xfrm>
          <a:prstGeom prst="rect">
            <a:avLst/>
          </a:prstGeom>
          <a:ln w="57150">
            <a:solidFill>
              <a:srgbClr val="C00000"/>
            </a:solidFill>
          </a:ln>
        </p:spPr>
        <p:txBody>
          <a:bodyPr wrap="square">
            <a:spAutoFit/>
          </a:bodyPr>
          <a:lstStyle/>
          <a:p>
            <a:r>
              <a:rPr lang="vi-VN" sz="2800" dirty="0">
                <a:solidFill>
                  <a:srgbClr val="C00000"/>
                </a:solidFill>
                <a:latin typeface="Times New Roman" pitchFamily="18" charset="0"/>
                <a:cs typeface="Times New Roman" pitchFamily="18" charset="0"/>
              </a:rPr>
              <a:t>Chuẩn bị món trứng tráng:</a:t>
            </a:r>
            <a:endParaRPr lang="en-US" sz="2800" dirty="0">
              <a:solidFill>
                <a:srgbClr val="C00000"/>
              </a:solidFill>
              <a:latin typeface="Times New Roman" pitchFamily="18" charset="0"/>
              <a:cs typeface="Times New Roman" pitchFamily="18" charset="0"/>
            </a:endParaRPr>
          </a:p>
          <a:p>
            <a:r>
              <a:rPr lang="vi-VN" sz="2800" dirty="0">
                <a:solidFill>
                  <a:srgbClr val="C00000"/>
                </a:solidFill>
                <a:latin typeface="Times New Roman" pitchFamily="18" charset="0"/>
                <a:cs typeface="Times New Roman" pitchFamily="18" charset="0"/>
              </a:rPr>
              <a:t>- Đầu vào: Trứng, dầu ăn, muối và hành.</a:t>
            </a:r>
            <a:endParaRPr lang="en-US" sz="2800" dirty="0">
              <a:solidFill>
                <a:srgbClr val="C00000"/>
              </a:solidFill>
              <a:latin typeface="Times New Roman" pitchFamily="18" charset="0"/>
              <a:cs typeface="Times New Roman" pitchFamily="18" charset="0"/>
            </a:endParaRPr>
          </a:p>
          <a:p>
            <a:r>
              <a:rPr lang="vi-VN" sz="2800" dirty="0">
                <a:solidFill>
                  <a:srgbClr val="C00000"/>
                </a:solidFill>
                <a:latin typeface="Times New Roman" pitchFamily="18" charset="0"/>
                <a:cs typeface="Times New Roman" pitchFamily="18" charset="0"/>
              </a:rPr>
              <a:t>- Đầu ra: Trứng tráng.</a:t>
            </a:r>
            <a:endParaRPr lang="en-US" sz="2800" dirty="0">
              <a:solidFill>
                <a:srgbClr val="C00000"/>
              </a:solidFill>
              <a:latin typeface="Times New Roman" pitchFamily="18" charset="0"/>
              <a:cs typeface="Times New Roman" pitchFamily="18" charset="0"/>
            </a:endParaRPr>
          </a:p>
          <a:p>
            <a:r>
              <a:rPr lang="en-US" sz="2800" dirty="0">
                <a:solidFill>
                  <a:srgbClr val="C00000"/>
                </a:solidFill>
                <a:latin typeface="Times New Roman" pitchFamily="18" charset="0"/>
                <a:cs typeface="Times New Roman" pitchFamily="18" charset="0"/>
                <a:sym typeface="Wingdings"/>
              </a:rPr>
              <a:t></a:t>
            </a:r>
            <a:r>
              <a:rPr lang="vi-VN" sz="2800" dirty="0">
                <a:solidFill>
                  <a:srgbClr val="C00000"/>
                </a:solidFill>
                <a:latin typeface="Times New Roman" pitchFamily="18" charset="0"/>
                <a:cs typeface="Times New Roman" pitchFamily="18" charset="0"/>
              </a:rPr>
              <a:t> Đập trứng, tách vỏ và cho trứng vào bát.</a:t>
            </a:r>
            <a:endParaRPr lang="en-US" sz="2800" dirty="0">
              <a:solidFill>
                <a:srgbClr val="C00000"/>
              </a:solidFill>
              <a:latin typeface="Times New Roman" pitchFamily="18" charset="0"/>
              <a:cs typeface="Times New Roman" pitchFamily="18" charset="0"/>
            </a:endParaRPr>
          </a:p>
          <a:p>
            <a:r>
              <a:rPr lang="en-US" sz="2800" dirty="0">
                <a:solidFill>
                  <a:srgbClr val="C00000"/>
                </a:solidFill>
                <a:latin typeface="Times New Roman" pitchFamily="18" charset="0"/>
                <a:cs typeface="Times New Roman" pitchFamily="18" charset="0"/>
                <a:sym typeface="Wingdings"/>
              </a:rPr>
              <a:t></a:t>
            </a:r>
            <a:r>
              <a:rPr lang="vi-VN" sz="2800" dirty="0">
                <a:solidFill>
                  <a:srgbClr val="C00000"/>
                </a:solidFill>
                <a:latin typeface="Times New Roman" pitchFamily="18" charset="0"/>
                <a:cs typeface="Times New Roman" pitchFamily="18" charset="0"/>
              </a:rPr>
              <a:t> Cho ít muối và hành lá thái nhỏ. Dùng đũa khuấy mạnh cho đến khi đều.</a:t>
            </a:r>
            <a:endParaRPr lang="en-US" sz="2800" dirty="0">
              <a:solidFill>
                <a:srgbClr val="C00000"/>
              </a:solidFill>
              <a:latin typeface="Times New Roman" pitchFamily="18" charset="0"/>
              <a:cs typeface="Times New Roman" pitchFamily="18" charset="0"/>
            </a:endParaRPr>
          </a:p>
          <a:p>
            <a:r>
              <a:rPr lang="en-US" sz="2800" dirty="0">
                <a:solidFill>
                  <a:srgbClr val="C00000"/>
                </a:solidFill>
                <a:latin typeface="Times New Roman" pitchFamily="18" charset="0"/>
                <a:cs typeface="Times New Roman" pitchFamily="18" charset="0"/>
                <a:sym typeface="Wingdings"/>
              </a:rPr>
              <a:t></a:t>
            </a:r>
            <a:r>
              <a:rPr lang="vi-VN" sz="2800" dirty="0">
                <a:solidFill>
                  <a:srgbClr val="C00000"/>
                </a:solidFill>
                <a:latin typeface="Times New Roman" pitchFamily="18" charset="0"/>
                <a:cs typeface="Times New Roman" pitchFamily="18" charset="0"/>
              </a:rPr>
              <a:t> Cho một thìa dầu ăn vào chảo, đun nóng đều rồi đổ trứng vào, đun trong khoảng 1 phút.</a:t>
            </a:r>
            <a:endParaRPr lang="en-US" sz="2800" dirty="0">
              <a:solidFill>
                <a:srgbClr val="C00000"/>
              </a:solidFill>
              <a:latin typeface="Times New Roman" pitchFamily="18" charset="0"/>
              <a:cs typeface="Times New Roman" pitchFamily="18" charset="0"/>
            </a:endParaRPr>
          </a:p>
          <a:p>
            <a:r>
              <a:rPr lang="en-US" sz="2800" dirty="0">
                <a:solidFill>
                  <a:srgbClr val="C00000"/>
                </a:solidFill>
                <a:latin typeface="Times New Roman" pitchFamily="18" charset="0"/>
                <a:cs typeface="Times New Roman" pitchFamily="18" charset="0"/>
                <a:sym typeface="Wingdings"/>
              </a:rPr>
              <a:t></a:t>
            </a:r>
            <a:r>
              <a:rPr lang="vi-VN" sz="2800" dirty="0">
                <a:solidFill>
                  <a:srgbClr val="C00000"/>
                </a:solidFill>
                <a:latin typeface="Times New Roman" pitchFamily="18" charset="0"/>
                <a:cs typeface="Times New Roman" pitchFamily="18" charset="0"/>
              </a:rPr>
              <a:t> Lật mặt trên của miếng trứng úp xuống dưới, đun tiếp trong khoảng 1 phút.</a:t>
            </a:r>
            <a:endParaRPr lang="en-US" sz="2800" dirty="0">
              <a:solidFill>
                <a:srgbClr val="C00000"/>
              </a:solidFill>
              <a:latin typeface="Times New Roman" pitchFamily="18" charset="0"/>
              <a:cs typeface="Times New Roman" pitchFamily="18" charset="0"/>
            </a:endParaRPr>
          </a:p>
          <a:p>
            <a:r>
              <a:rPr lang="vi-VN" sz="2800" dirty="0">
                <a:solidFill>
                  <a:srgbClr val="C00000"/>
                </a:solidFill>
                <a:latin typeface="Times New Roman" pitchFamily="18" charset="0"/>
                <a:cs typeface="Times New Roman" pitchFamily="18" charset="0"/>
                <a:sym typeface="Wingdings"/>
              </a:rPr>
              <a:t></a:t>
            </a:r>
            <a:r>
              <a:rPr lang="vi-VN" sz="2800" dirty="0">
                <a:solidFill>
                  <a:srgbClr val="C00000"/>
                </a:solidFill>
                <a:latin typeface="Times New Roman" pitchFamily="18" charset="0"/>
                <a:cs typeface="Times New Roman" pitchFamily="18" charset="0"/>
              </a:rPr>
              <a:t> </a:t>
            </a:r>
            <a:r>
              <a:rPr lang="en-GB" sz="2800" dirty="0" err="1">
                <a:solidFill>
                  <a:srgbClr val="C00000"/>
                </a:solidFill>
                <a:latin typeface="Times New Roman" pitchFamily="18" charset="0"/>
                <a:cs typeface="Times New Roman" pitchFamily="18" charset="0"/>
              </a:rPr>
              <a:t>Lấy</a:t>
            </a:r>
            <a:r>
              <a:rPr lang="en-GB" sz="2800" dirty="0">
                <a:solidFill>
                  <a:srgbClr val="C00000"/>
                </a:solidFill>
                <a:latin typeface="Times New Roman" pitchFamily="18" charset="0"/>
                <a:cs typeface="Times New Roman" pitchFamily="18" charset="0"/>
              </a:rPr>
              <a:t> </a:t>
            </a:r>
            <a:r>
              <a:rPr lang="en-GB" sz="2800" dirty="0" err="1">
                <a:solidFill>
                  <a:srgbClr val="C00000"/>
                </a:solidFill>
                <a:latin typeface="Times New Roman" pitchFamily="18" charset="0"/>
                <a:cs typeface="Times New Roman" pitchFamily="18" charset="0"/>
              </a:rPr>
              <a:t>trứng</a:t>
            </a:r>
            <a:r>
              <a:rPr lang="en-GB" sz="2800" dirty="0">
                <a:solidFill>
                  <a:srgbClr val="C00000"/>
                </a:solidFill>
                <a:latin typeface="Times New Roman" pitchFamily="18" charset="0"/>
                <a:cs typeface="Times New Roman" pitchFamily="18" charset="0"/>
              </a:rPr>
              <a:t> </a:t>
            </a:r>
            <a:r>
              <a:rPr lang="en-GB" sz="2800" dirty="0" err="1">
                <a:solidFill>
                  <a:srgbClr val="C00000"/>
                </a:solidFill>
                <a:latin typeface="Times New Roman" pitchFamily="18" charset="0"/>
                <a:cs typeface="Times New Roman" pitchFamily="18" charset="0"/>
              </a:rPr>
              <a:t>ra</a:t>
            </a:r>
            <a:r>
              <a:rPr lang="en-GB" sz="2800" dirty="0">
                <a:solidFill>
                  <a:srgbClr val="C00000"/>
                </a:solidFill>
                <a:latin typeface="Times New Roman" pitchFamily="18" charset="0"/>
                <a:cs typeface="Times New Roman" pitchFamily="18" charset="0"/>
              </a:rPr>
              <a:t> </a:t>
            </a:r>
            <a:r>
              <a:rPr lang="en-GB" sz="2800" dirty="0" err="1">
                <a:solidFill>
                  <a:srgbClr val="C00000"/>
                </a:solidFill>
                <a:latin typeface="Times New Roman" pitchFamily="18" charset="0"/>
                <a:cs typeface="Times New Roman" pitchFamily="18" charset="0"/>
              </a:rPr>
              <a:t>đĩa</a:t>
            </a:r>
            <a:r>
              <a:rPr lang="en-GB" sz="2800" dirty="0">
                <a:solidFill>
                  <a:srgbClr val="C00000"/>
                </a:solidFill>
                <a:latin typeface="Times New Roman" pitchFamily="18" charset="0"/>
                <a:cs typeface="Times New Roman" pitchFamily="18" charset="0"/>
              </a:rPr>
              <a:t>.</a:t>
            </a:r>
            <a:endParaRPr lang="en-US" sz="2800" dirty="0">
              <a:solidFill>
                <a:srgbClr val="C00000"/>
              </a:solidFill>
              <a:latin typeface="Times New Roman" pitchFamily="18" charset="0"/>
              <a:cs typeface="Times New Roman" pitchFamily="18" charset="0"/>
            </a:endParaRPr>
          </a:p>
        </p:txBody>
      </p:sp>
      <p:sp>
        <p:nvSpPr>
          <p:cNvPr id="7" name="Rectangle 6"/>
          <p:cNvSpPr/>
          <p:nvPr/>
        </p:nvSpPr>
        <p:spPr>
          <a:xfrm>
            <a:off x="3635896" y="260648"/>
            <a:ext cx="1414170" cy="523220"/>
          </a:xfrm>
          <a:prstGeom prst="rect">
            <a:avLst/>
          </a:prstGeom>
        </p:spPr>
        <p:style>
          <a:lnRef idx="1">
            <a:schemeClr val="accent2"/>
          </a:lnRef>
          <a:fillRef idx="2">
            <a:schemeClr val="accent2"/>
          </a:fillRef>
          <a:effectRef idx="1">
            <a:schemeClr val="accent2"/>
          </a:effectRef>
          <a:fontRef idx="minor">
            <a:schemeClr val="dk1"/>
          </a:fontRef>
        </p:style>
        <p:txBody>
          <a:bodyPr wrap="none">
            <a:spAutoFit/>
          </a:bodyPr>
          <a:lstStyle/>
          <a:p>
            <a:r>
              <a:rPr lang="en-US" sz="2800" b="1" dirty="0" err="1">
                <a:solidFill>
                  <a:srgbClr val="0070C0"/>
                </a:solidFill>
                <a:latin typeface="Times New Roman" pitchFamily="18" charset="0"/>
                <a:cs typeface="Times New Roman" pitchFamily="18" charset="0"/>
              </a:rPr>
              <a:t>Đáp</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án</a:t>
            </a:r>
            <a:r>
              <a:rPr lang="en-US" sz="2800" b="1" dirty="0">
                <a:solidFill>
                  <a:srgbClr val="0070C0"/>
                </a:solidFill>
                <a:latin typeface="Times New Roman" pitchFamily="18" charset="0"/>
                <a:cs typeface="Times New Roman" pitchFamily="18" charset="0"/>
              </a:rPr>
              <a:t>:</a:t>
            </a:r>
          </a:p>
        </p:txBody>
      </p:sp>
    </p:spTree>
    <p:custDataLst>
      <p:tags r:id="rId1"/>
    </p:custDataLst>
    <p:extLst>
      <p:ext uri="{BB962C8B-B14F-4D97-AF65-F5344CB8AC3E}">
        <p14:creationId xmlns:p14="http://schemas.microsoft.com/office/powerpoint/2010/main" val="414969993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5536" y="896454"/>
            <a:ext cx="7992888" cy="57008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2483768" y="260648"/>
            <a:ext cx="4430155" cy="523220"/>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a:ea typeface="+mn-ea"/>
                <a:cs typeface="+mn-cs"/>
              </a:rPr>
              <a:t>TỔNG</a:t>
            </a:r>
            <a:r>
              <a:rPr kumimoji="0" lang="en-US" sz="2800" b="1" i="0" u="none" strike="noStrike" kern="1200" cap="none" spc="0" normalizeH="0" noProof="0" dirty="0">
                <a:ln>
                  <a:noFill/>
                </a:ln>
                <a:solidFill>
                  <a:srgbClr val="FF0000"/>
                </a:solidFill>
                <a:effectLst/>
                <a:uLnTx/>
                <a:uFillTx/>
                <a:latin typeface="Times New Roman"/>
                <a:ea typeface="+mn-ea"/>
                <a:cs typeface="+mn-cs"/>
              </a:rPr>
              <a:t> KẾT BÀI HỌC</a:t>
            </a:r>
            <a:endParaRPr kumimoji="0" lang="en-US" sz="2800" b="1" i="0" u="none" strike="noStrike" kern="1200" cap="none" spc="0" normalizeH="0" baseline="0" noProof="0" dirty="0">
              <a:ln>
                <a:noFill/>
              </a:ln>
              <a:solidFill>
                <a:srgbClr val="FF0000"/>
              </a:solidFill>
              <a:effectLst/>
              <a:uLnTx/>
              <a:uFillTx/>
              <a:latin typeface="Times New Roman"/>
              <a:ea typeface="+mn-ea"/>
              <a:cs typeface="+mn-cs"/>
            </a:endParaRPr>
          </a:p>
        </p:txBody>
      </p:sp>
      <p:sp>
        <p:nvSpPr>
          <p:cNvPr id="6" name="TextBox 5"/>
          <p:cNvSpPr txBox="1"/>
          <p:nvPr/>
        </p:nvSpPr>
        <p:spPr>
          <a:xfrm rot="4505715">
            <a:off x="3272837" y="3403719"/>
            <a:ext cx="1201548" cy="338554"/>
          </a:xfrm>
          <a:prstGeom prst="rect">
            <a:avLst/>
          </a:prstGeom>
          <a:noFill/>
        </p:spPr>
        <p:txBody>
          <a:bodyPr wrap="square" rtlCol="0">
            <a:spAutoFit/>
          </a:bodyPr>
          <a:lstStyle/>
          <a:p>
            <a:r>
              <a:rPr lang="en-US" sz="1600">
                <a:latin typeface="Times New Roman" pitchFamily="18" charset="0"/>
                <a:cs typeface="Times New Roman" pitchFamily="18" charset="0"/>
              </a:rPr>
              <a:t>Khái niệm</a:t>
            </a:r>
          </a:p>
        </p:txBody>
      </p:sp>
      <p:sp>
        <p:nvSpPr>
          <p:cNvPr id="7" name="TextBox 6"/>
          <p:cNvSpPr txBox="1"/>
          <p:nvPr/>
        </p:nvSpPr>
        <p:spPr>
          <a:xfrm rot="19738639">
            <a:off x="2392196" y="5174922"/>
            <a:ext cx="1158950" cy="338554"/>
          </a:xfrm>
          <a:prstGeom prst="rect">
            <a:avLst/>
          </a:prstGeom>
          <a:noFill/>
        </p:spPr>
        <p:txBody>
          <a:bodyPr wrap="square" rtlCol="0">
            <a:spAutoFit/>
          </a:bodyPr>
          <a:lstStyle/>
          <a:p>
            <a:pPr algn="ctr"/>
            <a:r>
              <a:rPr lang="en-US" sz="1600">
                <a:latin typeface="Times New Roman" pitchFamily="18" charset="0"/>
                <a:cs typeface="Times New Roman" pitchFamily="18" charset="0"/>
              </a:rPr>
              <a:t>Đầu vào</a:t>
            </a:r>
          </a:p>
        </p:txBody>
      </p:sp>
      <p:sp>
        <p:nvSpPr>
          <p:cNvPr id="8" name="TextBox 7"/>
          <p:cNvSpPr txBox="1"/>
          <p:nvPr/>
        </p:nvSpPr>
        <p:spPr>
          <a:xfrm>
            <a:off x="4715697" y="4027822"/>
            <a:ext cx="1158950" cy="338554"/>
          </a:xfrm>
          <a:prstGeom prst="rect">
            <a:avLst/>
          </a:prstGeom>
          <a:noFill/>
        </p:spPr>
        <p:txBody>
          <a:bodyPr wrap="square" rtlCol="0">
            <a:spAutoFit/>
          </a:bodyPr>
          <a:lstStyle/>
          <a:p>
            <a:pPr algn="ctr"/>
            <a:r>
              <a:rPr lang="en-US" sz="1600">
                <a:latin typeface="Times New Roman" pitchFamily="18" charset="0"/>
                <a:cs typeface="Times New Roman" pitchFamily="18" charset="0"/>
              </a:rPr>
              <a:t>Đầu ra</a:t>
            </a:r>
          </a:p>
        </p:txBody>
      </p:sp>
    </p:spTree>
    <p:custDataLst>
      <p:tags r:id="rId1"/>
    </p:custDataLst>
    <p:extLst>
      <p:ext uri="{BB962C8B-B14F-4D97-AF65-F5344CB8AC3E}">
        <p14:creationId xmlns:p14="http://schemas.microsoft.com/office/powerpoint/2010/main" val="131593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0" y="0"/>
            <a:ext cx="9144000" cy="6858000"/>
            <a:chOff x="0" y="0"/>
            <a:chExt cx="12192000" cy="6858000"/>
          </a:xfrm>
        </p:grpSpPr>
        <p:sp>
          <p:nvSpPr>
            <p:cNvPr id="3" name="Rectangle 2"/>
            <p:cNvSpPr/>
            <p:nvPr/>
          </p:nvSpPr>
          <p:spPr>
            <a:xfrm>
              <a:off x="0" y="0"/>
              <a:ext cx="12192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sp>
        <p:nvSpPr>
          <p:cNvPr id="5" name="Rectangle 4"/>
          <p:cNvSpPr/>
          <p:nvPr/>
        </p:nvSpPr>
        <p:spPr>
          <a:xfrm>
            <a:off x="3059832" y="3700189"/>
            <a:ext cx="4032448" cy="1384995"/>
          </a:xfrm>
          <a:prstGeom prst="rect">
            <a:avLst/>
          </a:prstGeom>
        </p:spPr>
        <p:txBody>
          <a:bodyPr wrap="square">
            <a:spAutoFit/>
          </a:bodyPr>
          <a:lstStyle/>
          <a:p>
            <a:r>
              <a:rPr lang="en-US" sz="2800">
                <a:latin typeface="Times New Roman" pitchFamily="18" charset="0"/>
                <a:cs typeface="Times New Roman" pitchFamily="18" charset="0"/>
              </a:rPr>
              <a:t>- HS về nhà xem lại bài.</a:t>
            </a:r>
          </a:p>
          <a:p>
            <a:r>
              <a:rPr lang="en-US" sz="2800">
                <a:latin typeface="Times New Roman" pitchFamily="18" charset="0"/>
                <a:cs typeface="Times New Roman" pitchFamily="18" charset="0"/>
              </a:rPr>
              <a:t>- Xem trước nội dung phần 2. Mô tả thuật toán.</a:t>
            </a:r>
          </a:p>
        </p:txBody>
      </p:sp>
      <p:sp>
        <p:nvSpPr>
          <p:cNvPr id="6" name="Rectangle 1"/>
          <p:cNvSpPr>
            <a:spLocks noChangeArrowheads="1"/>
          </p:cNvSpPr>
          <p:nvPr/>
        </p:nvSpPr>
        <p:spPr bwMode="auto">
          <a:xfrm>
            <a:off x="3203849" y="2841147"/>
            <a:ext cx="3384375" cy="587853"/>
          </a:xfrm>
          <a:prstGeom prst="rect">
            <a:avLst/>
          </a:prstGeom>
          <a:ln/>
        </p:spPr>
        <p:style>
          <a:lnRef idx="1">
            <a:schemeClr val="accent2"/>
          </a:lnRef>
          <a:fillRef idx="2">
            <a:schemeClr val="accent2"/>
          </a:fillRef>
          <a:effectRef idx="1">
            <a:schemeClr val="accent2"/>
          </a:effectRef>
          <a:fontRef idx="minor">
            <a:schemeClr val="dk1"/>
          </a:fontRef>
        </p:style>
        <p:txBody>
          <a:bodyPr wrap="square">
            <a:spAutoFit/>
          </a:bodyPr>
          <a:lstStyle/>
          <a:p>
            <a:pPr algn="ctr" defTabSz="685983" fontAlgn="base">
              <a:lnSpc>
                <a:spcPct val="115000"/>
              </a:lnSpc>
              <a:spcBef>
                <a:spcPct val="0"/>
              </a:spcBef>
              <a:spcAft>
                <a:spcPct val="0"/>
              </a:spcAft>
            </a:pPr>
            <a:r>
              <a:rPr lang="nl-NL" sz="2800" b="1" dirty="0">
                <a:solidFill>
                  <a:srgbClr val="000000"/>
                </a:solidFill>
                <a:latin typeface="Times New Roman" pitchFamily="18" charset="0"/>
                <a:ea typeface="Calibri" pitchFamily="34" charset="0"/>
                <a:cs typeface="Times New Roman" pitchFamily="18" charset="0"/>
              </a:rPr>
              <a:t>Hướng dẫn về nhà</a:t>
            </a:r>
            <a:endParaRPr lang="en-US" sz="2800" dirty="0">
              <a:solidFill>
                <a:srgbClr val="000000"/>
              </a:solidFill>
              <a:latin typeface="Times New Roman" pitchFamily="18" charset="0"/>
              <a:ea typeface="Calibri" pitchFamily="34" charset="0"/>
              <a:cs typeface="Times New Roman" pitchFamily="18" charset="0"/>
            </a:endParaRPr>
          </a:p>
        </p:txBody>
      </p:sp>
    </p:spTree>
    <p:custDataLst>
      <p:tags r:id="rId1"/>
    </p:custDataLst>
    <p:extLst>
      <p:ext uri="{BB962C8B-B14F-4D97-AF65-F5344CB8AC3E}">
        <p14:creationId xmlns:p14="http://schemas.microsoft.com/office/powerpoint/2010/main" val="101831862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1456"/>
            <a:ext cx="9143999" cy="6856544"/>
          </a:xfrm>
          <a:prstGeom prst="rect">
            <a:avLst/>
          </a:prstGeom>
        </p:spPr>
      </p:pic>
    </p:spTree>
    <p:custDataLst>
      <p:tags r:id="rId1"/>
    </p:custDataLst>
    <p:extLst>
      <p:ext uri="{BB962C8B-B14F-4D97-AF65-F5344CB8AC3E}">
        <p14:creationId xmlns:p14="http://schemas.microsoft.com/office/powerpoint/2010/main" val="41684962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58851" y="0"/>
            <a:ext cx="9402027" cy="7049891"/>
            <a:chOff x="-58851" y="0"/>
            <a:chExt cx="9402027" cy="7049891"/>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30224" y="1"/>
              <a:ext cx="2912952" cy="6858000"/>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 y="0"/>
              <a:ext cx="9144001" cy="6858000"/>
            </a:xfrm>
            <a:prstGeom prst="rect">
              <a:avLst/>
            </a:prstGeom>
          </p:spPr>
        </p:pic>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44420" y="4662534"/>
              <a:ext cx="2358428" cy="2358428"/>
            </a:xfrm>
            <a:prstGeom prst="rect">
              <a:avLst/>
            </a:prstGeom>
          </p:spPr>
        </p:pic>
        <p:pic>
          <p:nvPicPr>
            <p:cNvPr id="7" name="Picture 6"/>
            <p:cNvPicPr>
              <a:picLocks noChangeAspect="1"/>
            </p:cNvPicPr>
            <p:nvPr/>
          </p:nvPicPr>
          <p:blipFill rotWithShape="1">
            <a:blip r:embed="rId7">
              <a:extLst>
                <a:ext uri="{28A0092B-C50C-407E-A947-70E740481C1C}">
                  <a14:useLocalDpi xmlns:a14="http://schemas.microsoft.com/office/drawing/2010/main" val="0"/>
                </a:ext>
              </a:extLst>
            </a:blip>
            <a:srcRect l="16336" t="37005" r="16535" b="3018"/>
            <a:stretch/>
          </p:blipFill>
          <p:spPr>
            <a:xfrm>
              <a:off x="3460897" y="4784651"/>
              <a:ext cx="3184346" cy="2050954"/>
            </a:xfrm>
            <a:prstGeom prst="rect">
              <a:avLst/>
            </a:prstGeom>
          </p:spPr>
        </p:pic>
        <p:pic>
          <p:nvPicPr>
            <p:cNvPr id="8" name="Picture 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8851" y="3533776"/>
              <a:ext cx="4380986" cy="3516115"/>
            </a:xfrm>
            <a:prstGeom prst="rect">
              <a:avLst/>
            </a:prstGeom>
          </p:spPr>
        </p:pic>
      </p:grpSp>
      <p:pic>
        <p:nvPicPr>
          <p:cNvPr id="12" name="Picture 1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79512" y="188640"/>
            <a:ext cx="1309687" cy="1224136"/>
          </a:xfrm>
          <a:prstGeom prst="rect">
            <a:avLst/>
          </a:prstGeom>
        </p:spPr>
      </p:pic>
      <p:sp>
        <p:nvSpPr>
          <p:cNvPr id="13" name="Rectangle 12"/>
          <p:cNvSpPr/>
          <p:nvPr/>
        </p:nvSpPr>
        <p:spPr>
          <a:xfrm>
            <a:off x="973932" y="1916832"/>
            <a:ext cx="6912768" cy="1384995"/>
          </a:xfrm>
          <a:prstGeom prst="rect">
            <a:avLst/>
          </a:prstGeom>
        </p:spPr>
        <p:txBody>
          <a:bodyPr wrap="square">
            <a:spAutoFit/>
          </a:bodyPr>
          <a:lstStyle/>
          <a:p>
            <a:r>
              <a:rPr lang="en-US" sz="2800">
                <a:latin typeface="Times New Roman" pitchFamily="18" charset="0"/>
                <a:cs typeface="Times New Roman" pitchFamily="18" charset="0"/>
              </a:rPr>
              <a:t>Mỗi HS 1 tờ giấy hình vuông và thực hiện gấp hình trò chơi Đông - Tây - Nam - Bắc theo trình tự từng bước hướng dẫn. </a:t>
            </a:r>
          </a:p>
        </p:txBody>
      </p:sp>
      <p:sp>
        <p:nvSpPr>
          <p:cNvPr id="14" name="Rectangle 13">
            <a:extLst>
              <a:ext uri="{FF2B5EF4-FFF2-40B4-BE49-F238E27FC236}">
                <a16:creationId xmlns:a16="http://schemas.microsoft.com/office/drawing/2014/main" id="{6FE0A47F-DE0D-4AFB-A019-3B65ECEF2308}"/>
              </a:ext>
            </a:extLst>
          </p:cNvPr>
          <p:cNvSpPr/>
          <p:nvPr/>
        </p:nvSpPr>
        <p:spPr>
          <a:xfrm>
            <a:off x="1501209" y="548680"/>
            <a:ext cx="7460376" cy="646331"/>
          </a:xfrm>
          <a:prstGeom prst="rect">
            <a:avLst/>
          </a:prstGeom>
          <a:noFill/>
        </p:spPr>
        <p:txBody>
          <a:bodyPr wrap="none" lIns="91440" tIns="45720" rIns="91440" bIns="45720">
            <a:spAutoFit/>
          </a:bodyPr>
          <a:lstStyle/>
          <a:p>
            <a:pPr algn="ctr"/>
            <a:r>
              <a:rPr lang="en-US" sz="3600" b="1">
                <a:ln w="6600">
                  <a:solidFill>
                    <a:srgbClr val="7030A0"/>
                  </a:solidFill>
                  <a:prstDash val="solid"/>
                </a:ln>
                <a:solidFill>
                  <a:srgbClr val="FFFF00"/>
                </a:solidFill>
                <a:effectLst>
                  <a:outerShdw dist="38100" dir="2700000" algn="tl" rotWithShape="0">
                    <a:schemeClr val="accent2"/>
                  </a:outerShdw>
                </a:effectLst>
                <a:latin typeface="Times New Roman" pitchFamily="18" charset="0"/>
                <a:ea typeface="Tahoma" panose="020B0604030504040204" pitchFamily="34" charset="0"/>
                <a:cs typeface="Times New Roman" pitchFamily="18" charset="0"/>
              </a:rPr>
              <a:t>TRÒ CH</a:t>
            </a:r>
            <a:r>
              <a:rPr lang="vi-VN" sz="3600" b="1">
                <a:ln w="6600">
                  <a:solidFill>
                    <a:srgbClr val="7030A0"/>
                  </a:solidFill>
                  <a:prstDash val="solid"/>
                </a:ln>
                <a:solidFill>
                  <a:srgbClr val="FFFF00"/>
                </a:solidFill>
                <a:effectLst>
                  <a:outerShdw dist="38100" dir="2700000" algn="tl" rotWithShape="0">
                    <a:schemeClr val="accent2"/>
                  </a:outerShdw>
                </a:effectLst>
                <a:latin typeface="Times New Roman" pitchFamily="18" charset="0"/>
                <a:ea typeface="Tahoma" panose="020B0604030504040204" pitchFamily="34" charset="0"/>
                <a:cs typeface="Times New Roman" pitchFamily="18" charset="0"/>
              </a:rPr>
              <a:t>Ơ</a:t>
            </a:r>
            <a:r>
              <a:rPr lang="en-US" sz="3600" b="1">
                <a:ln w="6600">
                  <a:solidFill>
                    <a:srgbClr val="7030A0"/>
                  </a:solidFill>
                  <a:prstDash val="solid"/>
                </a:ln>
                <a:solidFill>
                  <a:srgbClr val="FFFF00"/>
                </a:solidFill>
                <a:effectLst>
                  <a:outerShdw dist="38100" dir="2700000" algn="tl" rotWithShape="0">
                    <a:schemeClr val="accent2"/>
                  </a:outerShdw>
                </a:effectLst>
                <a:latin typeface="Times New Roman" pitchFamily="18" charset="0"/>
                <a:ea typeface="Tahoma" panose="020B0604030504040204" pitchFamily="34" charset="0"/>
                <a:cs typeface="Times New Roman" pitchFamily="18" charset="0"/>
              </a:rPr>
              <a:t>I: Đông - Tây - Nam - Bắc</a:t>
            </a:r>
            <a:endParaRPr lang="en-US" sz="3600" b="1" cap="none" spc="0">
              <a:ln w="6600">
                <a:solidFill>
                  <a:srgbClr val="7030A0"/>
                </a:solidFill>
                <a:prstDash val="solid"/>
              </a:ln>
              <a:solidFill>
                <a:srgbClr val="FFFF00"/>
              </a:solidFill>
              <a:effectLst>
                <a:outerShdw dist="38100" dir="2700000" algn="tl" rotWithShape="0">
                  <a:schemeClr val="accent2"/>
                </a:outerShdw>
              </a:effectLst>
              <a:latin typeface="Times New Roman" pitchFamily="18" charset="0"/>
              <a:ea typeface="Tahoma" panose="020B0604030504040204" pitchFamily="34" charset="0"/>
              <a:cs typeface="Times New Roman" pitchFamily="18" charset="0"/>
            </a:endParaRPr>
          </a:p>
        </p:txBody>
      </p:sp>
    </p:spTree>
    <p:custDataLst>
      <p:tags r:id="rId1"/>
    </p:custDataLst>
    <p:extLst>
      <p:ext uri="{BB962C8B-B14F-4D97-AF65-F5344CB8AC3E}">
        <p14:creationId xmlns:p14="http://schemas.microsoft.com/office/powerpoint/2010/main" val="102582972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mph" presetSubtype="0" repeatCount="indefinite" fill="hold" grpId="0" nodeType="withEffect">
                                  <p:stCondLst>
                                    <p:cond delay="0"/>
                                  </p:stCondLst>
                                  <p:iterate type="lt">
                                    <p:tmPct val="0"/>
                                  </p:iterate>
                                  <p:childTnLst>
                                    <p:animClr clrSpc="hsl" dir="cw">
                                      <p:cBhvr override="childStyle">
                                        <p:cTn id="6" dur="500" fill="hold"/>
                                        <p:tgtEl>
                                          <p:spTgt spid="14"/>
                                        </p:tgtEl>
                                        <p:attrNameLst>
                                          <p:attrName>style.color</p:attrName>
                                        </p:attrNameLst>
                                      </p:cBhvr>
                                      <p:by>
                                        <p:hsl h="7200000" s="0" l="0"/>
                                      </p:by>
                                    </p:animClr>
                                    <p:animClr clrSpc="hsl" dir="cw">
                                      <p:cBhvr>
                                        <p:cTn id="7" dur="500" fill="hold"/>
                                        <p:tgtEl>
                                          <p:spTgt spid="14"/>
                                        </p:tgtEl>
                                        <p:attrNameLst>
                                          <p:attrName>fillcolor</p:attrName>
                                        </p:attrNameLst>
                                      </p:cBhvr>
                                      <p:by>
                                        <p:hsl h="7200000" s="0" l="0"/>
                                      </p:by>
                                    </p:animClr>
                                    <p:animClr clrSpc="hsl" dir="cw">
                                      <p:cBhvr>
                                        <p:cTn id="8" dur="500" fill="hold"/>
                                        <p:tgtEl>
                                          <p:spTgt spid="14"/>
                                        </p:tgtEl>
                                        <p:attrNameLst>
                                          <p:attrName>stroke.color</p:attrName>
                                        </p:attrNameLst>
                                      </p:cBhvr>
                                      <p:by>
                                        <p:hsl h="7200000" s="0" l="0"/>
                                      </p:by>
                                    </p:animClr>
                                    <p:set>
                                      <p:cBhvr>
                                        <p:cTn id="9" dur="500" fill="hold"/>
                                        <p:tgtEl>
                                          <p:spTgt spid="14"/>
                                        </p:tgtEl>
                                        <p:attrNameLst>
                                          <p:attrName>fill.type</p:attrName>
                                        </p:attrNameLst>
                                      </p:cBhvr>
                                      <p:to>
                                        <p:strVal val="solid"/>
                                      </p:to>
                                    </p:set>
                                  </p:childTnLst>
                                </p:cTn>
                              </p:par>
                              <p:par>
                                <p:cTn id="10" presetID="34" presetClass="emph" presetSubtype="0" repeatCount="indefinite" fill="hold" grpId="1" nodeType="withEffect">
                                  <p:stCondLst>
                                    <p:cond delay="0"/>
                                  </p:stCondLst>
                                  <p:iterate type="lt">
                                    <p:tmPct val="10000"/>
                                  </p:iterate>
                                  <p:childTnLst>
                                    <p:animMotion origin="layout" path="M 0 2.59259E-6 L 0 -0.07222 " pathEditMode="relative" rAng="0" ptsTypes="AA">
                                      <p:cBhvr>
                                        <p:cTn id="11" dur="250" accel="50000" decel="50000" autoRev="1" fill="hold">
                                          <p:stCondLst>
                                            <p:cond delay="0"/>
                                          </p:stCondLst>
                                        </p:cTn>
                                        <p:tgtEl>
                                          <p:spTgt spid="14"/>
                                        </p:tgtEl>
                                        <p:attrNameLst>
                                          <p:attrName>ppt_x</p:attrName>
                                          <p:attrName>ppt_y</p:attrName>
                                        </p:attrNameLst>
                                      </p:cBhvr>
                                      <p:rCtr x="0" y="-3611"/>
                                    </p:animMotion>
                                    <p:animRot by="1500000">
                                      <p:cBhvr>
                                        <p:cTn id="12" dur="125" fill="hold">
                                          <p:stCondLst>
                                            <p:cond delay="0"/>
                                          </p:stCondLst>
                                        </p:cTn>
                                        <p:tgtEl>
                                          <p:spTgt spid="14"/>
                                        </p:tgtEl>
                                        <p:attrNameLst>
                                          <p:attrName>r</p:attrName>
                                        </p:attrNameLst>
                                      </p:cBhvr>
                                    </p:animRot>
                                    <p:animRot by="-1500000">
                                      <p:cBhvr>
                                        <p:cTn id="13" dur="125" fill="hold">
                                          <p:stCondLst>
                                            <p:cond delay="125"/>
                                          </p:stCondLst>
                                        </p:cTn>
                                        <p:tgtEl>
                                          <p:spTgt spid="14"/>
                                        </p:tgtEl>
                                        <p:attrNameLst>
                                          <p:attrName>r</p:attrName>
                                        </p:attrNameLst>
                                      </p:cBhvr>
                                    </p:animRot>
                                    <p:animRot by="-1500000">
                                      <p:cBhvr>
                                        <p:cTn id="14" dur="125" fill="hold">
                                          <p:stCondLst>
                                            <p:cond delay="250"/>
                                          </p:stCondLst>
                                        </p:cTn>
                                        <p:tgtEl>
                                          <p:spTgt spid="14"/>
                                        </p:tgtEl>
                                        <p:attrNameLst>
                                          <p:attrName>r</p:attrName>
                                        </p:attrNameLst>
                                      </p:cBhvr>
                                    </p:animRot>
                                    <p:animRot by="1500000">
                                      <p:cBhvr>
                                        <p:cTn id="15" dur="125" fill="hold">
                                          <p:stCondLst>
                                            <p:cond delay="375"/>
                                          </p:stCondLst>
                                        </p:cTn>
                                        <p:tgtEl>
                                          <p:spTgt spid="1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4"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9" name="Picture 5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520" y="675481"/>
            <a:ext cx="4629150" cy="5057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32" name="Group 31"/>
          <p:cNvGrpSpPr/>
          <p:nvPr/>
        </p:nvGrpSpPr>
        <p:grpSpPr>
          <a:xfrm>
            <a:off x="4905518" y="548680"/>
            <a:ext cx="4130978" cy="5383344"/>
            <a:chOff x="4905518" y="908720"/>
            <a:chExt cx="4130978" cy="5383344"/>
          </a:xfrm>
        </p:grpSpPr>
        <p:pic>
          <p:nvPicPr>
            <p:cNvPr id="1039" name="Picture 1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13637" y="908720"/>
              <a:ext cx="447675" cy="44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4" name="Picture 2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05518" y="2079881"/>
              <a:ext cx="447675" cy="438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45" name="Picture 2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927924" y="2843662"/>
              <a:ext cx="419100" cy="438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46" name="Picture 2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925938" y="3341365"/>
              <a:ext cx="438150" cy="447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47" name="Picture 2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929362" y="4181710"/>
              <a:ext cx="438150" cy="438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48" name="Picture 2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938514" y="5767683"/>
              <a:ext cx="428625" cy="438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9" name="TextBox 28"/>
            <p:cNvSpPr txBox="1"/>
            <p:nvPr/>
          </p:nvSpPr>
          <p:spPr>
            <a:xfrm>
              <a:off x="5367512" y="931495"/>
              <a:ext cx="3668984" cy="1200329"/>
            </a:xfrm>
            <a:prstGeom prst="rect">
              <a:avLst/>
            </a:prstGeom>
            <a:noFill/>
          </p:spPr>
          <p:txBody>
            <a:bodyPr wrap="square" rtlCol="0">
              <a:spAutoFit/>
            </a:bodyPr>
            <a:lstStyle/>
            <a:p>
              <a:r>
                <a:rPr lang="en-US" sz="2400">
                  <a:latin typeface="Times New Roman" pitchFamily="18" charset="0"/>
                  <a:cs typeface="Times New Roman" pitchFamily="18" charset="0"/>
                </a:rPr>
                <a:t>Gấp 2 đường chéo của tờ giấy hình vuông để tạo nếp gấp, mở tờ giấy ra.</a:t>
              </a:r>
            </a:p>
          </p:txBody>
        </p:sp>
        <p:sp>
          <p:nvSpPr>
            <p:cNvPr id="30" name="TextBox 29"/>
            <p:cNvSpPr txBox="1"/>
            <p:nvPr/>
          </p:nvSpPr>
          <p:spPr>
            <a:xfrm>
              <a:off x="5367139" y="2148699"/>
              <a:ext cx="3669356" cy="830997"/>
            </a:xfrm>
            <a:prstGeom prst="rect">
              <a:avLst/>
            </a:prstGeom>
            <a:noFill/>
          </p:spPr>
          <p:txBody>
            <a:bodyPr wrap="square" rtlCol="0">
              <a:spAutoFit/>
            </a:bodyPr>
            <a:lstStyle/>
            <a:p>
              <a:r>
                <a:rPr lang="en-US" sz="2400">
                  <a:latin typeface="Times New Roman" pitchFamily="18" charset="0"/>
                  <a:cs typeface="Times New Roman" pitchFamily="18" charset="0"/>
                </a:rPr>
                <a:t>Gấp 4 góc của tờ giấy vào tâm.</a:t>
              </a:r>
            </a:p>
          </p:txBody>
        </p:sp>
        <p:sp>
          <p:nvSpPr>
            <p:cNvPr id="67" name="TextBox 66"/>
            <p:cNvSpPr txBox="1"/>
            <p:nvPr/>
          </p:nvSpPr>
          <p:spPr>
            <a:xfrm>
              <a:off x="5364088" y="2878071"/>
              <a:ext cx="2804889" cy="461665"/>
            </a:xfrm>
            <a:prstGeom prst="rect">
              <a:avLst/>
            </a:prstGeom>
            <a:noFill/>
          </p:spPr>
          <p:txBody>
            <a:bodyPr wrap="square" rtlCol="0">
              <a:spAutoFit/>
            </a:bodyPr>
            <a:lstStyle/>
            <a:p>
              <a:r>
                <a:rPr lang="en-US" sz="2400">
                  <a:latin typeface="Times New Roman" pitchFamily="18" charset="0"/>
                  <a:cs typeface="Times New Roman" pitchFamily="18" charset="0"/>
                </a:rPr>
                <a:t>Lật mặt bên kia.</a:t>
              </a:r>
            </a:p>
          </p:txBody>
        </p:sp>
        <p:sp>
          <p:nvSpPr>
            <p:cNvPr id="68" name="TextBox 67"/>
            <p:cNvSpPr txBox="1"/>
            <p:nvPr/>
          </p:nvSpPr>
          <p:spPr>
            <a:xfrm>
              <a:off x="5367511" y="3380536"/>
              <a:ext cx="2804889" cy="830997"/>
            </a:xfrm>
            <a:prstGeom prst="rect">
              <a:avLst/>
            </a:prstGeom>
            <a:noFill/>
          </p:spPr>
          <p:txBody>
            <a:bodyPr wrap="square" rtlCol="0">
              <a:spAutoFit/>
            </a:bodyPr>
            <a:lstStyle/>
            <a:p>
              <a:r>
                <a:rPr lang="en-US" sz="2400">
                  <a:latin typeface="Times New Roman" pitchFamily="18" charset="0"/>
                  <a:cs typeface="Times New Roman" pitchFamily="18" charset="0"/>
                </a:rPr>
                <a:t>Tiếp tục gấp 4 góc vào tâm.</a:t>
              </a:r>
            </a:p>
          </p:txBody>
        </p:sp>
        <p:sp>
          <p:nvSpPr>
            <p:cNvPr id="69" name="TextBox 68"/>
            <p:cNvSpPr txBox="1"/>
            <p:nvPr/>
          </p:nvSpPr>
          <p:spPr>
            <a:xfrm>
              <a:off x="5315664" y="4206337"/>
              <a:ext cx="3720831" cy="1569660"/>
            </a:xfrm>
            <a:prstGeom prst="rect">
              <a:avLst/>
            </a:prstGeom>
            <a:noFill/>
          </p:spPr>
          <p:txBody>
            <a:bodyPr wrap="square" rtlCol="0">
              <a:spAutoFit/>
            </a:bodyPr>
            <a:lstStyle/>
            <a:p>
              <a:r>
                <a:rPr lang="en-US" sz="2400">
                  <a:latin typeface="Times New Roman" pitchFamily="18" charset="0"/>
                  <a:cs typeface="Times New Roman" pitchFamily="18" charset="0"/>
                </a:rPr>
                <a:t>Đặt tờ giấy đã gấp nằm ngang, luồn ngón cái và ngón trỏ của 2 bàn tay vào 4 góc ở mặt dưới.</a:t>
              </a:r>
            </a:p>
          </p:txBody>
        </p:sp>
        <p:sp>
          <p:nvSpPr>
            <p:cNvPr id="70" name="TextBox 69"/>
            <p:cNvSpPr txBox="1"/>
            <p:nvPr/>
          </p:nvSpPr>
          <p:spPr>
            <a:xfrm>
              <a:off x="5367511" y="5830399"/>
              <a:ext cx="3560754" cy="461665"/>
            </a:xfrm>
            <a:prstGeom prst="rect">
              <a:avLst/>
            </a:prstGeom>
            <a:noFill/>
          </p:spPr>
          <p:txBody>
            <a:bodyPr wrap="square" rtlCol="0">
              <a:spAutoFit/>
            </a:bodyPr>
            <a:lstStyle/>
            <a:p>
              <a:r>
                <a:rPr lang="en-US" sz="2400">
                  <a:latin typeface="Times New Roman" pitchFamily="18" charset="0"/>
                  <a:cs typeface="Times New Roman" pitchFamily="18" charset="0"/>
                </a:rPr>
                <a:t>Chỉnh sửa các nếp gấp.</a:t>
              </a:r>
            </a:p>
          </p:txBody>
        </p:sp>
      </p:grpSp>
      <p:sp>
        <p:nvSpPr>
          <p:cNvPr id="2" name="TextBox 1"/>
          <p:cNvSpPr txBox="1"/>
          <p:nvPr/>
        </p:nvSpPr>
        <p:spPr>
          <a:xfrm>
            <a:off x="395534" y="6093296"/>
            <a:ext cx="8532731" cy="461665"/>
          </a:xfrm>
          <a:prstGeom prst="rect">
            <a:avLst/>
          </a:prstGeom>
          <a:noFill/>
        </p:spPr>
        <p:txBody>
          <a:bodyPr wrap="square" rtlCol="0">
            <a:spAutoFit/>
          </a:bodyPr>
          <a:lstStyle/>
          <a:p>
            <a:r>
              <a:rPr lang="en-US" sz="2400">
                <a:solidFill>
                  <a:srgbClr val="0070C0"/>
                </a:solidFill>
                <a:latin typeface="Times New Roman" pitchFamily="18" charset="0"/>
                <a:cs typeface="Times New Roman" pitchFamily="18" charset="0"/>
              </a:rPr>
              <a:t>Hình 6.1. Cách gấp hình trò chơi Đông - Tây -  Nam - Bắc</a:t>
            </a:r>
          </a:p>
        </p:txBody>
      </p:sp>
    </p:spTree>
    <p:custDataLst>
      <p:tags r:id="rId1"/>
    </p:custDataLst>
    <p:extLst>
      <p:ext uri="{BB962C8B-B14F-4D97-AF65-F5344CB8AC3E}">
        <p14:creationId xmlns:p14="http://schemas.microsoft.com/office/powerpoint/2010/main" val="8107665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07704" y="548680"/>
            <a:ext cx="6984776" cy="3816424"/>
          </a:xfrm>
        </p:spPr>
        <p:txBody>
          <a:bodyPr>
            <a:noAutofit/>
          </a:bodyPr>
          <a:lstStyle/>
          <a:p>
            <a:pPr marL="0" indent="0" algn="just">
              <a:buNone/>
            </a:pPr>
            <a:r>
              <a:rPr lang="en-US" sz="2800" dirty="0">
                <a:latin typeface="Times New Roman" pitchFamily="18" charset="0"/>
                <a:cs typeface="Times New Roman" pitchFamily="18" charset="0"/>
              </a:rPr>
              <a:t>1. </a:t>
            </a:r>
            <a:r>
              <a:rPr lang="en-US" sz="2800" dirty="0" err="1">
                <a:latin typeface="Times New Roman" pitchFamily="18" charset="0"/>
                <a:cs typeface="Times New Roman" pitchFamily="18" charset="0"/>
              </a:rPr>
              <a:t>Nếu</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đảo</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thứ</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tự</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của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bước</a:t>
            </a:r>
            <a:r>
              <a:rPr lang="en-US" sz="2800" dirty="0">
                <a:latin typeface="Times New Roman" pitchFamily="18" charset="0"/>
                <a:cs typeface="Times New Roman" pitchFamily="18" charset="0"/>
              </a:rPr>
              <a:t> 3 </a:t>
            </a:r>
            <a:r>
              <a:rPr lang="en-US" sz="2800" dirty="0" err="1">
                <a:latin typeface="Times New Roman" pitchFamily="18" charset="0"/>
                <a:cs typeface="Times New Roman" pitchFamily="18" charset="0"/>
              </a:rPr>
              <a:t>và</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bước</a:t>
            </a:r>
            <a:r>
              <a:rPr lang="en-US" sz="2800" dirty="0">
                <a:latin typeface="Times New Roman" pitchFamily="18" charset="0"/>
                <a:cs typeface="Times New Roman" pitchFamily="18" charset="0"/>
              </a:rPr>
              <a:t> 4 </a:t>
            </a:r>
            <a:r>
              <a:rPr lang="en-US" sz="2800" dirty="0" err="1">
                <a:latin typeface="Times New Roman" pitchFamily="18" charset="0"/>
                <a:cs typeface="Times New Roman" pitchFamily="18" charset="0"/>
              </a:rPr>
              <a:t>trong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hướng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dẫn</a:t>
            </a:r>
            <a:r>
              <a:rPr lang="en-US" sz="2800" dirty="0">
                <a:latin typeface="Times New Roman" pitchFamily="18" charset="0"/>
                <a:cs typeface="Times New Roman" pitchFamily="18" charset="0"/>
              </a:rPr>
              <a:t> ở </a:t>
            </a:r>
            <a:r>
              <a:rPr lang="en-US" sz="2800" dirty="0" err="1">
                <a:latin typeface="Times New Roman" pitchFamily="18" charset="0"/>
                <a:cs typeface="Times New Roman" pitchFamily="18" charset="0"/>
              </a:rPr>
              <a:t>trên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thì</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em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có</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gấp</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được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hình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trò</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chơi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Đông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Tây</a:t>
            </a:r>
            <a:r>
              <a:rPr lang="en-US" sz="2800" dirty="0">
                <a:latin typeface="Times New Roman" pitchFamily="18" charset="0"/>
                <a:cs typeface="Times New Roman" pitchFamily="18" charset="0"/>
              </a:rPr>
              <a:t> - Nam - </a:t>
            </a:r>
            <a:r>
              <a:rPr lang="en-US" sz="2800" dirty="0" err="1">
                <a:latin typeface="Times New Roman" pitchFamily="18" charset="0"/>
                <a:cs typeface="Times New Roman" pitchFamily="18" charset="0"/>
              </a:rPr>
              <a:t>Bắc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không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Tại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sao</a:t>
            </a:r>
            <a:r>
              <a:rPr lang="en-US" sz="2800" dirty="0">
                <a:latin typeface="Times New Roman" pitchFamily="18" charset="0"/>
                <a:cs typeface="Times New Roman" pitchFamily="18" charset="0"/>
              </a:rPr>
              <a:t>?</a:t>
            </a:r>
          </a:p>
          <a:p>
            <a:pPr marL="0" indent="0" algn="just">
              <a:buNone/>
            </a:pPr>
            <a:endParaRPr lang="en-US" sz="2800" dirty="0">
              <a:latin typeface="Times New Roman" pitchFamily="18" charset="0"/>
              <a:cs typeface="Times New Roman" pitchFamily="18" charset="0"/>
            </a:endParaRPr>
          </a:p>
          <a:p>
            <a:pPr marL="0" indent="0" algn="just">
              <a:buNone/>
            </a:pPr>
            <a:r>
              <a:rPr lang="en-US" sz="2800" dirty="0">
                <a:latin typeface="Times New Roman" pitchFamily="18" charset="0"/>
                <a:cs typeface="Times New Roman" pitchFamily="18" charset="0"/>
              </a:rPr>
              <a:t>2. </a:t>
            </a:r>
            <a:r>
              <a:rPr lang="en-US" sz="2800" dirty="0" err="1">
                <a:latin typeface="Times New Roman" pitchFamily="18" charset="0"/>
                <a:cs typeface="Times New Roman" pitchFamily="18" charset="0"/>
              </a:rPr>
              <a:t>Trước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khi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thực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hiện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theo</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hướng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dẫn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trên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em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cần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có</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gì</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Sau</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khi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thực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hiện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lần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lượt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sáu</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bước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theo</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hướng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dẫn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em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nhận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được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kết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quả</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là</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gì</a:t>
            </a:r>
            <a:r>
              <a:rPr lang="en-US" sz="2800" dirty="0">
                <a:latin typeface="Times New Roman" pitchFamily="18" charset="0"/>
                <a:cs typeface="Times New Roman" pitchFamily="18" charset="0"/>
              </a:rPr>
              <a:t>?</a:t>
            </a:r>
            <a:endParaRPr lang="en-US" sz="2400" dirty="0">
              <a:latin typeface="Times New Roman" pitchFamily="18" charset="0"/>
              <a:cs typeface="Times New Roman" pitchFamily="18" charset="0"/>
            </a:endParaRPr>
          </a:p>
        </p:txBody>
      </p:sp>
      <p:grpSp>
        <p:nvGrpSpPr>
          <p:cNvPr id="6" name="组合 13"/>
          <p:cNvGrpSpPr/>
          <p:nvPr/>
        </p:nvGrpSpPr>
        <p:grpSpPr>
          <a:xfrm>
            <a:off x="395536" y="4365104"/>
            <a:ext cx="2182799" cy="1980220"/>
            <a:chOff x="2067317" y="1810431"/>
            <a:chExt cx="2488837" cy="2293259"/>
          </a:xfrm>
          <a:effectLst>
            <a:outerShdw blurRad="139700" dist="63500" dir="2700000" algn="tl" rotWithShape="0">
              <a:prstClr val="black">
                <a:alpha val="40000"/>
              </a:prstClr>
            </a:outerShdw>
          </a:effectLst>
        </p:grpSpPr>
        <p:sp>
          <p:nvSpPr>
            <p:cNvPr id="7" name="圆角矩形 14"/>
            <p:cNvSpPr/>
            <p:nvPr/>
          </p:nvSpPr>
          <p:spPr>
            <a:xfrm rot="2700000">
              <a:off x="2262896" y="1810432"/>
              <a:ext cx="2293258" cy="2293258"/>
            </a:xfrm>
            <a:prstGeom prst="roundRect">
              <a:avLst>
                <a:gd name="adj" fmla="val 12083"/>
              </a:avLst>
            </a:prstGeom>
            <a:solidFill>
              <a:srgbClr val="14436A"/>
            </a:solidFill>
            <a:ln w="22225" cap="flat" cmpd="sng" algn="ctr">
              <a:noFill/>
              <a:prstDash val="solid"/>
              <a:miter lim="800000"/>
            </a:ln>
            <a:effectLst/>
          </p:spPr>
          <p:txBody>
            <a:bodyPr rtlCol="0" anchor="ctr"/>
            <a:lstStyle/>
            <a:p>
              <a:pPr algn="ctr">
                <a:defRPr/>
              </a:pPr>
              <a:endParaRPr lang="zh-CN" altLang="en-US" sz="1500" kern="0" dirty="0">
                <a:solidFill>
                  <a:srgbClr val="14436A"/>
                </a:solidFill>
                <a:latin typeface="Arial"/>
                <a:ea typeface="微软雅黑" panose="020B0503020204020204" pitchFamily="34" charset="-122"/>
                <a:cs typeface="+mn-ea"/>
                <a:sym typeface="+mn-lt"/>
              </a:endParaRPr>
            </a:p>
          </p:txBody>
        </p:sp>
        <p:sp>
          <p:nvSpPr>
            <p:cNvPr id="8" name="圆角矩形 15"/>
            <p:cNvSpPr/>
            <p:nvPr/>
          </p:nvSpPr>
          <p:spPr>
            <a:xfrm rot="2700000">
              <a:off x="2067317" y="1810431"/>
              <a:ext cx="2293258" cy="2293258"/>
            </a:xfrm>
            <a:prstGeom prst="roundRect">
              <a:avLst>
                <a:gd name="adj" fmla="val 12083"/>
              </a:avLst>
            </a:prstGeom>
            <a:gradFill>
              <a:gsLst>
                <a:gs pos="0">
                  <a:sysClr val="window" lastClr="FFFFFF"/>
                </a:gs>
                <a:gs pos="100000">
                  <a:sysClr val="window" lastClr="FFFFFF">
                    <a:lumMod val="75000"/>
                  </a:sysClr>
                </a:gs>
              </a:gsLst>
              <a:lin ang="0" scaled="0"/>
            </a:gradFill>
            <a:ln w="22225" cap="flat" cmpd="sng" algn="ctr">
              <a:gradFill>
                <a:gsLst>
                  <a:gs pos="0">
                    <a:sysClr val="window" lastClr="FFFFFF"/>
                  </a:gs>
                  <a:gs pos="100000">
                    <a:sysClr val="window" lastClr="FFFFFF">
                      <a:lumMod val="75000"/>
                    </a:sysClr>
                  </a:gs>
                </a:gsLst>
                <a:lin ang="0" scaled="0"/>
              </a:gradFill>
              <a:prstDash val="solid"/>
              <a:miter lim="800000"/>
            </a:ln>
            <a:effectLst>
              <a:outerShdw blurRad="63500" dist="25400" dir="2700000" algn="tl" rotWithShape="0">
                <a:prstClr val="black">
                  <a:alpha val="40000"/>
                </a:prstClr>
              </a:outerShdw>
            </a:effectLst>
          </p:spPr>
          <p:txBody>
            <a:bodyPr rtlCol="0" anchor="ctr"/>
            <a:lstStyle/>
            <a:p>
              <a:pPr algn="ctr">
                <a:defRPr/>
              </a:pPr>
              <a:r>
                <a:rPr lang="en-US" altLang="zh-CN" sz="1500" kern="0">
                  <a:solidFill>
                    <a:srgbClr val="14436A"/>
                  </a:solidFill>
                  <a:latin typeface="Arial"/>
                  <a:ea typeface="微软雅黑" panose="020B0503020204020204" pitchFamily="34" charset="-122"/>
                  <a:cs typeface="+mn-ea"/>
                  <a:sym typeface="+mn-lt"/>
                </a:rPr>
                <a:t> </a:t>
              </a:r>
              <a:endParaRPr lang="zh-CN" altLang="en-US" sz="1500" kern="0" dirty="0">
                <a:solidFill>
                  <a:srgbClr val="14436A"/>
                </a:solidFill>
                <a:latin typeface="Arial"/>
                <a:ea typeface="微软雅黑" panose="020B0503020204020204" pitchFamily="34" charset="-122"/>
                <a:cs typeface="+mn-ea"/>
                <a:sym typeface="+mn-lt"/>
              </a:endParaRPr>
            </a:p>
          </p:txBody>
        </p:sp>
      </p:grpSp>
      <p:pic>
        <p:nvPicPr>
          <p:cNvPr id="9" name="Picture 8" descr="A picture containing toy, doll&#10;&#10;Description automatically generated">
            <a:extLst>
              <a:ext uri="{FF2B5EF4-FFF2-40B4-BE49-F238E27FC236}">
                <a16:creationId xmlns:a16="http://schemas.microsoft.com/office/drawing/2014/main" id="{7BFEE031-360F-4D5F-904A-32B86E7ACC2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5430" y="4098858"/>
            <a:ext cx="1926665" cy="1926665"/>
          </a:xfrm>
          <a:prstGeom prst="rect">
            <a:avLst/>
          </a:prstGeom>
        </p:spPr>
      </p:pic>
      <p:sp>
        <p:nvSpPr>
          <p:cNvPr id="10" name="Cloud Callout 9"/>
          <p:cNvSpPr/>
          <p:nvPr/>
        </p:nvSpPr>
        <p:spPr>
          <a:xfrm>
            <a:off x="0" y="780004"/>
            <a:ext cx="1680187" cy="3086581"/>
          </a:xfrm>
          <a:prstGeom prst="cloudCallout">
            <a:avLst>
              <a:gd name="adj1" fmla="val 27543"/>
              <a:gd name="adj2" fmla="val 57712"/>
            </a:avLst>
          </a:prstGeom>
          <a:solidFill>
            <a:srgbClr val="F8FFB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dirty="0" err="1">
                <a:solidFill>
                  <a:srgbClr val="0000FF"/>
                </a:solidFill>
              </a:rPr>
              <a:t>Hoạt</a:t>
            </a:r>
            <a:r>
              <a:rPr lang="en-US" sz="2600" dirty="0">
                <a:solidFill>
                  <a:srgbClr val="0000FF"/>
                </a:solidFill>
              </a:rPr>
              <a:t> </a:t>
            </a:r>
            <a:r>
              <a:rPr lang="en-US" sz="2600" dirty="0" err="1">
                <a:solidFill>
                  <a:srgbClr val="0000FF"/>
                </a:solidFill>
              </a:rPr>
              <a:t>động</a:t>
            </a:r>
            <a:r>
              <a:rPr lang="en-US" sz="2600" dirty="0">
                <a:solidFill>
                  <a:srgbClr val="0000FF"/>
                </a:solidFill>
              </a:rPr>
              <a:t> </a:t>
            </a:r>
            <a:r>
              <a:rPr lang="en-US" sz="2600" dirty="0" err="1">
                <a:solidFill>
                  <a:srgbClr val="0000FF"/>
                </a:solidFill>
              </a:rPr>
              <a:t>nhóm</a:t>
            </a:r>
            <a:endParaRPr lang="en-US" sz="2600" dirty="0">
              <a:solidFill>
                <a:srgbClr val="0000FF"/>
              </a:solidFill>
            </a:endParaRPr>
          </a:p>
        </p:txBody>
      </p:sp>
    </p:spTree>
    <p:custDataLst>
      <p:tags r:id="rId1"/>
    </p:custDataLst>
    <p:extLst>
      <p:ext uri="{BB962C8B-B14F-4D97-AF65-F5344CB8AC3E}">
        <p14:creationId xmlns:p14="http://schemas.microsoft.com/office/powerpoint/2010/main" val="2161580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anim calcmode="lin" valueType="num">
                                      <p:cBhvr>
                                        <p:cTn id="8" dur="2000" fill="hold"/>
                                        <p:tgtEl>
                                          <p:spTgt spid="6"/>
                                        </p:tgtEl>
                                        <p:attrNameLst>
                                          <p:attrName>ppt_w</p:attrName>
                                        </p:attrNameLst>
                                      </p:cBhvr>
                                      <p:tavLst>
                                        <p:tav tm="0" fmla="#ppt_w*sin(2.5*pi*$)">
                                          <p:val>
                                            <p:fltVal val="0"/>
                                          </p:val>
                                        </p:tav>
                                        <p:tav tm="100000">
                                          <p:val>
                                            <p:fltVal val="1"/>
                                          </p:val>
                                        </p:tav>
                                      </p:tavLst>
                                    </p:anim>
                                    <p:anim calcmode="lin" valueType="num">
                                      <p:cBhvr>
                                        <p:cTn id="9" dur="2000" fill="hold"/>
                                        <p:tgtEl>
                                          <p:spTgt spid="6"/>
                                        </p:tgtEl>
                                        <p:attrNameLst>
                                          <p:attrName>ppt_h</p:attrName>
                                        </p:attrNameLst>
                                      </p:cBhvr>
                                      <p:tavLst>
                                        <p:tav tm="0">
                                          <p:val>
                                            <p:strVal val="#ppt_h"/>
                                          </p:val>
                                        </p:tav>
                                        <p:tav tm="100000">
                                          <p:val>
                                            <p:strVal val="#ppt_h"/>
                                          </p:val>
                                        </p:tav>
                                      </p:tavLst>
                                    </p:anim>
                                  </p:childTnLst>
                                </p:cTn>
                              </p:par>
                              <p:par>
                                <p:cTn id="10" presetID="45"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2000"/>
                                        <p:tgtEl>
                                          <p:spTgt spid="9"/>
                                        </p:tgtEl>
                                      </p:cBhvr>
                                    </p:animEffect>
                                    <p:anim calcmode="lin" valueType="num">
                                      <p:cBhvr>
                                        <p:cTn id="13" dur="2000" fill="hold"/>
                                        <p:tgtEl>
                                          <p:spTgt spid="9"/>
                                        </p:tgtEl>
                                        <p:attrNameLst>
                                          <p:attrName>ppt_w</p:attrName>
                                        </p:attrNameLst>
                                      </p:cBhvr>
                                      <p:tavLst>
                                        <p:tav tm="0" fmla="#ppt_w*sin(2.5*pi*$)">
                                          <p:val>
                                            <p:fltVal val="0"/>
                                          </p:val>
                                        </p:tav>
                                        <p:tav tm="100000">
                                          <p:val>
                                            <p:fltVal val="1"/>
                                          </p:val>
                                        </p:tav>
                                      </p:tavLst>
                                    </p:anim>
                                    <p:anim calcmode="lin" valueType="num">
                                      <p:cBhvr>
                                        <p:cTn id="14" dur="2000" fill="hold"/>
                                        <p:tgtEl>
                                          <p:spTgt spid="9"/>
                                        </p:tgtEl>
                                        <p:attrNameLst>
                                          <p:attrName>ppt_h</p:attrName>
                                        </p:attrNameLst>
                                      </p:cBhvr>
                                      <p:tavLst>
                                        <p:tav tm="0">
                                          <p:val>
                                            <p:strVal val="#ppt_h"/>
                                          </p:val>
                                        </p:tav>
                                        <p:tav tm="100000">
                                          <p:val>
                                            <p:strVal val="#ppt_h"/>
                                          </p:val>
                                        </p:tav>
                                      </p:tavLst>
                                    </p:anim>
                                  </p:childTnLst>
                                </p:cTn>
                              </p:par>
                            </p:childTnLst>
                          </p:cTn>
                        </p:par>
                        <p:par>
                          <p:cTn id="15" fill="hold">
                            <p:stCondLst>
                              <p:cond delay="2000"/>
                            </p:stCondLst>
                            <p:childTnLst>
                              <p:par>
                                <p:cTn id="16" presetID="45" presetClass="entr" presetSubtype="0" fill="hold" grpId="0" nodeType="after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2000"/>
                                        <p:tgtEl>
                                          <p:spTgt spid="10"/>
                                        </p:tgtEl>
                                      </p:cBhvr>
                                    </p:animEffect>
                                    <p:anim calcmode="lin" valueType="num">
                                      <p:cBhvr>
                                        <p:cTn id="19" dur="2000" fill="hold"/>
                                        <p:tgtEl>
                                          <p:spTgt spid="10"/>
                                        </p:tgtEl>
                                        <p:attrNameLst>
                                          <p:attrName>ppt_w</p:attrName>
                                        </p:attrNameLst>
                                      </p:cBhvr>
                                      <p:tavLst>
                                        <p:tav tm="0" fmla="#ppt_w*sin(2.5*pi*$)">
                                          <p:val>
                                            <p:fltVal val="0"/>
                                          </p:val>
                                        </p:tav>
                                        <p:tav tm="100000">
                                          <p:val>
                                            <p:fltVal val="1"/>
                                          </p:val>
                                        </p:tav>
                                      </p:tavLst>
                                    </p:anim>
                                    <p:anim calcmode="lin" valueType="num">
                                      <p:cBhvr>
                                        <p:cTn id="20" dur="2000" fill="hold"/>
                                        <p:tgtEl>
                                          <p:spTgt spid="10"/>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51520" y="1052736"/>
            <a:ext cx="8640960" cy="3539430"/>
          </a:xfrm>
          <a:prstGeom prst="rect">
            <a:avLst/>
          </a:prstGeom>
        </p:spPr>
        <p:txBody>
          <a:bodyPr wrap="square">
            <a:spAutoFit/>
          </a:bodyPr>
          <a:lstStyle/>
          <a:p>
            <a:pPr algn="just"/>
            <a:endParaRPr lang="en-US" sz="2800" b="1" dirty="0">
              <a:solidFill>
                <a:srgbClr val="0070C0"/>
              </a:solidFill>
              <a:latin typeface="Times New Roman" pitchFamily="18" charset="0"/>
              <a:cs typeface="Times New Roman" pitchFamily="18" charset="0"/>
            </a:endParaRPr>
          </a:p>
          <a:p>
            <a:pPr lvl="0" algn="just"/>
            <a:r>
              <a:rPr lang="en-US" sz="2800" dirty="0">
                <a:solidFill>
                  <a:srgbClr val="FF0000"/>
                </a:solidFill>
                <a:latin typeface="Times New Roman" pitchFamily="18" charset="0"/>
                <a:cs typeface="Times New Roman" pitchFamily="18" charset="0"/>
              </a:rPr>
              <a:t>1. </a:t>
            </a:r>
            <a:r>
              <a:rPr lang="en-US" sz="2800" dirty="0" err="1">
                <a:latin typeface="Times New Roman" pitchFamily="18" charset="0"/>
                <a:cs typeface="Times New Roman" pitchFamily="18" charset="0"/>
              </a:rPr>
              <a:t>Nếu</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đảo</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thứ</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tự</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bước</a:t>
            </a:r>
            <a:r>
              <a:rPr lang="en-US" sz="2800" dirty="0">
                <a:latin typeface="Times New Roman" pitchFamily="18" charset="0"/>
                <a:cs typeface="Times New Roman" pitchFamily="18" charset="0"/>
              </a:rPr>
              <a:t> 3 </a:t>
            </a:r>
            <a:r>
              <a:rPr lang="en-US" sz="2800" dirty="0" err="1">
                <a:latin typeface="Times New Roman" pitchFamily="18" charset="0"/>
                <a:cs typeface="Times New Roman" pitchFamily="18" charset="0"/>
              </a:rPr>
              <a:t>và</a:t>
            </a:r>
            <a:r>
              <a:rPr lang="en-US" sz="2800" dirty="0">
                <a:latin typeface="Times New Roman" pitchFamily="18" charset="0"/>
                <a:cs typeface="Times New Roman" pitchFamily="18" charset="0"/>
              </a:rPr>
              <a:t> 4 </a:t>
            </a:r>
            <a:r>
              <a:rPr lang="en-US" sz="2800" dirty="0" err="1">
                <a:latin typeface="Times New Roman" pitchFamily="18" charset="0"/>
                <a:cs typeface="Times New Roman" pitchFamily="18" charset="0"/>
              </a:rPr>
              <a:t>trong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hướng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dẫn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thì</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không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thế</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gấp</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được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hình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vì</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kết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quả</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của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bước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trước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đều</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ảnh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hưởng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đến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bước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sau</a:t>
            </a:r>
            <a:r>
              <a:rPr lang="en-US" sz="2800" dirty="0">
                <a:latin typeface="Times New Roman" pitchFamily="18" charset="0"/>
                <a:cs typeface="Times New Roman" pitchFamily="18" charset="0"/>
              </a:rPr>
              <a:t>.</a:t>
            </a:r>
            <a:endParaRPr lang="en-US" sz="2800" dirty="0">
              <a:latin typeface="Times New Roman" pitchFamily="18" charset="0"/>
              <a:ea typeface="Times New Roman"/>
              <a:cs typeface="Times New Roman" pitchFamily="18" charset="0"/>
            </a:endParaRPr>
          </a:p>
          <a:p>
            <a:pPr algn="just"/>
            <a:endParaRPr lang="en-GB" sz="2800" dirty="0">
              <a:latin typeface="Times New Roman" pitchFamily="18" charset="0"/>
              <a:cs typeface="Times New Roman" pitchFamily="18" charset="0"/>
            </a:endParaRPr>
          </a:p>
          <a:p>
            <a:pPr algn="just"/>
            <a:r>
              <a:rPr lang="en-GB" sz="2800" dirty="0">
                <a:solidFill>
                  <a:srgbClr val="C00000"/>
                </a:solidFill>
                <a:latin typeface="Times New Roman" pitchFamily="18" charset="0"/>
                <a:cs typeface="Times New Roman" pitchFamily="18" charset="0"/>
              </a:rPr>
              <a:t>2. </a:t>
            </a:r>
            <a:r>
              <a:rPr lang="vi-VN" sz="2800" dirty="0">
                <a:latin typeface="Times New Roman" pitchFamily="18" charset="0"/>
                <a:cs typeface="Times New Roman" pitchFamily="18" charset="0"/>
              </a:rPr>
              <a:t>Trước khi thực hiện hướng dẫn, em cần có tờ giấy vuông. Sau khi thực hiện lần lượt 6 bước, em nhận được kết quả là hình gấp trò chơi Đông</a:t>
            </a:r>
            <a:r>
              <a:rPr lang="en-US" sz="2800" dirty="0">
                <a:latin typeface="Times New Roman" pitchFamily="18" charset="0"/>
                <a:cs typeface="Times New Roman" pitchFamily="18" charset="0"/>
              </a:rPr>
              <a:t> </a:t>
            </a:r>
            <a:r>
              <a:rPr lang="vi-VN" sz="2800" dirty="0">
                <a:latin typeface="Times New Roman" pitchFamily="18" charset="0"/>
                <a:cs typeface="Times New Roman" pitchFamily="18" charset="0"/>
              </a:rPr>
              <a:t>-</a:t>
            </a:r>
            <a:r>
              <a:rPr lang="en-US" sz="2800" dirty="0">
                <a:latin typeface="Times New Roman" pitchFamily="18" charset="0"/>
                <a:cs typeface="Times New Roman" pitchFamily="18" charset="0"/>
              </a:rPr>
              <a:t> </a:t>
            </a:r>
            <a:r>
              <a:rPr lang="vi-VN" sz="2800" dirty="0">
                <a:latin typeface="Times New Roman" pitchFamily="18" charset="0"/>
                <a:cs typeface="Times New Roman" pitchFamily="18" charset="0"/>
              </a:rPr>
              <a:t>Tây- Nam-Bắc.</a:t>
            </a:r>
            <a:endParaRPr lang="en-US" sz="2800" dirty="0">
              <a:latin typeface="Times New Roman" pitchFamily="18" charset="0"/>
              <a:cs typeface="Times New Roman" pitchFamily="18" charset="0"/>
            </a:endParaRPr>
          </a:p>
        </p:txBody>
      </p:sp>
      <p:sp>
        <p:nvSpPr>
          <p:cNvPr id="8" name="Rectangle 2"/>
          <p:cNvSpPr>
            <a:spLocks noChangeArrowheads="1"/>
          </p:cNvSpPr>
          <p:nvPr/>
        </p:nvSpPr>
        <p:spPr bwMode="auto">
          <a:xfrm>
            <a:off x="1681163" y="365918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br>
              <a:rPr kumimoji="0" lang="en-US" sz="1800" b="0" i="0" u="none" strike="noStrike" cap="none" normalizeH="0" baseline="0">
                <a:ln>
                  <a:noFill/>
                </a:ln>
                <a:solidFill>
                  <a:schemeClr val="tx1"/>
                </a:solidFill>
                <a:effectLst/>
                <a:latin typeface="Arial" pitchFamily="34" charset="0"/>
                <a:cs typeface="Arial" pitchFamily="34" charset="0"/>
              </a:rPr>
            </a:b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5" name="Rectangle 4"/>
          <p:cNvSpPr/>
          <p:nvPr/>
        </p:nvSpPr>
        <p:spPr>
          <a:xfrm>
            <a:off x="3743908" y="332656"/>
            <a:ext cx="1656184" cy="523220"/>
          </a:xfrm>
          <a:prstGeom prst="rect">
            <a:avLst/>
          </a:prstGeom>
        </p:spPr>
        <p:style>
          <a:lnRef idx="1">
            <a:schemeClr val="accent5"/>
          </a:lnRef>
          <a:fillRef idx="2">
            <a:schemeClr val="accent5"/>
          </a:fillRef>
          <a:effectRef idx="1">
            <a:schemeClr val="accent5"/>
          </a:effectRef>
          <a:fontRef idx="minor">
            <a:schemeClr val="dk1"/>
          </a:fontRef>
        </p:style>
        <p:txBody>
          <a:bodyPr wrap="square">
            <a:spAutoFit/>
          </a:bodyPr>
          <a:lstStyle/>
          <a:p>
            <a:r>
              <a:rPr lang="en-US" sz="2800" b="1" dirty="0" err="1">
                <a:solidFill>
                  <a:srgbClr val="0070C0"/>
                </a:solidFill>
                <a:latin typeface="Times New Roman" pitchFamily="18" charset="0"/>
                <a:cs typeface="Times New Roman" pitchFamily="18" charset="0"/>
              </a:rPr>
              <a:t>Đáp</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án</a:t>
            </a:r>
            <a:r>
              <a:rPr lang="en-US" sz="2800" b="1" dirty="0">
                <a:solidFill>
                  <a:srgbClr val="0070C0"/>
                </a:solidFill>
                <a:latin typeface="Times New Roman" pitchFamily="18" charset="0"/>
                <a:cs typeface="Times New Roman" pitchFamily="18" charset="0"/>
              </a:rPr>
              <a:t>:</a:t>
            </a:r>
          </a:p>
        </p:txBody>
      </p:sp>
    </p:spTree>
    <p:custDataLst>
      <p:tags r:id="rId1"/>
    </p:custDataLst>
    <p:extLst>
      <p:ext uri="{BB962C8B-B14F-4D97-AF65-F5344CB8AC3E}">
        <p14:creationId xmlns:p14="http://schemas.microsoft.com/office/powerpoint/2010/main" val="41566539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67586" y="1918866"/>
            <a:ext cx="8260348" cy="4822502"/>
          </a:xfrm>
        </p:spPr>
        <p:txBody>
          <a:bodyPr>
            <a:normAutofit/>
          </a:bodyPr>
          <a:lstStyle/>
          <a:p>
            <a:pPr marL="0" indent="0">
              <a:buNone/>
            </a:pPr>
            <a:r>
              <a:rPr lang="en-US" sz="2600" b="1">
                <a:solidFill>
                  <a:schemeClr val="accent2">
                    <a:lumMod val="75000"/>
                  </a:schemeClr>
                </a:solidFill>
                <a:latin typeface="Times New Roman" pitchFamily="18" charset="0"/>
                <a:cs typeface="Times New Roman" pitchFamily="18" charset="0"/>
              </a:rPr>
              <a:t>1. Thuật toán là gì?</a:t>
            </a:r>
          </a:p>
          <a:p>
            <a:pPr marL="0" indent="0">
              <a:buNone/>
            </a:pPr>
            <a:r>
              <a:rPr lang="en-US" sz="2600" b="1">
                <a:solidFill>
                  <a:schemeClr val="accent6">
                    <a:lumMod val="75000"/>
                  </a:schemeClr>
                </a:solidFill>
                <a:latin typeface="Times New Roman" pitchFamily="18" charset="0"/>
                <a:cs typeface="Times New Roman" pitchFamily="18" charset="0"/>
              </a:rPr>
              <a:t>2. Trong trò chơi Đông – Tây – Nam - Bắc </a:t>
            </a:r>
            <a:r>
              <a:rPr lang="en-US" sz="2600">
                <a:latin typeface="Times New Roman" pitchFamily="18" charset="0"/>
                <a:cs typeface="Times New Roman" pitchFamily="18" charset="0"/>
              </a:rPr>
              <a:t>thì hãy chỉ ra đầu vào (Input) và đầu ra (Output).</a:t>
            </a:r>
          </a:p>
          <a:p>
            <a:pPr marL="0" indent="0">
              <a:buNone/>
            </a:pPr>
            <a:r>
              <a:rPr lang="en-US" sz="2600" b="1">
                <a:solidFill>
                  <a:srgbClr val="00B050"/>
                </a:solidFill>
                <a:latin typeface="Times New Roman" pitchFamily="18" charset="0"/>
                <a:cs typeface="Times New Roman" pitchFamily="18" charset="0"/>
              </a:rPr>
              <a:t>3. Em hãy chọn các câu đúng.</a:t>
            </a:r>
          </a:p>
          <a:p>
            <a:pPr marL="400050" lvl="1" indent="0">
              <a:buNone/>
            </a:pPr>
            <a:r>
              <a:rPr lang="en-US" sz="2600">
                <a:latin typeface="Times New Roman" pitchFamily="18" charset="0"/>
                <a:cs typeface="Times New Roman" pitchFamily="18" charset="0"/>
              </a:rPr>
              <a:t>A. Thuật toán có đầu ra là kết quả nhận được sau khi thực hiện các bước của thuật toán.</a:t>
            </a:r>
          </a:p>
          <a:p>
            <a:pPr marL="400050" lvl="1" indent="0">
              <a:buNone/>
            </a:pPr>
            <a:r>
              <a:rPr lang="en-US" sz="2600">
                <a:latin typeface="Times New Roman" pitchFamily="18" charset="0"/>
                <a:cs typeface="Times New Roman" pitchFamily="18" charset="0"/>
              </a:rPr>
              <a:t>B. Thuật toán có đầu vào là các dữ liệu ban đầu.</a:t>
            </a:r>
          </a:p>
          <a:p>
            <a:pPr marL="400050" lvl="1" indent="0">
              <a:buNone/>
            </a:pPr>
            <a:r>
              <a:rPr lang="en-US" sz="2600">
                <a:latin typeface="Times New Roman" pitchFamily="18" charset="0"/>
                <a:cs typeface="Times New Roman" pitchFamily="18" charset="0"/>
              </a:rPr>
              <a:t>C. Thuật toán có đầu vào là kết quả nhận được sau khi thực hiện các bước của thuật toán.</a:t>
            </a:r>
          </a:p>
          <a:p>
            <a:pPr marL="400050" lvl="1" indent="0">
              <a:buNone/>
            </a:pPr>
            <a:r>
              <a:rPr lang="en-US" sz="2600">
                <a:latin typeface="Times New Roman" pitchFamily="18" charset="0"/>
                <a:cs typeface="Times New Roman" pitchFamily="18" charset="0"/>
              </a:rPr>
              <a:t>B. Thuật toán có đầu ra là các dữ liệu ban đầu.</a:t>
            </a:r>
            <a:endParaRPr lang="en-US" sz="2800">
              <a:latin typeface="Times New Roman" pitchFamily="18" charset="0"/>
              <a:cs typeface="Times New Roman" pitchFamily="18" charset="0"/>
            </a:endParaRPr>
          </a:p>
        </p:txBody>
      </p:sp>
      <p:sp>
        <p:nvSpPr>
          <p:cNvPr id="4" name="Rectangle 3"/>
          <p:cNvSpPr/>
          <p:nvPr/>
        </p:nvSpPr>
        <p:spPr>
          <a:xfrm>
            <a:off x="251520" y="116632"/>
            <a:ext cx="8892480" cy="1154162"/>
          </a:xfrm>
          <a:prstGeom prst="rect">
            <a:avLst/>
          </a:prstGeom>
        </p:spPr>
        <p:txBody>
          <a:bodyPr wrap="square">
            <a:spAutoFit/>
          </a:bodyPr>
          <a:lstStyle/>
          <a:p>
            <a:pPr>
              <a:spcAft>
                <a:spcPts val="600"/>
              </a:spcAft>
            </a:pPr>
            <a:r>
              <a:rPr lang="en-US" sz="3200" b="1">
                <a:solidFill>
                  <a:srgbClr val="0070C0"/>
                </a:solidFill>
                <a:latin typeface="Times New Roman" pitchFamily="18" charset="0"/>
                <a:cs typeface="Times New Roman" pitchFamily="18" charset="0"/>
              </a:rPr>
              <a:t>Hoạt động nhóm:</a:t>
            </a:r>
          </a:p>
          <a:p>
            <a:pPr>
              <a:spcAft>
                <a:spcPts val="600"/>
              </a:spcAft>
            </a:pPr>
            <a:r>
              <a:rPr lang="en-US" sz="3200" b="1">
                <a:solidFill>
                  <a:srgbClr val="0070C0"/>
                </a:solidFill>
                <a:latin typeface="Times New Roman" pitchFamily="18" charset="0"/>
                <a:cs typeface="Times New Roman" pitchFamily="18" charset="0"/>
              </a:rPr>
              <a:t>			</a:t>
            </a:r>
            <a:r>
              <a:rPr lang="en-US" sz="2800">
                <a:solidFill>
                  <a:srgbClr val="C00000"/>
                </a:solidFill>
                <a:latin typeface="Times New Roman" pitchFamily="18" charset="0"/>
                <a:cs typeface="Times New Roman" pitchFamily="18" charset="0"/>
              </a:rPr>
              <a:t>Mỗi nhóm 2 bạn (Sử dụng bảng phụ)</a:t>
            </a:r>
            <a:endParaRPr lang="en-US" sz="3200" b="1">
              <a:solidFill>
                <a:srgbClr val="0070C0"/>
              </a:solidFill>
              <a:latin typeface="Times New Roman" pitchFamily="18" charset="0"/>
              <a:cs typeface="Times New Roman" pitchFamily="18" charset="0"/>
            </a:endParaRPr>
          </a:p>
        </p:txBody>
      </p:sp>
      <p:sp>
        <p:nvSpPr>
          <p:cNvPr id="2" name="Rectangle 1"/>
          <p:cNvSpPr/>
          <p:nvPr/>
        </p:nvSpPr>
        <p:spPr>
          <a:xfrm>
            <a:off x="395536" y="1270794"/>
            <a:ext cx="3052439" cy="523220"/>
          </a:xfrm>
          <a:prstGeom prst="rect">
            <a:avLst/>
          </a:prstGeom>
        </p:spPr>
        <p:style>
          <a:lnRef idx="1">
            <a:schemeClr val="accent5"/>
          </a:lnRef>
          <a:fillRef idx="2">
            <a:schemeClr val="accent5"/>
          </a:fillRef>
          <a:effectRef idx="1">
            <a:schemeClr val="accent5"/>
          </a:effectRef>
          <a:fontRef idx="minor">
            <a:schemeClr val="dk1"/>
          </a:fontRef>
        </p:style>
        <p:txBody>
          <a:bodyPr wrap="none">
            <a:spAutoFit/>
          </a:bodyPr>
          <a:lstStyle/>
          <a:p>
            <a:r>
              <a:rPr lang="en-US" sz="2800" b="1">
                <a:solidFill>
                  <a:srgbClr val="002060"/>
                </a:solidFill>
                <a:latin typeface="Times New Roman" pitchFamily="18" charset="0"/>
                <a:cs typeface="Times New Roman" pitchFamily="18" charset="0"/>
              </a:rPr>
              <a:t>Câu hỏi thảo luận:</a:t>
            </a:r>
          </a:p>
        </p:txBody>
      </p:sp>
    </p:spTree>
    <p:custDataLst>
      <p:tags r:id="rId1"/>
    </p:custDataLst>
    <p:extLst>
      <p:ext uri="{BB962C8B-B14F-4D97-AF65-F5344CB8AC3E}">
        <p14:creationId xmlns:p14="http://schemas.microsoft.com/office/powerpoint/2010/main" val="2835055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323528" y="1241817"/>
            <a:ext cx="8568952" cy="5339923"/>
            <a:chOff x="323528" y="1241817"/>
            <a:chExt cx="8568952" cy="5339923"/>
          </a:xfrm>
        </p:grpSpPr>
        <p:sp>
          <p:nvSpPr>
            <p:cNvPr id="4" name="Rectangle 3"/>
            <p:cNvSpPr/>
            <p:nvPr/>
          </p:nvSpPr>
          <p:spPr>
            <a:xfrm>
              <a:off x="323528" y="1241817"/>
              <a:ext cx="8568952" cy="5339923"/>
            </a:xfrm>
            <a:prstGeom prst="rect">
              <a:avLst/>
            </a:prstGeom>
          </p:spPr>
          <p:txBody>
            <a:bodyPr wrap="square">
              <a:spAutoFit/>
            </a:bodyPr>
            <a:lstStyle/>
            <a:p>
              <a:r>
                <a:rPr lang="en-US" sz="2500" b="1" dirty="0">
                  <a:solidFill>
                    <a:schemeClr val="accent2">
                      <a:lumMod val="75000"/>
                    </a:schemeClr>
                  </a:solidFill>
                  <a:latin typeface="Times New Roman" pitchFamily="18" charset="0"/>
                  <a:cs typeface="Times New Roman" pitchFamily="18" charset="0"/>
                </a:rPr>
                <a:t>1. </a:t>
              </a:r>
              <a:r>
                <a:rPr lang="en-GB" sz="2500" b="1" dirty="0" err="1">
                  <a:solidFill>
                    <a:schemeClr val="accent2">
                      <a:lumMod val="75000"/>
                    </a:schemeClr>
                  </a:solidFill>
                  <a:latin typeface="Times New Roman" pitchFamily="18" charset="0"/>
                  <a:cs typeface="Times New Roman" pitchFamily="18" charset="0"/>
                </a:rPr>
                <a:t>Thuật</a:t>
              </a:r>
              <a:r>
                <a:rPr lang="en-GB" sz="2500" b="1" dirty="0">
                  <a:solidFill>
                    <a:schemeClr val="accent2">
                      <a:lumMod val="75000"/>
                    </a:schemeClr>
                  </a:solidFill>
                  <a:latin typeface="Times New Roman" pitchFamily="18" charset="0"/>
                  <a:cs typeface="Times New Roman" pitchFamily="18" charset="0"/>
                </a:rPr>
                <a:t> </a:t>
              </a:r>
              <a:r>
                <a:rPr lang="en-GB" sz="2500" b="1" dirty="0" err="1">
                  <a:solidFill>
                    <a:schemeClr val="accent2">
                      <a:lumMod val="75000"/>
                    </a:schemeClr>
                  </a:solidFill>
                  <a:latin typeface="Times New Roman" pitchFamily="18" charset="0"/>
                  <a:cs typeface="Times New Roman" pitchFamily="18" charset="0"/>
                </a:rPr>
                <a:t>toán</a:t>
              </a:r>
              <a:r>
                <a:rPr lang="en-GB" sz="2500" b="1" dirty="0">
                  <a:solidFill>
                    <a:schemeClr val="accent2">
                      <a:lumMod val="75000"/>
                    </a:schemeClr>
                  </a:solidFill>
                  <a:latin typeface="Times New Roman" pitchFamily="18" charset="0"/>
                  <a:cs typeface="Times New Roman" pitchFamily="18" charset="0"/>
                </a:rPr>
                <a:t> </a:t>
              </a:r>
              <a:r>
                <a:rPr lang="en-GB" sz="2500" b="1" dirty="0" err="1">
                  <a:solidFill>
                    <a:schemeClr val="accent2">
                      <a:lumMod val="75000"/>
                    </a:schemeClr>
                  </a:solidFill>
                  <a:latin typeface="Times New Roman" pitchFamily="18" charset="0"/>
                  <a:cs typeface="Times New Roman" pitchFamily="18" charset="0"/>
                </a:rPr>
                <a:t>là</a:t>
              </a:r>
              <a:r>
                <a:rPr lang="en-GB" sz="2500" b="1" dirty="0">
                  <a:solidFill>
                    <a:schemeClr val="accent2">
                      <a:lumMod val="75000"/>
                    </a:schemeClr>
                  </a:solidFill>
                  <a:latin typeface="Times New Roman" pitchFamily="18" charset="0"/>
                  <a:cs typeface="Times New Roman" pitchFamily="18" charset="0"/>
                </a:rPr>
                <a:t> </a:t>
              </a:r>
              <a:r>
                <a:rPr lang="en-GB" sz="2500" dirty="0" err="1">
                  <a:latin typeface="Times New Roman" pitchFamily="18" charset="0"/>
                  <a:cs typeface="Times New Roman" pitchFamily="18" charset="0"/>
                </a:rPr>
                <a:t>một</a:t>
              </a:r>
              <a:r>
                <a:rPr lang="en-GB" sz="2500" dirty="0">
                  <a:latin typeface="Times New Roman" pitchFamily="18" charset="0"/>
                  <a:cs typeface="Times New Roman" pitchFamily="18" charset="0"/>
                </a:rPr>
                <a:t> </a:t>
              </a:r>
              <a:r>
                <a:rPr lang="en-GB" sz="2500" dirty="0" err="1">
                  <a:latin typeface="Times New Roman" pitchFamily="18" charset="0"/>
                  <a:cs typeface="Times New Roman" pitchFamily="18" charset="0"/>
                </a:rPr>
                <a:t>dãy</a:t>
              </a:r>
              <a:r>
                <a:rPr lang="en-GB" sz="2500" dirty="0">
                  <a:latin typeface="Times New Roman" pitchFamily="18" charset="0"/>
                  <a:cs typeface="Times New Roman" pitchFamily="18" charset="0"/>
                </a:rPr>
                <a:t> </a:t>
              </a:r>
              <a:r>
                <a:rPr lang="en-GB" sz="2500" dirty="0" err="1">
                  <a:latin typeface="Times New Roman" pitchFamily="18" charset="0"/>
                  <a:cs typeface="Times New Roman" pitchFamily="18" charset="0"/>
                </a:rPr>
                <a:t>các</a:t>
              </a:r>
              <a:r>
                <a:rPr lang="en-GB" sz="2500" dirty="0">
                  <a:latin typeface="Times New Roman" pitchFamily="18" charset="0"/>
                  <a:cs typeface="Times New Roman" pitchFamily="18" charset="0"/>
                </a:rPr>
                <a:t> </a:t>
              </a:r>
              <a:r>
                <a:rPr lang="en-GB" sz="2500" dirty="0" err="1">
                  <a:latin typeface="Times New Roman" pitchFamily="18" charset="0"/>
                  <a:cs typeface="Times New Roman" pitchFamily="18" charset="0"/>
                </a:rPr>
                <a:t>chỉ</a:t>
              </a:r>
              <a:r>
                <a:rPr lang="en-GB" sz="2500" dirty="0">
                  <a:latin typeface="Times New Roman" pitchFamily="18" charset="0"/>
                  <a:cs typeface="Times New Roman" pitchFamily="18" charset="0"/>
                </a:rPr>
                <a:t> </a:t>
              </a:r>
              <a:r>
                <a:rPr lang="en-GB" sz="2500" dirty="0" err="1">
                  <a:latin typeface="Times New Roman" pitchFamily="18" charset="0"/>
                  <a:cs typeface="Times New Roman" pitchFamily="18" charset="0"/>
                </a:rPr>
                <a:t>dẫn</a:t>
              </a:r>
              <a:r>
                <a:rPr lang="en-GB" sz="2500" dirty="0">
                  <a:latin typeface="Times New Roman" pitchFamily="18" charset="0"/>
                  <a:cs typeface="Times New Roman" pitchFamily="18" charset="0"/>
                </a:rPr>
                <a:t> </a:t>
              </a:r>
              <a:r>
                <a:rPr lang="en-GB" sz="2500" dirty="0" err="1">
                  <a:latin typeface="Times New Roman" pitchFamily="18" charset="0"/>
                  <a:cs typeface="Times New Roman" pitchFamily="18" charset="0"/>
                </a:rPr>
                <a:t>rõ</a:t>
              </a:r>
              <a:r>
                <a:rPr lang="en-GB" sz="2500" dirty="0">
                  <a:latin typeface="Times New Roman" pitchFamily="18" charset="0"/>
                  <a:cs typeface="Times New Roman" pitchFamily="18" charset="0"/>
                </a:rPr>
                <a:t> </a:t>
              </a:r>
              <a:r>
                <a:rPr lang="en-GB" sz="2500" dirty="0" err="1">
                  <a:latin typeface="Times New Roman" pitchFamily="18" charset="0"/>
                  <a:cs typeface="Times New Roman" pitchFamily="18" charset="0"/>
                </a:rPr>
                <a:t>ràng</a:t>
              </a:r>
              <a:r>
                <a:rPr lang="en-GB" sz="2500" dirty="0">
                  <a:latin typeface="Times New Roman" pitchFamily="18" charset="0"/>
                  <a:cs typeface="Times New Roman" pitchFamily="18" charset="0"/>
                </a:rPr>
                <a:t>, </a:t>
              </a:r>
              <a:r>
                <a:rPr lang="en-GB" sz="2500" dirty="0" err="1">
                  <a:latin typeface="Times New Roman" pitchFamily="18" charset="0"/>
                  <a:cs typeface="Times New Roman" pitchFamily="18" charset="0"/>
                </a:rPr>
                <a:t>có</a:t>
              </a:r>
              <a:r>
                <a:rPr lang="en-GB" sz="2500" dirty="0">
                  <a:latin typeface="Times New Roman" pitchFamily="18" charset="0"/>
                  <a:cs typeface="Times New Roman" pitchFamily="18" charset="0"/>
                </a:rPr>
                <a:t> </a:t>
              </a:r>
              <a:r>
                <a:rPr lang="en-GB" sz="2500" dirty="0" err="1">
                  <a:latin typeface="Times New Roman" pitchFamily="18" charset="0"/>
                  <a:cs typeface="Times New Roman" pitchFamily="18" charset="0"/>
                </a:rPr>
                <a:t>trình</a:t>
              </a:r>
              <a:r>
                <a:rPr lang="en-GB" sz="2500" dirty="0">
                  <a:latin typeface="Times New Roman" pitchFamily="18" charset="0"/>
                  <a:cs typeface="Times New Roman" pitchFamily="18" charset="0"/>
                </a:rPr>
                <a:t> </a:t>
              </a:r>
              <a:r>
                <a:rPr lang="en-GB" sz="2500" dirty="0" err="1">
                  <a:latin typeface="Times New Roman" pitchFamily="18" charset="0"/>
                  <a:cs typeface="Times New Roman" pitchFamily="18" charset="0"/>
                </a:rPr>
                <a:t>tự</a:t>
              </a:r>
              <a:r>
                <a:rPr lang="en-GB" sz="2500" dirty="0">
                  <a:latin typeface="Times New Roman" pitchFamily="18" charset="0"/>
                  <a:cs typeface="Times New Roman" pitchFamily="18" charset="0"/>
                </a:rPr>
                <a:t> </a:t>
              </a:r>
              <a:r>
                <a:rPr lang="en-GB" sz="2500" dirty="0" err="1">
                  <a:latin typeface="Times New Roman" pitchFamily="18" charset="0"/>
                  <a:cs typeface="Times New Roman" pitchFamily="18" charset="0"/>
                </a:rPr>
                <a:t>sao</a:t>
              </a:r>
              <a:r>
                <a:rPr lang="en-GB" sz="2500" dirty="0">
                  <a:latin typeface="Times New Roman" pitchFamily="18" charset="0"/>
                  <a:cs typeface="Times New Roman" pitchFamily="18" charset="0"/>
                </a:rPr>
                <a:t> </a:t>
              </a:r>
              <a:r>
                <a:rPr lang="en-GB" sz="2500" dirty="0" err="1">
                  <a:latin typeface="Times New Roman" pitchFamily="18" charset="0"/>
                  <a:cs typeface="Times New Roman" pitchFamily="18" charset="0"/>
                </a:rPr>
                <a:t>cho</a:t>
              </a:r>
              <a:r>
                <a:rPr lang="en-GB" sz="2500" dirty="0">
                  <a:latin typeface="Times New Roman" pitchFamily="18" charset="0"/>
                  <a:cs typeface="Times New Roman" pitchFamily="18" charset="0"/>
                </a:rPr>
                <a:t> </a:t>
              </a:r>
              <a:r>
                <a:rPr lang="en-GB" sz="2500" dirty="0" err="1">
                  <a:latin typeface="Times New Roman" pitchFamily="18" charset="0"/>
                  <a:cs typeface="Times New Roman" pitchFamily="18" charset="0"/>
                </a:rPr>
                <a:t>khi</a:t>
              </a:r>
              <a:r>
                <a:rPr lang="en-GB" sz="2500" dirty="0">
                  <a:latin typeface="Times New Roman" pitchFamily="18" charset="0"/>
                  <a:cs typeface="Times New Roman" pitchFamily="18" charset="0"/>
                </a:rPr>
                <a:t> </a:t>
              </a:r>
              <a:r>
                <a:rPr lang="en-GB" sz="2500" dirty="0" err="1">
                  <a:latin typeface="Times New Roman" pitchFamily="18" charset="0"/>
                  <a:cs typeface="Times New Roman" pitchFamily="18" charset="0"/>
                </a:rPr>
                <a:t>thực</a:t>
              </a:r>
              <a:r>
                <a:rPr lang="en-GB" sz="2500" dirty="0">
                  <a:latin typeface="Times New Roman" pitchFamily="18" charset="0"/>
                  <a:cs typeface="Times New Roman" pitchFamily="18" charset="0"/>
                </a:rPr>
                <a:t> </a:t>
              </a:r>
              <a:r>
                <a:rPr lang="en-GB" sz="2500" dirty="0" err="1">
                  <a:latin typeface="Times New Roman" pitchFamily="18" charset="0"/>
                  <a:cs typeface="Times New Roman" pitchFamily="18" charset="0"/>
                </a:rPr>
                <a:t>hiện</a:t>
              </a:r>
              <a:r>
                <a:rPr lang="en-GB" sz="2500" dirty="0">
                  <a:latin typeface="Times New Roman" pitchFamily="18" charset="0"/>
                  <a:cs typeface="Times New Roman" pitchFamily="18" charset="0"/>
                </a:rPr>
                <a:t> </a:t>
              </a:r>
              <a:r>
                <a:rPr lang="en-GB" sz="2500" dirty="0" err="1">
                  <a:latin typeface="Times New Roman" pitchFamily="18" charset="0"/>
                  <a:cs typeface="Times New Roman" pitchFamily="18" charset="0"/>
                </a:rPr>
                <a:t>những</a:t>
              </a:r>
              <a:r>
                <a:rPr lang="en-GB" sz="2500" dirty="0">
                  <a:latin typeface="Times New Roman" pitchFamily="18" charset="0"/>
                  <a:cs typeface="Times New Roman" pitchFamily="18" charset="0"/>
                </a:rPr>
                <a:t> </a:t>
              </a:r>
              <a:r>
                <a:rPr lang="en-GB" sz="2500" dirty="0" err="1">
                  <a:latin typeface="Times New Roman" pitchFamily="18" charset="0"/>
                  <a:cs typeface="Times New Roman" pitchFamily="18" charset="0"/>
                </a:rPr>
                <a:t>chỉ</a:t>
              </a:r>
              <a:r>
                <a:rPr lang="en-GB" sz="2500" dirty="0">
                  <a:latin typeface="Times New Roman" pitchFamily="18" charset="0"/>
                  <a:cs typeface="Times New Roman" pitchFamily="18" charset="0"/>
                </a:rPr>
                <a:t> </a:t>
              </a:r>
              <a:r>
                <a:rPr lang="en-GB" sz="2500" dirty="0" err="1">
                  <a:latin typeface="Times New Roman" pitchFamily="18" charset="0"/>
                  <a:cs typeface="Times New Roman" pitchFamily="18" charset="0"/>
                </a:rPr>
                <a:t>dẫn</a:t>
              </a:r>
              <a:r>
                <a:rPr lang="en-GB" sz="2500" dirty="0">
                  <a:latin typeface="Times New Roman" pitchFamily="18" charset="0"/>
                  <a:cs typeface="Times New Roman" pitchFamily="18" charset="0"/>
                </a:rPr>
                <a:t> </a:t>
              </a:r>
              <a:r>
                <a:rPr lang="en-GB" sz="2500" dirty="0" err="1">
                  <a:latin typeface="Times New Roman" pitchFamily="18" charset="0"/>
                  <a:cs typeface="Times New Roman" pitchFamily="18" charset="0"/>
                </a:rPr>
                <a:t>này</a:t>
              </a:r>
              <a:r>
                <a:rPr lang="en-GB" sz="2500" dirty="0">
                  <a:latin typeface="Times New Roman" pitchFamily="18" charset="0"/>
                  <a:cs typeface="Times New Roman" pitchFamily="18" charset="0"/>
                </a:rPr>
                <a:t> </a:t>
              </a:r>
              <a:r>
                <a:rPr lang="en-GB" sz="2500" dirty="0" err="1">
                  <a:latin typeface="Times New Roman" pitchFamily="18" charset="0"/>
                  <a:cs typeface="Times New Roman" pitchFamily="18" charset="0"/>
                </a:rPr>
                <a:t>người</a:t>
              </a:r>
              <a:r>
                <a:rPr lang="en-GB" sz="2500" dirty="0">
                  <a:latin typeface="Times New Roman" pitchFamily="18" charset="0"/>
                  <a:cs typeface="Times New Roman" pitchFamily="18" charset="0"/>
                </a:rPr>
                <a:t> ta </a:t>
              </a:r>
              <a:r>
                <a:rPr lang="en-GB" sz="2500" dirty="0" err="1">
                  <a:latin typeface="Times New Roman" pitchFamily="18" charset="0"/>
                  <a:cs typeface="Times New Roman" pitchFamily="18" charset="0"/>
                </a:rPr>
                <a:t>giải</a:t>
              </a:r>
              <a:r>
                <a:rPr lang="en-GB" sz="2500" dirty="0">
                  <a:latin typeface="Times New Roman" pitchFamily="18" charset="0"/>
                  <a:cs typeface="Times New Roman" pitchFamily="18" charset="0"/>
                </a:rPr>
                <a:t> </a:t>
              </a:r>
              <a:r>
                <a:rPr lang="en-GB" sz="2500" dirty="0" err="1">
                  <a:latin typeface="Times New Roman" pitchFamily="18" charset="0"/>
                  <a:cs typeface="Times New Roman" pitchFamily="18" charset="0"/>
                </a:rPr>
                <a:t>quyết</a:t>
              </a:r>
              <a:r>
                <a:rPr lang="en-GB" sz="2500" dirty="0">
                  <a:latin typeface="Times New Roman" pitchFamily="18" charset="0"/>
                  <a:cs typeface="Times New Roman" pitchFamily="18" charset="0"/>
                </a:rPr>
                <a:t> </a:t>
              </a:r>
              <a:r>
                <a:rPr lang="en-GB" sz="2500" dirty="0" err="1">
                  <a:latin typeface="Times New Roman" pitchFamily="18" charset="0"/>
                  <a:cs typeface="Times New Roman" pitchFamily="18" charset="0"/>
                </a:rPr>
                <a:t>được</a:t>
              </a:r>
              <a:r>
                <a:rPr lang="en-GB" sz="2500" dirty="0">
                  <a:latin typeface="Times New Roman" pitchFamily="18" charset="0"/>
                  <a:cs typeface="Times New Roman" pitchFamily="18" charset="0"/>
                </a:rPr>
                <a:t> </a:t>
              </a:r>
              <a:r>
                <a:rPr lang="en-GB" sz="2500" dirty="0" err="1">
                  <a:latin typeface="Times New Roman" pitchFamily="18" charset="0"/>
                  <a:cs typeface="Times New Roman" pitchFamily="18" charset="0"/>
                </a:rPr>
                <a:t>vấn</a:t>
              </a:r>
              <a:r>
                <a:rPr lang="en-GB" sz="2500" dirty="0">
                  <a:latin typeface="Times New Roman" pitchFamily="18" charset="0"/>
                  <a:cs typeface="Times New Roman" pitchFamily="18" charset="0"/>
                </a:rPr>
                <a:t> </a:t>
              </a:r>
              <a:r>
                <a:rPr lang="en-GB" sz="2500" dirty="0" err="1">
                  <a:latin typeface="Times New Roman" pitchFamily="18" charset="0"/>
                  <a:cs typeface="Times New Roman" pitchFamily="18" charset="0"/>
                </a:rPr>
                <a:t>đề</a:t>
              </a:r>
              <a:r>
                <a:rPr lang="en-GB" sz="2500" dirty="0">
                  <a:latin typeface="Times New Roman" pitchFamily="18" charset="0"/>
                  <a:cs typeface="Times New Roman" pitchFamily="18" charset="0"/>
                </a:rPr>
                <a:t> </a:t>
              </a:r>
              <a:r>
                <a:rPr lang="en-GB" sz="2500" dirty="0" err="1">
                  <a:latin typeface="Times New Roman" pitchFamily="18" charset="0"/>
                  <a:cs typeface="Times New Roman" pitchFamily="18" charset="0"/>
                </a:rPr>
                <a:t>hoặc</a:t>
              </a:r>
              <a:r>
                <a:rPr lang="en-GB" sz="2500" dirty="0">
                  <a:latin typeface="Times New Roman" pitchFamily="18" charset="0"/>
                  <a:cs typeface="Times New Roman" pitchFamily="18" charset="0"/>
                </a:rPr>
                <a:t> </a:t>
              </a:r>
              <a:r>
                <a:rPr lang="en-GB" sz="2500" dirty="0" err="1">
                  <a:latin typeface="Times New Roman" pitchFamily="18" charset="0"/>
                  <a:cs typeface="Times New Roman" pitchFamily="18" charset="0"/>
                </a:rPr>
                <a:t>nhiệm</a:t>
              </a:r>
              <a:r>
                <a:rPr lang="en-GB" sz="2500" dirty="0">
                  <a:latin typeface="Times New Roman" pitchFamily="18" charset="0"/>
                  <a:cs typeface="Times New Roman" pitchFamily="18" charset="0"/>
                </a:rPr>
                <a:t> </a:t>
              </a:r>
              <a:r>
                <a:rPr lang="en-GB" sz="2500" dirty="0" err="1">
                  <a:latin typeface="Times New Roman" pitchFamily="18" charset="0"/>
                  <a:cs typeface="Times New Roman" pitchFamily="18" charset="0"/>
                </a:rPr>
                <a:t>vụ</a:t>
              </a:r>
              <a:r>
                <a:rPr lang="en-GB" sz="2500" dirty="0">
                  <a:latin typeface="Times New Roman" pitchFamily="18" charset="0"/>
                  <a:cs typeface="Times New Roman" pitchFamily="18" charset="0"/>
                </a:rPr>
                <a:t> </a:t>
              </a:r>
              <a:r>
                <a:rPr lang="en-GB" sz="2500" dirty="0" err="1">
                  <a:latin typeface="Times New Roman" pitchFamily="18" charset="0"/>
                  <a:cs typeface="Times New Roman" pitchFamily="18" charset="0"/>
                </a:rPr>
                <a:t>đã</a:t>
              </a:r>
              <a:r>
                <a:rPr lang="en-GB" sz="2500" dirty="0">
                  <a:latin typeface="Times New Roman" pitchFamily="18" charset="0"/>
                  <a:cs typeface="Times New Roman" pitchFamily="18" charset="0"/>
                </a:rPr>
                <a:t> </a:t>
              </a:r>
              <a:r>
                <a:rPr lang="en-GB" sz="2500" dirty="0" err="1">
                  <a:latin typeface="Times New Roman" pitchFamily="18" charset="0"/>
                  <a:cs typeface="Times New Roman" pitchFamily="18" charset="0"/>
                </a:rPr>
                <a:t>cho</a:t>
              </a:r>
              <a:r>
                <a:rPr lang="en-GB" sz="2500" dirty="0">
                  <a:latin typeface="Times New Roman" pitchFamily="18" charset="0"/>
                  <a:cs typeface="Times New Roman" pitchFamily="18" charset="0"/>
                </a:rPr>
                <a:t>.</a:t>
              </a:r>
            </a:p>
            <a:p>
              <a:endParaRPr lang="en-US" sz="800" dirty="0">
                <a:latin typeface="Times New Roman" pitchFamily="18" charset="0"/>
                <a:cs typeface="Times New Roman" pitchFamily="18" charset="0"/>
              </a:endParaRPr>
            </a:p>
            <a:p>
              <a:r>
                <a:rPr lang="en-GB" sz="2500" b="1" dirty="0">
                  <a:solidFill>
                    <a:schemeClr val="accent6">
                      <a:lumMod val="75000"/>
                    </a:schemeClr>
                  </a:solidFill>
                  <a:latin typeface="Times New Roman" pitchFamily="18" charset="0"/>
                  <a:cs typeface="Times New Roman" pitchFamily="18" charset="0"/>
                </a:rPr>
                <a:t>2. </a:t>
              </a:r>
              <a:r>
                <a:rPr lang="en-GB" sz="2500" b="1" dirty="0" err="1">
                  <a:solidFill>
                    <a:schemeClr val="accent6">
                      <a:lumMod val="75000"/>
                    </a:schemeClr>
                  </a:solidFill>
                  <a:latin typeface="Times New Roman" pitchFamily="18" charset="0"/>
                  <a:cs typeface="Times New Roman" pitchFamily="18" charset="0"/>
                </a:rPr>
                <a:t>Trò</a:t>
              </a:r>
              <a:r>
                <a:rPr lang="en-GB" sz="2500" b="1" dirty="0">
                  <a:solidFill>
                    <a:schemeClr val="accent6">
                      <a:lumMod val="75000"/>
                    </a:schemeClr>
                  </a:solidFill>
                  <a:latin typeface="Times New Roman" pitchFamily="18" charset="0"/>
                  <a:cs typeface="Times New Roman" pitchFamily="18" charset="0"/>
                </a:rPr>
                <a:t> </a:t>
              </a:r>
              <a:r>
                <a:rPr lang="en-GB" sz="2500" b="1" dirty="0" err="1">
                  <a:solidFill>
                    <a:schemeClr val="accent6">
                      <a:lumMod val="75000"/>
                    </a:schemeClr>
                  </a:solidFill>
                  <a:latin typeface="Times New Roman" pitchFamily="18" charset="0"/>
                  <a:cs typeface="Times New Roman" pitchFamily="18" charset="0"/>
                </a:rPr>
                <a:t>chơi</a:t>
              </a:r>
              <a:r>
                <a:rPr lang="en-GB" sz="2500" b="1" dirty="0">
                  <a:solidFill>
                    <a:schemeClr val="accent6">
                      <a:lumMod val="75000"/>
                    </a:schemeClr>
                  </a:solidFill>
                  <a:latin typeface="Times New Roman" pitchFamily="18" charset="0"/>
                  <a:cs typeface="Times New Roman" pitchFamily="18" charset="0"/>
                </a:rPr>
                <a:t> </a:t>
              </a:r>
              <a:r>
                <a:rPr lang="en-US" sz="2500" b="1" dirty="0" err="1">
                  <a:solidFill>
                    <a:schemeClr val="accent6">
                      <a:lumMod val="75000"/>
                    </a:schemeClr>
                  </a:solidFill>
                  <a:latin typeface="Times New Roman" pitchFamily="18" charset="0"/>
                  <a:cs typeface="Times New Roman" pitchFamily="18" charset="0"/>
                </a:rPr>
                <a:t>Đông</a:t>
              </a:r>
              <a:r>
                <a:rPr lang="en-US" sz="2500" b="1" dirty="0">
                  <a:solidFill>
                    <a:schemeClr val="accent6">
                      <a:lumMod val="75000"/>
                    </a:schemeClr>
                  </a:solidFill>
                  <a:latin typeface="Times New Roman" pitchFamily="18" charset="0"/>
                  <a:cs typeface="Times New Roman" pitchFamily="18" charset="0"/>
                </a:rPr>
                <a:t> – </a:t>
              </a:r>
              <a:r>
                <a:rPr lang="en-US" sz="2500" b="1" dirty="0" err="1">
                  <a:solidFill>
                    <a:schemeClr val="accent6">
                      <a:lumMod val="75000"/>
                    </a:schemeClr>
                  </a:solidFill>
                  <a:latin typeface="Times New Roman" pitchFamily="18" charset="0"/>
                  <a:cs typeface="Times New Roman" pitchFamily="18" charset="0"/>
                </a:rPr>
                <a:t>Tây</a:t>
              </a:r>
              <a:r>
                <a:rPr lang="en-US" sz="2500" b="1" dirty="0">
                  <a:solidFill>
                    <a:schemeClr val="accent6">
                      <a:lumMod val="75000"/>
                    </a:schemeClr>
                  </a:solidFill>
                  <a:latin typeface="Times New Roman" pitchFamily="18" charset="0"/>
                  <a:cs typeface="Times New Roman" pitchFamily="18" charset="0"/>
                </a:rPr>
                <a:t> – Nam - </a:t>
              </a:r>
              <a:r>
                <a:rPr lang="en-US" sz="2500" b="1" dirty="0" err="1">
                  <a:solidFill>
                    <a:schemeClr val="accent6">
                      <a:lumMod val="75000"/>
                    </a:schemeClr>
                  </a:solidFill>
                  <a:latin typeface="Times New Roman" pitchFamily="18" charset="0"/>
                  <a:cs typeface="Times New Roman" pitchFamily="18" charset="0"/>
                </a:rPr>
                <a:t>Bắc</a:t>
              </a:r>
              <a:r>
                <a:rPr lang="en-US" sz="2500" b="1" dirty="0">
                  <a:solidFill>
                    <a:schemeClr val="accent6">
                      <a:lumMod val="75000"/>
                    </a:schemeClr>
                  </a:solidFill>
                  <a:latin typeface="Times New Roman" pitchFamily="18" charset="0"/>
                  <a:cs typeface="Times New Roman" pitchFamily="18" charset="0"/>
                </a:rPr>
                <a:t>:</a:t>
              </a:r>
            </a:p>
            <a:p>
              <a:r>
                <a:rPr lang="en-US" sz="2500" dirty="0">
                  <a:latin typeface="Times New Roman" pitchFamily="18" charset="0"/>
                  <a:cs typeface="Times New Roman" pitchFamily="18" charset="0"/>
                </a:rPr>
                <a:t>- </a:t>
              </a:r>
              <a:r>
                <a:rPr lang="en-US" sz="2500" dirty="0" err="1">
                  <a:latin typeface="Times New Roman" pitchFamily="18" charset="0"/>
                  <a:cs typeface="Times New Roman" pitchFamily="18" charset="0"/>
                </a:rPr>
                <a:t>Đầu</a:t>
              </a:r>
              <a:r>
                <a:rPr lang="en-US" sz="2500" dirty="0">
                  <a:latin typeface="Times New Roman" pitchFamily="18" charset="0"/>
                  <a:cs typeface="Times New Roman" pitchFamily="18" charset="0"/>
                </a:rPr>
                <a:t> </a:t>
              </a:r>
              <a:r>
                <a:rPr lang="en-US" sz="2500" dirty="0" err="1">
                  <a:latin typeface="Times New Roman" pitchFamily="18" charset="0"/>
                  <a:cs typeface="Times New Roman" pitchFamily="18" charset="0"/>
                </a:rPr>
                <a:t>vào</a:t>
              </a:r>
              <a:r>
                <a:rPr lang="en-US" sz="2500" dirty="0">
                  <a:latin typeface="Times New Roman" pitchFamily="18" charset="0"/>
                  <a:cs typeface="Times New Roman" pitchFamily="18" charset="0"/>
                </a:rPr>
                <a:t> (Input): </a:t>
              </a:r>
              <a:r>
                <a:rPr lang="en-US" sz="2500" dirty="0" err="1">
                  <a:latin typeface="Times New Roman" pitchFamily="18" charset="0"/>
                  <a:cs typeface="Times New Roman" pitchFamily="18" charset="0"/>
                </a:rPr>
                <a:t>Tờ</a:t>
              </a:r>
              <a:r>
                <a:rPr lang="en-US" sz="2500" dirty="0">
                  <a:latin typeface="Times New Roman" pitchFamily="18" charset="0"/>
                  <a:cs typeface="Times New Roman" pitchFamily="18" charset="0"/>
                </a:rPr>
                <a:t> </a:t>
              </a:r>
              <a:r>
                <a:rPr lang="en-US" sz="2500" dirty="0" err="1">
                  <a:latin typeface="Times New Roman" pitchFamily="18" charset="0"/>
                  <a:cs typeface="Times New Roman" pitchFamily="18" charset="0"/>
                </a:rPr>
                <a:t>giấy</a:t>
              </a:r>
              <a:r>
                <a:rPr lang="en-US" sz="2500" dirty="0">
                  <a:latin typeface="Times New Roman" pitchFamily="18" charset="0"/>
                  <a:cs typeface="Times New Roman" pitchFamily="18" charset="0"/>
                </a:rPr>
                <a:t> </a:t>
              </a:r>
              <a:r>
                <a:rPr lang="en-US" sz="2500" dirty="0" err="1">
                  <a:latin typeface="Times New Roman" pitchFamily="18" charset="0"/>
                  <a:cs typeface="Times New Roman" pitchFamily="18" charset="0"/>
                </a:rPr>
                <a:t>hình</a:t>
              </a:r>
              <a:r>
                <a:rPr lang="en-US" sz="2500" dirty="0">
                  <a:latin typeface="Times New Roman" pitchFamily="18" charset="0"/>
                  <a:cs typeface="Times New Roman" pitchFamily="18" charset="0"/>
                </a:rPr>
                <a:t> </a:t>
              </a:r>
              <a:r>
                <a:rPr lang="en-US" sz="2500" dirty="0" err="1">
                  <a:latin typeface="Times New Roman" pitchFamily="18" charset="0"/>
                  <a:cs typeface="Times New Roman" pitchFamily="18" charset="0"/>
                </a:rPr>
                <a:t>vuông</a:t>
              </a:r>
              <a:r>
                <a:rPr lang="en-US" sz="2500" dirty="0">
                  <a:latin typeface="Times New Roman" pitchFamily="18" charset="0"/>
                  <a:cs typeface="Times New Roman" pitchFamily="18" charset="0"/>
                </a:rPr>
                <a:t>.</a:t>
              </a:r>
            </a:p>
            <a:p>
              <a:r>
                <a:rPr lang="en-US" sz="2500" dirty="0">
                  <a:latin typeface="Times New Roman" pitchFamily="18" charset="0"/>
                  <a:cs typeface="Times New Roman" pitchFamily="18" charset="0"/>
                </a:rPr>
                <a:t>- </a:t>
              </a:r>
              <a:r>
                <a:rPr lang="en-US" sz="2500" dirty="0" err="1">
                  <a:latin typeface="Times New Roman" pitchFamily="18" charset="0"/>
                  <a:cs typeface="Times New Roman" pitchFamily="18" charset="0"/>
                </a:rPr>
                <a:t>Đầu</a:t>
              </a:r>
              <a:r>
                <a:rPr lang="en-US" sz="2500" dirty="0">
                  <a:latin typeface="Times New Roman" pitchFamily="18" charset="0"/>
                  <a:cs typeface="Times New Roman" pitchFamily="18" charset="0"/>
                </a:rPr>
                <a:t> </a:t>
              </a:r>
              <a:r>
                <a:rPr lang="en-US" sz="2500" dirty="0" err="1">
                  <a:latin typeface="Times New Roman" pitchFamily="18" charset="0"/>
                  <a:cs typeface="Times New Roman" pitchFamily="18" charset="0"/>
                </a:rPr>
                <a:t>ra</a:t>
              </a:r>
              <a:r>
                <a:rPr lang="en-US" sz="2500" dirty="0">
                  <a:latin typeface="Times New Roman" pitchFamily="18" charset="0"/>
                  <a:cs typeface="Times New Roman" pitchFamily="18" charset="0"/>
                </a:rPr>
                <a:t> (Output): </a:t>
              </a:r>
              <a:r>
                <a:rPr lang="en-US" sz="2500" dirty="0" err="1">
                  <a:latin typeface="Times New Roman" pitchFamily="18" charset="0"/>
                  <a:cs typeface="Times New Roman" pitchFamily="18" charset="0"/>
                </a:rPr>
                <a:t>Hình</a:t>
              </a:r>
              <a:r>
                <a:rPr lang="en-US" sz="2500" dirty="0">
                  <a:latin typeface="Times New Roman" pitchFamily="18" charset="0"/>
                  <a:cs typeface="Times New Roman" pitchFamily="18" charset="0"/>
                </a:rPr>
                <a:t> </a:t>
              </a:r>
              <a:r>
                <a:rPr lang="en-US" sz="2500" dirty="0" err="1">
                  <a:latin typeface="Times New Roman" pitchFamily="18" charset="0"/>
                  <a:cs typeface="Times New Roman" pitchFamily="18" charset="0"/>
                </a:rPr>
                <a:t>gấp</a:t>
              </a:r>
              <a:r>
                <a:rPr lang="en-US" sz="2500" dirty="0">
                  <a:latin typeface="Times New Roman" pitchFamily="18" charset="0"/>
                  <a:cs typeface="Times New Roman" pitchFamily="18" charset="0"/>
                </a:rPr>
                <a:t> </a:t>
              </a:r>
              <a:r>
                <a:rPr lang="en-US" sz="2500" dirty="0" err="1">
                  <a:latin typeface="Times New Roman" pitchFamily="18" charset="0"/>
                  <a:cs typeface="Times New Roman" pitchFamily="18" charset="0"/>
                </a:rPr>
                <a:t>trò</a:t>
              </a:r>
              <a:r>
                <a:rPr lang="en-US" sz="2500" dirty="0">
                  <a:latin typeface="Times New Roman" pitchFamily="18" charset="0"/>
                  <a:cs typeface="Times New Roman" pitchFamily="18" charset="0"/>
                </a:rPr>
                <a:t> </a:t>
              </a:r>
              <a:r>
                <a:rPr lang="en-US" sz="2500" dirty="0" err="1">
                  <a:latin typeface="Times New Roman" pitchFamily="18" charset="0"/>
                  <a:cs typeface="Times New Roman" pitchFamily="18" charset="0"/>
                </a:rPr>
                <a:t>chơi</a:t>
              </a:r>
              <a:r>
                <a:rPr lang="en-US" sz="2500" dirty="0">
                  <a:latin typeface="Times New Roman" pitchFamily="18" charset="0"/>
                  <a:cs typeface="Times New Roman" pitchFamily="18" charset="0"/>
                </a:rPr>
                <a:t>  </a:t>
              </a:r>
              <a:r>
                <a:rPr lang="en-US" sz="2500" dirty="0" err="1">
                  <a:latin typeface="Times New Roman" pitchFamily="18" charset="0"/>
                  <a:cs typeface="Times New Roman" pitchFamily="18" charset="0"/>
                </a:rPr>
                <a:t>Đông</a:t>
              </a:r>
              <a:r>
                <a:rPr lang="en-US" sz="2500" dirty="0">
                  <a:latin typeface="Times New Roman" pitchFamily="18" charset="0"/>
                  <a:cs typeface="Times New Roman" pitchFamily="18" charset="0"/>
                </a:rPr>
                <a:t> – </a:t>
              </a:r>
              <a:r>
                <a:rPr lang="en-US" sz="2500" dirty="0" err="1">
                  <a:latin typeface="Times New Roman" pitchFamily="18" charset="0"/>
                  <a:cs typeface="Times New Roman" pitchFamily="18" charset="0"/>
                </a:rPr>
                <a:t>Tây</a:t>
              </a:r>
              <a:r>
                <a:rPr lang="en-US" sz="2500" dirty="0">
                  <a:latin typeface="Times New Roman" pitchFamily="18" charset="0"/>
                  <a:cs typeface="Times New Roman" pitchFamily="18" charset="0"/>
                </a:rPr>
                <a:t> – Nam - </a:t>
              </a:r>
              <a:r>
                <a:rPr lang="en-US" sz="2500" dirty="0" err="1">
                  <a:latin typeface="Times New Roman" pitchFamily="18" charset="0"/>
                  <a:cs typeface="Times New Roman" pitchFamily="18" charset="0"/>
                </a:rPr>
                <a:t>Bắc</a:t>
              </a:r>
              <a:r>
                <a:rPr lang="en-US" sz="2500" dirty="0">
                  <a:latin typeface="Times New Roman" pitchFamily="18" charset="0"/>
                  <a:cs typeface="Times New Roman" pitchFamily="18" charset="0"/>
                </a:rPr>
                <a:t>.</a:t>
              </a:r>
            </a:p>
            <a:p>
              <a:endParaRPr lang="en-US" sz="800" dirty="0">
                <a:latin typeface="Times New Roman" pitchFamily="18" charset="0"/>
                <a:cs typeface="Times New Roman" pitchFamily="18" charset="0"/>
              </a:endParaRPr>
            </a:p>
            <a:p>
              <a:r>
                <a:rPr lang="en-US" sz="2500" b="1" dirty="0">
                  <a:solidFill>
                    <a:srgbClr val="00B050"/>
                  </a:solidFill>
                  <a:latin typeface="Times New Roman" pitchFamily="18" charset="0"/>
                  <a:cs typeface="Times New Roman" pitchFamily="18" charset="0"/>
                </a:rPr>
                <a:t>3. </a:t>
              </a:r>
              <a:r>
                <a:rPr lang="en-US" sz="2500" b="1" dirty="0" err="1">
                  <a:solidFill>
                    <a:srgbClr val="00B050"/>
                  </a:solidFill>
                  <a:latin typeface="Times New Roman" pitchFamily="18" charset="0"/>
                  <a:cs typeface="Times New Roman" pitchFamily="18" charset="0"/>
                </a:rPr>
                <a:t>Em</a:t>
              </a:r>
              <a:r>
                <a:rPr lang="en-US" sz="2500" b="1" dirty="0">
                  <a:solidFill>
                    <a:srgbClr val="00B050"/>
                  </a:solidFill>
                  <a:latin typeface="Times New Roman" pitchFamily="18" charset="0"/>
                  <a:cs typeface="Times New Roman" pitchFamily="18" charset="0"/>
                </a:rPr>
                <a:t> </a:t>
              </a:r>
              <a:r>
                <a:rPr lang="en-US" sz="2500" b="1" dirty="0" err="1">
                  <a:solidFill>
                    <a:srgbClr val="00B050"/>
                  </a:solidFill>
                  <a:latin typeface="Times New Roman" pitchFamily="18" charset="0"/>
                  <a:cs typeface="Times New Roman" pitchFamily="18" charset="0"/>
                </a:rPr>
                <a:t>hãy</a:t>
              </a:r>
              <a:r>
                <a:rPr lang="en-US" sz="2500" b="1" dirty="0">
                  <a:solidFill>
                    <a:srgbClr val="00B050"/>
                  </a:solidFill>
                  <a:latin typeface="Times New Roman" pitchFamily="18" charset="0"/>
                  <a:cs typeface="Times New Roman" pitchFamily="18" charset="0"/>
                </a:rPr>
                <a:t> </a:t>
              </a:r>
              <a:r>
                <a:rPr lang="en-US" sz="2500" b="1" dirty="0" err="1">
                  <a:solidFill>
                    <a:srgbClr val="00B050"/>
                  </a:solidFill>
                  <a:latin typeface="Times New Roman" pitchFamily="18" charset="0"/>
                  <a:cs typeface="Times New Roman" pitchFamily="18" charset="0"/>
                </a:rPr>
                <a:t>chọn</a:t>
              </a:r>
              <a:r>
                <a:rPr lang="en-US" sz="2500" b="1" dirty="0">
                  <a:solidFill>
                    <a:srgbClr val="00B050"/>
                  </a:solidFill>
                  <a:latin typeface="Times New Roman" pitchFamily="18" charset="0"/>
                  <a:cs typeface="Times New Roman" pitchFamily="18" charset="0"/>
                </a:rPr>
                <a:t> </a:t>
              </a:r>
              <a:r>
                <a:rPr lang="en-US" sz="2500" b="1" dirty="0" err="1">
                  <a:solidFill>
                    <a:srgbClr val="00B050"/>
                  </a:solidFill>
                  <a:latin typeface="Times New Roman" pitchFamily="18" charset="0"/>
                  <a:cs typeface="Times New Roman" pitchFamily="18" charset="0"/>
                </a:rPr>
                <a:t>các</a:t>
              </a:r>
              <a:r>
                <a:rPr lang="en-US" sz="2500" b="1" dirty="0">
                  <a:solidFill>
                    <a:srgbClr val="00B050"/>
                  </a:solidFill>
                  <a:latin typeface="Times New Roman" pitchFamily="18" charset="0"/>
                  <a:cs typeface="Times New Roman" pitchFamily="18" charset="0"/>
                </a:rPr>
                <a:t> </a:t>
              </a:r>
              <a:r>
                <a:rPr lang="en-US" sz="2500" b="1" dirty="0" err="1">
                  <a:solidFill>
                    <a:srgbClr val="00B050"/>
                  </a:solidFill>
                  <a:latin typeface="Times New Roman" pitchFamily="18" charset="0"/>
                  <a:cs typeface="Times New Roman" pitchFamily="18" charset="0"/>
                </a:rPr>
                <a:t>câu</a:t>
              </a:r>
              <a:r>
                <a:rPr lang="en-US" sz="2500" b="1" dirty="0">
                  <a:solidFill>
                    <a:srgbClr val="00B050"/>
                  </a:solidFill>
                  <a:latin typeface="Times New Roman" pitchFamily="18" charset="0"/>
                  <a:cs typeface="Times New Roman" pitchFamily="18" charset="0"/>
                </a:rPr>
                <a:t> </a:t>
              </a:r>
              <a:r>
                <a:rPr lang="en-US" sz="2500" b="1" dirty="0" err="1">
                  <a:solidFill>
                    <a:srgbClr val="00B050"/>
                  </a:solidFill>
                  <a:latin typeface="Times New Roman" pitchFamily="18" charset="0"/>
                  <a:cs typeface="Times New Roman" pitchFamily="18" charset="0"/>
                </a:rPr>
                <a:t>đúng</a:t>
              </a:r>
              <a:r>
                <a:rPr lang="en-US" sz="2500" b="1" dirty="0">
                  <a:solidFill>
                    <a:srgbClr val="00B050"/>
                  </a:solidFill>
                  <a:latin typeface="Times New Roman" pitchFamily="18" charset="0"/>
                  <a:cs typeface="Times New Roman" pitchFamily="18" charset="0"/>
                </a:rPr>
                <a:t>.</a:t>
              </a:r>
            </a:p>
            <a:p>
              <a:pPr marL="400050" lvl="1" indent="0">
                <a:buFont typeface="Arial" pitchFamily="34" charset="0"/>
                <a:buNone/>
              </a:pPr>
              <a:r>
                <a:rPr lang="en-US" sz="2500" dirty="0">
                  <a:latin typeface="Times New Roman" pitchFamily="18" charset="0"/>
                  <a:cs typeface="Times New Roman" pitchFamily="18" charset="0"/>
                </a:rPr>
                <a:t>A. </a:t>
              </a:r>
              <a:r>
                <a:rPr lang="en-US" sz="2500" dirty="0" err="1">
                  <a:latin typeface="Times New Roman" pitchFamily="18" charset="0"/>
                  <a:cs typeface="Times New Roman" pitchFamily="18" charset="0"/>
                </a:rPr>
                <a:t>Thuật</a:t>
              </a:r>
              <a:r>
                <a:rPr lang="en-US" sz="2500" dirty="0">
                  <a:latin typeface="Times New Roman" pitchFamily="18" charset="0"/>
                  <a:cs typeface="Times New Roman" pitchFamily="18" charset="0"/>
                </a:rPr>
                <a:t> </a:t>
              </a:r>
              <a:r>
                <a:rPr lang="en-US" sz="2500" dirty="0" err="1">
                  <a:latin typeface="Times New Roman" pitchFamily="18" charset="0"/>
                  <a:cs typeface="Times New Roman" pitchFamily="18" charset="0"/>
                </a:rPr>
                <a:t>toán</a:t>
              </a:r>
              <a:r>
                <a:rPr lang="en-US" sz="2500" dirty="0">
                  <a:latin typeface="Times New Roman" pitchFamily="18" charset="0"/>
                  <a:cs typeface="Times New Roman" pitchFamily="18" charset="0"/>
                </a:rPr>
                <a:t> </a:t>
              </a:r>
              <a:r>
                <a:rPr lang="en-US" sz="2500" dirty="0" err="1">
                  <a:latin typeface="Times New Roman" pitchFamily="18" charset="0"/>
                  <a:cs typeface="Times New Roman" pitchFamily="18" charset="0"/>
                </a:rPr>
                <a:t>có</a:t>
              </a:r>
              <a:r>
                <a:rPr lang="en-US" sz="2500" dirty="0">
                  <a:latin typeface="Times New Roman" pitchFamily="18" charset="0"/>
                  <a:cs typeface="Times New Roman" pitchFamily="18" charset="0"/>
                </a:rPr>
                <a:t> </a:t>
              </a:r>
              <a:r>
                <a:rPr lang="en-US" sz="2500" dirty="0" err="1">
                  <a:latin typeface="Times New Roman" pitchFamily="18" charset="0"/>
                  <a:cs typeface="Times New Roman" pitchFamily="18" charset="0"/>
                </a:rPr>
                <a:t>đầu</a:t>
              </a:r>
              <a:r>
                <a:rPr lang="en-US" sz="2500" dirty="0">
                  <a:latin typeface="Times New Roman" pitchFamily="18" charset="0"/>
                  <a:cs typeface="Times New Roman" pitchFamily="18" charset="0"/>
                </a:rPr>
                <a:t> </a:t>
              </a:r>
              <a:r>
                <a:rPr lang="en-US" sz="2500" dirty="0" err="1">
                  <a:latin typeface="Times New Roman" pitchFamily="18" charset="0"/>
                  <a:cs typeface="Times New Roman" pitchFamily="18" charset="0"/>
                </a:rPr>
                <a:t>ra</a:t>
              </a:r>
              <a:r>
                <a:rPr lang="en-US" sz="2500" dirty="0">
                  <a:latin typeface="Times New Roman" pitchFamily="18" charset="0"/>
                  <a:cs typeface="Times New Roman" pitchFamily="18" charset="0"/>
                </a:rPr>
                <a:t> </a:t>
              </a:r>
              <a:r>
                <a:rPr lang="en-US" sz="2500" dirty="0" err="1">
                  <a:latin typeface="Times New Roman" pitchFamily="18" charset="0"/>
                  <a:cs typeface="Times New Roman" pitchFamily="18" charset="0"/>
                </a:rPr>
                <a:t>là</a:t>
              </a:r>
              <a:r>
                <a:rPr lang="en-US" sz="2500" dirty="0">
                  <a:latin typeface="Times New Roman" pitchFamily="18" charset="0"/>
                  <a:cs typeface="Times New Roman" pitchFamily="18" charset="0"/>
                </a:rPr>
                <a:t> </a:t>
              </a:r>
              <a:r>
                <a:rPr lang="en-US" sz="2500" dirty="0" err="1">
                  <a:latin typeface="Times New Roman" pitchFamily="18" charset="0"/>
                  <a:cs typeface="Times New Roman" pitchFamily="18" charset="0"/>
                </a:rPr>
                <a:t>kết</a:t>
              </a:r>
              <a:r>
                <a:rPr lang="en-US" sz="2500" dirty="0">
                  <a:latin typeface="Times New Roman" pitchFamily="18" charset="0"/>
                  <a:cs typeface="Times New Roman" pitchFamily="18" charset="0"/>
                </a:rPr>
                <a:t> </a:t>
              </a:r>
              <a:r>
                <a:rPr lang="en-US" sz="2500" dirty="0" err="1">
                  <a:latin typeface="Times New Roman" pitchFamily="18" charset="0"/>
                  <a:cs typeface="Times New Roman" pitchFamily="18" charset="0"/>
                </a:rPr>
                <a:t>quả</a:t>
              </a:r>
              <a:r>
                <a:rPr lang="en-US" sz="2500" dirty="0">
                  <a:latin typeface="Times New Roman" pitchFamily="18" charset="0"/>
                  <a:cs typeface="Times New Roman" pitchFamily="18" charset="0"/>
                </a:rPr>
                <a:t> </a:t>
              </a:r>
              <a:r>
                <a:rPr lang="en-US" sz="2500" dirty="0" err="1">
                  <a:latin typeface="Times New Roman" pitchFamily="18" charset="0"/>
                  <a:cs typeface="Times New Roman" pitchFamily="18" charset="0"/>
                </a:rPr>
                <a:t>nhận</a:t>
              </a:r>
              <a:r>
                <a:rPr lang="en-US" sz="2500" dirty="0">
                  <a:latin typeface="Times New Roman" pitchFamily="18" charset="0"/>
                  <a:cs typeface="Times New Roman" pitchFamily="18" charset="0"/>
                </a:rPr>
                <a:t> </a:t>
              </a:r>
              <a:r>
                <a:rPr lang="en-US" sz="2500" dirty="0" err="1">
                  <a:latin typeface="Times New Roman" pitchFamily="18" charset="0"/>
                  <a:cs typeface="Times New Roman" pitchFamily="18" charset="0"/>
                </a:rPr>
                <a:t>được</a:t>
              </a:r>
              <a:r>
                <a:rPr lang="en-US" sz="2500" dirty="0">
                  <a:latin typeface="Times New Roman" pitchFamily="18" charset="0"/>
                  <a:cs typeface="Times New Roman" pitchFamily="18" charset="0"/>
                </a:rPr>
                <a:t> </a:t>
              </a:r>
              <a:r>
                <a:rPr lang="en-US" sz="2500" dirty="0" err="1">
                  <a:latin typeface="Times New Roman" pitchFamily="18" charset="0"/>
                  <a:cs typeface="Times New Roman" pitchFamily="18" charset="0"/>
                </a:rPr>
                <a:t>sau</a:t>
              </a:r>
              <a:r>
                <a:rPr lang="en-US" sz="2500" dirty="0">
                  <a:latin typeface="Times New Roman" pitchFamily="18" charset="0"/>
                  <a:cs typeface="Times New Roman" pitchFamily="18" charset="0"/>
                </a:rPr>
                <a:t> </a:t>
              </a:r>
              <a:r>
                <a:rPr lang="en-US" sz="2500" dirty="0" err="1">
                  <a:latin typeface="Times New Roman" pitchFamily="18" charset="0"/>
                  <a:cs typeface="Times New Roman" pitchFamily="18" charset="0"/>
                </a:rPr>
                <a:t>khi</a:t>
              </a:r>
              <a:r>
                <a:rPr lang="en-US" sz="2500" dirty="0">
                  <a:latin typeface="Times New Roman" pitchFamily="18" charset="0"/>
                  <a:cs typeface="Times New Roman" pitchFamily="18" charset="0"/>
                </a:rPr>
                <a:t> </a:t>
              </a:r>
              <a:r>
                <a:rPr lang="en-US" sz="2500" dirty="0" err="1">
                  <a:latin typeface="Times New Roman" pitchFamily="18" charset="0"/>
                  <a:cs typeface="Times New Roman" pitchFamily="18" charset="0"/>
                </a:rPr>
                <a:t>thực</a:t>
              </a:r>
              <a:r>
                <a:rPr lang="en-US" sz="2500" dirty="0">
                  <a:latin typeface="Times New Roman" pitchFamily="18" charset="0"/>
                  <a:cs typeface="Times New Roman" pitchFamily="18" charset="0"/>
                </a:rPr>
                <a:t> </a:t>
              </a:r>
              <a:r>
                <a:rPr lang="en-US" sz="2500" dirty="0" err="1">
                  <a:latin typeface="Times New Roman" pitchFamily="18" charset="0"/>
                  <a:cs typeface="Times New Roman" pitchFamily="18" charset="0"/>
                </a:rPr>
                <a:t>hiện</a:t>
              </a:r>
              <a:r>
                <a:rPr lang="en-US" sz="2500" dirty="0">
                  <a:latin typeface="Times New Roman" pitchFamily="18" charset="0"/>
                  <a:cs typeface="Times New Roman" pitchFamily="18" charset="0"/>
                </a:rPr>
                <a:t> </a:t>
              </a:r>
              <a:r>
                <a:rPr lang="en-US" sz="2500" dirty="0" err="1">
                  <a:latin typeface="Times New Roman" pitchFamily="18" charset="0"/>
                  <a:cs typeface="Times New Roman" pitchFamily="18" charset="0"/>
                </a:rPr>
                <a:t>các</a:t>
              </a:r>
              <a:r>
                <a:rPr lang="en-US" sz="2500" dirty="0">
                  <a:latin typeface="Times New Roman" pitchFamily="18" charset="0"/>
                  <a:cs typeface="Times New Roman" pitchFamily="18" charset="0"/>
                </a:rPr>
                <a:t> </a:t>
              </a:r>
              <a:r>
                <a:rPr lang="en-US" sz="2500" dirty="0" err="1">
                  <a:latin typeface="Times New Roman" pitchFamily="18" charset="0"/>
                  <a:cs typeface="Times New Roman" pitchFamily="18" charset="0"/>
                </a:rPr>
                <a:t>bước</a:t>
              </a:r>
              <a:r>
                <a:rPr lang="en-US" sz="2500" dirty="0">
                  <a:latin typeface="Times New Roman" pitchFamily="18" charset="0"/>
                  <a:cs typeface="Times New Roman" pitchFamily="18" charset="0"/>
                </a:rPr>
                <a:t> </a:t>
              </a:r>
              <a:r>
                <a:rPr lang="en-US" sz="2500" dirty="0" err="1">
                  <a:latin typeface="Times New Roman" pitchFamily="18" charset="0"/>
                  <a:cs typeface="Times New Roman" pitchFamily="18" charset="0"/>
                </a:rPr>
                <a:t>của</a:t>
              </a:r>
              <a:r>
                <a:rPr lang="en-US" sz="2500" dirty="0">
                  <a:latin typeface="Times New Roman" pitchFamily="18" charset="0"/>
                  <a:cs typeface="Times New Roman" pitchFamily="18" charset="0"/>
                </a:rPr>
                <a:t> </a:t>
              </a:r>
              <a:r>
                <a:rPr lang="en-US" sz="2500" dirty="0" err="1">
                  <a:latin typeface="Times New Roman" pitchFamily="18" charset="0"/>
                  <a:cs typeface="Times New Roman" pitchFamily="18" charset="0"/>
                </a:rPr>
                <a:t>thuật</a:t>
              </a:r>
              <a:r>
                <a:rPr lang="en-US" sz="2500" dirty="0">
                  <a:latin typeface="Times New Roman" pitchFamily="18" charset="0"/>
                  <a:cs typeface="Times New Roman" pitchFamily="18" charset="0"/>
                </a:rPr>
                <a:t> </a:t>
              </a:r>
              <a:r>
                <a:rPr lang="en-US" sz="2500" dirty="0" err="1">
                  <a:latin typeface="Times New Roman" pitchFamily="18" charset="0"/>
                  <a:cs typeface="Times New Roman" pitchFamily="18" charset="0"/>
                </a:rPr>
                <a:t>toán</a:t>
              </a:r>
              <a:r>
                <a:rPr lang="en-US" sz="2500" dirty="0">
                  <a:latin typeface="Times New Roman" pitchFamily="18" charset="0"/>
                  <a:cs typeface="Times New Roman" pitchFamily="18" charset="0"/>
                </a:rPr>
                <a:t>.</a:t>
              </a:r>
            </a:p>
            <a:p>
              <a:pPr marL="400050" lvl="1" indent="0">
                <a:buFont typeface="Arial" pitchFamily="34" charset="0"/>
                <a:buNone/>
              </a:pPr>
              <a:r>
                <a:rPr lang="en-US" sz="2500" dirty="0">
                  <a:latin typeface="Times New Roman" pitchFamily="18" charset="0"/>
                  <a:cs typeface="Times New Roman" pitchFamily="18" charset="0"/>
                </a:rPr>
                <a:t>B. </a:t>
              </a:r>
              <a:r>
                <a:rPr lang="en-US" sz="2500" dirty="0" err="1">
                  <a:latin typeface="Times New Roman" pitchFamily="18" charset="0"/>
                  <a:cs typeface="Times New Roman" pitchFamily="18" charset="0"/>
                </a:rPr>
                <a:t>Thuật</a:t>
              </a:r>
              <a:r>
                <a:rPr lang="en-US" sz="2500" dirty="0">
                  <a:latin typeface="Times New Roman" pitchFamily="18" charset="0"/>
                  <a:cs typeface="Times New Roman" pitchFamily="18" charset="0"/>
                </a:rPr>
                <a:t> </a:t>
              </a:r>
              <a:r>
                <a:rPr lang="en-US" sz="2500" dirty="0" err="1">
                  <a:latin typeface="Times New Roman" pitchFamily="18" charset="0"/>
                  <a:cs typeface="Times New Roman" pitchFamily="18" charset="0"/>
                </a:rPr>
                <a:t>toán</a:t>
              </a:r>
              <a:r>
                <a:rPr lang="en-US" sz="2500" dirty="0">
                  <a:latin typeface="Times New Roman" pitchFamily="18" charset="0"/>
                  <a:cs typeface="Times New Roman" pitchFamily="18" charset="0"/>
                </a:rPr>
                <a:t> </a:t>
              </a:r>
              <a:r>
                <a:rPr lang="en-US" sz="2500" dirty="0" err="1">
                  <a:latin typeface="Times New Roman" pitchFamily="18" charset="0"/>
                  <a:cs typeface="Times New Roman" pitchFamily="18" charset="0"/>
                </a:rPr>
                <a:t>có</a:t>
              </a:r>
              <a:r>
                <a:rPr lang="en-US" sz="2500" dirty="0">
                  <a:latin typeface="Times New Roman" pitchFamily="18" charset="0"/>
                  <a:cs typeface="Times New Roman" pitchFamily="18" charset="0"/>
                </a:rPr>
                <a:t> </a:t>
              </a:r>
              <a:r>
                <a:rPr lang="en-US" sz="2500" dirty="0" err="1">
                  <a:latin typeface="Times New Roman" pitchFamily="18" charset="0"/>
                  <a:cs typeface="Times New Roman" pitchFamily="18" charset="0"/>
                </a:rPr>
                <a:t>đầu</a:t>
              </a:r>
              <a:r>
                <a:rPr lang="en-US" sz="2500" dirty="0">
                  <a:latin typeface="Times New Roman" pitchFamily="18" charset="0"/>
                  <a:cs typeface="Times New Roman" pitchFamily="18" charset="0"/>
                </a:rPr>
                <a:t> </a:t>
              </a:r>
              <a:r>
                <a:rPr lang="en-US" sz="2500" dirty="0" err="1">
                  <a:latin typeface="Times New Roman" pitchFamily="18" charset="0"/>
                  <a:cs typeface="Times New Roman" pitchFamily="18" charset="0"/>
                </a:rPr>
                <a:t>vào</a:t>
              </a:r>
              <a:r>
                <a:rPr lang="en-US" sz="2500" dirty="0">
                  <a:latin typeface="Times New Roman" pitchFamily="18" charset="0"/>
                  <a:cs typeface="Times New Roman" pitchFamily="18" charset="0"/>
                </a:rPr>
                <a:t> </a:t>
              </a:r>
              <a:r>
                <a:rPr lang="en-US" sz="2500" dirty="0" err="1">
                  <a:latin typeface="Times New Roman" pitchFamily="18" charset="0"/>
                  <a:cs typeface="Times New Roman" pitchFamily="18" charset="0"/>
                </a:rPr>
                <a:t>là</a:t>
              </a:r>
              <a:r>
                <a:rPr lang="en-US" sz="2500" dirty="0">
                  <a:latin typeface="Times New Roman" pitchFamily="18" charset="0"/>
                  <a:cs typeface="Times New Roman" pitchFamily="18" charset="0"/>
                </a:rPr>
                <a:t> </a:t>
              </a:r>
              <a:r>
                <a:rPr lang="en-US" sz="2500" dirty="0" err="1">
                  <a:latin typeface="Times New Roman" pitchFamily="18" charset="0"/>
                  <a:cs typeface="Times New Roman" pitchFamily="18" charset="0"/>
                </a:rPr>
                <a:t>các</a:t>
              </a:r>
              <a:r>
                <a:rPr lang="en-US" sz="2500" dirty="0">
                  <a:latin typeface="Times New Roman" pitchFamily="18" charset="0"/>
                  <a:cs typeface="Times New Roman" pitchFamily="18" charset="0"/>
                </a:rPr>
                <a:t> </a:t>
              </a:r>
              <a:r>
                <a:rPr lang="en-US" sz="2500" dirty="0" err="1">
                  <a:latin typeface="Times New Roman" pitchFamily="18" charset="0"/>
                  <a:cs typeface="Times New Roman" pitchFamily="18" charset="0"/>
                </a:rPr>
                <a:t>dữ</a:t>
              </a:r>
              <a:r>
                <a:rPr lang="en-US" sz="2500" dirty="0">
                  <a:latin typeface="Times New Roman" pitchFamily="18" charset="0"/>
                  <a:cs typeface="Times New Roman" pitchFamily="18" charset="0"/>
                </a:rPr>
                <a:t> </a:t>
              </a:r>
              <a:r>
                <a:rPr lang="en-US" sz="2500" dirty="0" err="1">
                  <a:latin typeface="Times New Roman" pitchFamily="18" charset="0"/>
                  <a:cs typeface="Times New Roman" pitchFamily="18" charset="0"/>
                </a:rPr>
                <a:t>liệu</a:t>
              </a:r>
              <a:r>
                <a:rPr lang="en-US" sz="2500" dirty="0">
                  <a:latin typeface="Times New Roman" pitchFamily="18" charset="0"/>
                  <a:cs typeface="Times New Roman" pitchFamily="18" charset="0"/>
                </a:rPr>
                <a:t> ban </a:t>
              </a:r>
              <a:r>
                <a:rPr lang="en-US" sz="2500" dirty="0" err="1">
                  <a:latin typeface="Times New Roman" pitchFamily="18" charset="0"/>
                  <a:cs typeface="Times New Roman" pitchFamily="18" charset="0"/>
                </a:rPr>
                <a:t>đầu</a:t>
              </a:r>
              <a:r>
                <a:rPr lang="en-US" sz="2500" dirty="0">
                  <a:latin typeface="Times New Roman" pitchFamily="18" charset="0"/>
                  <a:cs typeface="Times New Roman" pitchFamily="18" charset="0"/>
                </a:rPr>
                <a:t>.</a:t>
              </a:r>
            </a:p>
            <a:p>
              <a:pPr marL="400050" lvl="1" indent="0">
                <a:buFont typeface="Arial" pitchFamily="34" charset="0"/>
                <a:buNone/>
              </a:pPr>
              <a:r>
                <a:rPr lang="en-US" sz="2500" dirty="0">
                  <a:latin typeface="Times New Roman" pitchFamily="18" charset="0"/>
                  <a:cs typeface="Times New Roman" pitchFamily="18" charset="0"/>
                </a:rPr>
                <a:t>C. </a:t>
              </a:r>
              <a:r>
                <a:rPr lang="en-US" sz="2500" dirty="0" err="1">
                  <a:latin typeface="Times New Roman" pitchFamily="18" charset="0"/>
                  <a:cs typeface="Times New Roman" pitchFamily="18" charset="0"/>
                </a:rPr>
                <a:t>Thuật</a:t>
              </a:r>
              <a:r>
                <a:rPr lang="en-US" sz="2500" dirty="0">
                  <a:latin typeface="Times New Roman" pitchFamily="18" charset="0"/>
                  <a:cs typeface="Times New Roman" pitchFamily="18" charset="0"/>
                </a:rPr>
                <a:t> </a:t>
              </a:r>
              <a:r>
                <a:rPr lang="en-US" sz="2500" dirty="0" err="1">
                  <a:latin typeface="Times New Roman" pitchFamily="18" charset="0"/>
                  <a:cs typeface="Times New Roman" pitchFamily="18" charset="0"/>
                </a:rPr>
                <a:t>toán</a:t>
              </a:r>
              <a:r>
                <a:rPr lang="en-US" sz="2500" dirty="0">
                  <a:latin typeface="Times New Roman" pitchFamily="18" charset="0"/>
                  <a:cs typeface="Times New Roman" pitchFamily="18" charset="0"/>
                </a:rPr>
                <a:t> </a:t>
              </a:r>
              <a:r>
                <a:rPr lang="en-US" sz="2500" dirty="0" err="1">
                  <a:latin typeface="Times New Roman" pitchFamily="18" charset="0"/>
                  <a:cs typeface="Times New Roman" pitchFamily="18" charset="0"/>
                </a:rPr>
                <a:t>có</a:t>
              </a:r>
              <a:r>
                <a:rPr lang="en-US" sz="2500" dirty="0">
                  <a:latin typeface="Times New Roman" pitchFamily="18" charset="0"/>
                  <a:cs typeface="Times New Roman" pitchFamily="18" charset="0"/>
                </a:rPr>
                <a:t> </a:t>
              </a:r>
              <a:r>
                <a:rPr lang="en-US" sz="2500" dirty="0" err="1">
                  <a:latin typeface="Times New Roman" pitchFamily="18" charset="0"/>
                  <a:cs typeface="Times New Roman" pitchFamily="18" charset="0"/>
                </a:rPr>
                <a:t>đầu</a:t>
              </a:r>
              <a:r>
                <a:rPr lang="en-US" sz="2500" dirty="0">
                  <a:latin typeface="Times New Roman" pitchFamily="18" charset="0"/>
                  <a:cs typeface="Times New Roman" pitchFamily="18" charset="0"/>
                </a:rPr>
                <a:t> </a:t>
              </a:r>
              <a:r>
                <a:rPr lang="en-US" sz="2500" dirty="0" err="1">
                  <a:latin typeface="Times New Roman" pitchFamily="18" charset="0"/>
                  <a:cs typeface="Times New Roman" pitchFamily="18" charset="0"/>
                </a:rPr>
                <a:t>vào</a:t>
              </a:r>
              <a:r>
                <a:rPr lang="en-US" sz="2500" dirty="0">
                  <a:latin typeface="Times New Roman" pitchFamily="18" charset="0"/>
                  <a:cs typeface="Times New Roman" pitchFamily="18" charset="0"/>
                </a:rPr>
                <a:t> </a:t>
              </a:r>
              <a:r>
                <a:rPr lang="en-US" sz="2500" dirty="0" err="1">
                  <a:latin typeface="Times New Roman" pitchFamily="18" charset="0"/>
                  <a:cs typeface="Times New Roman" pitchFamily="18" charset="0"/>
                </a:rPr>
                <a:t>là</a:t>
              </a:r>
              <a:r>
                <a:rPr lang="en-US" sz="2500" dirty="0">
                  <a:latin typeface="Times New Roman" pitchFamily="18" charset="0"/>
                  <a:cs typeface="Times New Roman" pitchFamily="18" charset="0"/>
                </a:rPr>
                <a:t> </a:t>
              </a:r>
              <a:r>
                <a:rPr lang="en-US" sz="2500" dirty="0" err="1">
                  <a:latin typeface="Times New Roman" pitchFamily="18" charset="0"/>
                  <a:cs typeface="Times New Roman" pitchFamily="18" charset="0"/>
                </a:rPr>
                <a:t>kết</a:t>
              </a:r>
              <a:r>
                <a:rPr lang="en-US" sz="2500" dirty="0">
                  <a:latin typeface="Times New Roman" pitchFamily="18" charset="0"/>
                  <a:cs typeface="Times New Roman" pitchFamily="18" charset="0"/>
                </a:rPr>
                <a:t> </a:t>
              </a:r>
              <a:r>
                <a:rPr lang="en-US" sz="2500" dirty="0" err="1">
                  <a:latin typeface="Times New Roman" pitchFamily="18" charset="0"/>
                  <a:cs typeface="Times New Roman" pitchFamily="18" charset="0"/>
                </a:rPr>
                <a:t>quả</a:t>
              </a:r>
              <a:r>
                <a:rPr lang="en-US" sz="2500" dirty="0">
                  <a:latin typeface="Times New Roman" pitchFamily="18" charset="0"/>
                  <a:cs typeface="Times New Roman" pitchFamily="18" charset="0"/>
                </a:rPr>
                <a:t> </a:t>
              </a:r>
              <a:r>
                <a:rPr lang="en-US" sz="2500" dirty="0" err="1">
                  <a:latin typeface="Times New Roman" pitchFamily="18" charset="0"/>
                  <a:cs typeface="Times New Roman" pitchFamily="18" charset="0"/>
                </a:rPr>
                <a:t>nhận</a:t>
              </a:r>
              <a:r>
                <a:rPr lang="en-US" sz="2500" dirty="0">
                  <a:latin typeface="Times New Roman" pitchFamily="18" charset="0"/>
                  <a:cs typeface="Times New Roman" pitchFamily="18" charset="0"/>
                </a:rPr>
                <a:t> </a:t>
              </a:r>
              <a:r>
                <a:rPr lang="en-US" sz="2500" dirty="0" err="1">
                  <a:latin typeface="Times New Roman" pitchFamily="18" charset="0"/>
                  <a:cs typeface="Times New Roman" pitchFamily="18" charset="0"/>
                </a:rPr>
                <a:t>được</a:t>
              </a:r>
              <a:r>
                <a:rPr lang="en-US" sz="2500" dirty="0">
                  <a:latin typeface="Times New Roman" pitchFamily="18" charset="0"/>
                  <a:cs typeface="Times New Roman" pitchFamily="18" charset="0"/>
                </a:rPr>
                <a:t> </a:t>
              </a:r>
              <a:r>
                <a:rPr lang="en-US" sz="2500" dirty="0" err="1">
                  <a:latin typeface="Times New Roman" pitchFamily="18" charset="0"/>
                  <a:cs typeface="Times New Roman" pitchFamily="18" charset="0"/>
                </a:rPr>
                <a:t>sau</a:t>
              </a:r>
              <a:r>
                <a:rPr lang="en-US" sz="2500" dirty="0">
                  <a:latin typeface="Times New Roman" pitchFamily="18" charset="0"/>
                  <a:cs typeface="Times New Roman" pitchFamily="18" charset="0"/>
                </a:rPr>
                <a:t> </a:t>
              </a:r>
              <a:r>
                <a:rPr lang="en-US" sz="2500" dirty="0" err="1">
                  <a:latin typeface="Times New Roman" pitchFamily="18" charset="0"/>
                  <a:cs typeface="Times New Roman" pitchFamily="18" charset="0"/>
                </a:rPr>
                <a:t>khi</a:t>
              </a:r>
              <a:r>
                <a:rPr lang="en-US" sz="2500" dirty="0">
                  <a:latin typeface="Times New Roman" pitchFamily="18" charset="0"/>
                  <a:cs typeface="Times New Roman" pitchFamily="18" charset="0"/>
                </a:rPr>
                <a:t> </a:t>
              </a:r>
              <a:r>
                <a:rPr lang="en-US" sz="2500" dirty="0" err="1">
                  <a:latin typeface="Times New Roman" pitchFamily="18" charset="0"/>
                  <a:cs typeface="Times New Roman" pitchFamily="18" charset="0"/>
                </a:rPr>
                <a:t>thực</a:t>
              </a:r>
              <a:r>
                <a:rPr lang="en-US" sz="2500" dirty="0">
                  <a:latin typeface="Times New Roman" pitchFamily="18" charset="0"/>
                  <a:cs typeface="Times New Roman" pitchFamily="18" charset="0"/>
                </a:rPr>
                <a:t> </a:t>
              </a:r>
              <a:r>
                <a:rPr lang="en-US" sz="2500" dirty="0" err="1">
                  <a:latin typeface="Times New Roman" pitchFamily="18" charset="0"/>
                  <a:cs typeface="Times New Roman" pitchFamily="18" charset="0"/>
                </a:rPr>
                <a:t>hiện</a:t>
              </a:r>
              <a:r>
                <a:rPr lang="en-US" sz="2500" dirty="0">
                  <a:latin typeface="Times New Roman" pitchFamily="18" charset="0"/>
                  <a:cs typeface="Times New Roman" pitchFamily="18" charset="0"/>
                </a:rPr>
                <a:t> </a:t>
              </a:r>
              <a:r>
                <a:rPr lang="en-US" sz="2500" dirty="0" err="1">
                  <a:latin typeface="Times New Roman" pitchFamily="18" charset="0"/>
                  <a:cs typeface="Times New Roman" pitchFamily="18" charset="0"/>
                </a:rPr>
                <a:t>các</a:t>
              </a:r>
              <a:r>
                <a:rPr lang="en-US" sz="2500" dirty="0">
                  <a:latin typeface="Times New Roman" pitchFamily="18" charset="0"/>
                  <a:cs typeface="Times New Roman" pitchFamily="18" charset="0"/>
                </a:rPr>
                <a:t> </a:t>
              </a:r>
              <a:r>
                <a:rPr lang="en-US" sz="2500" dirty="0" err="1">
                  <a:latin typeface="Times New Roman" pitchFamily="18" charset="0"/>
                  <a:cs typeface="Times New Roman" pitchFamily="18" charset="0"/>
                </a:rPr>
                <a:t>bước</a:t>
              </a:r>
              <a:r>
                <a:rPr lang="en-US" sz="2500" dirty="0">
                  <a:latin typeface="Times New Roman" pitchFamily="18" charset="0"/>
                  <a:cs typeface="Times New Roman" pitchFamily="18" charset="0"/>
                </a:rPr>
                <a:t> </a:t>
              </a:r>
              <a:r>
                <a:rPr lang="en-US" sz="2500" dirty="0" err="1">
                  <a:latin typeface="Times New Roman" pitchFamily="18" charset="0"/>
                  <a:cs typeface="Times New Roman" pitchFamily="18" charset="0"/>
                </a:rPr>
                <a:t>của</a:t>
              </a:r>
              <a:r>
                <a:rPr lang="en-US" sz="2500" dirty="0">
                  <a:latin typeface="Times New Roman" pitchFamily="18" charset="0"/>
                  <a:cs typeface="Times New Roman" pitchFamily="18" charset="0"/>
                </a:rPr>
                <a:t> </a:t>
              </a:r>
              <a:r>
                <a:rPr lang="en-US" sz="2500" dirty="0" err="1">
                  <a:latin typeface="Times New Roman" pitchFamily="18" charset="0"/>
                  <a:cs typeface="Times New Roman" pitchFamily="18" charset="0"/>
                </a:rPr>
                <a:t>thuật</a:t>
              </a:r>
              <a:r>
                <a:rPr lang="en-US" sz="2500" dirty="0">
                  <a:latin typeface="Times New Roman" pitchFamily="18" charset="0"/>
                  <a:cs typeface="Times New Roman" pitchFamily="18" charset="0"/>
                </a:rPr>
                <a:t> </a:t>
              </a:r>
              <a:r>
                <a:rPr lang="en-US" sz="2500" dirty="0" err="1">
                  <a:latin typeface="Times New Roman" pitchFamily="18" charset="0"/>
                  <a:cs typeface="Times New Roman" pitchFamily="18" charset="0"/>
                </a:rPr>
                <a:t>toán</a:t>
              </a:r>
              <a:r>
                <a:rPr lang="en-US" sz="2500" dirty="0">
                  <a:latin typeface="Times New Roman" pitchFamily="18" charset="0"/>
                  <a:cs typeface="Times New Roman" pitchFamily="18" charset="0"/>
                </a:rPr>
                <a:t>.</a:t>
              </a:r>
            </a:p>
            <a:p>
              <a:pPr marL="400050" lvl="1" indent="0">
                <a:buFont typeface="Arial" pitchFamily="34" charset="0"/>
                <a:buNone/>
              </a:pPr>
              <a:r>
                <a:rPr lang="en-US" sz="2500" dirty="0">
                  <a:latin typeface="Times New Roman" pitchFamily="18" charset="0"/>
                  <a:cs typeface="Times New Roman" pitchFamily="18" charset="0"/>
                </a:rPr>
                <a:t>B. </a:t>
              </a:r>
              <a:r>
                <a:rPr lang="en-US" sz="2500" dirty="0" err="1">
                  <a:latin typeface="Times New Roman" pitchFamily="18" charset="0"/>
                  <a:cs typeface="Times New Roman" pitchFamily="18" charset="0"/>
                </a:rPr>
                <a:t>Thuật</a:t>
              </a:r>
              <a:r>
                <a:rPr lang="en-US" sz="2500" dirty="0">
                  <a:latin typeface="Times New Roman" pitchFamily="18" charset="0"/>
                  <a:cs typeface="Times New Roman" pitchFamily="18" charset="0"/>
                </a:rPr>
                <a:t> </a:t>
              </a:r>
              <a:r>
                <a:rPr lang="en-US" sz="2500" dirty="0" err="1">
                  <a:latin typeface="Times New Roman" pitchFamily="18" charset="0"/>
                  <a:cs typeface="Times New Roman" pitchFamily="18" charset="0"/>
                </a:rPr>
                <a:t>toán</a:t>
              </a:r>
              <a:r>
                <a:rPr lang="en-US" sz="2500" dirty="0">
                  <a:latin typeface="Times New Roman" pitchFamily="18" charset="0"/>
                  <a:cs typeface="Times New Roman" pitchFamily="18" charset="0"/>
                </a:rPr>
                <a:t> </a:t>
              </a:r>
              <a:r>
                <a:rPr lang="en-US" sz="2500" dirty="0" err="1">
                  <a:latin typeface="Times New Roman" pitchFamily="18" charset="0"/>
                  <a:cs typeface="Times New Roman" pitchFamily="18" charset="0"/>
                </a:rPr>
                <a:t>có</a:t>
              </a:r>
              <a:r>
                <a:rPr lang="en-US" sz="2500" dirty="0">
                  <a:latin typeface="Times New Roman" pitchFamily="18" charset="0"/>
                  <a:cs typeface="Times New Roman" pitchFamily="18" charset="0"/>
                </a:rPr>
                <a:t> </a:t>
              </a:r>
              <a:r>
                <a:rPr lang="en-US" sz="2500" dirty="0" err="1">
                  <a:latin typeface="Times New Roman" pitchFamily="18" charset="0"/>
                  <a:cs typeface="Times New Roman" pitchFamily="18" charset="0"/>
                </a:rPr>
                <a:t>đầu</a:t>
              </a:r>
              <a:r>
                <a:rPr lang="en-US" sz="2500" dirty="0">
                  <a:latin typeface="Times New Roman" pitchFamily="18" charset="0"/>
                  <a:cs typeface="Times New Roman" pitchFamily="18" charset="0"/>
                </a:rPr>
                <a:t> </a:t>
              </a:r>
              <a:r>
                <a:rPr lang="en-US" sz="2500" dirty="0" err="1">
                  <a:latin typeface="Times New Roman" pitchFamily="18" charset="0"/>
                  <a:cs typeface="Times New Roman" pitchFamily="18" charset="0"/>
                </a:rPr>
                <a:t>ra</a:t>
              </a:r>
              <a:r>
                <a:rPr lang="en-US" sz="2500" dirty="0">
                  <a:latin typeface="Times New Roman" pitchFamily="18" charset="0"/>
                  <a:cs typeface="Times New Roman" pitchFamily="18" charset="0"/>
                </a:rPr>
                <a:t> </a:t>
              </a:r>
              <a:r>
                <a:rPr lang="en-US" sz="2500" dirty="0" err="1">
                  <a:latin typeface="Times New Roman" pitchFamily="18" charset="0"/>
                  <a:cs typeface="Times New Roman" pitchFamily="18" charset="0"/>
                </a:rPr>
                <a:t>là</a:t>
              </a:r>
              <a:r>
                <a:rPr lang="en-US" sz="2500" dirty="0">
                  <a:latin typeface="Times New Roman" pitchFamily="18" charset="0"/>
                  <a:cs typeface="Times New Roman" pitchFamily="18" charset="0"/>
                </a:rPr>
                <a:t> </a:t>
              </a:r>
              <a:r>
                <a:rPr lang="en-US" sz="2500" dirty="0" err="1">
                  <a:latin typeface="Times New Roman" pitchFamily="18" charset="0"/>
                  <a:cs typeface="Times New Roman" pitchFamily="18" charset="0"/>
                </a:rPr>
                <a:t>các</a:t>
              </a:r>
              <a:r>
                <a:rPr lang="en-US" sz="2500" dirty="0">
                  <a:latin typeface="Times New Roman" pitchFamily="18" charset="0"/>
                  <a:cs typeface="Times New Roman" pitchFamily="18" charset="0"/>
                </a:rPr>
                <a:t> </a:t>
              </a:r>
              <a:r>
                <a:rPr lang="en-US" sz="2500" dirty="0" err="1">
                  <a:latin typeface="Times New Roman" pitchFamily="18" charset="0"/>
                  <a:cs typeface="Times New Roman" pitchFamily="18" charset="0"/>
                </a:rPr>
                <a:t>dữ</a:t>
              </a:r>
              <a:r>
                <a:rPr lang="en-US" sz="2500" dirty="0">
                  <a:latin typeface="Times New Roman" pitchFamily="18" charset="0"/>
                  <a:cs typeface="Times New Roman" pitchFamily="18" charset="0"/>
                </a:rPr>
                <a:t> </a:t>
              </a:r>
              <a:r>
                <a:rPr lang="en-US" sz="2500" dirty="0" err="1">
                  <a:latin typeface="Times New Roman" pitchFamily="18" charset="0"/>
                  <a:cs typeface="Times New Roman" pitchFamily="18" charset="0"/>
                </a:rPr>
                <a:t>liệu</a:t>
              </a:r>
              <a:r>
                <a:rPr lang="en-US" sz="2500" dirty="0">
                  <a:latin typeface="Times New Roman" pitchFamily="18" charset="0"/>
                  <a:cs typeface="Times New Roman" pitchFamily="18" charset="0"/>
                </a:rPr>
                <a:t> ban </a:t>
              </a:r>
              <a:r>
                <a:rPr lang="en-US" sz="2500" dirty="0" err="1">
                  <a:latin typeface="Times New Roman" pitchFamily="18" charset="0"/>
                  <a:cs typeface="Times New Roman" pitchFamily="18" charset="0"/>
                </a:rPr>
                <a:t>đầu</a:t>
              </a:r>
              <a:r>
                <a:rPr lang="en-US" sz="2500" dirty="0">
                  <a:latin typeface="Times New Roman" pitchFamily="18" charset="0"/>
                  <a:cs typeface="Times New Roman" pitchFamily="18" charset="0"/>
                </a:rPr>
                <a:t>.</a:t>
              </a:r>
              <a:endParaRPr lang="en-US" sz="2500" dirty="0">
                <a:solidFill>
                  <a:srgbClr val="C00000"/>
                </a:solidFill>
                <a:latin typeface="Times New Roman" pitchFamily="18" charset="0"/>
                <a:cs typeface="Times New Roman" pitchFamily="18" charset="0"/>
              </a:endParaRPr>
            </a:p>
          </p:txBody>
        </p:sp>
        <p:sp>
          <p:nvSpPr>
            <p:cNvPr id="6" name="Oval 5"/>
            <p:cNvSpPr/>
            <p:nvPr/>
          </p:nvSpPr>
          <p:spPr>
            <a:xfrm>
              <a:off x="737393" y="4221088"/>
              <a:ext cx="432048" cy="41778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710442" y="4955434"/>
              <a:ext cx="432048" cy="41778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Rectangle 1"/>
          <p:cNvSpPr/>
          <p:nvPr/>
        </p:nvSpPr>
        <p:spPr>
          <a:xfrm>
            <a:off x="4139952" y="188640"/>
            <a:ext cx="1414170" cy="523220"/>
          </a:xfrm>
          <a:prstGeom prst="rect">
            <a:avLst/>
          </a:prstGeom>
        </p:spPr>
        <p:style>
          <a:lnRef idx="1">
            <a:schemeClr val="accent5"/>
          </a:lnRef>
          <a:fillRef idx="2">
            <a:schemeClr val="accent5"/>
          </a:fillRef>
          <a:effectRef idx="1">
            <a:schemeClr val="accent5"/>
          </a:effectRef>
          <a:fontRef idx="minor">
            <a:schemeClr val="dk1"/>
          </a:fontRef>
        </p:style>
        <p:txBody>
          <a:bodyPr wrap="none">
            <a:spAutoFit/>
          </a:bodyPr>
          <a:lstStyle/>
          <a:p>
            <a:r>
              <a:rPr lang="en-US" sz="2800" b="1" dirty="0" err="1">
                <a:solidFill>
                  <a:srgbClr val="0070C0"/>
                </a:solidFill>
                <a:latin typeface="Times New Roman" pitchFamily="18" charset="0"/>
                <a:cs typeface="Times New Roman" pitchFamily="18" charset="0"/>
              </a:rPr>
              <a:t>Đáp</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án</a:t>
            </a:r>
            <a:r>
              <a:rPr lang="en-US" sz="2800" b="1" dirty="0">
                <a:solidFill>
                  <a:srgbClr val="0070C0"/>
                </a:solidFill>
                <a:latin typeface="Times New Roman" pitchFamily="18" charset="0"/>
                <a:cs typeface="Times New Roman" pitchFamily="18" charset="0"/>
              </a:rPr>
              <a:t>:</a:t>
            </a:r>
          </a:p>
        </p:txBody>
      </p:sp>
    </p:spTree>
    <p:custDataLst>
      <p:tags r:id="rId1"/>
    </p:custDataLst>
    <p:extLst>
      <p:ext uri="{BB962C8B-B14F-4D97-AF65-F5344CB8AC3E}">
        <p14:creationId xmlns:p14="http://schemas.microsoft.com/office/powerpoint/2010/main" val="476452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692696"/>
            <a:ext cx="2880320" cy="850106"/>
          </a:xfrm>
        </p:spPr>
        <p:txBody>
          <a:bodyPr>
            <a:noAutofit/>
          </a:bodyPr>
          <a:lstStyle/>
          <a:p>
            <a:r>
              <a:rPr lang="en-US" sz="3600" b="1">
                <a:solidFill>
                  <a:srgbClr val="0070C0"/>
                </a:solidFill>
                <a:latin typeface="Times New Roman" pitchFamily="18" charset="0"/>
                <a:cs typeface="Times New Roman" pitchFamily="18" charset="0"/>
              </a:rPr>
              <a:t>1. Thuật toán</a:t>
            </a:r>
          </a:p>
        </p:txBody>
      </p:sp>
      <p:sp>
        <p:nvSpPr>
          <p:cNvPr id="3" name="Content Placeholder 2"/>
          <p:cNvSpPr>
            <a:spLocks noGrp="1"/>
          </p:cNvSpPr>
          <p:nvPr>
            <p:ph idx="1"/>
          </p:nvPr>
        </p:nvSpPr>
        <p:spPr>
          <a:xfrm>
            <a:off x="457200" y="1700808"/>
            <a:ext cx="8229600" cy="1252735"/>
          </a:xfrm>
        </p:spPr>
        <p:txBody>
          <a:bodyPr>
            <a:normAutofit lnSpcReduction="10000"/>
          </a:bodyPr>
          <a:lstStyle/>
          <a:p>
            <a:pPr marL="0" indent="0">
              <a:buNone/>
            </a:pPr>
            <a:r>
              <a:rPr lang="en-US" sz="2800">
                <a:latin typeface="Times New Roman" pitchFamily="18" charset="0"/>
                <a:cs typeface="Times New Roman" pitchFamily="18" charset="0"/>
              </a:rPr>
              <a:t>	Thuật toán là một các dãy các chỉ dẫn rõ ràng, có trình tự sao cho khi thực hiện những chỉ dẫn này người ta giải quyết được vấn đề hoặc nhiệm vụ đã cho.</a:t>
            </a:r>
          </a:p>
        </p:txBody>
      </p:sp>
      <p:sp>
        <p:nvSpPr>
          <p:cNvPr id="4" name="Content Placeholder 2"/>
          <p:cNvSpPr txBox="1">
            <a:spLocks/>
          </p:cNvSpPr>
          <p:nvPr/>
        </p:nvSpPr>
        <p:spPr>
          <a:xfrm>
            <a:off x="446856" y="3140968"/>
            <a:ext cx="8229600" cy="151216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sz="2800">
                <a:latin typeface="Times New Roman" pitchFamily="18" charset="0"/>
                <a:cs typeface="Times New Roman" pitchFamily="18" charset="0"/>
              </a:rPr>
              <a:t>	Thuật toán có đầu vào là các dữ liệu ban đầu; đầu ra là kết quả nhận được sau khi thực hiện các bước của thuật toán.</a:t>
            </a:r>
          </a:p>
        </p:txBody>
      </p:sp>
      <p:sp>
        <p:nvSpPr>
          <p:cNvPr id="5" name="Rectangle 4"/>
          <p:cNvSpPr/>
          <p:nvPr/>
        </p:nvSpPr>
        <p:spPr>
          <a:xfrm>
            <a:off x="446856" y="4797152"/>
            <a:ext cx="8229600" cy="1384995"/>
          </a:xfrm>
          <a:prstGeom prst="rect">
            <a:avLst/>
          </a:prstGeom>
        </p:spPr>
        <p:txBody>
          <a:bodyPr wrap="square">
            <a:spAutoFit/>
          </a:bodyPr>
          <a:lstStyle/>
          <a:p>
            <a:r>
              <a:rPr lang="en-GB" sz="2800">
                <a:latin typeface="Times New Roman" pitchFamily="18" charset="0"/>
                <a:cs typeface="Times New Roman" pitchFamily="18" charset="0"/>
              </a:rPr>
              <a:t>	VD: Thuật toán tìm số lớn hơn trong hai số a, b</a:t>
            </a:r>
            <a:endParaRPr lang="en-US" sz="2800">
              <a:latin typeface="Times New Roman" pitchFamily="18" charset="0"/>
              <a:cs typeface="Times New Roman" pitchFamily="18" charset="0"/>
            </a:endParaRPr>
          </a:p>
          <a:p>
            <a:r>
              <a:rPr lang="en-GB" sz="2800">
                <a:latin typeface="Times New Roman" pitchFamily="18" charset="0"/>
                <a:cs typeface="Times New Roman" pitchFamily="18" charset="0"/>
              </a:rPr>
              <a:t>+ Input: Hai số a, b.</a:t>
            </a:r>
            <a:endParaRPr lang="en-US" sz="2800">
              <a:latin typeface="Times New Roman" pitchFamily="18" charset="0"/>
              <a:cs typeface="Times New Roman" pitchFamily="18" charset="0"/>
            </a:endParaRPr>
          </a:p>
          <a:p>
            <a:r>
              <a:rPr lang="en-GB" sz="2800">
                <a:latin typeface="Times New Roman" pitchFamily="18" charset="0"/>
                <a:cs typeface="Times New Roman" pitchFamily="18" charset="0"/>
              </a:rPr>
              <a:t>+ Output: Số lớn hơn.</a:t>
            </a:r>
            <a:endParaRPr lang="en-US" sz="2800">
              <a:latin typeface="Times New Roman" pitchFamily="18" charset="0"/>
              <a:cs typeface="Times New Roman" pitchFamily="18" charset="0"/>
            </a:endParaRPr>
          </a:p>
        </p:txBody>
      </p:sp>
    </p:spTree>
    <p:custDataLst>
      <p:tags r:id="rId1"/>
    </p:custDataLst>
    <p:extLst>
      <p:ext uri="{BB962C8B-B14F-4D97-AF65-F5344CB8AC3E}">
        <p14:creationId xmlns:p14="http://schemas.microsoft.com/office/powerpoint/2010/main" val="392028028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ISPRING_LMS_API_VERSION" val="SCORM 2004 (4th edition)"/>
  <p:tag name="ISPRING_ULTRA_SCORM_COURSE_ID" val="B9B9E2D6-0F5D-4684-BBA1-1781B0840A74"/>
  <p:tag name="ISPRING_CMI5_LAUNCH_METHOD" val="any window"/>
  <p:tag name="ISPRING_SCORM_ENDPOINT" val="&lt;endpoint&gt;&lt;enable&gt;0&lt;/enable&gt;&lt;lrs&gt;https://&lt;/lrs&gt;&lt;auth&gt;0&lt;/auth&gt;&lt;login&gt;&lt;/login&gt;&lt;password&gt;&lt;/password&gt;&lt;key&gt;&lt;/key&gt;&lt;name&gt;&lt;/name&gt;&lt;email&gt;&lt;/email&gt;&lt;/endpoint&gt;&#10;"/>
  <p:tag name="ISPRING_SCORM_RATE_SLIDES" val="1"/>
  <p:tag name="ISPRINGCLOUDFOLDERID" val="1"/>
  <p:tag name="ISPRINGONLINEFOLDERID" val="1"/>
  <p:tag name="ISPRING_OUTPUT_FOLDER" val="[[&quot;~\u000B74{55CBB2E4-333B-435E-B2D8-AE995DCB9976}&quot;,&quot;D:\\Tin hoc\\Ngoc Hoi\\giao an\\Tin 6\\bai 15. Thuat toan tiet 1&quot;]]"/>
  <p:tag name="ISPRING_PUBLISH_SETTINGS" val="{&quot;commonSettings&quot;:{&quot;webSettings&quot;:{&quot;useMobileViewer&quot;:&quot;T_FALSE&quot;},&quot;lmsSettings&quot;:{&quot;useMobileViewer&quot;:&quot;T_FALSE&quot;},&quot;cloudSettings&quot;:{&quot;useMobileViewer&quot;:&quot;T_FALSE&quot;},&quot;ispringLmsSettings&quot;:{&quot;useMobileViewer&quot;:&quot;T_FALSE&quot;},&quot;playerId&quot;:&quot;free&quot;,&quot;studioSettings&quot;:{&quot;useMobileViewer&quot;:&quot;T_FALSE&quot;}},&quot;advancedSettings&quot;:{&quot;enableTextAllocation&quot;:&quot;T_TRUE&quot;,&quot;viewingFromLocalDrive&quot;:&quot;T_TRUE&quot;,&quot;contentScale&quot;:75,&quot;contentScaleMode&quot;:&quot;SCALE&quot;},&quot;accessibilitySettings&quot;:{&quot;enabled&quot;:&quot;T_FALSE&quot;},&quot;compressionSettings&quot;:{&quot;imageSettings&quot;:{&quot;jpegQuality&quot;:70,&quot;optimizeImageForResolution&quot;:&quot;T_FALSE&quot;},&quot;audioQuality&quot;:70,&quot;videoQuality&quot;:65},&quot;protectionSettings&quot;:{&quot;watermarkEnabled&quot;:&quot;T_FALSE&quot;,&quot;watermarkPosition&quot;:&quot;MIDDLE_CENTER&quot;,&quot;openWatermarkUrl&quot;:&quot;T_FALSE&quot;,&quot;openWatermarkWebPageInNewWindow&quot;:&quot;T_FALSE&quot;,&quot;displayAfterEnabled&quot;:&quot;T_FALSE&quot;,&quot;displayUntilEnabled&quot;:&quot;T_FALSE&quot;,&quot;domainRestrictionEnabled&quot;:&quot;T_FALSE&quot;,&quot;enablePassword&quot;:&quot;T_FALSE&quot;},&quot;videoSettings&quot;:{&quot;videoCompressionSettings&quot;:{&quot;audioQuality&quot;:70,&quot;videoQuality&quot;:75},&quot;secondsOnEachSlide&quot;:5,&quot;hostingSettings&quot;:{}},&quot;ispringOnlineSettings&quot;:{&quot;onlineDestinationFolderId&quot;:&quot;1&quot;},&quot;cloudSettings&quot;:{&quot;onlineDestinationFolderId&quot;:&quot;1&quot;},&quot;wordSettings&quot;:{&quot;printCopies&quot;:1},&quot;studioSettings&quot;:{&quot;onlineDestinationFolderId&quot;:&quot;1&quot;}}"/>
  <p:tag name="ISPRING_SCORM_RATE_QUIZZES" val="0"/>
  <p:tag name="ISPRING_SCORM_PASSING_SCORE" val="100.000000"/>
  <p:tag name="ISPRING_PRESENTATION_TITLE" val="Bai 15 thuat toan tiet 1"/>
  <p:tag name="ISPRING_FIRST_PUBLISH" val="1"/>
</p:tagLst>
</file>

<file path=ppt/tags/tag10.xml><?xml version="1.0" encoding="utf-8"?>
<p:tagLst xmlns:a="http://schemas.openxmlformats.org/drawingml/2006/main" xmlns:r="http://schemas.openxmlformats.org/officeDocument/2006/relationships" xmlns:p="http://schemas.openxmlformats.org/presentationml/2006/main">
  <p:tag name="GENSWF_SLIDE_UID" val="{A1CB921B-4275-49A5-9031-6F4F9D8ABC33}:261"/>
</p:tagLst>
</file>

<file path=ppt/tags/tag11.xml><?xml version="1.0" encoding="utf-8"?>
<p:tagLst xmlns:a="http://schemas.openxmlformats.org/drawingml/2006/main" xmlns:r="http://schemas.openxmlformats.org/officeDocument/2006/relationships" xmlns:p="http://schemas.openxmlformats.org/presentationml/2006/main">
  <p:tag name="GENSWF_SLIDE_UID" val="{CA6FB17F-DEF7-4127-8975-51078855174C}:302"/>
</p:tagLst>
</file>

<file path=ppt/tags/tag12.xml><?xml version="1.0" encoding="utf-8"?>
<p:tagLst xmlns:a="http://schemas.openxmlformats.org/drawingml/2006/main" xmlns:r="http://schemas.openxmlformats.org/officeDocument/2006/relationships" xmlns:p="http://schemas.openxmlformats.org/presentationml/2006/main">
  <p:tag name="GENSWF_SLIDE_UID" val="{E976B87D-B6C7-40F7-9F3D-7FF57BE87625}:303"/>
</p:tagLst>
</file>

<file path=ppt/tags/tag13.xml><?xml version="1.0" encoding="utf-8"?>
<p:tagLst xmlns:a="http://schemas.openxmlformats.org/drawingml/2006/main" xmlns:r="http://schemas.openxmlformats.org/officeDocument/2006/relationships" xmlns:p="http://schemas.openxmlformats.org/presentationml/2006/main">
  <p:tag name="GENSWF_SLIDE_UID" val="{BB082EB7-93DE-4CE9-9B86-6EA2D12749BF}:304"/>
</p:tagLst>
</file>

<file path=ppt/tags/tag14.xml><?xml version="1.0" encoding="utf-8"?>
<p:tagLst xmlns:a="http://schemas.openxmlformats.org/drawingml/2006/main" xmlns:r="http://schemas.openxmlformats.org/officeDocument/2006/relationships" xmlns:p="http://schemas.openxmlformats.org/presentationml/2006/main">
  <p:tag name="GENSWF_SLIDE_UID" val="{4A815663-2654-4986-BA03-F97D9A170A78}:305"/>
</p:tagLst>
</file>

<file path=ppt/tags/tag15.xml><?xml version="1.0" encoding="utf-8"?>
<p:tagLst xmlns:a="http://schemas.openxmlformats.org/drawingml/2006/main" xmlns:r="http://schemas.openxmlformats.org/officeDocument/2006/relationships" xmlns:p="http://schemas.openxmlformats.org/presentationml/2006/main">
  <p:tag name="GENSWF_SLIDE_UID" val="{D0A43266-EEA6-4FA4-8389-AE8D0DDFC725}:306"/>
</p:tagLst>
</file>

<file path=ppt/tags/tag16.xml><?xml version="1.0" encoding="utf-8"?>
<p:tagLst xmlns:a="http://schemas.openxmlformats.org/drawingml/2006/main" xmlns:r="http://schemas.openxmlformats.org/officeDocument/2006/relationships" xmlns:p="http://schemas.openxmlformats.org/presentationml/2006/main">
  <p:tag name="GENSWF_SLIDE_UID" val="{C3A07FAF-90B2-4478-8184-144F9D2D3154}:307"/>
</p:tagLst>
</file>

<file path=ppt/tags/tag17.xml><?xml version="1.0" encoding="utf-8"?>
<p:tagLst xmlns:a="http://schemas.openxmlformats.org/drawingml/2006/main" xmlns:r="http://schemas.openxmlformats.org/officeDocument/2006/relationships" xmlns:p="http://schemas.openxmlformats.org/presentationml/2006/main">
  <p:tag name="GENSWF_SLIDE_UID" val="{D9D0D68A-B18E-4E69-9968-DA5C6196BE69}:308"/>
</p:tagLst>
</file>

<file path=ppt/tags/tag18.xml><?xml version="1.0" encoding="utf-8"?>
<p:tagLst xmlns:a="http://schemas.openxmlformats.org/drawingml/2006/main" xmlns:r="http://schemas.openxmlformats.org/officeDocument/2006/relationships" xmlns:p="http://schemas.openxmlformats.org/presentationml/2006/main">
  <p:tag name="GENSWF_SLIDE_UID" val="{844349AF-CBA4-4D28-BF4F-3CB8E02B8F80}:309"/>
</p:tagLst>
</file>

<file path=ppt/tags/tag19.xml><?xml version="1.0" encoding="utf-8"?>
<p:tagLst xmlns:a="http://schemas.openxmlformats.org/drawingml/2006/main" xmlns:r="http://schemas.openxmlformats.org/officeDocument/2006/relationships" xmlns:p="http://schemas.openxmlformats.org/presentationml/2006/main">
  <p:tag name="GENSWF_SLIDE_UID" val="{4877A69C-25A7-40BA-8CA0-DAC8F33971B2}:311"/>
</p:tagLst>
</file>

<file path=ppt/tags/tag2.xml><?xml version="1.0" encoding="utf-8"?>
<p:tagLst xmlns:a="http://schemas.openxmlformats.org/drawingml/2006/main" xmlns:r="http://schemas.openxmlformats.org/officeDocument/2006/relationships" xmlns:p="http://schemas.openxmlformats.org/presentationml/2006/main">
  <p:tag name="GENSWF_SLIDE_UID" val="{EE028E26-BB17-42D7-8598-022C85CD5B8D}:256"/>
</p:tagLst>
</file>

<file path=ppt/tags/tag20.xml><?xml version="1.0" encoding="utf-8"?>
<p:tagLst xmlns:a="http://schemas.openxmlformats.org/drawingml/2006/main" xmlns:r="http://schemas.openxmlformats.org/officeDocument/2006/relationships" xmlns:p="http://schemas.openxmlformats.org/presentationml/2006/main">
  <p:tag name="GENSWF_SLIDE_UID" val="{EF391418-0152-4377-9D30-C402B5C13B9A}:312"/>
</p:tagLst>
</file>

<file path=ppt/tags/tag21.xml><?xml version="1.0" encoding="utf-8"?>
<p:tagLst xmlns:a="http://schemas.openxmlformats.org/drawingml/2006/main" xmlns:r="http://schemas.openxmlformats.org/officeDocument/2006/relationships" xmlns:p="http://schemas.openxmlformats.org/presentationml/2006/main">
  <p:tag name="GENSWF_SLIDE_UID" val="{99903CB7-0012-4916-A276-8C6B8F140115}:315"/>
</p:tagLst>
</file>

<file path=ppt/tags/tag22.xml><?xml version="1.0" encoding="utf-8"?>
<p:tagLst xmlns:a="http://schemas.openxmlformats.org/drawingml/2006/main" xmlns:r="http://schemas.openxmlformats.org/officeDocument/2006/relationships" xmlns:p="http://schemas.openxmlformats.org/presentationml/2006/main">
  <p:tag name="GENSWF_SLIDE_UID" val="{776CB65E-C25B-43E7-B4AE-FB64BFAB97CB}:317"/>
</p:tagLst>
</file>

<file path=ppt/tags/tag23.xml><?xml version="1.0" encoding="utf-8"?>
<p:tagLst xmlns:a="http://schemas.openxmlformats.org/drawingml/2006/main" xmlns:r="http://schemas.openxmlformats.org/officeDocument/2006/relationships" xmlns:p="http://schemas.openxmlformats.org/presentationml/2006/main">
  <p:tag name="GENSWF_SLIDE_UID" val="{A06EE9B2-61A7-487F-96B0-073EE13D069E}:316"/>
</p:tagLst>
</file>

<file path=ppt/tags/tag24.xml><?xml version="1.0" encoding="utf-8"?>
<p:tagLst xmlns:a="http://schemas.openxmlformats.org/drawingml/2006/main" xmlns:r="http://schemas.openxmlformats.org/officeDocument/2006/relationships" xmlns:p="http://schemas.openxmlformats.org/presentationml/2006/main">
  <p:tag name="GENSWF_SLIDE_UID" val="{85787031-DFEB-4991-B386-508CE385B549}:279"/>
</p:tagLst>
</file>

<file path=ppt/tags/tag3.xml><?xml version="1.0" encoding="utf-8"?>
<p:tagLst xmlns:a="http://schemas.openxmlformats.org/drawingml/2006/main" xmlns:r="http://schemas.openxmlformats.org/officeDocument/2006/relationships" xmlns:p="http://schemas.openxmlformats.org/presentationml/2006/main">
  <p:tag name="GENSWF_SLIDE_UID" val="{A2076558-E4D8-4933-8DF3-224C142BBB33}:320"/>
</p:tagLst>
</file>

<file path=ppt/tags/tag4.xml><?xml version="1.0" encoding="utf-8"?>
<p:tagLst xmlns:a="http://schemas.openxmlformats.org/drawingml/2006/main" xmlns:r="http://schemas.openxmlformats.org/officeDocument/2006/relationships" xmlns:p="http://schemas.openxmlformats.org/presentationml/2006/main">
  <p:tag name="GENSWF_SLIDE_UID" val="{C173B7F7-E174-4E46-A61A-F3D73404EE0A}:318"/>
</p:tagLst>
</file>

<file path=ppt/tags/tag5.xml><?xml version="1.0" encoding="utf-8"?>
<p:tagLst xmlns:a="http://schemas.openxmlformats.org/drawingml/2006/main" xmlns:r="http://schemas.openxmlformats.org/officeDocument/2006/relationships" xmlns:p="http://schemas.openxmlformats.org/presentationml/2006/main">
  <p:tag name="GENSWF_SLIDE_UID" val="{8BCA971C-7B42-4950-9F7F-19A3A301D79A}:259"/>
</p:tagLst>
</file>

<file path=ppt/tags/tag6.xml><?xml version="1.0" encoding="utf-8"?>
<p:tagLst xmlns:a="http://schemas.openxmlformats.org/drawingml/2006/main" xmlns:r="http://schemas.openxmlformats.org/officeDocument/2006/relationships" xmlns:p="http://schemas.openxmlformats.org/presentationml/2006/main">
  <p:tag name="GENSWF_SLIDE_UID" val="{2B99BB1D-BF89-4DD3-8036-EA2BBF35B910}:321"/>
</p:tagLst>
</file>

<file path=ppt/tags/tag7.xml><?xml version="1.0" encoding="utf-8"?>
<p:tagLst xmlns:a="http://schemas.openxmlformats.org/drawingml/2006/main" xmlns:r="http://schemas.openxmlformats.org/officeDocument/2006/relationships" xmlns:p="http://schemas.openxmlformats.org/presentationml/2006/main">
  <p:tag name="GENSWF_SLIDE_UID" val="{5784237D-DB89-4787-AA46-E9C3DB23DEC9}:319"/>
</p:tagLst>
</file>

<file path=ppt/tags/tag8.xml><?xml version="1.0" encoding="utf-8"?>
<p:tagLst xmlns:a="http://schemas.openxmlformats.org/drawingml/2006/main" xmlns:r="http://schemas.openxmlformats.org/officeDocument/2006/relationships" xmlns:p="http://schemas.openxmlformats.org/presentationml/2006/main">
  <p:tag name="GENSWF_SLIDE_UID" val="{AA0D578D-72C2-4290-A316-A3445F581A09}:289"/>
</p:tagLst>
</file>

<file path=ppt/tags/tag9.xml><?xml version="1.0" encoding="utf-8"?>
<p:tagLst xmlns:a="http://schemas.openxmlformats.org/drawingml/2006/main" xmlns:r="http://schemas.openxmlformats.org/officeDocument/2006/relationships" xmlns:p="http://schemas.openxmlformats.org/presentationml/2006/main">
  <p:tag name="GENSWF_SLIDE_UID" val="{96B895E8-ADAC-4E92-A3D3-58017E6A4A62}:29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801</TotalTime>
  <Words>1429</Words>
  <Application>Microsoft Office PowerPoint</Application>
  <PresentationFormat>On-screen Show (4:3)</PresentationFormat>
  <Paragraphs>158</Paragraphs>
  <Slides>23</Slides>
  <Notes>23</Notes>
  <HiddenSlides>0</HiddenSlides>
  <MMClips>2</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23</vt:i4>
      </vt:variant>
    </vt:vector>
  </HeadingPairs>
  <TitlesOfParts>
    <vt:vector size="30" baseType="lpstr">
      <vt:lpstr>Arial</vt:lpstr>
      <vt:lpstr>Calibri</vt:lpstr>
      <vt:lpstr>Raleway</vt:lpstr>
      <vt:lpstr>Tahoma</vt:lpstr>
      <vt:lpstr>Times New Roman</vt:lpstr>
      <vt:lpstr>UTM Showcard</vt:lpstr>
      <vt:lpstr>Office Theme</vt:lpstr>
      <vt:lpstr>Bài 15.                     (tiết 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1. Thuật toán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Truong</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Bai 15 thuat toan tiet 1</dc:title>
  <dc:creator>Administrator</dc:creator>
  <cp:lastModifiedBy>PC</cp:lastModifiedBy>
  <cp:revision>99</cp:revision>
  <dcterms:created xsi:type="dcterms:W3CDTF">2021-07-13T04:17:17Z</dcterms:created>
  <dcterms:modified xsi:type="dcterms:W3CDTF">2023-04-08T16:23:49Z</dcterms:modified>
</cp:coreProperties>
</file>