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72" r:id="rId2"/>
    <p:sldId id="317" r:id="rId3"/>
    <p:sldId id="318" r:id="rId4"/>
    <p:sldId id="330" r:id="rId5"/>
    <p:sldId id="331" r:id="rId6"/>
    <p:sldId id="332" r:id="rId7"/>
    <p:sldId id="333" r:id="rId8"/>
    <p:sldId id="334" r:id="rId9"/>
    <p:sldId id="335" r:id="rId10"/>
    <p:sldId id="370" r:id="rId11"/>
    <p:sldId id="364" r:id="rId12"/>
    <p:sldId id="353" r:id="rId13"/>
    <p:sldId id="355" r:id="rId14"/>
    <p:sldId id="354" r:id="rId15"/>
    <p:sldId id="356" r:id="rId16"/>
    <p:sldId id="357" r:id="rId17"/>
    <p:sldId id="359" r:id="rId18"/>
    <p:sldId id="362" r:id="rId19"/>
    <p:sldId id="363" r:id="rId20"/>
    <p:sldId id="375" r:id="rId21"/>
    <p:sldId id="365" r:id="rId22"/>
    <p:sldId id="366" r:id="rId23"/>
    <p:sldId id="371" r:id="rId24"/>
  </p:sldIdLst>
  <p:sldSz cx="9144000" cy="6858000" type="screen4x3"/>
  <p:notesSz cx="6858000" cy="9144000"/>
  <p:custDataLst>
    <p:tags r:id="rId2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1"/>
    <a:srgbClr val="5FDA4A"/>
    <a:srgbClr val="3BDD71"/>
    <a:srgbClr val="FF0000"/>
    <a:srgbClr val="1BFD56"/>
    <a:srgbClr val="78F490"/>
    <a:srgbClr val="E7F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09" autoAdjust="0"/>
    <p:restoredTop sz="94660"/>
  </p:normalViewPr>
  <p:slideViewPr>
    <p:cSldViewPr>
      <p:cViewPr varScale="1">
        <p:scale>
          <a:sx n="60" d="100"/>
          <a:sy n="60" d="100"/>
        </p:scale>
        <p:origin x="1452"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68F6FC8-83E6-4115-9EF0-BA2857E11A8E}" type="datetimeFigureOut">
              <a:rPr lang="en-US"/>
              <a:pPr>
                <a:defRPr/>
              </a:pPr>
              <a:t>15/05/2023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1EF8D70-B633-4A54-94B4-AC48822BDF6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2"/>
          <p:cNvGrpSpPr>
            <a:grpSpLocks/>
          </p:cNvGrpSpPr>
          <p:nvPr/>
        </p:nvGrpSpPr>
        <p:grpSpPr bwMode="auto">
          <a:xfrm>
            <a:off x="4335463" y="1169988"/>
            <a:ext cx="4814887" cy="4994275"/>
            <a:chOff x="4334933" y="1169931"/>
            <a:chExt cx="4814835" cy="4993802"/>
          </a:xfrm>
        </p:grpSpPr>
        <p:cxnSp>
          <p:nvCxnSpPr>
            <p:cNvPr id="5" name="Straight Connector 4"/>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p:cNvSpPr>
            <a:spLocks noGrp="1"/>
          </p:cNvSpPr>
          <p:nvPr>
            <p:ph type="dt" sz="half" idx="10"/>
          </p:nvPr>
        </p:nvSpPr>
        <p:spPr/>
        <p:txBody>
          <a:bodyPr/>
          <a:lstStyle>
            <a:lvl1pPr>
              <a:defRPr/>
            </a:lvl1pPr>
          </a:lstStyle>
          <a:p>
            <a:pPr>
              <a:defRPr/>
            </a:pPr>
            <a:fld id="{DC124DBC-1E41-4D0E-BECD-05C1B015A791}" type="datetimeFigureOut">
              <a:rPr lang="en-US"/>
              <a:pPr>
                <a:defRPr/>
              </a:pPr>
              <a:t>15/05/2023</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23785A1B-E620-47D0-8B63-01509A183FF1}" type="slidenum">
              <a:rPr lang="en-US"/>
              <a:pPr>
                <a:defRPr/>
              </a:pPr>
              <a:t>‹#›</a:t>
            </a:fld>
            <a:endParaRPr lang="en-US"/>
          </a:p>
        </p:txBody>
      </p:sp>
    </p:spTree>
    <p:extLst>
      <p:ext uri="{BB962C8B-B14F-4D97-AF65-F5344CB8AC3E}">
        <p14:creationId xmlns:p14="http://schemas.microsoft.com/office/powerpoint/2010/main" val="2470008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3"/>
          <p:cNvSpPr>
            <a:spLocks noGrp="1"/>
          </p:cNvSpPr>
          <p:nvPr>
            <p:ph type="dt" sz="half" idx="15"/>
          </p:nvPr>
        </p:nvSpPr>
        <p:spPr/>
        <p:txBody>
          <a:bodyPr/>
          <a:lstStyle>
            <a:lvl1pPr>
              <a:defRPr/>
            </a:lvl1pPr>
          </a:lstStyle>
          <a:p>
            <a:pPr>
              <a:defRPr/>
            </a:pPr>
            <a:fld id="{9AC19D42-2E9E-48DF-A297-29533CA66B0E}" type="datetimeFigureOut">
              <a:rPr lang="en-US"/>
              <a:pPr>
                <a:defRPr/>
              </a:pPr>
              <a:t>15/05/2023</a:t>
            </a:fld>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8" name="Slide Number Placeholder 5"/>
          <p:cNvSpPr>
            <a:spLocks noGrp="1"/>
          </p:cNvSpPr>
          <p:nvPr>
            <p:ph type="sldNum" sz="quarter" idx="17"/>
          </p:nvPr>
        </p:nvSpPr>
        <p:spPr/>
        <p:txBody>
          <a:bodyPr/>
          <a:lstStyle>
            <a:lvl1pPr>
              <a:defRPr/>
            </a:lvl1pPr>
          </a:lstStyle>
          <a:p>
            <a:pPr>
              <a:defRPr/>
            </a:pPr>
            <a:fld id="{85D883F0-3996-4A36-95B1-9689E4DF635A}" type="slidenum">
              <a:rPr lang="en-US"/>
              <a:pPr>
                <a:defRPr/>
              </a:pPr>
              <a:t>‹#›</a:t>
            </a:fld>
            <a:endParaRPr lang="en-US"/>
          </a:p>
        </p:txBody>
      </p:sp>
    </p:spTree>
    <p:extLst>
      <p:ext uri="{BB962C8B-B14F-4D97-AF65-F5344CB8AC3E}">
        <p14:creationId xmlns:p14="http://schemas.microsoft.com/office/powerpoint/2010/main" val="3433254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82CAB99-B4AC-40C2-B33F-4FDDF4BB0299}" type="datetimeFigureOut">
              <a:rPr lang="en-US"/>
              <a:pPr>
                <a:defRPr/>
              </a:pPr>
              <a:t>15/05/2023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AEE76A-7EA9-4C5F-9E58-42DAE8BF54F6}" type="slidenum">
              <a:rPr lang="en-US"/>
              <a:pPr>
                <a:defRPr/>
              </a:pPr>
              <a:t>‹#›</a:t>
            </a:fld>
            <a:endParaRPr lang="en-US"/>
          </a:p>
        </p:txBody>
      </p:sp>
    </p:spTree>
    <p:extLst>
      <p:ext uri="{BB962C8B-B14F-4D97-AF65-F5344CB8AC3E}">
        <p14:creationId xmlns:p14="http://schemas.microsoft.com/office/powerpoint/2010/main" val="1634325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8600" y="711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sz="8000"/>
              <a:t>“</a:t>
            </a:r>
          </a:p>
        </p:txBody>
      </p:sp>
      <p:sp>
        <p:nvSpPr>
          <p:cNvPr id="6" name="TextBox 5"/>
          <p:cNvSpPr txBox="1">
            <a:spLocks noChangeArrowheads="1"/>
          </p:cNvSpPr>
          <p:nvPr/>
        </p:nvSpPr>
        <p:spPr bwMode="auto">
          <a:xfrm>
            <a:off x="7696200"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sz="8000"/>
              <a:t>”</a:t>
            </a:r>
          </a:p>
        </p:txBody>
      </p:sp>
      <p:sp>
        <p:nvSpPr>
          <p:cNvPr id="2" name="Title 1"/>
          <p:cNvSpPr>
            <a:spLocks noGrp="1"/>
          </p:cNvSpPr>
          <p:nvPr>
            <p:ph type="title"/>
          </p:nvPr>
        </p:nvSpPr>
        <p:spPr>
          <a:xfrm>
            <a:off x="856283" y="533400"/>
            <a:ext cx="6859787" cy="2895600"/>
          </a:xfrm>
        </p:spPr>
        <p:txBody>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fld id="{039A6788-F6F9-4B41-8642-EC03FE460008}" type="datetimeFigureOut">
              <a:rPr lang="en-US"/>
              <a:pPr>
                <a:defRPr/>
              </a:pPr>
              <a:t>15/05/2023</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C8B10CB0-9437-4104-BBDF-193D8C2F60F1}" type="slidenum">
              <a:rPr lang="en-US"/>
              <a:pPr>
                <a:defRPr/>
              </a:pPr>
              <a:t>‹#›</a:t>
            </a:fld>
            <a:endParaRPr lang="en-US"/>
          </a:p>
        </p:txBody>
      </p:sp>
    </p:spTree>
    <p:extLst>
      <p:ext uri="{BB962C8B-B14F-4D97-AF65-F5344CB8AC3E}">
        <p14:creationId xmlns:p14="http://schemas.microsoft.com/office/powerpoint/2010/main" val="3535506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CA724BF-3EDD-4092-922C-0D63BB00AA68}" type="datetimeFigureOut">
              <a:rPr lang="en-US"/>
              <a:pPr>
                <a:defRPr/>
              </a:pPr>
              <a:t>15/05/2023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E9AAFB-0A95-4AF2-917A-8D4D7779AF85}" type="slidenum">
              <a:rPr lang="en-US"/>
              <a:pPr>
                <a:defRPr/>
              </a:pPr>
              <a:t>‹#›</a:t>
            </a:fld>
            <a:endParaRPr lang="en-US"/>
          </a:p>
        </p:txBody>
      </p:sp>
    </p:spTree>
    <p:extLst>
      <p:ext uri="{BB962C8B-B14F-4D97-AF65-F5344CB8AC3E}">
        <p14:creationId xmlns:p14="http://schemas.microsoft.com/office/powerpoint/2010/main" val="3824341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8600" y="711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sz="8000"/>
              <a:t>“</a:t>
            </a:r>
          </a:p>
        </p:txBody>
      </p:sp>
      <p:sp>
        <p:nvSpPr>
          <p:cNvPr id="6" name="TextBox 5"/>
          <p:cNvSpPr txBox="1">
            <a:spLocks noChangeArrowheads="1"/>
          </p:cNvSpPr>
          <p:nvPr/>
        </p:nvSpPr>
        <p:spPr bwMode="auto">
          <a:xfrm>
            <a:off x="7696200"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sz="8000"/>
              <a:t>”</a:t>
            </a:r>
          </a:p>
        </p:txBody>
      </p:sp>
      <p:sp>
        <p:nvSpPr>
          <p:cNvPr id="2" name="Title 1"/>
          <p:cNvSpPr>
            <a:spLocks noGrp="1"/>
          </p:cNvSpPr>
          <p:nvPr>
            <p:ph type="title"/>
          </p:nvPr>
        </p:nvSpPr>
        <p:spPr>
          <a:xfrm>
            <a:off x="856284" y="533400"/>
            <a:ext cx="6859786" cy="2895600"/>
          </a:xfrm>
        </p:spPr>
        <p:txBody>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rtlCol="0" anchor="b">
            <a:normAutofit/>
          </a:bodyPr>
          <a:lstStyle>
            <a:lvl1pPr>
              <a:buNone/>
              <a:defRPr lang="en-US" sz="20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fld id="{9BAC6849-3C6A-46D6-BB44-468D8723E363}" type="datetimeFigureOut">
              <a:rPr lang="en-US"/>
              <a:pPr>
                <a:defRPr/>
              </a:pPr>
              <a:t>15/05/2023</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3DAFD8B1-D340-4940-B188-D838E55A437D}" type="slidenum">
              <a:rPr lang="en-US"/>
              <a:pPr>
                <a:defRPr/>
              </a:pPr>
              <a:t>‹#›</a:t>
            </a:fld>
            <a:endParaRPr lang="en-US"/>
          </a:p>
        </p:txBody>
      </p:sp>
    </p:spTree>
    <p:extLst>
      <p:ext uri="{BB962C8B-B14F-4D97-AF65-F5344CB8AC3E}">
        <p14:creationId xmlns:p14="http://schemas.microsoft.com/office/powerpoint/2010/main" val="730220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a:lstStyle>
            <a:lvl1pPr>
              <a:defRPr lang="en-US" sz="2800"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rtlCol="0" anchor="b">
            <a:normAutofit/>
          </a:bodyPr>
          <a:lstStyle>
            <a:lvl1pPr>
              <a:buNone/>
              <a:defRPr lang="en-US" sz="20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pPr>
              <a:defRPr/>
            </a:pPr>
            <a:fld id="{4B9835B9-8BC1-4211-9F6A-C807453750C3}" type="datetimeFigureOut">
              <a:rPr lang="en-US"/>
              <a:pPr>
                <a:defRPr/>
              </a:pPr>
              <a:t>15/05/2023</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1AFE6154-AD85-4AE9-9653-893F070FFD17}" type="slidenum">
              <a:rPr lang="en-US"/>
              <a:pPr>
                <a:defRPr/>
              </a:pPr>
              <a:t>‹#›</a:t>
            </a:fld>
            <a:endParaRPr lang="en-US"/>
          </a:p>
        </p:txBody>
      </p:sp>
    </p:spTree>
    <p:extLst>
      <p:ext uri="{BB962C8B-B14F-4D97-AF65-F5344CB8AC3E}">
        <p14:creationId xmlns:p14="http://schemas.microsoft.com/office/powerpoint/2010/main" val="3549572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6483CCF-BDCC-4F49-88BD-38351E38E7E1}" type="datetimeFigureOut">
              <a:rPr lang="en-US"/>
              <a:pPr>
                <a:defRPr/>
              </a:pPr>
              <a:t>15/05/2023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F0CA17-5D11-4C26-9A70-7CFF39509D3B}" type="slidenum">
              <a:rPr lang="en-US"/>
              <a:pPr>
                <a:defRPr/>
              </a:pPr>
              <a:t>‹#›</a:t>
            </a:fld>
            <a:endParaRPr lang="en-US"/>
          </a:p>
        </p:txBody>
      </p:sp>
    </p:spTree>
    <p:extLst>
      <p:ext uri="{BB962C8B-B14F-4D97-AF65-F5344CB8AC3E}">
        <p14:creationId xmlns:p14="http://schemas.microsoft.com/office/powerpoint/2010/main" val="709326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53D5D3B-A358-43B3-8878-3BF187547EA1}" type="datetimeFigureOut">
              <a:rPr lang="en-US"/>
              <a:pPr>
                <a:defRPr/>
              </a:pPr>
              <a:t>15/05/2023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EB837C-2B05-4A77-BA5E-6DE49A369E8A}" type="slidenum">
              <a:rPr lang="en-US"/>
              <a:pPr>
                <a:defRPr/>
              </a:pPr>
              <a:t>‹#›</a:t>
            </a:fld>
            <a:endParaRPr lang="en-US"/>
          </a:p>
        </p:txBody>
      </p:sp>
    </p:spTree>
    <p:extLst>
      <p:ext uri="{BB962C8B-B14F-4D97-AF65-F5344CB8AC3E}">
        <p14:creationId xmlns:p14="http://schemas.microsoft.com/office/powerpoint/2010/main" val="2665365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DDE706C-C5E0-4209-960D-0E0668E6D0D7}" type="datetimeFigureOut">
              <a:rPr lang="en-US"/>
              <a:pPr>
                <a:defRPr/>
              </a:pPr>
              <a:t>15/05/2023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9E8194-465F-48FC-B021-41A0BFC39B93}" type="slidenum">
              <a:rPr lang="en-US"/>
              <a:pPr>
                <a:defRPr/>
              </a:pPr>
              <a:t>‹#›</a:t>
            </a:fld>
            <a:endParaRPr lang="en-US"/>
          </a:p>
        </p:txBody>
      </p:sp>
    </p:spTree>
    <p:extLst>
      <p:ext uri="{BB962C8B-B14F-4D97-AF65-F5344CB8AC3E}">
        <p14:creationId xmlns:p14="http://schemas.microsoft.com/office/powerpoint/2010/main" val="117618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009076D-BD48-4A66-933B-86C957349EE7}" type="datetimeFigureOut">
              <a:rPr lang="en-US"/>
              <a:pPr>
                <a:defRPr/>
              </a:pPr>
              <a:t>15/05/2023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A0A665-91BF-4D7D-8695-6FC4493C7FE5}" type="slidenum">
              <a:rPr lang="en-US"/>
              <a:pPr>
                <a:defRPr/>
              </a:pPr>
              <a:t>‹#›</a:t>
            </a:fld>
            <a:endParaRPr lang="en-US"/>
          </a:p>
        </p:txBody>
      </p:sp>
    </p:spTree>
    <p:extLst>
      <p:ext uri="{BB962C8B-B14F-4D97-AF65-F5344CB8AC3E}">
        <p14:creationId xmlns:p14="http://schemas.microsoft.com/office/powerpoint/2010/main" val="361960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381F7008-DF23-4694-B1D9-B069C86FCFEC}" type="datetimeFigureOut">
              <a:rPr lang="en-US"/>
              <a:pPr>
                <a:defRPr/>
              </a:pPr>
              <a:t>15/05/2023</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6959332B-BC09-4118-9413-DDF6F1B3C903}" type="slidenum">
              <a:rPr lang="en-US"/>
              <a:pPr>
                <a:defRPr/>
              </a:pPr>
              <a:t>‹#›</a:t>
            </a:fld>
            <a:endParaRPr lang="en-US"/>
          </a:p>
        </p:txBody>
      </p:sp>
    </p:spTree>
    <p:extLst>
      <p:ext uri="{BB962C8B-B14F-4D97-AF65-F5344CB8AC3E}">
        <p14:creationId xmlns:p14="http://schemas.microsoft.com/office/powerpoint/2010/main" val="76333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99D20B0-3097-48F7-BDCD-3B086ACFDBCE}" type="datetimeFigureOut">
              <a:rPr lang="en-US"/>
              <a:pPr>
                <a:defRPr/>
              </a:pPr>
              <a:t>15/05/2023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FB4ADB1-90CF-46AC-878B-4AEC3EBABAC0}" type="slidenum">
              <a:rPr lang="en-US"/>
              <a:pPr>
                <a:defRPr/>
              </a:pPr>
              <a:t>‹#›</a:t>
            </a:fld>
            <a:endParaRPr lang="en-US"/>
          </a:p>
        </p:txBody>
      </p:sp>
    </p:spTree>
    <p:extLst>
      <p:ext uri="{BB962C8B-B14F-4D97-AF65-F5344CB8AC3E}">
        <p14:creationId xmlns:p14="http://schemas.microsoft.com/office/powerpoint/2010/main" val="1546212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02F1DCBA-D609-45BC-8B88-E4E510DFEE59}" type="datetimeFigureOut">
              <a:rPr lang="en-US"/>
              <a:pPr>
                <a:defRPr/>
              </a:pPr>
              <a:t>15/05/2023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D6E0916-B1E8-49B0-B32E-FB53D9E8E035}" type="slidenum">
              <a:rPr lang="en-US"/>
              <a:pPr>
                <a:defRPr/>
              </a:pPr>
              <a:t>‹#›</a:t>
            </a:fld>
            <a:endParaRPr lang="en-US"/>
          </a:p>
        </p:txBody>
      </p:sp>
    </p:spTree>
    <p:extLst>
      <p:ext uri="{BB962C8B-B14F-4D97-AF65-F5344CB8AC3E}">
        <p14:creationId xmlns:p14="http://schemas.microsoft.com/office/powerpoint/2010/main" val="257840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F7BEEC-87A2-4F5E-BEB4-D72A540871EF}" type="datetimeFigureOut">
              <a:rPr lang="en-US"/>
              <a:pPr>
                <a:defRPr/>
              </a:pPr>
              <a:t>15/05/2023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C3D094-7211-4217-B11B-8BA1745DE77F}" type="slidenum">
              <a:rPr lang="en-US"/>
              <a:pPr>
                <a:defRPr/>
              </a:pPr>
              <a:t>‹#›</a:t>
            </a:fld>
            <a:endParaRPr lang="en-US"/>
          </a:p>
        </p:txBody>
      </p:sp>
    </p:spTree>
    <p:extLst>
      <p:ext uri="{BB962C8B-B14F-4D97-AF65-F5344CB8AC3E}">
        <p14:creationId xmlns:p14="http://schemas.microsoft.com/office/powerpoint/2010/main" val="3702171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AC2F8F-6E40-49D3-A2F6-D7C10818D978}" type="datetimeFigureOut">
              <a:rPr lang="en-US"/>
              <a:pPr>
                <a:defRPr/>
              </a:pPr>
              <a:t>15/05/2023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9A2BE2-7800-4F42-B027-A3E132DC1E7C}" type="slidenum">
              <a:rPr lang="en-US"/>
              <a:pPr>
                <a:defRPr/>
              </a:pPr>
              <a:t>‹#›</a:t>
            </a:fld>
            <a:endParaRPr lang="en-US"/>
          </a:p>
        </p:txBody>
      </p:sp>
    </p:spTree>
    <p:extLst>
      <p:ext uri="{BB962C8B-B14F-4D97-AF65-F5344CB8AC3E}">
        <p14:creationId xmlns:p14="http://schemas.microsoft.com/office/powerpoint/2010/main" val="3672054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pPr>
              <a:defRPr/>
            </a:pPr>
            <a:fld id="{586D2D3E-4B88-472D-A624-9FB0F0BD8379}" type="datetimeFigureOut">
              <a:rPr lang="en-US"/>
              <a:pPr>
                <a:defRPr/>
              </a:pPr>
              <a:t>15/05/2023</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74B5F7E6-3756-456C-9BA6-7C410099B842}" type="slidenum">
              <a:rPr lang="en-US"/>
              <a:pPr>
                <a:defRPr/>
              </a:pPr>
              <a:t>‹#›</a:t>
            </a:fld>
            <a:endParaRPr lang="en-US"/>
          </a:p>
        </p:txBody>
      </p:sp>
    </p:spTree>
    <p:extLst>
      <p:ext uri="{BB962C8B-B14F-4D97-AF65-F5344CB8AC3E}">
        <p14:creationId xmlns:p14="http://schemas.microsoft.com/office/powerpoint/2010/main" val="2806502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1">
              <a:srgbClr val="FFFFFF"/>
            </a:gs>
            <a:gs pos="100000">
              <a:srgbClr val="9FFEDA"/>
            </a:gs>
          </a:gsLst>
          <a:lin ang="6120000" scaled="1"/>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6670675" y="3894138"/>
            <a:ext cx="2470150" cy="2659062"/>
            <a:chOff x="6687077" y="3259666"/>
            <a:chExt cx="2981857" cy="3208867"/>
          </a:xfrm>
        </p:grpSpPr>
        <p:cxnSp>
          <p:nvCxnSpPr>
            <p:cNvPr id="8" name="Straight Connector 7"/>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788"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533400" y="533400"/>
            <a:ext cx="6554788"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0C68CC46-F1E5-435B-9533-246072ABA7C3}" type="datetimeFigureOut">
              <a:rPr lang="en-US"/>
              <a:pPr>
                <a:defRPr/>
              </a:pPr>
              <a:t>15/05/2023</a:t>
            </a:fld>
            <a:endParaRPr lang="en-US"/>
          </a:p>
        </p:txBody>
      </p:sp>
      <p:sp>
        <p:nvSpPr>
          <p:cNvPr id="5" name="Footer Placeholder 4"/>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773988" y="5578475"/>
            <a:ext cx="857250"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144D7269-C815-4BF8-A753-6C6939EA78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935"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6" r:id="rId12"/>
    <p:sldLayoutId id="2147483931" r:id="rId13"/>
    <p:sldLayoutId id="2147483937" r:id="rId14"/>
    <p:sldLayoutId id="2147483932" r:id="rId15"/>
    <p:sldLayoutId id="2147483933" r:id="rId16"/>
    <p:sldLayoutId id="2147483934" r:id="rId17"/>
  </p:sldLayoutIdLst>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60FFC2"/>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60FFC2"/>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60FFC2"/>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60FFC2"/>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60FFC2"/>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16.wmf"/><Relationship Id="rId4" Type="http://schemas.openxmlformats.org/officeDocument/2006/relationships/image" Target="../media/image15.gif"/></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16.wmf"/><Relationship Id="rId4" Type="http://schemas.openxmlformats.org/officeDocument/2006/relationships/image" Target="../media/image15.gif"/></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image" Target="../media/image15.gif"/><Relationship Id="rId4" Type="http://schemas.openxmlformats.org/officeDocument/2006/relationships/image" Target="../media/image10.gif"/></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16.wmf"/><Relationship Id="rId4" Type="http://schemas.openxmlformats.org/officeDocument/2006/relationships/image" Target="../media/image15.gif"/></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30963" y="857250"/>
            <a:ext cx="2911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8"/>
          <p:cNvPicPr>
            <a:picLocks noChangeAspect="1"/>
          </p:cNvPicPr>
          <p:nvPr/>
        </p:nvPicPr>
        <p:blipFill>
          <a:blip r:embed="rId4">
            <a:extLst>
              <a:ext uri="{28A0092B-C50C-407E-A947-70E740481C1C}">
                <a14:useLocalDpi xmlns:a14="http://schemas.microsoft.com/office/drawing/2010/main" val="0"/>
              </a:ext>
            </a:extLst>
          </a:blip>
          <a:srcRect l="4158" r="3168" b="30794"/>
          <a:stretch>
            <a:fillRect/>
          </a:stretch>
        </p:blipFill>
        <p:spPr bwMode="auto">
          <a:xfrm>
            <a:off x="5965825" y="4452938"/>
            <a:ext cx="3178175"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14"/>
          <p:cNvSpPr>
            <a:spLocks noChangeArrowheads="1" noChangeShapeType="1" noTextEdit="1"/>
          </p:cNvSpPr>
          <p:nvPr/>
        </p:nvSpPr>
        <p:spPr bwMode="auto">
          <a:xfrm>
            <a:off x="1052513" y="2374900"/>
            <a:ext cx="6510337" cy="1022350"/>
          </a:xfrm>
          <a:prstGeom prst="rect">
            <a:avLst/>
          </a:prstGeom>
        </p:spPr>
        <p:txBody>
          <a:bodyPr wrap="none" fromWordArt="1">
            <a:prstTxWarp prst="textPlain">
              <a:avLst>
                <a:gd name="adj" fmla="val 49745"/>
              </a:avLst>
            </a:prstTxWarp>
          </a:bodyPr>
          <a:lstStyle/>
          <a:p>
            <a:pPr algn="ctr"/>
            <a:r>
              <a:rPr lang="en-US" sz="2101" b="1" kern="10">
                <a:ln w="9525" cap="sq">
                  <a:solidFill>
                    <a:srgbClr val="FF0000"/>
                  </a:solidFill>
                  <a:round/>
                  <a:headEnd type="none" w="sm" len="sm"/>
                  <a:tailEnd type="none" w="sm" len="sm"/>
                </a:ln>
                <a:solidFill>
                  <a:srgbClr val="0000FF"/>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KÍNH CHÀO THẦY CÔ VÀ CÁC EM HỌC SINH LỚP 6A…</a:t>
            </a:r>
          </a:p>
        </p:txBody>
      </p:sp>
      <p:pic>
        <p:nvPicPr>
          <p:cNvPr id="6151" name="Picture 3" descr="8"/>
          <p:cNvPicPr>
            <a:picLocks noChangeAspect="1" noChangeArrowheads="1"/>
          </p:cNvPicPr>
          <p:nvPr/>
        </p:nvPicPr>
        <p:blipFill>
          <a:blip r:embed="rId5">
            <a:extLst>
              <a:ext uri="{28A0092B-C50C-407E-A947-70E740481C1C}">
                <a14:useLocalDpi xmlns:a14="http://schemas.microsoft.com/office/drawing/2010/main" val="0"/>
              </a:ext>
            </a:extLst>
          </a:blip>
          <a:srcRect t="6667" r="45732"/>
          <a:stretch>
            <a:fillRect/>
          </a:stretch>
        </p:blipFill>
        <p:spPr bwMode="auto">
          <a:xfrm>
            <a:off x="6478588" y="6313488"/>
            <a:ext cx="2544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4" descr="8"/>
          <p:cNvPicPr>
            <a:picLocks noChangeAspect="1" noChangeArrowheads="1"/>
          </p:cNvPicPr>
          <p:nvPr/>
        </p:nvPicPr>
        <p:blipFill>
          <a:blip r:embed="rId6">
            <a:extLst>
              <a:ext uri="{28A0092B-C50C-407E-A947-70E740481C1C}">
                <a14:useLocalDpi xmlns:a14="http://schemas.microsoft.com/office/drawing/2010/main" val="0"/>
              </a:ext>
            </a:extLst>
          </a:blip>
          <a:srcRect r="13333" b="53659"/>
          <a:stretch>
            <a:fillRect/>
          </a:stretch>
        </p:blipFill>
        <p:spPr bwMode="auto">
          <a:xfrm>
            <a:off x="8686800" y="31750"/>
            <a:ext cx="371475"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0" descr="ngo%20dai"/>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2063132">
            <a:off x="274638" y="5389563"/>
            <a:ext cx="14573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3" descr="CHIP010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25" y="0"/>
            <a:ext cx="205422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2" descr="Ảnh động cối xay gió"/>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381000"/>
            <a:ext cx="10922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nodeType="afterGroup">
                            <p:stCondLst>
                              <p:cond delay="500"/>
                            </p:stCondLst>
                            <p:childTnLst>
                              <p:par>
                                <p:cTn id="9" presetID="22" presetClass="emph" presetSubtype="0" repeatCount="5000" fill="hold" nodeType="afterEffect">
                                  <p:stCondLst>
                                    <p:cond delay="0"/>
                                  </p:stCondLst>
                                  <p:childTnLst>
                                    <p:animClr clrSpc="hsl" dir="cw">
                                      <p:cBhvr override="childStyle">
                                        <p:cTn id="10" dur="500" fill="hold"/>
                                        <p:tgtEl>
                                          <p:spTgt spid="7"/>
                                        </p:tgtEl>
                                        <p:attrNameLst>
                                          <p:attrName>style.color</p:attrName>
                                        </p:attrNameLst>
                                      </p:cBhvr>
                                      <p:by>
                                        <p:hsl h="-7200000" s="0" l="0"/>
                                      </p:by>
                                    </p:animClr>
                                    <p:animClr clrSpc="hsl" dir="cw">
                                      <p:cBhvr>
                                        <p:cTn id="11" dur="500" fill="hold"/>
                                        <p:tgtEl>
                                          <p:spTgt spid="7"/>
                                        </p:tgtEl>
                                        <p:attrNameLst>
                                          <p:attrName>fillcolor</p:attrName>
                                        </p:attrNameLst>
                                      </p:cBhvr>
                                      <p:by>
                                        <p:hsl h="-7200000" s="0" l="0"/>
                                      </p:by>
                                    </p:animClr>
                                    <p:animClr clrSpc="hsl" dir="cw">
                                      <p:cBhvr>
                                        <p:cTn id="12" dur="500" fill="hold"/>
                                        <p:tgtEl>
                                          <p:spTgt spid="7"/>
                                        </p:tgtEl>
                                        <p:attrNameLst>
                                          <p:attrName>stroke.color</p:attrName>
                                        </p:attrNameLst>
                                      </p:cBhvr>
                                      <p:by>
                                        <p:hsl h="-7200000" s="0" l="0"/>
                                      </p:by>
                                    </p:animClr>
                                    <p:set>
                                      <p:cBhvr>
                                        <p:cTn id="13"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
          <p:cNvGrpSpPr>
            <a:grpSpLocks/>
          </p:cNvGrpSpPr>
          <p:nvPr/>
        </p:nvGrpSpPr>
        <p:grpSpPr bwMode="auto">
          <a:xfrm>
            <a:off x="0" y="0"/>
            <a:ext cx="9144000" cy="6858000"/>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366" name="Picture 4"/>
            <p:cNvPicPr>
              <a:picLocks noChangeAspect="1"/>
            </p:cNvPicPr>
            <p:nvPr/>
          </p:nvPicPr>
          <p:blipFill>
            <a:blip r:embed="rId2">
              <a:extLst>
                <a:ext uri="{28A0092B-C50C-407E-A947-70E740481C1C}">
                  <a14:useLocalDpi xmlns:a14="http://schemas.microsoft.com/office/drawing/2010/main" val="0"/>
                </a:ext>
              </a:extLst>
            </a:blip>
            <a:srcRect t="6206" b="8911"/>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5"/>
          <p:cNvSpPr/>
          <p:nvPr/>
        </p:nvSpPr>
        <p:spPr>
          <a:xfrm>
            <a:off x="-533400" y="2362200"/>
            <a:ext cx="9144000" cy="2554545"/>
          </a:xfrm>
          <a:prstGeom prst="rect">
            <a:avLst/>
          </a:prstGeom>
          <a:noFill/>
        </p:spPr>
        <p:txBody>
          <a:bodyPr>
            <a:spAutoFit/>
          </a:bodyPr>
          <a:lstStyle/>
          <a:p>
            <a:pPr algn="ctr" eaLnBrk="1" fontAlgn="auto" hangingPunct="1">
              <a:spcBef>
                <a:spcPts val="0"/>
              </a:spcBef>
              <a:spcAft>
                <a:spcPts val="0"/>
              </a:spcAft>
              <a:defRPr/>
            </a:pPr>
            <a:r>
              <a:rPr lang="en-US" sz="80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CÁC CẤU TRÚC ĐIỀU KHIỂN</a:t>
            </a:r>
            <a:endParaRPr lang="en-US"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7" name="Rectangle 6"/>
          <p:cNvSpPr/>
          <p:nvPr/>
        </p:nvSpPr>
        <p:spPr>
          <a:xfrm>
            <a:off x="2438400" y="1167669"/>
            <a:ext cx="5867400" cy="109260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defRPr/>
            </a:pPr>
            <a:r>
              <a:rPr lang="en-US" sz="6500" b="1"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Bài</a:t>
            </a:r>
            <a:r>
              <a:rPr lang="en-US" sz="65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16:</a:t>
            </a:r>
            <a:endParaRPr lang="en-US" sz="6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0"/>
            <a:ext cx="9144000" cy="6858000"/>
            <a:chOff x="0" y="0"/>
            <a:chExt cx="5760" cy="4320"/>
          </a:xfrm>
        </p:grpSpPr>
        <p:pic>
          <p:nvPicPr>
            <p:cNvPr id="16413" name="Picture 3" descr="2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4" name="Rectangle 4"/>
            <p:cNvSpPr>
              <a:spLocks noChangeArrowheads="1"/>
            </p:cNvSpPr>
            <p:nvPr/>
          </p:nvSpPr>
          <p:spPr bwMode="auto">
            <a:xfrm>
              <a:off x="295" y="1026"/>
              <a:ext cx="1088" cy="122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grpSp>
      <p:sp>
        <p:nvSpPr>
          <p:cNvPr id="16387" name="Rectangle 5"/>
          <p:cNvSpPr>
            <a:spLocks noChangeArrowheads="1"/>
          </p:cNvSpPr>
          <p:nvPr/>
        </p:nvSpPr>
        <p:spPr bwMode="auto">
          <a:xfrm>
            <a:off x="152400" y="2209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sp>
        <p:nvSpPr>
          <p:cNvPr id="16388" name="Text Box 7"/>
          <p:cNvSpPr txBox="1">
            <a:spLocks noChangeArrowheads="1"/>
          </p:cNvSpPr>
          <p:nvPr/>
        </p:nvSpPr>
        <p:spPr bwMode="auto">
          <a:xfrm>
            <a:off x="1660525" y="7223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sp>
        <p:nvSpPr>
          <p:cNvPr id="49160" name="AutoShape 8"/>
          <p:cNvSpPr>
            <a:spLocks noChangeArrowheads="1"/>
          </p:cNvSpPr>
          <p:nvPr/>
        </p:nvSpPr>
        <p:spPr bwMode="ltGray">
          <a:xfrm rot="5400000">
            <a:off x="-2160588" y="15509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p>
        </p:txBody>
      </p:sp>
      <p:sp>
        <p:nvSpPr>
          <p:cNvPr id="49161" name="AutoShape 9"/>
          <p:cNvSpPr>
            <a:spLocks noChangeArrowheads="1"/>
          </p:cNvSpPr>
          <p:nvPr/>
        </p:nvSpPr>
        <p:spPr bwMode="ltGray">
          <a:xfrm rot="5400000" flipH="1">
            <a:off x="-1727993" y="1880393"/>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gradFill rotWithShape="1">
            <a:gsLst>
              <a:gs pos="0">
                <a:schemeClr val="hlink">
                  <a:alpha val="36000"/>
                </a:schemeClr>
              </a:gs>
              <a:gs pos="100000">
                <a:schemeClr val="hlink">
                  <a:gamma/>
                  <a:tint val="0"/>
                  <a:invGamma/>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p>
        </p:txBody>
      </p:sp>
      <p:sp>
        <p:nvSpPr>
          <p:cNvPr id="49163" name="AutoShape 11"/>
          <p:cNvSpPr>
            <a:spLocks noChangeArrowheads="1"/>
          </p:cNvSpPr>
          <p:nvPr/>
        </p:nvSpPr>
        <p:spPr bwMode="gray">
          <a:xfrm>
            <a:off x="2719388" y="2395538"/>
            <a:ext cx="5872162" cy="649287"/>
          </a:xfrm>
          <a:prstGeom prst="roundRect">
            <a:avLst>
              <a:gd name="adj" fmla="val 50000"/>
            </a:avLst>
          </a:prstGeom>
          <a:noFill/>
          <a:ln w="381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b="1">
                <a:solidFill>
                  <a:srgbClr val="0000FF"/>
                </a:solidFill>
                <a:latin typeface="Times New Roman" panose="02020603050405020304" pitchFamily="18" charset="0"/>
              </a:rPr>
              <a:t>Cấu trúc tuần tự, cấu trúc rẽ nhánh</a:t>
            </a:r>
          </a:p>
        </p:txBody>
      </p:sp>
      <p:grpSp>
        <p:nvGrpSpPr>
          <p:cNvPr id="16392" name="Group 12"/>
          <p:cNvGrpSpPr>
            <a:grpSpLocks/>
          </p:cNvGrpSpPr>
          <p:nvPr/>
        </p:nvGrpSpPr>
        <p:grpSpPr bwMode="auto">
          <a:xfrm>
            <a:off x="2144713" y="2411413"/>
            <a:ext cx="519112" cy="381000"/>
            <a:chOff x="2078" y="1680"/>
            <a:chExt cx="1615" cy="1615"/>
          </a:xfrm>
        </p:grpSpPr>
        <p:sp>
          <p:nvSpPr>
            <p:cNvPr id="16409" name="Oval 1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sp>
          <p:nvSpPr>
            <p:cNvPr id="16410" name="Oval 1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sp>
          <p:nvSpPr>
            <p:cNvPr id="49167" name="Oval 15"/>
            <p:cNvSpPr>
              <a:spLocks noChangeArrowheads="1"/>
            </p:cNvSpPr>
            <p:nvPr/>
          </p:nvSpPr>
          <p:spPr bwMode="gray">
            <a:xfrm>
              <a:off x="2251" y="1855"/>
              <a:ext cx="1269"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49169" name="Oval 17"/>
            <p:cNvSpPr>
              <a:spLocks noChangeArrowheads="1"/>
            </p:cNvSpPr>
            <p:nvPr/>
          </p:nvSpPr>
          <p:spPr bwMode="gray">
            <a:xfrm>
              <a:off x="2335"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grpSp>
      <p:sp>
        <p:nvSpPr>
          <p:cNvPr id="44" name="AutoShape 9"/>
          <p:cNvSpPr>
            <a:spLocks noChangeArrowheads="1"/>
          </p:cNvSpPr>
          <p:nvPr/>
        </p:nvSpPr>
        <p:spPr bwMode="ltGray">
          <a:xfrm rot="5400000" flipH="1">
            <a:off x="-1727993" y="1880393"/>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gradFill rotWithShape="1">
            <a:gsLst>
              <a:gs pos="0">
                <a:schemeClr val="hlink">
                  <a:alpha val="36000"/>
                </a:schemeClr>
              </a:gs>
              <a:gs pos="100000">
                <a:schemeClr val="hlink">
                  <a:gamma/>
                  <a:tint val="0"/>
                  <a:invGamma/>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p>
        </p:txBody>
      </p:sp>
      <p:grpSp>
        <p:nvGrpSpPr>
          <p:cNvPr id="16394" name="Group 12"/>
          <p:cNvGrpSpPr>
            <a:grpSpLocks/>
          </p:cNvGrpSpPr>
          <p:nvPr/>
        </p:nvGrpSpPr>
        <p:grpSpPr bwMode="auto">
          <a:xfrm>
            <a:off x="2409825" y="3832225"/>
            <a:ext cx="466725" cy="379413"/>
            <a:chOff x="2078" y="1680"/>
            <a:chExt cx="1615" cy="1615"/>
          </a:xfrm>
        </p:grpSpPr>
        <p:sp>
          <p:nvSpPr>
            <p:cNvPr id="16405" name="Oval 1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sp>
          <p:nvSpPr>
            <p:cNvPr id="16406" name="Oval 1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sp>
          <p:nvSpPr>
            <p:cNvPr id="48" name="Oval 15"/>
            <p:cNvSpPr>
              <a:spLocks noChangeArrowheads="1"/>
            </p:cNvSpPr>
            <p:nvPr/>
          </p:nvSpPr>
          <p:spPr bwMode="gray">
            <a:xfrm>
              <a:off x="2254" y="1856"/>
              <a:ext cx="1263"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49" name="Oval 17"/>
            <p:cNvSpPr>
              <a:spLocks noChangeArrowheads="1"/>
            </p:cNvSpPr>
            <p:nvPr/>
          </p:nvSpPr>
          <p:spPr bwMode="gray">
            <a:xfrm>
              <a:off x="2336" y="1937"/>
              <a:ext cx="1093" cy="11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grpSp>
      <p:grpSp>
        <p:nvGrpSpPr>
          <p:cNvPr id="12299" name="Group 21"/>
          <p:cNvGrpSpPr>
            <a:grpSpLocks/>
          </p:cNvGrpSpPr>
          <p:nvPr/>
        </p:nvGrpSpPr>
        <p:grpSpPr bwMode="auto">
          <a:xfrm>
            <a:off x="152400" y="130175"/>
            <a:ext cx="8763000" cy="715963"/>
            <a:chOff x="0" y="0"/>
            <a:chExt cx="9144000" cy="533400"/>
          </a:xfrm>
          <a:solidFill>
            <a:schemeClr val="bg1"/>
          </a:solidFill>
        </p:grpSpPr>
        <p:sp>
          <p:nvSpPr>
            <p:cNvPr id="37" name="Rounded Rectangle 36"/>
            <p:cNvSpPr/>
            <p:nvPr/>
          </p:nvSpPr>
          <p:spPr>
            <a:xfrm>
              <a:off x="0" y="0"/>
              <a:ext cx="9144000" cy="533400"/>
            </a:xfrm>
            <a:prstGeom prst="roundRect">
              <a:avLst/>
            </a:prstGeom>
            <a:grp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endParaRPr lang="en-US" sz="2800">
                <a:latin typeface="Times New Roman" pitchFamily="18" charset="0"/>
                <a:cs typeface="Times New Roman" pitchFamily="18" charset="0"/>
              </a:endParaRPr>
            </a:p>
          </p:txBody>
        </p:sp>
        <p:sp>
          <p:nvSpPr>
            <p:cNvPr id="12302" name="TextBox 23"/>
            <p:cNvSpPr txBox="1">
              <a:spLocks noChangeArrowheads="1"/>
            </p:cNvSpPr>
            <p:nvPr/>
          </p:nvSpPr>
          <p:spPr bwMode="auto">
            <a:xfrm>
              <a:off x="329648" y="7870"/>
              <a:ext cx="8458200" cy="3898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sz="2800" b="1">
                  <a:solidFill>
                    <a:srgbClr val="002060"/>
                  </a:solidFill>
                  <a:latin typeface="Times New Roman" panose="02020603050405020304" pitchFamily="18" charset="0"/>
                  <a:cs typeface="Times New Roman" panose="02020603050405020304" pitchFamily="18" charset="0"/>
                </a:rPr>
                <a:t>Bài 16: CÁC CẤU TRÚC ĐIỀU KHIỂN (t1)</a:t>
              </a:r>
            </a:p>
          </p:txBody>
        </p:sp>
      </p:grpSp>
      <p:sp>
        <p:nvSpPr>
          <p:cNvPr id="42" name="AutoShape 11"/>
          <p:cNvSpPr>
            <a:spLocks noChangeArrowheads="1"/>
          </p:cNvSpPr>
          <p:nvPr/>
        </p:nvSpPr>
        <p:spPr bwMode="gray">
          <a:xfrm>
            <a:off x="2814638" y="3697288"/>
            <a:ext cx="5872162" cy="647700"/>
          </a:xfrm>
          <a:prstGeom prst="roundRect">
            <a:avLst>
              <a:gd name="adj" fmla="val 50000"/>
            </a:avLst>
          </a:prstGeom>
          <a:noFill/>
          <a:ln w="381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b="1">
                <a:solidFill>
                  <a:srgbClr val="0000FF"/>
                </a:solidFill>
                <a:latin typeface="Times New Roman" panose="02020603050405020304" pitchFamily="18" charset="0"/>
              </a:rPr>
              <a:t>Cấu trúc lặp</a:t>
            </a:r>
          </a:p>
        </p:txBody>
      </p:sp>
      <p:pic>
        <p:nvPicPr>
          <p:cNvPr id="25" name="Picture 3" descr="C:\Users\Administrator\Desktop\微立体创业计划\002.png"/>
          <p:cNvPicPr>
            <a:picLocks noChangeAspect="1" noChangeArrowheads="1"/>
          </p:cNvPicPr>
          <p:nvPr/>
        </p:nvPicPr>
        <p:blipFill>
          <a:blip r:embed="rId3"/>
          <a:srcRect/>
          <a:stretch>
            <a:fillRect/>
          </a:stretch>
        </p:blipFill>
        <p:spPr bwMode="auto">
          <a:xfrm>
            <a:off x="100013" y="2370138"/>
            <a:ext cx="2232025" cy="2230437"/>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26" name="椭圆 64"/>
          <p:cNvSpPr/>
          <p:nvPr/>
        </p:nvSpPr>
        <p:spPr>
          <a:xfrm>
            <a:off x="1995827" y="2395482"/>
            <a:ext cx="853846" cy="854109"/>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algn="ctr" latinLnBrk="1">
              <a:defRPr/>
            </a:pPr>
            <a:r>
              <a:rPr kumimoji="1" lang="en-US" sz="3200" b="1" dirty="0">
                <a:solidFill>
                  <a:schemeClr val="accent5">
                    <a:lumMod val="50000"/>
                  </a:schemeClr>
                </a:solidFill>
                <a:ea typeface="微软雅黑" panose="020B0503020204020204" pitchFamily="34" charset="-122"/>
                <a:cs typeface="+mn-ea"/>
                <a:sym typeface="+mn-lt"/>
              </a:rPr>
              <a:t>1</a:t>
            </a:r>
          </a:p>
        </p:txBody>
      </p:sp>
      <p:sp>
        <p:nvSpPr>
          <p:cNvPr id="27" name="椭圆 64"/>
          <p:cNvSpPr/>
          <p:nvPr/>
        </p:nvSpPr>
        <p:spPr>
          <a:xfrm>
            <a:off x="2052029" y="3505618"/>
            <a:ext cx="853846" cy="854109"/>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algn="ctr" latinLnBrk="1">
              <a:defRPr/>
            </a:pPr>
            <a:r>
              <a:rPr kumimoji="1" lang="en-US" sz="3200" b="1" dirty="0">
                <a:solidFill>
                  <a:schemeClr val="accent5">
                    <a:lumMod val="50000"/>
                  </a:schemeClr>
                </a:solidFill>
                <a:ea typeface="微软雅黑" panose="020B0503020204020204" pitchFamily="34" charset="-122"/>
                <a:cs typeface="+mn-ea"/>
                <a:sym typeface="+mn-lt"/>
              </a:rPr>
              <a:t>2</a:t>
            </a:r>
          </a:p>
        </p:txBody>
      </p:sp>
      <p:sp>
        <p:nvSpPr>
          <p:cNvPr id="3" name="Rectangle 2"/>
          <p:cNvSpPr/>
          <p:nvPr/>
        </p:nvSpPr>
        <p:spPr>
          <a:xfrm>
            <a:off x="284526" y="2916144"/>
            <a:ext cx="1907781" cy="1077218"/>
          </a:xfrm>
          <a:prstGeom prst="rect">
            <a:avLst/>
          </a:prstGeom>
        </p:spPr>
        <p:txBody>
          <a:bodyPr>
            <a:spAutoFit/>
          </a:bodyPr>
          <a:lstStyle/>
          <a:p>
            <a:pPr algn="ctr">
              <a:defRPr/>
            </a:pPr>
            <a:r>
              <a:rPr lang="en-US" altLang="zh-CN" sz="3200" b="1">
                <a:ln w="76200"/>
                <a:solidFill>
                  <a:schemeClr val="accent5">
                    <a:lumMod val="50000"/>
                  </a:schemeClr>
                </a:solidFill>
                <a:effectLst>
                  <a:reflection blurRad="6350" stA="53000" endA="300" endPos="35500" dir="5400000" sy="-90000" algn="bl" rotWithShape="0"/>
                </a:effectLst>
                <a:latin typeface="Times New Roman" panose="02020603050405020304" pitchFamily="18" charset="0"/>
                <a:ea typeface="微软雅黑" panose="020B0503020204020204" pitchFamily="34" charset="-122"/>
                <a:cs typeface="Times New Roman" panose="02020603050405020304" pitchFamily="18" charset="0"/>
                <a:sym typeface="+mn-lt"/>
              </a:rPr>
              <a:t>Cấu trúc bài học</a:t>
            </a:r>
            <a:endParaRPr lang="zh-CN" altLang="en-US" sz="3200" b="1" dirty="0">
              <a:ln w="76200"/>
              <a:solidFill>
                <a:schemeClr val="accent5">
                  <a:lumMod val="50000"/>
                </a:schemeClr>
              </a:solidFill>
              <a:effectLst>
                <a:reflection blurRad="6350" stA="53000" endA="300" endPos="35500" dir="5400000" sy="-90000" algn="bl" rotWithShape="0"/>
              </a:effectLst>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9163"/>
                                        </p:tgtEl>
                                        <p:attrNameLst>
                                          <p:attrName>style.visibility</p:attrName>
                                        </p:attrNameLst>
                                      </p:cBhvr>
                                      <p:to>
                                        <p:strVal val="visible"/>
                                      </p:to>
                                    </p:set>
                                    <p:animEffect transition="in" filter="fade">
                                      <p:cBhvr>
                                        <p:cTn id="13" dur="1000"/>
                                        <p:tgtEl>
                                          <p:spTgt spid="49163"/>
                                        </p:tgtEl>
                                      </p:cBhvr>
                                    </p:animEffect>
                                    <p:anim calcmode="lin" valueType="num">
                                      <p:cBhvr>
                                        <p:cTn id="14" dur="1000" fill="hold"/>
                                        <p:tgtEl>
                                          <p:spTgt spid="49163"/>
                                        </p:tgtEl>
                                        <p:attrNameLst>
                                          <p:attrName>ppt_x</p:attrName>
                                        </p:attrNameLst>
                                      </p:cBhvr>
                                      <p:tavLst>
                                        <p:tav tm="0">
                                          <p:val>
                                            <p:strVal val="#ppt_x"/>
                                          </p:val>
                                        </p:tav>
                                        <p:tav tm="100000">
                                          <p:val>
                                            <p:strVal val="#ppt_x"/>
                                          </p:val>
                                        </p:tav>
                                      </p:tavLst>
                                    </p:anim>
                                    <p:anim calcmode="lin" valueType="num">
                                      <p:cBhvr>
                                        <p:cTn id="15" dur="1000" fill="hold"/>
                                        <p:tgtEl>
                                          <p:spTgt spid="49163"/>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500"/>
                            </p:stCondLst>
                            <p:childTnLst>
                              <p:par>
                                <p:cTn id="17" presetID="42"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anim calcmode="lin" valueType="num">
                                      <p:cBhvr>
                                        <p:cTn id="20" dur="500" fill="hold"/>
                                        <p:tgtEl>
                                          <p:spTgt spid="27"/>
                                        </p:tgtEl>
                                        <p:attrNameLst>
                                          <p:attrName>ppt_x</p:attrName>
                                        </p:attrNameLst>
                                      </p:cBhvr>
                                      <p:tavLst>
                                        <p:tav tm="0">
                                          <p:val>
                                            <p:strVal val="#ppt_x"/>
                                          </p:val>
                                        </p:tav>
                                        <p:tav tm="100000">
                                          <p:val>
                                            <p:strVal val="#ppt_x"/>
                                          </p:val>
                                        </p:tav>
                                      </p:tavLst>
                                    </p:anim>
                                    <p:anim calcmode="lin" valueType="num">
                                      <p:cBhvr>
                                        <p:cTn id="21" dur="500" fill="hold"/>
                                        <p:tgtEl>
                                          <p:spTgt spid="2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nodeType="click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2290"/>
                                        </p:tgtEl>
                                      </p:cBhvr>
                                    </p:animEffect>
                                    <p:set>
                                      <p:cBhvr>
                                        <p:cTn id="38" dur="1" fill="hold">
                                          <p:stCondLst>
                                            <p:cond delay="499"/>
                                          </p:stCondLst>
                                        </p:cTn>
                                        <p:tgtEl>
                                          <p:spTgt spid="122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animBg="1"/>
      <p:bldP spid="42" grpId="0" animBg="1"/>
      <p:bldP spid="4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5"/>
          <p:cNvSpPr>
            <a:spLocks noChangeArrowheads="1"/>
          </p:cNvSpPr>
          <p:nvPr/>
        </p:nvSpPr>
        <p:spPr bwMode="auto">
          <a:xfrm>
            <a:off x="228600" y="1981200"/>
            <a:ext cx="91519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r>
              <a:rPr lang="en-US" altLang="en-US" sz="2800" b="1">
                <a:solidFill>
                  <a:srgbClr val="FF0000"/>
                </a:solidFill>
                <a:latin typeface="Times New Roman" panose="02020603050405020304" pitchFamily="18" charset="0"/>
                <a:cs typeface="Times New Roman" panose="02020603050405020304" pitchFamily="18" charset="0"/>
              </a:rPr>
              <a:t>1. Trong trò chơi ở phần khởi động, điều kiện để nhóm được cộng điểm là gì?</a:t>
            </a:r>
          </a:p>
        </p:txBody>
      </p:sp>
      <p:pic>
        <p:nvPicPr>
          <p:cNvPr id="11267" name="Picture 18" descr="Cau ho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62013"/>
            <a:ext cx="159385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15"/>
          <p:cNvSpPr>
            <a:spLocks noChangeArrowheads="1"/>
          </p:cNvSpPr>
          <p:nvPr/>
        </p:nvSpPr>
        <p:spPr bwMode="auto">
          <a:xfrm>
            <a:off x="192088" y="3684588"/>
            <a:ext cx="91519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r>
              <a:rPr lang="en-US" altLang="en-US" sz="2800" b="1">
                <a:solidFill>
                  <a:srgbClr val="FF0000"/>
                </a:solidFill>
                <a:latin typeface="Times New Roman" panose="02020603050405020304" pitchFamily="18" charset="0"/>
                <a:cs typeface="Times New Roman" panose="02020603050405020304" pitchFamily="18" charset="0"/>
              </a:rPr>
              <a:t>2. Việc đánh giá điểm gồm những bước nào? Em hãy viết các bước đó?</a:t>
            </a:r>
          </a:p>
        </p:txBody>
      </p:sp>
      <p:sp>
        <p:nvSpPr>
          <p:cNvPr id="11269" name="Rectangle 15"/>
          <p:cNvSpPr>
            <a:spLocks noChangeArrowheads="1"/>
          </p:cNvSpPr>
          <p:nvPr/>
        </p:nvSpPr>
        <p:spPr bwMode="auto">
          <a:xfrm>
            <a:off x="192088" y="2962275"/>
            <a:ext cx="91519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defRPr/>
            </a:pPr>
            <a:r>
              <a:rPr lang="en-US" sz="2800" b="1">
                <a:solidFill>
                  <a:schemeClr val="accent5">
                    <a:lumMod val="50000"/>
                  </a:schemeClr>
                </a:solidFill>
                <a:latin typeface="Times New Roman" panose="02020603050405020304" pitchFamily="18" charset="0"/>
                <a:cs typeface="Times New Roman" panose="02020603050405020304" pitchFamily="18" charset="0"/>
              </a:rPr>
              <a:t>- Điều kiện: trả lời đúng câu hỏi.</a:t>
            </a:r>
          </a:p>
        </p:txBody>
      </p:sp>
      <p:sp>
        <p:nvSpPr>
          <p:cNvPr id="11270" name="Rectangle 15"/>
          <p:cNvSpPr>
            <a:spLocks noChangeArrowheads="1"/>
          </p:cNvSpPr>
          <p:nvPr/>
        </p:nvSpPr>
        <p:spPr bwMode="auto">
          <a:xfrm>
            <a:off x="236538" y="4676775"/>
            <a:ext cx="915193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defRPr/>
            </a:pPr>
            <a:r>
              <a:rPr lang="en-US" sz="2800" b="1">
                <a:solidFill>
                  <a:schemeClr val="accent5">
                    <a:lumMod val="50000"/>
                  </a:schemeClr>
                </a:solidFill>
                <a:latin typeface="Times New Roman" panose="02020603050405020304" pitchFamily="18" charset="0"/>
                <a:cs typeface="Times New Roman" panose="02020603050405020304" pitchFamily="18" charset="0"/>
              </a:rPr>
              <a:t>- Việc đánh giá điểm gồm 2 bước:</a:t>
            </a:r>
          </a:p>
          <a:p>
            <a:pPr eaLnBrk="1" hangingPunct="1">
              <a:spcBef>
                <a:spcPct val="0"/>
              </a:spcBef>
              <a:buFont typeface="Arial" panose="020B0604020202020204" pitchFamily="34" charset="0"/>
              <a:buNone/>
              <a:defRPr/>
            </a:pPr>
            <a:r>
              <a:rPr lang="en-US" sz="2800" b="1">
                <a:solidFill>
                  <a:schemeClr val="accent5">
                    <a:lumMod val="50000"/>
                  </a:schemeClr>
                </a:solidFill>
                <a:latin typeface="Times New Roman" panose="02020603050405020304" pitchFamily="18" charset="0"/>
                <a:cs typeface="Times New Roman" panose="02020603050405020304" pitchFamily="18" charset="0"/>
              </a:rPr>
              <a:t>   + Kiểm tra điều kiện nhóm trả lời đúng hay sai.</a:t>
            </a:r>
          </a:p>
          <a:p>
            <a:pPr eaLnBrk="1" hangingPunct="1">
              <a:spcBef>
                <a:spcPct val="0"/>
              </a:spcBef>
              <a:buFont typeface="Arial" panose="020B0604020202020204" pitchFamily="34" charset="0"/>
              <a:buNone/>
              <a:defRPr/>
            </a:pPr>
            <a:r>
              <a:rPr lang="en-US" sz="2800" b="1">
                <a:solidFill>
                  <a:schemeClr val="accent5">
                    <a:lumMod val="50000"/>
                  </a:schemeClr>
                </a:solidFill>
                <a:latin typeface="Times New Roman" panose="02020603050405020304" pitchFamily="18" charset="0"/>
                <a:cs typeface="Times New Roman" panose="02020603050405020304" pitchFamily="18" charset="0"/>
              </a:rPr>
              <a:t>   + Nếu câu trả lời đúng thì cộng điểm cho nhóm.</a:t>
            </a:r>
          </a:p>
        </p:txBody>
      </p:sp>
      <p:sp>
        <p:nvSpPr>
          <p:cNvPr id="8" name="Rounded Rectangle 7"/>
          <p:cNvSpPr/>
          <p:nvPr/>
        </p:nvSpPr>
        <p:spPr bwMode="auto">
          <a:xfrm>
            <a:off x="152400" y="130175"/>
            <a:ext cx="8763000" cy="715963"/>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endParaRPr lang="en-US" sz="2800">
              <a:latin typeface="Times New Roman" pitchFamily="18" charset="0"/>
              <a:cs typeface="Times New Roman" pitchFamily="18" charset="0"/>
            </a:endParaRPr>
          </a:p>
        </p:txBody>
      </p:sp>
      <p:sp>
        <p:nvSpPr>
          <p:cNvPr id="17416" name="TextBox 23"/>
          <p:cNvSpPr txBox="1">
            <a:spLocks noChangeArrowheads="1"/>
          </p:cNvSpPr>
          <p:nvPr/>
        </p:nvSpPr>
        <p:spPr bwMode="auto">
          <a:xfrm>
            <a:off x="468313" y="141288"/>
            <a:ext cx="8105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2060"/>
                </a:solidFill>
                <a:latin typeface="Times New Roman" panose="02020603050405020304" pitchFamily="18" charset="0"/>
                <a:cs typeface="Times New Roman" panose="02020603050405020304" pitchFamily="18" charset="0"/>
              </a:rPr>
              <a:t>Bài 16: CÁC CẤU TRÚC ĐIỀU KHIỂN (t1)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269"/>
                                        </p:tgtEl>
                                        <p:attrNameLst>
                                          <p:attrName>style.visibility</p:attrName>
                                        </p:attrNameLst>
                                      </p:cBhvr>
                                      <p:to>
                                        <p:strVal val="visible"/>
                                      </p:to>
                                    </p:set>
                                    <p:anim calcmode="lin" valueType="num">
                                      <p:cBhvr additive="base">
                                        <p:cTn id="15" dur="500" fill="hold"/>
                                        <p:tgtEl>
                                          <p:spTgt spid="11269"/>
                                        </p:tgtEl>
                                        <p:attrNameLst>
                                          <p:attrName>ppt_x</p:attrName>
                                        </p:attrNameLst>
                                      </p:cBhvr>
                                      <p:tavLst>
                                        <p:tav tm="0">
                                          <p:val>
                                            <p:strVal val="#ppt_x"/>
                                          </p:val>
                                        </p:tav>
                                        <p:tav tm="100000">
                                          <p:val>
                                            <p:strVal val="#ppt_x"/>
                                          </p:val>
                                        </p:tav>
                                      </p:tavLst>
                                    </p:anim>
                                    <p:anim calcmode="lin" valueType="num">
                                      <p:cBhvr additive="base">
                                        <p:cTn id="16"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8" grpId="0"/>
      <p:bldP spid="11269" grpId="0"/>
      <p:bldP spid="112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33023C-EAE5-49C0-86B0-214336B8ABCB}" type="slidenum">
              <a:rPr lang="en-US" altLang="en-US" sz="1200" smtClean="0">
                <a:solidFill>
                  <a:srgbClr val="898989"/>
                </a:solidFill>
                <a:latin typeface="Calibri" panose="020F0502020204030204" pitchFamily="34" charset="0"/>
              </a:rPr>
              <a:pPr/>
              <a:t>13</a:t>
            </a:fld>
            <a:endParaRPr lang="en-US" altLang="en-US" sz="1200">
              <a:solidFill>
                <a:srgbClr val="898989"/>
              </a:solidFill>
              <a:latin typeface="Calibri" panose="020F0502020204030204" pitchFamily="34" charset="0"/>
            </a:endParaRPr>
          </a:p>
        </p:txBody>
      </p:sp>
      <p:sp>
        <p:nvSpPr>
          <p:cNvPr id="18435" name="Rectangle 15"/>
          <p:cNvSpPr>
            <a:spLocks noChangeArrowheads="1"/>
          </p:cNvSpPr>
          <p:nvPr/>
        </p:nvSpPr>
        <p:spPr bwMode="auto">
          <a:xfrm>
            <a:off x="304800" y="849313"/>
            <a:ext cx="6477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514350"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AutoNum type="arabicPeriod"/>
            </a:pPr>
            <a:r>
              <a:rPr lang="en-US" altLang="en-US" sz="2800" b="1">
                <a:solidFill>
                  <a:srgbClr val="FF0000"/>
                </a:solidFill>
                <a:latin typeface="Times New Roman" panose="02020603050405020304" pitchFamily="18" charset="0"/>
                <a:cs typeface="Times New Roman" panose="02020603050405020304" pitchFamily="18" charset="0"/>
              </a:rPr>
              <a:t>Cấu trúc tuần tự, cấu trúc rẽ nhánh</a:t>
            </a:r>
          </a:p>
        </p:txBody>
      </p:sp>
      <p:sp>
        <p:nvSpPr>
          <p:cNvPr id="2" name="Rounded Rectangle 1"/>
          <p:cNvSpPr/>
          <p:nvPr/>
        </p:nvSpPr>
        <p:spPr>
          <a:xfrm>
            <a:off x="1524000" y="2673350"/>
            <a:ext cx="51816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chemeClr val="accent5">
                    <a:lumMod val="50000"/>
                  </a:schemeClr>
                </a:solidFill>
                <a:latin typeface="Times New Roman" panose="02020603050405020304" pitchFamily="18" charset="0"/>
                <a:cs typeface="Times New Roman" panose="02020603050405020304" pitchFamily="18" charset="0"/>
              </a:rPr>
              <a:t>Xem thời khóa biểu để biết môn học </a:t>
            </a:r>
            <a:endParaRPr lang="vi-VN" sz="2400"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7" name="Down Arrow 6"/>
          <p:cNvSpPr/>
          <p:nvPr/>
        </p:nvSpPr>
        <p:spPr>
          <a:xfrm>
            <a:off x="3810000" y="3206750"/>
            <a:ext cx="152400" cy="374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20" name="Down Arrow 19"/>
          <p:cNvSpPr/>
          <p:nvPr/>
        </p:nvSpPr>
        <p:spPr>
          <a:xfrm>
            <a:off x="3810000" y="4114800"/>
            <a:ext cx="152400" cy="374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18439" name="TextBox 22"/>
          <p:cNvSpPr txBox="1">
            <a:spLocks noChangeArrowheads="1"/>
          </p:cNvSpPr>
          <p:nvPr/>
        </p:nvSpPr>
        <p:spPr bwMode="auto">
          <a:xfrm>
            <a:off x="279400" y="13335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70C0"/>
                </a:solidFill>
                <a:latin typeface="Times New Roman" panose="02020603050405020304" pitchFamily="18" charset="0"/>
                <a:cs typeface="Times New Roman" panose="02020603050405020304" pitchFamily="18" charset="0"/>
              </a:rPr>
              <a:t>a. Cấu trúc tuần tự</a:t>
            </a:r>
          </a:p>
        </p:txBody>
      </p:sp>
      <p:sp>
        <p:nvSpPr>
          <p:cNvPr id="18" name="TextBox 17"/>
          <p:cNvSpPr txBox="1">
            <a:spLocks noChangeArrowheads="1"/>
          </p:cNvSpPr>
          <p:nvPr/>
        </p:nvSpPr>
        <p:spPr bwMode="auto">
          <a:xfrm>
            <a:off x="287338" y="1900238"/>
            <a:ext cx="7162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70C0"/>
                </a:solidFill>
                <a:latin typeface="Times New Roman" panose="02020603050405020304" pitchFamily="18" charset="0"/>
                <a:cs typeface="Times New Roman" panose="02020603050405020304" pitchFamily="18" charset="0"/>
              </a:rPr>
              <a:t>Ví dụ: Soạn sách vở theo thời khóa biểu</a:t>
            </a:r>
          </a:p>
        </p:txBody>
      </p:sp>
      <p:sp>
        <p:nvSpPr>
          <p:cNvPr id="19" name="Rounded Rectangle 18"/>
          <p:cNvSpPr/>
          <p:nvPr/>
        </p:nvSpPr>
        <p:spPr>
          <a:xfrm>
            <a:off x="1571625" y="3571875"/>
            <a:ext cx="51816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chemeClr val="accent5">
                    <a:lumMod val="50000"/>
                  </a:schemeClr>
                </a:solidFill>
                <a:latin typeface="Times New Roman" panose="02020603050405020304" pitchFamily="18" charset="0"/>
                <a:cs typeface="Times New Roman" panose="02020603050405020304" pitchFamily="18" charset="0"/>
              </a:rPr>
              <a:t>Lấy sách vở của môn học</a:t>
            </a:r>
            <a:endParaRPr lang="vi-VN" sz="2400"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4" name="Rounded Rectangle 23"/>
          <p:cNvSpPr/>
          <p:nvPr/>
        </p:nvSpPr>
        <p:spPr>
          <a:xfrm>
            <a:off x="1571625" y="4497388"/>
            <a:ext cx="51816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chemeClr val="accent5">
                    <a:lumMod val="50000"/>
                  </a:schemeClr>
                </a:solidFill>
                <a:latin typeface="Times New Roman" panose="02020603050405020304" pitchFamily="18" charset="0"/>
                <a:cs typeface="Times New Roman" panose="02020603050405020304" pitchFamily="18" charset="0"/>
              </a:rPr>
              <a:t>Cho sách vở vào cặp</a:t>
            </a:r>
            <a:endParaRPr lang="vi-VN" sz="2400"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4" name="Rounded Rectangle 13"/>
          <p:cNvSpPr/>
          <p:nvPr/>
        </p:nvSpPr>
        <p:spPr bwMode="auto">
          <a:xfrm>
            <a:off x="152400" y="130175"/>
            <a:ext cx="8763000" cy="715963"/>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endParaRPr lang="en-US" sz="2800">
              <a:latin typeface="Times New Roman" pitchFamily="18" charset="0"/>
              <a:cs typeface="Times New Roman" pitchFamily="18" charset="0"/>
            </a:endParaRPr>
          </a:p>
        </p:txBody>
      </p:sp>
      <p:sp>
        <p:nvSpPr>
          <p:cNvPr id="18444" name="TextBox 23"/>
          <p:cNvSpPr txBox="1">
            <a:spLocks noChangeArrowheads="1"/>
          </p:cNvSpPr>
          <p:nvPr/>
        </p:nvSpPr>
        <p:spPr bwMode="auto">
          <a:xfrm>
            <a:off x="468313" y="141288"/>
            <a:ext cx="8105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2060"/>
                </a:solidFill>
                <a:latin typeface="Times New Roman" panose="02020603050405020304" pitchFamily="18" charset="0"/>
                <a:cs typeface="Times New Roman" panose="02020603050405020304" pitchFamily="18" charset="0"/>
              </a:rPr>
              <a:t>Bài 16: CÁC CẤU TRÚC ĐIỀU KHIỂN (t1)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9" presetClass="emph" presetSubtype="0" fill="hold" grpId="1" nodeType="clickEffect">
                                  <p:stCondLst>
                                    <p:cond delay="0"/>
                                  </p:stCondLst>
                                  <p:childTnLst>
                                    <p:animClr clrSpc="rgb" dir="cw">
                                      <p:cBhvr override="childStyle">
                                        <p:cTn id="31" dur="500" fill="hold"/>
                                        <p:tgtEl>
                                          <p:spTgt spid="7"/>
                                        </p:tgtEl>
                                        <p:attrNameLst>
                                          <p:attrName>style.color</p:attrName>
                                        </p:attrNameLst>
                                      </p:cBhvr>
                                      <p:to>
                                        <a:schemeClr val="accent2"/>
                                      </p:to>
                                    </p:animClr>
                                    <p:animClr clrSpc="rgb" dir="cw">
                                      <p:cBhvr>
                                        <p:cTn id="32" dur="500" fill="hold"/>
                                        <p:tgtEl>
                                          <p:spTgt spid="7"/>
                                        </p:tgtEl>
                                        <p:attrNameLst>
                                          <p:attrName>fillcolor</p:attrName>
                                        </p:attrNameLst>
                                      </p:cBhvr>
                                      <p:to>
                                        <a:schemeClr val="accent2"/>
                                      </p:to>
                                    </p:animClr>
                                    <p:set>
                                      <p:cBhvr>
                                        <p:cTn id="33" dur="500" fill="hold"/>
                                        <p:tgtEl>
                                          <p:spTgt spid="7"/>
                                        </p:tgtEl>
                                        <p:attrNameLst>
                                          <p:attrName>fill.type</p:attrName>
                                        </p:attrNameLst>
                                      </p:cBhvr>
                                      <p:to>
                                        <p:strVal val="solid"/>
                                      </p:to>
                                    </p:set>
                                    <p:set>
                                      <p:cBhvr>
                                        <p:cTn id="34" dur="500" fill="hold"/>
                                        <p:tgtEl>
                                          <p:spTgt spid="7"/>
                                        </p:tgtEl>
                                        <p:attrNameLst>
                                          <p:attrName>fill.on</p:attrName>
                                        </p:attrNameLst>
                                      </p:cBhvr>
                                      <p:to>
                                        <p:strVal val="true"/>
                                      </p:to>
                                    </p:set>
                                  </p:childTnLst>
                                </p:cTn>
                              </p:par>
                            </p:childTnLst>
                          </p:cTn>
                        </p:par>
                        <p:par>
                          <p:cTn id="35" fill="hold" nodeType="afterGroup">
                            <p:stCondLst>
                              <p:cond delay="500"/>
                            </p:stCondLst>
                            <p:childTnLst>
                              <p:par>
                                <p:cTn id="36" presetID="19" presetClass="emph" presetSubtype="0" fill="hold" grpId="1" nodeType="afterEffect">
                                  <p:stCondLst>
                                    <p:cond delay="0"/>
                                  </p:stCondLst>
                                  <p:childTnLst>
                                    <p:animClr clrSpc="rgb" dir="cw">
                                      <p:cBhvr override="childStyle">
                                        <p:cTn id="37" dur="500" fill="hold"/>
                                        <p:tgtEl>
                                          <p:spTgt spid="20"/>
                                        </p:tgtEl>
                                        <p:attrNameLst>
                                          <p:attrName>style.color</p:attrName>
                                        </p:attrNameLst>
                                      </p:cBhvr>
                                      <p:to>
                                        <a:schemeClr val="accent2"/>
                                      </p:to>
                                    </p:animClr>
                                    <p:animClr clrSpc="rgb" dir="cw">
                                      <p:cBhvr>
                                        <p:cTn id="38" dur="500" fill="hold"/>
                                        <p:tgtEl>
                                          <p:spTgt spid="20"/>
                                        </p:tgtEl>
                                        <p:attrNameLst>
                                          <p:attrName>fillcolor</p:attrName>
                                        </p:attrNameLst>
                                      </p:cBhvr>
                                      <p:to>
                                        <a:schemeClr val="accent2"/>
                                      </p:to>
                                    </p:animClr>
                                    <p:set>
                                      <p:cBhvr>
                                        <p:cTn id="39" dur="500" fill="hold"/>
                                        <p:tgtEl>
                                          <p:spTgt spid="20"/>
                                        </p:tgtEl>
                                        <p:attrNameLst>
                                          <p:attrName>fill.type</p:attrName>
                                        </p:attrNameLst>
                                      </p:cBhvr>
                                      <p:to>
                                        <p:strVal val="solid"/>
                                      </p:to>
                                    </p:set>
                                    <p:set>
                                      <p:cBhvr>
                                        <p:cTn id="40" dur="500" fill="hold"/>
                                        <p:tgtEl>
                                          <p:spTgt spid="2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7" grpId="1" animBg="1"/>
      <p:bldP spid="20" grpId="0" animBg="1"/>
      <p:bldP spid="20" grpId="1" animBg="1"/>
      <p:bldP spid="18" grpId="0"/>
      <p:bldP spid="19"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1">
              <a:srgbClr val="FFFFFF"/>
            </a:gs>
            <a:gs pos="100000">
              <a:srgbClr val="9FFEDA"/>
            </a:gs>
          </a:gsLst>
          <a:lin ang="6120000" scaled="1"/>
        </a:gradFill>
        <a:effectLst/>
      </p:bgPr>
    </p:bg>
    <p:spTree>
      <p:nvGrpSpPr>
        <p:cNvPr id="1" name=""/>
        <p:cNvGrpSpPr/>
        <p:nvPr/>
      </p:nvGrpSpPr>
      <p:grpSpPr>
        <a:xfrm>
          <a:off x="0" y="0"/>
          <a:ext cx="0" cy="0"/>
          <a:chOff x="0" y="0"/>
          <a:chExt cx="0" cy="0"/>
        </a:xfrm>
      </p:grpSpPr>
      <p:sp>
        <p:nvSpPr>
          <p:cNvPr id="19458" name="Rectangle 15"/>
          <p:cNvSpPr>
            <a:spLocks noChangeArrowheads="1"/>
          </p:cNvSpPr>
          <p:nvPr/>
        </p:nvSpPr>
        <p:spPr bwMode="auto">
          <a:xfrm>
            <a:off x="304800" y="931863"/>
            <a:ext cx="6477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514350"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AutoNum type="arabicPeriod"/>
            </a:pPr>
            <a:r>
              <a:rPr lang="en-US" altLang="en-US" sz="2800" b="1">
                <a:solidFill>
                  <a:srgbClr val="FF0000"/>
                </a:solidFill>
                <a:latin typeface="Times New Roman" panose="02020603050405020304" pitchFamily="18" charset="0"/>
                <a:cs typeface="Times New Roman" panose="02020603050405020304" pitchFamily="18" charset="0"/>
              </a:rPr>
              <a:t>Cấu trúc tuần tự, cấu trúc rẽ nhánh</a:t>
            </a:r>
          </a:p>
        </p:txBody>
      </p:sp>
      <p:pic>
        <p:nvPicPr>
          <p:cNvPr id="22" name="Picture 8" descr="Book-0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630363"/>
            <a:ext cx="762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247650" y="1682750"/>
            <a:ext cx="716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70C0"/>
                </a:solidFill>
                <a:latin typeface="Times New Roman" panose="02020603050405020304" pitchFamily="18" charset="0"/>
                <a:cs typeface="Times New Roman" panose="02020603050405020304" pitchFamily="18" charset="0"/>
              </a:rPr>
              <a:t>- Cấu trúc tuần tự (sequence): thực hiện các lệnh theo thứ tự từ trên xuống</a:t>
            </a:r>
          </a:p>
        </p:txBody>
      </p:sp>
      <p:sp>
        <p:nvSpPr>
          <p:cNvPr id="2" name="Rounded Rectangle 1"/>
          <p:cNvSpPr/>
          <p:nvPr/>
        </p:nvSpPr>
        <p:spPr>
          <a:xfrm>
            <a:off x="6781800" y="3200400"/>
            <a:ext cx="12954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chemeClr val="accent5">
                    <a:lumMod val="50000"/>
                  </a:schemeClr>
                </a:solidFill>
                <a:latin typeface="Times New Roman" panose="02020603050405020304" pitchFamily="18" charset="0"/>
                <a:cs typeface="Times New Roman" panose="02020603050405020304" pitchFamily="18" charset="0"/>
              </a:rPr>
              <a:t>Lệnh 1</a:t>
            </a:r>
            <a:endParaRPr lang="vi-VN" sz="2400"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6819900" y="4108450"/>
            <a:ext cx="12954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chemeClr val="accent5">
                    <a:lumMod val="50000"/>
                  </a:schemeClr>
                </a:solidFill>
                <a:latin typeface="Times New Roman" panose="02020603050405020304" pitchFamily="18" charset="0"/>
                <a:cs typeface="Times New Roman" panose="02020603050405020304" pitchFamily="18" charset="0"/>
              </a:rPr>
              <a:t>Lệnh 2</a:t>
            </a:r>
            <a:endParaRPr lang="vi-VN" sz="2400"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6832600" y="5024438"/>
            <a:ext cx="12954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chemeClr val="accent5">
                    <a:lumMod val="50000"/>
                  </a:schemeClr>
                </a:solidFill>
                <a:latin typeface="Times New Roman" panose="02020603050405020304" pitchFamily="18" charset="0"/>
                <a:cs typeface="Times New Roman" panose="02020603050405020304" pitchFamily="18" charset="0"/>
              </a:rPr>
              <a:t>…..</a:t>
            </a:r>
            <a:endParaRPr lang="vi-VN" sz="2400"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6815138" y="5949950"/>
            <a:ext cx="1312862"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chemeClr val="accent5">
                    <a:lumMod val="50000"/>
                  </a:schemeClr>
                </a:solidFill>
                <a:latin typeface="Times New Roman" panose="02020603050405020304" pitchFamily="18" charset="0"/>
                <a:cs typeface="Times New Roman" panose="02020603050405020304" pitchFamily="18" charset="0"/>
              </a:rPr>
              <a:t>Lệnh n</a:t>
            </a:r>
            <a:endParaRPr lang="vi-VN" sz="2400"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7" name="Down Arrow 6"/>
          <p:cNvSpPr/>
          <p:nvPr/>
        </p:nvSpPr>
        <p:spPr>
          <a:xfrm>
            <a:off x="7353300" y="3733800"/>
            <a:ext cx="152400" cy="374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20" name="Down Arrow 19"/>
          <p:cNvSpPr/>
          <p:nvPr/>
        </p:nvSpPr>
        <p:spPr>
          <a:xfrm>
            <a:off x="7391400" y="4641850"/>
            <a:ext cx="152400" cy="374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21" name="Down Arrow 20"/>
          <p:cNvSpPr/>
          <p:nvPr/>
        </p:nvSpPr>
        <p:spPr>
          <a:xfrm>
            <a:off x="7404100" y="5575300"/>
            <a:ext cx="152400" cy="374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23" name="TextBox 22"/>
          <p:cNvSpPr txBox="1">
            <a:spLocks noChangeArrowheads="1"/>
          </p:cNvSpPr>
          <p:nvPr/>
        </p:nvSpPr>
        <p:spPr bwMode="auto">
          <a:xfrm>
            <a:off x="304800" y="1362075"/>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70C0"/>
                </a:solidFill>
                <a:latin typeface="Times New Roman" panose="02020603050405020304" pitchFamily="18" charset="0"/>
                <a:cs typeface="Times New Roman" panose="02020603050405020304" pitchFamily="18" charset="0"/>
              </a:rPr>
              <a:t>a. Cấu trúc tuần tự</a:t>
            </a:r>
          </a:p>
        </p:txBody>
      </p:sp>
      <p:sp>
        <p:nvSpPr>
          <p:cNvPr id="18" name="Rounded Rectangle 17"/>
          <p:cNvSpPr/>
          <p:nvPr/>
        </p:nvSpPr>
        <p:spPr bwMode="auto">
          <a:xfrm>
            <a:off x="152400" y="130175"/>
            <a:ext cx="8763000" cy="715963"/>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endParaRPr lang="en-US" sz="2800">
              <a:latin typeface="Times New Roman" pitchFamily="18" charset="0"/>
              <a:cs typeface="Times New Roman" pitchFamily="18" charset="0"/>
            </a:endParaRPr>
          </a:p>
        </p:txBody>
      </p:sp>
      <p:sp>
        <p:nvSpPr>
          <p:cNvPr id="19470" name="TextBox 23"/>
          <p:cNvSpPr txBox="1">
            <a:spLocks noChangeArrowheads="1"/>
          </p:cNvSpPr>
          <p:nvPr/>
        </p:nvSpPr>
        <p:spPr bwMode="auto">
          <a:xfrm>
            <a:off x="468313" y="141288"/>
            <a:ext cx="8105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2060"/>
                </a:solidFill>
                <a:latin typeface="Times New Roman" panose="02020603050405020304" pitchFamily="18" charset="0"/>
                <a:cs typeface="Times New Roman" panose="02020603050405020304" pitchFamily="18" charset="0"/>
              </a:rPr>
              <a:t>Bài 16: CÁC CẤU TRÚC ĐIỀU KHIỂN (t1)</a:t>
            </a:r>
          </a:p>
        </p:txBody>
      </p:sp>
      <p:sp>
        <p:nvSpPr>
          <p:cNvPr id="29" name="TextBox 28"/>
          <p:cNvSpPr txBox="1">
            <a:spLocks noChangeArrowheads="1"/>
          </p:cNvSpPr>
          <p:nvPr/>
        </p:nvSpPr>
        <p:spPr bwMode="auto">
          <a:xfrm>
            <a:off x="466725" y="2665413"/>
            <a:ext cx="3876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70C0"/>
                </a:solidFill>
                <a:latin typeface="Times New Roman" panose="02020603050405020304" pitchFamily="18" charset="0"/>
                <a:cs typeface="Times New Roman" panose="02020603050405020304" pitchFamily="18" charset="0"/>
              </a:rPr>
              <a:t>Ví dụ: Pha trà mời khách</a:t>
            </a:r>
          </a:p>
        </p:txBody>
      </p:sp>
      <p:cxnSp>
        <p:nvCxnSpPr>
          <p:cNvPr id="30" name="Straight Connector 29"/>
          <p:cNvCxnSpPr/>
          <p:nvPr/>
        </p:nvCxnSpPr>
        <p:spPr>
          <a:xfrm>
            <a:off x="5029200" y="2473325"/>
            <a:ext cx="0" cy="4337050"/>
          </a:xfrm>
          <a:prstGeom prst="line">
            <a:avLst/>
          </a:prstGeom>
          <a:ln w="60325" cmpd="thickThin">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5235575" y="2557463"/>
            <a:ext cx="1066800" cy="450850"/>
          </a:xfrm>
          <a:prstGeom prst="round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rgbClr val="FF0000"/>
                </a:solidFill>
                <a:latin typeface="Times New Roman" panose="02020603050405020304" pitchFamily="18" charset="0"/>
                <a:cs typeface="Times New Roman" panose="02020603050405020304" pitchFamily="18" charset="0"/>
              </a:rPr>
              <a:t>Sơ đồ</a:t>
            </a:r>
            <a:endParaRPr lang="vi-VN" b="1">
              <a:solidFill>
                <a:srgbClr val="FF0000"/>
              </a:solidFill>
              <a:latin typeface="Times New Roman" panose="02020603050405020304" pitchFamily="18" charset="0"/>
              <a:cs typeface="Times New Roman" panose="02020603050405020304" pitchFamily="18" charset="0"/>
            </a:endParaRPr>
          </a:p>
        </p:txBody>
      </p:sp>
      <p:sp>
        <p:nvSpPr>
          <p:cNvPr id="32" name="Rounded Rectangle 31"/>
          <p:cNvSpPr/>
          <p:nvPr/>
        </p:nvSpPr>
        <p:spPr>
          <a:xfrm>
            <a:off x="777875" y="3292475"/>
            <a:ext cx="35052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chemeClr val="accent5">
                    <a:lumMod val="50000"/>
                  </a:schemeClr>
                </a:solidFill>
                <a:latin typeface="Times New Roman" panose="02020603050405020304" pitchFamily="18" charset="0"/>
                <a:cs typeface="Times New Roman" panose="02020603050405020304" pitchFamily="18" charset="0"/>
              </a:rPr>
              <a:t>Tráng ấm, chén bằng nước sôi </a:t>
            </a:r>
            <a:endParaRPr lang="vi-VN" sz="2000"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3" name="Down Arrow 32"/>
          <p:cNvSpPr/>
          <p:nvPr/>
        </p:nvSpPr>
        <p:spPr>
          <a:xfrm>
            <a:off x="2513013" y="3825875"/>
            <a:ext cx="103187" cy="374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4" name="Down Arrow 33"/>
          <p:cNvSpPr/>
          <p:nvPr/>
        </p:nvSpPr>
        <p:spPr>
          <a:xfrm>
            <a:off x="2540000" y="4900613"/>
            <a:ext cx="76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5" name="Rounded Rectangle 34"/>
          <p:cNvSpPr/>
          <p:nvPr/>
        </p:nvSpPr>
        <p:spPr>
          <a:xfrm>
            <a:off x="701675" y="4191000"/>
            <a:ext cx="3608388" cy="6953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chemeClr val="accent5">
                    <a:lumMod val="50000"/>
                  </a:schemeClr>
                </a:solidFill>
                <a:latin typeface="Times New Roman" panose="02020603050405020304" pitchFamily="18" charset="0"/>
                <a:cs typeface="Times New Roman" panose="02020603050405020304" pitchFamily="18" charset="0"/>
              </a:rPr>
              <a:t>Rót nước sôi vào ấm, đợi khoảng 3-4ph</a:t>
            </a:r>
            <a:endParaRPr lang="vi-VN" sz="2000"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6" name="Rounded Rectangle 35"/>
          <p:cNvSpPr/>
          <p:nvPr/>
        </p:nvSpPr>
        <p:spPr>
          <a:xfrm>
            <a:off x="787400" y="5207000"/>
            <a:ext cx="35052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chemeClr val="accent5">
                    <a:lumMod val="50000"/>
                  </a:schemeClr>
                </a:solidFill>
                <a:latin typeface="Times New Roman" panose="02020603050405020304" pitchFamily="18" charset="0"/>
                <a:cs typeface="Times New Roman" panose="02020603050405020304" pitchFamily="18" charset="0"/>
              </a:rPr>
              <a:t>Cho trà vào ấm</a:t>
            </a:r>
            <a:endParaRPr lang="vi-VN" sz="2000"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7" name="Down Arrow 36"/>
          <p:cNvSpPr/>
          <p:nvPr/>
        </p:nvSpPr>
        <p:spPr>
          <a:xfrm>
            <a:off x="2516188" y="5730875"/>
            <a:ext cx="101600" cy="374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8" name="Rounded Rectangle 37"/>
          <p:cNvSpPr/>
          <p:nvPr/>
        </p:nvSpPr>
        <p:spPr>
          <a:xfrm>
            <a:off x="838200" y="6096000"/>
            <a:ext cx="35052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chemeClr val="accent5">
                    <a:lumMod val="50000"/>
                  </a:schemeClr>
                </a:solidFill>
                <a:latin typeface="Times New Roman" panose="02020603050405020304" pitchFamily="18" charset="0"/>
                <a:cs typeface="Times New Roman" panose="02020603050405020304" pitchFamily="18" charset="0"/>
              </a:rPr>
              <a:t>Rót trà ra chén mời khách</a:t>
            </a:r>
            <a:endParaRPr lang="vi-VN" sz="2000" b="1">
              <a:solidFill>
                <a:schemeClr val="accent5">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500" fill="hold"/>
                                        <p:tgtEl>
                                          <p:spTgt spid="37"/>
                                        </p:tgtEl>
                                        <p:attrNameLst>
                                          <p:attrName>ppt_x</p:attrName>
                                        </p:attrNameLst>
                                      </p:cBhvr>
                                      <p:tavLst>
                                        <p:tav tm="0">
                                          <p:val>
                                            <p:strVal val="#ppt_x"/>
                                          </p:val>
                                        </p:tav>
                                        <p:tav tm="100000">
                                          <p:val>
                                            <p:strVal val="#ppt_x"/>
                                          </p:val>
                                        </p:tav>
                                      </p:tavLst>
                                    </p:anim>
                                    <p:anim calcmode="lin" valueType="num">
                                      <p:cBhvr additive="base">
                                        <p:cTn id="4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6" presetClass="entr" presetSubtype="21"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inVertical)">
                                      <p:cBhvr>
                                        <p:cTn id="53" dur="500"/>
                                        <p:tgtEl>
                                          <p:spTgt spid="3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inVertical)">
                                      <p:cBhvr>
                                        <p:cTn id="56" dur="500"/>
                                        <p:tgtEl>
                                          <p:spTgt spid="3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1000"/>
                                        <p:tgtEl>
                                          <p:spTgt spid="7"/>
                                        </p:tgtEl>
                                      </p:cBhvr>
                                    </p:animEffect>
                                    <p:anim calcmode="lin" valueType="num">
                                      <p:cBhvr>
                                        <p:cTn id="69" dur="1000" fill="hold"/>
                                        <p:tgtEl>
                                          <p:spTgt spid="7"/>
                                        </p:tgtEl>
                                        <p:attrNameLst>
                                          <p:attrName>ppt_x</p:attrName>
                                        </p:attrNameLst>
                                      </p:cBhvr>
                                      <p:tavLst>
                                        <p:tav tm="0">
                                          <p:val>
                                            <p:strVal val="#ppt_x"/>
                                          </p:val>
                                        </p:tav>
                                        <p:tav tm="100000">
                                          <p:val>
                                            <p:strVal val="#ppt_x"/>
                                          </p:val>
                                        </p:tav>
                                      </p:tavLst>
                                    </p:anim>
                                    <p:anim calcmode="lin" valueType="num">
                                      <p:cBhvr>
                                        <p:cTn id="7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1000"/>
                                        <p:tgtEl>
                                          <p:spTgt spid="20"/>
                                        </p:tgtEl>
                                      </p:cBhvr>
                                    </p:animEffect>
                                    <p:anim calcmode="lin" valueType="num">
                                      <p:cBhvr>
                                        <p:cTn id="83" dur="1000" fill="hold"/>
                                        <p:tgtEl>
                                          <p:spTgt spid="20"/>
                                        </p:tgtEl>
                                        <p:attrNameLst>
                                          <p:attrName>ppt_x</p:attrName>
                                        </p:attrNameLst>
                                      </p:cBhvr>
                                      <p:tavLst>
                                        <p:tav tm="0">
                                          <p:val>
                                            <p:strVal val="#ppt_x"/>
                                          </p:val>
                                        </p:tav>
                                        <p:tav tm="100000">
                                          <p:val>
                                            <p:strVal val="#ppt_x"/>
                                          </p:val>
                                        </p:tav>
                                      </p:tavLst>
                                    </p:anim>
                                    <p:anim calcmode="lin" valueType="num">
                                      <p:cBhvr>
                                        <p:cTn id="8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barn(inVertical)">
                                      <p:cBhvr>
                                        <p:cTn id="89" dur="500"/>
                                        <p:tgtEl>
                                          <p:spTgt spid="15"/>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barn(inVertical)">
                                      <p:cBhvr>
                                        <p:cTn id="94" dur="500"/>
                                        <p:tgtEl>
                                          <p:spTgt spid="21"/>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down)">
                                      <p:cBhvr>
                                        <p:cTn id="99" dur="500"/>
                                        <p:tgtEl>
                                          <p:spTgt spid="17"/>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0" presetClass="emph" presetSubtype="0" fill="hold" grpId="1" nodeType="clickEffect">
                                  <p:stCondLst>
                                    <p:cond delay="0"/>
                                  </p:stCondLst>
                                  <p:childTnLst>
                                    <p:animClr clrSpc="hsl" dir="cw">
                                      <p:cBhvr override="childStyle">
                                        <p:cTn id="103" dur="500" fill="hold"/>
                                        <p:tgtEl>
                                          <p:spTgt spid="7"/>
                                        </p:tgtEl>
                                        <p:attrNameLst>
                                          <p:attrName>style.color</p:attrName>
                                        </p:attrNameLst>
                                      </p:cBhvr>
                                      <p:by>
                                        <p:hsl h="0" s="12549" l="25098"/>
                                      </p:by>
                                    </p:animClr>
                                    <p:animClr clrSpc="hsl" dir="cw">
                                      <p:cBhvr>
                                        <p:cTn id="104" dur="500" fill="hold"/>
                                        <p:tgtEl>
                                          <p:spTgt spid="7"/>
                                        </p:tgtEl>
                                        <p:attrNameLst>
                                          <p:attrName>fillcolor</p:attrName>
                                        </p:attrNameLst>
                                      </p:cBhvr>
                                      <p:by>
                                        <p:hsl h="0" s="12549" l="25098"/>
                                      </p:by>
                                    </p:animClr>
                                    <p:animClr clrSpc="hsl" dir="cw">
                                      <p:cBhvr>
                                        <p:cTn id="105" dur="500" fill="hold"/>
                                        <p:tgtEl>
                                          <p:spTgt spid="7"/>
                                        </p:tgtEl>
                                        <p:attrNameLst>
                                          <p:attrName>stroke.color</p:attrName>
                                        </p:attrNameLst>
                                      </p:cBhvr>
                                      <p:by>
                                        <p:hsl h="0" s="12549" l="25098"/>
                                      </p:by>
                                    </p:animClr>
                                    <p:set>
                                      <p:cBhvr>
                                        <p:cTn id="106" dur="500" fill="hold"/>
                                        <p:tgtEl>
                                          <p:spTgt spid="7"/>
                                        </p:tgtEl>
                                        <p:attrNameLst>
                                          <p:attrName>fill.type</p:attrName>
                                        </p:attrNameLst>
                                      </p:cBhvr>
                                      <p:to>
                                        <p:strVal val="solid"/>
                                      </p:to>
                                    </p:set>
                                  </p:childTnLst>
                                </p:cTn>
                              </p:par>
                            </p:childTnLst>
                          </p:cTn>
                        </p:par>
                        <p:par>
                          <p:cTn id="107" fill="hold" nodeType="afterGroup">
                            <p:stCondLst>
                              <p:cond delay="500"/>
                            </p:stCondLst>
                            <p:childTnLst>
                              <p:par>
                                <p:cTn id="108" presetID="30" presetClass="emph" presetSubtype="0" fill="hold" grpId="1" nodeType="afterEffect">
                                  <p:stCondLst>
                                    <p:cond delay="0"/>
                                  </p:stCondLst>
                                  <p:childTnLst>
                                    <p:animClr clrSpc="hsl" dir="cw">
                                      <p:cBhvr override="childStyle">
                                        <p:cTn id="109" dur="500" fill="hold"/>
                                        <p:tgtEl>
                                          <p:spTgt spid="20"/>
                                        </p:tgtEl>
                                        <p:attrNameLst>
                                          <p:attrName>style.color</p:attrName>
                                        </p:attrNameLst>
                                      </p:cBhvr>
                                      <p:by>
                                        <p:hsl h="0" s="12549" l="25098"/>
                                      </p:by>
                                    </p:animClr>
                                    <p:animClr clrSpc="hsl" dir="cw">
                                      <p:cBhvr>
                                        <p:cTn id="110" dur="500" fill="hold"/>
                                        <p:tgtEl>
                                          <p:spTgt spid="20"/>
                                        </p:tgtEl>
                                        <p:attrNameLst>
                                          <p:attrName>fillcolor</p:attrName>
                                        </p:attrNameLst>
                                      </p:cBhvr>
                                      <p:by>
                                        <p:hsl h="0" s="12549" l="25098"/>
                                      </p:by>
                                    </p:animClr>
                                    <p:animClr clrSpc="hsl" dir="cw">
                                      <p:cBhvr>
                                        <p:cTn id="111" dur="500" fill="hold"/>
                                        <p:tgtEl>
                                          <p:spTgt spid="20"/>
                                        </p:tgtEl>
                                        <p:attrNameLst>
                                          <p:attrName>stroke.color</p:attrName>
                                        </p:attrNameLst>
                                      </p:cBhvr>
                                      <p:by>
                                        <p:hsl h="0" s="12549" l="25098"/>
                                      </p:by>
                                    </p:animClr>
                                    <p:set>
                                      <p:cBhvr>
                                        <p:cTn id="112" dur="500" fill="hold"/>
                                        <p:tgtEl>
                                          <p:spTgt spid="20"/>
                                        </p:tgtEl>
                                        <p:attrNameLst>
                                          <p:attrName>fill.type</p:attrName>
                                        </p:attrNameLst>
                                      </p:cBhvr>
                                      <p:to>
                                        <p:strVal val="solid"/>
                                      </p:to>
                                    </p:set>
                                  </p:childTnLst>
                                </p:cTn>
                              </p:par>
                            </p:childTnLst>
                          </p:cTn>
                        </p:par>
                        <p:par>
                          <p:cTn id="113" fill="hold" nodeType="afterGroup">
                            <p:stCondLst>
                              <p:cond delay="1000"/>
                            </p:stCondLst>
                            <p:childTnLst>
                              <p:par>
                                <p:cTn id="114" presetID="30" presetClass="emph" presetSubtype="0" fill="hold" grpId="1" nodeType="afterEffect">
                                  <p:stCondLst>
                                    <p:cond delay="0"/>
                                  </p:stCondLst>
                                  <p:childTnLst>
                                    <p:animClr clrSpc="hsl" dir="cw">
                                      <p:cBhvr override="childStyle">
                                        <p:cTn id="115" dur="500" fill="hold"/>
                                        <p:tgtEl>
                                          <p:spTgt spid="21"/>
                                        </p:tgtEl>
                                        <p:attrNameLst>
                                          <p:attrName>style.color</p:attrName>
                                        </p:attrNameLst>
                                      </p:cBhvr>
                                      <p:by>
                                        <p:hsl h="0" s="12549" l="25098"/>
                                      </p:by>
                                    </p:animClr>
                                    <p:animClr clrSpc="hsl" dir="cw">
                                      <p:cBhvr>
                                        <p:cTn id="116" dur="500" fill="hold"/>
                                        <p:tgtEl>
                                          <p:spTgt spid="21"/>
                                        </p:tgtEl>
                                        <p:attrNameLst>
                                          <p:attrName>fillcolor</p:attrName>
                                        </p:attrNameLst>
                                      </p:cBhvr>
                                      <p:by>
                                        <p:hsl h="0" s="12549" l="25098"/>
                                      </p:by>
                                    </p:animClr>
                                    <p:animClr clrSpc="hsl" dir="cw">
                                      <p:cBhvr>
                                        <p:cTn id="117" dur="500" fill="hold"/>
                                        <p:tgtEl>
                                          <p:spTgt spid="21"/>
                                        </p:tgtEl>
                                        <p:attrNameLst>
                                          <p:attrName>stroke.color</p:attrName>
                                        </p:attrNameLst>
                                      </p:cBhvr>
                                      <p:by>
                                        <p:hsl h="0" s="12549" l="25098"/>
                                      </p:by>
                                    </p:animClr>
                                    <p:set>
                                      <p:cBhvr>
                                        <p:cTn id="118" dur="500" fill="hold"/>
                                        <p:tgtEl>
                                          <p:spTgt spid="21"/>
                                        </p:tgtEl>
                                        <p:attrNameLst>
                                          <p:attrName>fill.type</p:attrName>
                                        </p:attrNameLst>
                                      </p:cBhvr>
                                      <p:to>
                                        <p:strVal val="solid"/>
                                      </p:to>
                                    </p:set>
                                  </p:childTnLst>
                                </p:cTn>
                              </p:par>
                            </p:childTnLst>
                          </p:cTn>
                        </p:par>
                        <p:par>
                          <p:cTn id="119" fill="hold" nodeType="afterGroup">
                            <p:stCondLst>
                              <p:cond delay="1500"/>
                            </p:stCondLst>
                            <p:childTnLst>
                              <p:par>
                                <p:cTn id="120" presetID="16" presetClass="entr" presetSubtype="21" fill="hold" grpId="0" nodeType="afterEffect">
                                  <p:stCondLst>
                                    <p:cond delay="0"/>
                                  </p:stCondLst>
                                  <p:childTnLst>
                                    <p:set>
                                      <p:cBhvr>
                                        <p:cTn id="121" dur="1" fill="hold">
                                          <p:stCondLst>
                                            <p:cond delay="0"/>
                                          </p:stCondLst>
                                        </p:cTn>
                                        <p:tgtEl>
                                          <p:spTgt spid="11"/>
                                        </p:tgtEl>
                                        <p:attrNameLst>
                                          <p:attrName>style.visibility</p:attrName>
                                        </p:attrNameLst>
                                      </p:cBhvr>
                                      <p:to>
                                        <p:strVal val="visible"/>
                                      </p:to>
                                    </p:set>
                                    <p:animEffect transition="in" filter="barn(inVertical)">
                                      <p:cBhvr>
                                        <p:cTn id="122" dur="500"/>
                                        <p:tgtEl>
                                          <p:spTgt spid="11"/>
                                        </p:tgtEl>
                                      </p:cBhvr>
                                    </p:animEffect>
                                  </p:childTnLst>
                                </p:cTn>
                              </p:par>
                              <p:par>
                                <p:cTn id="123" presetID="1" presetClass="entr" presetSubtype="0" fill="hold" nodeType="withEffect">
                                  <p:stCondLst>
                                    <p:cond delay="0"/>
                                  </p:stCondLst>
                                  <p:childTnLst>
                                    <p:set>
                                      <p:cBhvr>
                                        <p:cTn id="1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2" grpId="0" animBg="1"/>
      <p:bldP spid="15" grpId="0" animBg="1"/>
      <p:bldP spid="17" grpId="0" animBg="1"/>
      <p:bldP spid="7" grpId="0" animBg="1"/>
      <p:bldP spid="7" grpId="1" animBg="1"/>
      <p:bldP spid="20" grpId="0" animBg="1"/>
      <p:bldP spid="20" grpId="1" animBg="1"/>
      <p:bldP spid="21" grpId="0" animBg="1"/>
      <p:bldP spid="21" grpId="1" animBg="1"/>
      <p:bldP spid="23" grpId="0"/>
      <p:bldP spid="29" grpId="0"/>
      <p:bldP spid="31" grpId="0" animBg="1"/>
      <p:bldP spid="32" grpId="0" animBg="1"/>
      <p:bldP spid="33" grpId="0" animBg="1"/>
      <p:bldP spid="34" grpId="0" animBg="1"/>
      <p:bldP spid="35" grpId="0" animBg="1"/>
      <p:bldP spid="36" grpId="0" animBg="1"/>
      <p:bldP spid="37" grpId="0" animBg="1"/>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1">
              <a:srgbClr val="FFFFFF"/>
            </a:gs>
            <a:gs pos="100000">
              <a:srgbClr val="9FFEDA"/>
            </a:gs>
          </a:gsLst>
          <a:lin ang="6120000" scaled="1"/>
        </a:gradFill>
        <a:effectLst/>
      </p:bgPr>
    </p:bg>
    <p:spTree>
      <p:nvGrpSpPr>
        <p:cNvPr id="1" name=""/>
        <p:cNvGrpSpPr/>
        <p:nvPr/>
      </p:nvGrpSpPr>
      <p:grpSpPr>
        <a:xfrm>
          <a:off x="0" y="0"/>
          <a:ext cx="0" cy="0"/>
          <a:chOff x="0" y="0"/>
          <a:chExt cx="0" cy="0"/>
        </a:xfrm>
      </p:grpSpPr>
      <p:sp>
        <p:nvSpPr>
          <p:cNvPr id="20482" name="Rectangle 15"/>
          <p:cNvSpPr>
            <a:spLocks noChangeArrowheads="1"/>
          </p:cNvSpPr>
          <p:nvPr/>
        </p:nvSpPr>
        <p:spPr bwMode="auto">
          <a:xfrm>
            <a:off x="304800" y="946150"/>
            <a:ext cx="6477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514350"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AutoNum type="arabicPeriod"/>
            </a:pPr>
            <a:r>
              <a:rPr lang="en-US" altLang="en-US" sz="2800" b="1">
                <a:solidFill>
                  <a:srgbClr val="FF0000"/>
                </a:solidFill>
                <a:latin typeface="Times New Roman" panose="02020603050405020304" pitchFamily="18" charset="0"/>
                <a:cs typeface="Times New Roman" panose="02020603050405020304" pitchFamily="18" charset="0"/>
              </a:rPr>
              <a:t>Cấu trúc tuần tự, cấu trúc rẽ nhánh</a:t>
            </a:r>
          </a:p>
        </p:txBody>
      </p:sp>
      <p:sp>
        <p:nvSpPr>
          <p:cNvPr id="23" name="TextBox 22"/>
          <p:cNvSpPr txBox="1">
            <a:spLocks noChangeArrowheads="1"/>
          </p:cNvSpPr>
          <p:nvPr/>
        </p:nvSpPr>
        <p:spPr bwMode="auto">
          <a:xfrm>
            <a:off x="279400" y="1430338"/>
            <a:ext cx="7162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70C0"/>
                </a:solidFill>
                <a:latin typeface="Times New Roman" panose="02020603050405020304" pitchFamily="18" charset="0"/>
                <a:cs typeface="Times New Roman" panose="02020603050405020304" pitchFamily="18" charset="0"/>
              </a:rPr>
              <a:t>b. Cấu trúc rẽ nhánh</a:t>
            </a:r>
          </a:p>
        </p:txBody>
      </p:sp>
      <p:sp>
        <p:nvSpPr>
          <p:cNvPr id="18" name="TextBox 17"/>
          <p:cNvSpPr txBox="1">
            <a:spLocks noChangeArrowheads="1"/>
          </p:cNvSpPr>
          <p:nvPr/>
        </p:nvSpPr>
        <p:spPr bwMode="auto">
          <a:xfrm>
            <a:off x="287338" y="1901825"/>
            <a:ext cx="7162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70C0"/>
                </a:solidFill>
                <a:latin typeface="Times New Roman" panose="02020603050405020304" pitchFamily="18" charset="0"/>
                <a:cs typeface="Times New Roman" panose="02020603050405020304" pitchFamily="18" charset="0"/>
              </a:rPr>
              <a:t>b1. Cấu trúc rẽ nhánh dạng thiếu</a:t>
            </a:r>
          </a:p>
        </p:txBody>
      </p:sp>
      <p:sp>
        <p:nvSpPr>
          <p:cNvPr id="24" name="Rounded Rectangle 23"/>
          <p:cNvSpPr/>
          <p:nvPr/>
        </p:nvSpPr>
        <p:spPr bwMode="auto">
          <a:xfrm>
            <a:off x="152400" y="130175"/>
            <a:ext cx="8763000" cy="715963"/>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endParaRPr lang="en-US" sz="2800">
              <a:latin typeface="Times New Roman" pitchFamily="18" charset="0"/>
              <a:cs typeface="Times New Roman" pitchFamily="18" charset="0"/>
            </a:endParaRPr>
          </a:p>
        </p:txBody>
      </p:sp>
      <p:sp>
        <p:nvSpPr>
          <p:cNvPr id="20486" name="TextBox 23"/>
          <p:cNvSpPr txBox="1">
            <a:spLocks noChangeArrowheads="1"/>
          </p:cNvSpPr>
          <p:nvPr/>
        </p:nvSpPr>
        <p:spPr bwMode="auto">
          <a:xfrm>
            <a:off x="468313" y="141288"/>
            <a:ext cx="8105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2060"/>
                </a:solidFill>
                <a:latin typeface="Times New Roman" panose="02020603050405020304" pitchFamily="18" charset="0"/>
                <a:cs typeface="Times New Roman" panose="02020603050405020304" pitchFamily="18" charset="0"/>
              </a:rPr>
              <a:t>Bài 16: CÁC CẤU TRÚC ĐIỀU KHIỂN (t1)</a:t>
            </a:r>
          </a:p>
        </p:txBody>
      </p:sp>
      <p:sp>
        <p:nvSpPr>
          <p:cNvPr id="40" name="Down Arrow 39"/>
          <p:cNvSpPr/>
          <p:nvPr/>
        </p:nvSpPr>
        <p:spPr>
          <a:xfrm>
            <a:off x="3127375" y="2590800"/>
            <a:ext cx="152400" cy="374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41" name="Rounded Rectangle 40"/>
          <p:cNvSpPr/>
          <p:nvPr/>
        </p:nvSpPr>
        <p:spPr>
          <a:xfrm>
            <a:off x="609600" y="4879975"/>
            <a:ext cx="1679575" cy="5873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Em không đi đá bóng</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2" name="Flowchart: Decision 41"/>
          <p:cNvSpPr/>
          <p:nvPr/>
        </p:nvSpPr>
        <p:spPr>
          <a:xfrm>
            <a:off x="2014538" y="2965450"/>
            <a:ext cx="2378075" cy="1171575"/>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Trời mưa</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3" name="Down Arrow 42"/>
          <p:cNvSpPr/>
          <p:nvPr/>
        </p:nvSpPr>
        <p:spPr>
          <a:xfrm>
            <a:off x="3127375" y="4137025"/>
            <a:ext cx="152400" cy="2206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44" name="Rounded Rectangle 43"/>
          <p:cNvSpPr/>
          <p:nvPr/>
        </p:nvSpPr>
        <p:spPr>
          <a:xfrm>
            <a:off x="1136650" y="3022600"/>
            <a:ext cx="990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ĐÚNG</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45" name="Elbow Connector 44"/>
          <p:cNvCxnSpPr>
            <a:stCxn id="41" idx="2"/>
          </p:cNvCxnSpPr>
          <p:nvPr/>
        </p:nvCxnSpPr>
        <p:spPr>
          <a:xfrm rot="16200000" flipH="1">
            <a:off x="2001838" y="4914900"/>
            <a:ext cx="573088" cy="1677987"/>
          </a:xfrm>
          <a:prstGeom prst="bentConnector2">
            <a:avLst/>
          </a:prstGeom>
          <a:ln w="38100">
            <a:solidFill>
              <a:schemeClr val="accent1">
                <a:lumMod val="50000"/>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3127375" y="4610100"/>
            <a:ext cx="990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SAI</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47" name="Elbow Connector 46"/>
          <p:cNvCxnSpPr>
            <a:stCxn id="42" idx="1"/>
          </p:cNvCxnSpPr>
          <p:nvPr/>
        </p:nvCxnSpPr>
        <p:spPr>
          <a:xfrm rot="10800000" flipV="1">
            <a:off x="1477963" y="3551238"/>
            <a:ext cx="536575" cy="1330325"/>
          </a:xfrm>
          <a:prstGeom prst="bentConnector2">
            <a:avLst/>
          </a:prstGeom>
          <a:ln w="38100">
            <a:solidFill>
              <a:schemeClr val="accent1">
                <a:lumMod val="50000"/>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152400" y="2514600"/>
            <a:ext cx="1066800" cy="450850"/>
          </a:xfrm>
          <a:prstGeom prst="round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rgbClr val="FF0000"/>
                </a:solidFill>
                <a:latin typeface="Times New Roman" panose="02020603050405020304" pitchFamily="18" charset="0"/>
                <a:cs typeface="Times New Roman" panose="02020603050405020304" pitchFamily="18" charset="0"/>
              </a:rPr>
              <a:t>Ví dụ</a:t>
            </a:r>
            <a:endParaRPr lang="vi-VN" b="1">
              <a:solidFill>
                <a:srgbClr val="FF0000"/>
              </a:solidFill>
              <a:latin typeface="Times New Roman" panose="02020603050405020304" pitchFamily="18" charset="0"/>
              <a:cs typeface="Times New Roman" panose="02020603050405020304" pitchFamily="18" charset="0"/>
            </a:endParaRPr>
          </a:p>
        </p:txBody>
      </p:sp>
      <p:sp>
        <p:nvSpPr>
          <p:cNvPr id="50" name="Down Arrow 49"/>
          <p:cNvSpPr/>
          <p:nvPr/>
        </p:nvSpPr>
        <p:spPr>
          <a:xfrm>
            <a:off x="7650163" y="2571750"/>
            <a:ext cx="152400" cy="374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1" name="Rounded Rectangle 50"/>
          <p:cNvSpPr/>
          <p:nvPr/>
        </p:nvSpPr>
        <p:spPr>
          <a:xfrm>
            <a:off x="5508625" y="4872038"/>
            <a:ext cx="971550" cy="4540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Lệnh</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52" name="Flowchart: Decision 51"/>
          <p:cNvSpPr/>
          <p:nvPr/>
        </p:nvSpPr>
        <p:spPr>
          <a:xfrm>
            <a:off x="6537325" y="2946400"/>
            <a:ext cx="2378075" cy="1171575"/>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Điều kiện</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53" name="Down Arrow 52"/>
          <p:cNvSpPr/>
          <p:nvPr/>
        </p:nvSpPr>
        <p:spPr>
          <a:xfrm>
            <a:off x="7650163" y="4117975"/>
            <a:ext cx="152400" cy="2206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4" name="Rounded Rectangle 53"/>
          <p:cNvSpPr/>
          <p:nvPr/>
        </p:nvSpPr>
        <p:spPr>
          <a:xfrm>
            <a:off x="5791200" y="2998788"/>
            <a:ext cx="990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ĐÚNG</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55" name="Elbow Connector 54"/>
          <p:cNvCxnSpPr/>
          <p:nvPr/>
        </p:nvCxnSpPr>
        <p:spPr>
          <a:xfrm>
            <a:off x="6011863" y="5319713"/>
            <a:ext cx="1638300" cy="701675"/>
          </a:xfrm>
          <a:prstGeom prst="bentConnector3">
            <a:avLst>
              <a:gd name="adj1" fmla="val -689"/>
            </a:avLst>
          </a:prstGeom>
          <a:ln w="38100">
            <a:solidFill>
              <a:schemeClr val="accent1">
                <a:lumMod val="50000"/>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7650163" y="4591050"/>
            <a:ext cx="990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SAI</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57" name="Elbow Connector 56"/>
          <p:cNvCxnSpPr>
            <a:stCxn id="52" idx="1"/>
          </p:cNvCxnSpPr>
          <p:nvPr/>
        </p:nvCxnSpPr>
        <p:spPr>
          <a:xfrm rot="10800000" flipV="1">
            <a:off x="6000750" y="3532188"/>
            <a:ext cx="536575" cy="1330325"/>
          </a:xfrm>
          <a:prstGeom prst="bentConnector2">
            <a:avLst/>
          </a:prstGeom>
          <a:ln w="38100">
            <a:solidFill>
              <a:schemeClr val="accent1">
                <a:lumMod val="50000"/>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5994400" y="2281238"/>
            <a:ext cx="1066800" cy="450850"/>
          </a:xfrm>
          <a:prstGeom prst="round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rgbClr val="FF0000"/>
                </a:solidFill>
                <a:latin typeface="Times New Roman" panose="02020603050405020304" pitchFamily="18" charset="0"/>
                <a:cs typeface="Times New Roman" panose="02020603050405020304" pitchFamily="18" charset="0"/>
              </a:rPr>
              <a:t>Sơ đồ</a:t>
            </a:r>
            <a:endParaRPr lang="vi-VN" b="1">
              <a:solidFill>
                <a:srgbClr val="FF0000"/>
              </a:solidFill>
              <a:latin typeface="Times New Roman" panose="02020603050405020304" pitchFamily="18" charset="0"/>
              <a:cs typeface="Times New Roman" panose="02020603050405020304" pitchFamily="18" charset="0"/>
            </a:endParaRPr>
          </a:p>
        </p:txBody>
      </p:sp>
      <p:cxnSp>
        <p:nvCxnSpPr>
          <p:cNvPr id="26" name="Straight Arrow Connector 25"/>
          <p:cNvCxnSpPr/>
          <p:nvPr/>
        </p:nvCxnSpPr>
        <p:spPr>
          <a:xfrm>
            <a:off x="4392613" y="4216400"/>
            <a:ext cx="1116012" cy="0"/>
          </a:xfrm>
          <a:prstGeom prst="straightConnector1">
            <a:avLst/>
          </a:prstGeom>
          <a:ln w="47625" cmpd="thickThi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a:spLocks noChangeArrowheads="1"/>
          </p:cNvSpPr>
          <p:nvPr/>
        </p:nvSpPr>
        <p:spPr bwMode="auto">
          <a:xfrm>
            <a:off x="211138" y="2952750"/>
            <a:ext cx="5351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0070C0"/>
                </a:solidFill>
                <a:latin typeface="Times New Roman" panose="02020603050405020304" pitchFamily="18" charset="0"/>
                <a:cs typeface="Times New Roman" panose="02020603050405020304" pitchFamily="18" charset="0"/>
              </a:rPr>
              <a:t>B1. Kiểm tra điều kiện</a:t>
            </a:r>
          </a:p>
        </p:txBody>
      </p:sp>
      <p:sp>
        <p:nvSpPr>
          <p:cNvPr id="35" name="TextBox 34"/>
          <p:cNvSpPr txBox="1">
            <a:spLocks noChangeArrowheads="1"/>
          </p:cNvSpPr>
          <p:nvPr/>
        </p:nvSpPr>
        <p:spPr bwMode="auto">
          <a:xfrm>
            <a:off x="211138" y="3333750"/>
            <a:ext cx="5351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0070C0"/>
                </a:solidFill>
                <a:latin typeface="Times New Roman" panose="02020603050405020304" pitchFamily="18" charset="0"/>
                <a:cs typeface="Times New Roman" panose="02020603050405020304" pitchFamily="18" charset="0"/>
              </a:rPr>
              <a:t>B2. Nếu điều kiện đúng thì thực hiện câu lệnh</a:t>
            </a:r>
          </a:p>
        </p:txBody>
      </p:sp>
      <p:sp>
        <p:nvSpPr>
          <p:cNvPr id="36" name="TextBox 35"/>
          <p:cNvSpPr txBox="1">
            <a:spLocks noChangeArrowheads="1"/>
          </p:cNvSpPr>
          <p:nvPr/>
        </p:nvSpPr>
        <p:spPr bwMode="auto">
          <a:xfrm>
            <a:off x="211138" y="3729038"/>
            <a:ext cx="5351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0070C0"/>
                </a:solidFill>
                <a:latin typeface="Times New Roman" panose="02020603050405020304" pitchFamily="18" charset="0"/>
                <a:cs typeface="Times New Roman" panose="02020603050405020304" pitchFamily="18" charset="0"/>
              </a:rPr>
              <a:t>B3. Nếu điều kiện sai thì thoát khỏi chương trình</a:t>
            </a:r>
          </a:p>
        </p:txBody>
      </p:sp>
      <p:sp>
        <p:nvSpPr>
          <p:cNvPr id="37" name="Rounded Rectangle 36"/>
          <p:cNvSpPr/>
          <p:nvPr/>
        </p:nvSpPr>
        <p:spPr>
          <a:xfrm>
            <a:off x="244475" y="2438400"/>
            <a:ext cx="1455738" cy="450850"/>
          </a:xfrm>
          <a:prstGeom prst="round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rgbClr val="FF0000"/>
                </a:solidFill>
                <a:latin typeface="Times New Roman" panose="02020603050405020304" pitchFamily="18" charset="0"/>
                <a:cs typeface="Times New Roman" panose="02020603050405020304" pitchFamily="18" charset="0"/>
              </a:rPr>
              <a:t>Hoạt động</a:t>
            </a:r>
            <a:endParaRPr lang="vi-VN"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1000"/>
                                        <p:tgtEl>
                                          <p:spTgt spid="48"/>
                                        </p:tgtEl>
                                      </p:cBhvr>
                                    </p:animEffect>
                                    <p:anim calcmode="lin" valueType="num">
                                      <p:cBhvr>
                                        <p:cTn id="16" dur="1000" fill="hold"/>
                                        <p:tgtEl>
                                          <p:spTgt spid="48"/>
                                        </p:tgtEl>
                                        <p:attrNameLst>
                                          <p:attrName>ppt_x</p:attrName>
                                        </p:attrNameLst>
                                      </p:cBhvr>
                                      <p:tavLst>
                                        <p:tav tm="0">
                                          <p:val>
                                            <p:strVal val="#ppt_x"/>
                                          </p:val>
                                        </p:tav>
                                        <p:tav tm="100000">
                                          <p:val>
                                            <p:strVal val="#ppt_x"/>
                                          </p:val>
                                        </p:tav>
                                      </p:tavLst>
                                    </p:anim>
                                    <p:anim calcmode="lin" valueType="num">
                                      <p:cBhvr>
                                        <p:cTn id="1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1000"/>
                                        <p:tgtEl>
                                          <p:spTgt spid="47"/>
                                        </p:tgtEl>
                                      </p:cBhvr>
                                    </p:animEffect>
                                    <p:anim calcmode="lin" valueType="num">
                                      <p:cBhvr>
                                        <p:cTn id="39" dur="1000" fill="hold"/>
                                        <p:tgtEl>
                                          <p:spTgt spid="47"/>
                                        </p:tgtEl>
                                        <p:attrNameLst>
                                          <p:attrName>ppt_x</p:attrName>
                                        </p:attrNameLst>
                                      </p:cBhvr>
                                      <p:tavLst>
                                        <p:tav tm="0">
                                          <p:val>
                                            <p:strVal val="#ppt_x"/>
                                          </p:val>
                                        </p:tav>
                                        <p:tav tm="100000">
                                          <p:val>
                                            <p:strVal val="#ppt_x"/>
                                          </p:val>
                                        </p:tav>
                                      </p:tavLst>
                                    </p:anim>
                                    <p:anim calcmode="lin" valueType="num">
                                      <p:cBhvr>
                                        <p:cTn id="40" dur="1000" fill="hold"/>
                                        <p:tgtEl>
                                          <p:spTgt spid="47"/>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1000"/>
                            </p:stCondLst>
                            <p:childTnLst>
                              <p:par>
                                <p:cTn id="42" presetID="42" presetClass="entr" presetSubtype="0"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2000"/>
                            </p:stCondLst>
                            <p:childTnLst>
                              <p:par>
                                <p:cTn id="48" presetID="2" presetClass="entr" presetSubtype="4"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500" fill="hold"/>
                                        <p:tgtEl>
                                          <p:spTgt spid="45"/>
                                        </p:tgtEl>
                                        <p:attrNameLst>
                                          <p:attrName>ppt_x</p:attrName>
                                        </p:attrNameLst>
                                      </p:cBhvr>
                                      <p:tavLst>
                                        <p:tav tm="0">
                                          <p:val>
                                            <p:strVal val="#ppt_x"/>
                                          </p:val>
                                        </p:tav>
                                        <p:tav tm="100000">
                                          <p:val>
                                            <p:strVal val="#ppt_x"/>
                                          </p:val>
                                        </p:tav>
                                      </p:tavLst>
                                    </p:anim>
                                    <p:anim calcmode="lin" valueType="num">
                                      <p:cBhvr additive="base">
                                        <p:cTn id="5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500"/>
                                        <p:tgtEl>
                                          <p:spTgt spid="5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fade">
                                      <p:cBhvr>
                                        <p:cTn id="74" dur="1000"/>
                                        <p:tgtEl>
                                          <p:spTgt spid="52"/>
                                        </p:tgtEl>
                                      </p:cBhvr>
                                    </p:animEffect>
                                    <p:anim calcmode="lin" valueType="num">
                                      <p:cBhvr>
                                        <p:cTn id="75" dur="1000" fill="hold"/>
                                        <p:tgtEl>
                                          <p:spTgt spid="52"/>
                                        </p:tgtEl>
                                        <p:attrNameLst>
                                          <p:attrName>ppt_x</p:attrName>
                                        </p:attrNameLst>
                                      </p:cBhvr>
                                      <p:tavLst>
                                        <p:tav tm="0">
                                          <p:val>
                                            <p:strVal val="#ppt_x"/>
                                          </p:val>
                                        </p:tav>
                                        <p:tav tm="100000">
                                          <p:val>
                                            <p:strVal val="#ppt_x"/>
                                          </p:val>
                                        </p:tav>
                                      </p:tavLst>
                                    </p:anim>
                                    <p:anim calcmode="lin" valueType="num">
                                      <p:cBhvr>
                                        <p:cTn id="7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additive="base">
                                        <p:cTn id="81" dur="500" fill="hold"/>
                                        <p:tgtEl>
                                          <p:spTgt spid="50"/>
                                        </p:tgtEl>
                                        <p:attrNameLst>
                                          <p:attrName>ppt_x</p:attrName>
                                        </p:attrNameLst>
                                      </p:cBhvr>
                                      <p:tavLst>
                                        <p:tav tm="0">
                                          <p:val>
                                            <p:strVal val="#ppt_x"/>
                                          </p:val>
                                        </p:tav>
                                        <p:tav tm="100000">
                                          <p:val>
                                            <p:strVal val="#ppt_x"/>
                                          </p:val>
                                        </p:tav>
                                      </p:tavLst>
                                    </p:anim>
                                    <p:anim calcmode="lin" valueType="num">
                                      <p:cBhvr additive="base">
                                        <p:cTn id="8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additive="base">
                                        <p:cTn id="87" dur="500" fill="hold"/>
                                        <p:tgtEl>
                                          <p:spTgt spid="54"/>
                                        </p:tgtEl>
                                        <p:attrNameLst>
                                          <p:attrName>ppt_x</p:attrName>
                                        </p:attrNameLst>
                                      </p:cBhvr>
                                      <p:tavLst>
                                        <p:tav tm="0">
                                          <p:val>
                                            <p:strVal val="#ppt_x"/>
                                          </p:val>
                                        </p:tav>
                                        <p:tav tm="100000">
                                          <p:val>
                                            <p:strVal val="#ppt_x"/>
                                          </p:val>
                                        </p:tav>
                                      </p:tavLst>
                                    </p:anim>
                                    <p:anim calcmode="lin" valueType="num">
                                      <p:cBhvr additive="base">
                                        <p:cTn id="8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42" presetClass="entr" presetSubtype="0" fill="hold" nodeType="click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fade">
                                      <p:cBhvr>
                                        <p:cTn id="93" dur="1000"/>
                                        <p:tgtEl>
                                          <p:spTgt spid="57"/>
                                        </p:tgtEl>
                                      </p:cBhvr>
                                    </p:animEffect>
                                    <p:anim calcmode="lin" valueType="num">
                                      <p:cBhvr>
                                        <p:cTn id="94" dur="1000" fill="hold"/>
                                        <p:tgtEl>
                                          <p:spTgt spid="57"/>
                                        </p:tgtEl>
                                        <p:attrNameLst>
                                          <p:attrName>ppt_x</p:attrName>
                                        </p:attrNameLst>
                                      </p:cBhvr>
                                      <p:tavLst>
                                        <p:tav tm="0">
                                          <p:val>
                                            <p:strVal val="#ppt_x"/>
                                          </p:val>
                                        </p:tav>
                                        <p:tav tm="100000">
                                          <p:val>
                                            <p:strVal val="#ppt_x"/>
                                          </p:val>
                                        </p:tav>
                                      </p:tavLst>
                                    </p:anim>
                                    <p:anim calcmode="lin" valueType="num">
                                      <p:cBhvr>
                                        <p:cTn id="95" dur="1000" fill="hold"/>
                                        <p:tgtEl>
                                          <p:spTgt spid="57"/>
                                        </p:tgtEl>
                                        <p:attrNameLst>
                                          <p:attrName>ppt_y</p:attrName>
                                        </p:attrNameLst>
                                      </p:cBhvr>
                                      <p:tavLst>
                                        <p:tav tm="0">
                                          <p:val>
                                            <p:strVal val="#ppt_y+.1"/>
                                          </p:val>
                                        </p:tav>
                                        <p:tav tm="100000">
                                          <p:val>
                                            <p:strVal val="#ppt_y"/>
                                          </p:val>
                                        </p:tav>
                                      </p:tavLst>
                                    </p:anim>
                                  </p:childTnLst>
                                </p:cTn>
                              </p:par>
                            </p:childTnLst>
                          </p:cTn>
                        </p:par>
                        <p:par>
                          <p:cTn id="96" fill="hold" nodeType="afterGroup">
                            <p:stCondLst>
                              <p:cond delay="1000"/>
                            </p:stCondLst>
                            <p:childTnLst>
                              <p:par>
                                <p:cTn id="97" presetID="22" presetClass="entr" presetSubtype="4"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down)">
                                      <p:cBhvr>
                                        <p:cTn id="99" dur="500"/>
                                        <p:tgtEl>
                                          <p:spTgt spid="51"/>
                                        </p:tgtEl>
                                      </p:cBhvr>
                                    </p:animEffect>
                                  </p:childTnLst>
                                </p:cTn>
                              </p:par>
                            </p:childTnLst>
                          </p:cTn>
                        </p:par>
                        <p:par>
                          <p:cTn id="100" fill="hold" nodeType="afterGroup">
                            <p:stCondLst>
                              <p:cond delay="1500"/>
                            </p:stCondLst>
                            <p:childTnLst>
                              <p:par>
                                <p:cTn id="101" presetID="22" presetClass="entr" presetSubtype="4" fill="hold"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down)">
                                      <p:cBhvr>
                                        <p:cTn id="103" dur="500"/>
                                        <p:tgtEl>
                                          <p:spTgt spid="55"/>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wipe(down)">
                                      <p:cBhvr>
                                        <p:cTn id="108" dur="500"/>
                                        <p:tgtEl>
                                          <p:spTgt spid="56"/>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53"/>
                                        </p:tgtEl>
                                        <p:attrNameLst>
                                          <p:attrName>style.visibility</p:attrName>
                                        </p:attrNameLst>
                                      </p:cBhvr>
                                      <p:to>
                                        <p:strVal val="visible"/>
                                      </p:to>
                                    </p:set>
                                    <p:animEffect transition="in" filter="fade">
                                      <p:cBhvr>
                                        <p:cTn id="113" dur="500"/>
                                        <p:tgtEl>
                                          <p:spTgt spid="53"/>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0" presetClass="exit" presetSubtype="0" fill="hold" grpId="1" nodeType="clickEffect">
                                  <p:stCondLst>
                                    <p:cond delay="0"/>
                                  </p:stCondLst>
                                  <p:childTnLst>
                                    <p:animEffect transition="out" filter="fade">
                                      <p:cBhvr>
                                        <p:cTn id="117" dur="500"/>
                                        <p:tgtEl>
                                          <p:spTgt spid="48"/>
                                        </p:tgtEl>
                                      </p:cBhvr>
                                    </p:animEffect>
                                    <p:set>
                                      <p:cBhvr>
                                        <p:cTn id="118" dur="1" fill="hold">
                                          <p:stCondLst>
                                            <p:cond delay="499"/>
                                          </p:stCondLst>
                                        </p:cTn>
                                        <p:tgtEl>
                                          <p:spTgt spid="48"/>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42"/>
                                        </p:tgtEl>
                                      </p:cBhvr>
                                    </p:animEffect>
                                    <p:set>
                                      <p:cBhvr>
                                        <p:cTn id="121" dur="1" fill="hold">
                                          <p:stCondLst>
                                            <p:cond delay="499"/>
                                          </p:stCondLst>
                                        </p:cTn>
                                        <p:tgtEl>
                                          <p:spTgt spid="42"/>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40"/>
                                        </p:tgtEl>
                                      </p:cBhvr>
                                    </p:animEffect>
                                    <p:set>
                                      <p:cBhvr>
                                        <p:cTn id="124" dur="1" fill="hold">
                                          <p:stCondLst>
                                            <p:cond delay="499"/>
                                          </p:stCondLst>
                                        </p:cTn>
                                        <p:tgtEl>
                                          <p:spTgt spid="40"/>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44"/>
                                        </p:tgtEl>
                                      </p:cBhvr>
                                    </p:animEffect>
                                    <p:set>
                                      <p:cBhvr>
                                        <p:cTn id="127" dur="1" fill="hold">
                                          <p:stCondLst>
                                            <p:cond delay="499"/>
                                          </p:stCondLst>
                                        </p:cTn>
                                        <p:tgtEl>
                                          <p:spTgt spid="44"/>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47"/>
                                        </p:tgtEl>
                                      </p:cBhvr>
                                    </p:animEffect>
                                    <p:set>
                                      <p:cBhvr>
                                        <p:cTn id="130" dur="1" fill="hold">
                                          <p:stCondLst>
                                            <p:cond delay="499"/>
                                          </p:stCondLst>
                                        </p:cTn>
                                        <p:tgtEl>
                                          <p:spTgt spid="47"/>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41"/>
                                        </p:tgtEl>
                                      </p:cBhvr>
                                    </p:animEffect>
                                    <p:set>
                                      <p:cBhvr>
                                        <p:cTn id="133" dur="1" fill="hold">
                                          <p:stCondLst>
                                            <p:cond delay="499"/>
                                          </p:stCondLst>
                                        </p:cTn>
                                        <p:tgtEl>
                                          <p:spTgt spid="41"/>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45"/>
                                        </p:tgtEl>
                                      </p:cBhvr>
                                    </p:animEffect>
                                    <p:set>
                                      <p:cBhvr>
                                        <p:cTn id="136" dur="1" fill="hold">
                                          <p:stCondLst>
                                            <p:cond delay="499"/>
                                          </p:stCondLst>
                                        </p:cTn>
                                        <p:tgtEl>
                                          <p:spTgt spid="45"/>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46"/>
                                        </p:tgtEl>
                                      </p:cBhvr>
                                    </p:animEffect>
                                    <p:set>
                                      <p:cBhvr>
                                        <p:cTn id="139" dur="1" fill="hold">
                                          <p:stCondLst>
                                            <p:cond delay="499"/>
                                          </p:stCondLst>
                                        </p:cTn>
                                        <p:tgtEl>
                                          <p:spTgt spid="46"/>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43"/>
                                        </p:tgtEl>
                                      </p:cBhvr>
                                    </p:animEffect>
                                    <p:set>
                                      <p:cBhvr>
                                        <p:cTn id="142" dur="1" fill="hold">
                                          <p:stCondLst>
                                            <p:cond delay="499"/>
                                          </p:stCondLst>
                                        </p:cTn>
                                        <p:tgtEl>
                                          <p:spTgt spid="43"/>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26"/>
                                        </p:tgtEl>
                                      </p:cBhvr>
                                    </p:animEffect>
                                    <p:set>
                                      <p:cBhvr>
                                        <p:cTn id="145" dur="1" fill="hold">
                                          <p:stCondLst>
                                            <p:cond delay="499"/>
                                          </p:stCondLst>
                                        </p:cTn>
                                        <p:tgtEl>
                                          <p:spTgt spid="26"/>
                                        </p:tgtEl>
                                        <p:attrNameLst>
                                          <p:attrName>style.visibility</p:attrName>
                                        </p:attrNameLst>
                                      </p:cBhvr>
                                      <p:to>
                                        <p:strVal val="hidden"/>
                                      </p:to>
                                    </p:se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16" presetClass="entr" presetSubtype="21" fill="hold" grpId="0" nodeType="clickEffect">
                                  <p:stCondLst>
                                    <p:cond delay="0"/>
                                  </p:stCondLst>
                                  <p:childTnLst>
                                    <p:set>
                                      <p:cBhvr>
                                        <p:cTn id="149" dur="1" fill="hold">
                                          <p:stCondLst>
                                            <p:cond delay="0"/>
                                          </p:stCondLst>
                                        </p:cTn>
                                        <p:tgtEl>
                                          <p:spTgt spid="37"/>
                                        </p:tgtEl>
                                        <p:attrNameLst>
                                          <p:attrName>style.visibility</p:attrName>
                                        </p:attrNameLst>
                                      </p:cBhvr>
                                      <p:to>
                                        <p:strVal val="visible"/>
                                      </p:to>
                                    </p:set>
                                    <p:animEffect transition="in" filter="barn(inVertical)">
                                      <p:cBhvr>
                                        <p:cTn id="150" dur="500"/>
                                        <p:tgtEl>
                                          <p:spTgt spid="37"/>
                                        </p:tgtEl>
                                      </p:cBhvr>
                                    </p:animEffect>
                                  </p:childTnLst>
                                </p:cTn>
                              </p:par>
                              <p:par>
                                <p:cTn id="151" presetID="16" presetClass="entr" presetSubtype="21" fill="hold" grpId="0" nodeType="withEffect">
                                  <p:stCondLst>
                                    <p:cond delay="0"/>
                                  </p:stCondLst>
                                  <p:childTnLst>
                                    <p:set>
                                      <p:cBhvr>
                                        <p:cTn id="152" dur="1" fill="hold">
                                          <p:stCondLst>
                                            <p:cond delay="0"/>
                                          </p:stCondLst>
                                        </p:cTn>
                                        <p:tgtEl>
                                          <p:spTgt spid="34"/>
                                        </p:tgtEl>
                                        <p:attrNameLst>
                                          <p:attrName>style.visibility</p:attrName>
                                        </p:attrNameLst>
                                      </p:cBhvr>
                                      <p:to>
                                        <p:strVal val="visible"/>
                                      </p:to>
                                    </p:set>
                                    <p:animEffect transition="in" filter="barn(inVertical)">
                                      <p:cBhvr>
                                        <p:cTn id="153" dur="500"/>
                                        <p:tgtEl>
                                          <p:spTgt spid="34"/>
                                        </p:tgtEl>
                                      </p:cBhvr>
                                    </p:animEffect>
                                  </p:childTnLst>
                                </p:cTn>
                              </p:par>
                              <p:par>
                                <p:cTn id="154" presetID="16" presetClass="entr" presetSubtype="21" fill="hold" grpId="0" nodeType="withEffect">
                                  <p:stCondLst>
                                    <p:cond delay="0"/>
                                  </p:stCondLst>
                                  <p:childTnLst>
                                    <p:set>
                                      <p:cBhvr>
                                        <p:cTn id="155" dur="1" fill="hold">
                                          <p:stCondLst>
                                            <p:cond delay="0"/>
                                          </p:stCondLst>
                                        </p:cTn>
                                        <p:tgtEl>
                                          <p:spTgt spid="35"/>
                                        </p:tgtEl>
                                        <p:attrNameLst>
                                          <p:attrName>style.visibility</p:attrName>
                                        </p:attrNameLst>
                                      </p:cBhvr>
                                      <p:to>
                                        <p:strVal val="visible"/>
                                      </p:to>
                                    </p:set>
                                    <p:animEffect transition="in" filter="barn(inVertical)">
                                      <p:cBhvr>
                                        <p:cTn id="156" dur="500"/>
                                        <p:tgtEl>
                                          <p:spTgt spid="35"/>
                                        </p:tgtEl>
                                      </p:cBhvr>
                                    </p:animEffect>
                                  </p:childTnLst>
                                </p:cTn>
                              </p:par>
                              <p:par>
                                <p:cTn id="157" presetID="16" presetClass="entr" presetSubtype="21" fill="hold" grpId="0" nodeType="withEffect">
                                  <p:stCondLst>
                                    <p:cond delay="0"/>
                                  </p:stCondLst>
                                  <p:childTnLst>
                                    <p:set>
                                      <p:cBhvr>
                                        <p:cTn id="158" dur="1" fill="hold">
                                          <p:stCondLst>
                                            <p:cond delay="0"/>
                                          </p:stCondLst>
                                        </p:cTn>
                                        <p:tgtEl>
                                          <p:spTgt spid="36"/>
                                        </p:tgtEl>
                                        <p:attrNameLst>
                                          <p:attrName>style.visibility</p:attrName>
                                        </p:attrNameLst>
                                      </p:cBhvr>
                                      <p:to>
                                        <p:strVal val="visible"/>
                                      </p:to>
                                    </p:set>
                                    <p:animEffect transition="in" filter="barn(inVertical)">
                                      <p:cBhvr>
                                        <p:cTn id="1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p:bldP spid="40" grpId="0" animBg="1"/>
      <p:bldP spid="40" grpId="1" animBg="1"/>
      <p:bldP spid="41" grpId="0" animBg="1"/>
      <p:bldP spid="41" grpId="1" animBg="1"/>
      <p:bldP spid="42" grpId="0" animBg="1"/>
      <p:bldP spid="42" grpId="1" animBg="1"/>
      <p:bldP spid="43" grpId="0" animBg="1"/>
      <p:bldP spid="43" grpId="1" animBg="1"/>
      <p:bldP spid="44" grpId="0"/>
      <p:bldP spid="44" grpId="1"/>
      <p:bldP spid="46" grpId="0"/>
      <p:bldP spid="46" grpId="1"/>
      <p:bldP spid="48" grpId="0" animBg="1"/>
      <p:bldP spid="48" grpId="1" animBg="1"/>
      <p:bldP spid="50" grpId="0" animBg="1"/>
      <p:bldP spid="51" grpId="0" animBg="1"/>
      <p:bldP spid="52" grpId="0" animBg="1"/>
      <p:bldP spid="53" grpId="0" animBg="1"/>
      <p:bldP spid="54" grpId="0"/>
      <p:bldP spid="56" grpId="0"/>
      <p:bldP spid="58" grpId="0" animBg="1"/>
      <p:bldP spid="34" grpId="0"/>
      <p:bldP spid="35" grpId="0"/>
      <p:bldP spid="36" grpId="0"/>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1">
              <a:srgbClr val="FFFFFF"/>
            </a:gs>
            <a:gs pos="100000">
              <a:srgbClr val="9FFEDA"/>
            </a:gs>
          </a:gsLst>
          <a:lin ang="6120000" scaled="1"/>
        </a:gradFill>
        <a:effectLst/>
      </p:bgPr>
    </p:bg>
    <p:spTree>
      <p:nvGrpSpPr>
        <p:cNvPr id="1" name=""/>
        <p:cNvGrpSpPr/>
        <p:nvPr/>
      </p:nvGrpSpPr>
      <p:grpSpPr>
        <a:xfrm>
          <a:off x="0" y="0"/>
          <a:ext cx="0" cy="0"/>
          <a:chOff x="0" y="0"/>
          <a:chExt cx="0" cy="0"/>
        </a:xfrm>
      </p:grpSpPr>
      <p:sp>
        <p:nvSpPr>
          <p:cNvPr id="21506" name="Rectangle 15"/>
          <p:cNvSpPr>
            <a:spLocks noChangeArrowheads="1"/>
          </p:cNvSpPr>
          <p:nvPr/>
        </p:nvSpPr>
        <p:spPr bwMode="auto">
          <a:xfrm>
            <a:off x="304800" y="946150"/>
            <a:ext cx="6477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514350"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AutoNum type="arabicPeriod"/>
            </a:pPr>
            <a:r>
              <a:rPr lang="en-US" altLang="en-US" sz="2800" b="1">
                <a:solidFill>
                  <a:srgbClr val="FF0000"/>
                </a:solidFill>
                <a:latin typeface="Times New Roman" panose="02020603050405020304" pitchFamily="18" charset="0"/>
                <a:cs typeface="Times New Roman" panose="02020603050405020304" pitchFamily="18" charset="0"/>
              </a:rPr>
              <a:t>Cấu trúc tuần tự, cấu trúc rẽ nhánh</a:t>
            </a:r>
          </a:p>
        </p:txBody>
      </p:sp>
      <p:sp>
        <p:nvSpPr>
          <p:cNvPr id="17413" name="TextBox 22"/>
          <p:cNvSpPr txBox="1">
            <a:spLocks noChangeArrowheads="1"/>
          </p:cNvSpPr>
          <p:nvPr/>
        </p:nvSpPr>
        <p:spPr bwMode="auto">
          <a:xfrm>
            <a:off x="279400" y="1430338"/>
            <a:ext cx="7162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70C0"/>
                </a:solidFill>
                <a:latin typeface="Times New Roman" panose="02020603050405020304" pitchFamily="18" charset="0"/>
                <a:cs typeface="Times New Roman" panose="02020603050405020304" pitchFamily="18" charset="0"/>
              </a:rPr>
              <a:t>b. Cấu trúc rẽ nhánh</a:t>
            </a:r>
          </a:p>
        </p:txBody>
      </p:sp>
      <p:sp>
        <p:nvSpPr>
          <p:cNvPr id="18" name="TextBox 17"/>
          <p:cNvSpPr txBox="1">
            <a:spLocks noChangeArrowheads="1"/>
          </p:cNvSpPr>
          <p:nvPr/>
        </p:nvSpPr>
        <p:spPr bwMode="auto">
          <a:xfrm>
            <a:off x="287338" y="1901825"/>
            <a:ext cx="7162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70C0"/>
                </a:solidFill>
                <a:latin typeface="Times New Roman" panose="02020603050405020304" pitchFamily="18" charset="0"/>
                <a:cs typeface="Times New Roman" panose="02020603050405020304" pitchFamily="18" charset="0"/>
              </a:rPr>
              <a:t>b2. Cấu trúc rẽ nhánh dạng đủ</a:t>
            </a:r>
          </a:p>
        </p:txBody>
      </p:sp>
      <p:sp>
        <p:nvSpPr>
          <p:cNvPr id="34" name="Rounded Rectangle 33"/>
          <p:cNvSpPr/>
          <p:nvPr/>
        </p:nvSpPr>
        <p:spPr bwMode="auto">
          <a:xfrm>
            <a:off x="152400" y="130175"/>
            <a:ext cx="8763000" cy="715963"/>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endParaRPr lang="en-US" sz="2800">
              <a:latin typeface="Times New Roman" pitchFamily="18" charset="0"/>
              <a:cs typeface="Times New Roman" pitchFamily="18" charset="0"/>
            </a:endParaRPr>
          </a:p>
        </p:txBody>
      </p:sp>
      <p:sp>
        <p:nvSpPr>
          <p:cNvPr id="21510" name="TextBox 23"/>
          <p:cNvSpPr txBox="1">
            <a:spLocks noChangeArrowheads="1"/>
          </p:cNvSpPr>
          <p:nvPr/>
        </p:nvSpPr>
        <p:spPr bwMode="auto">
          <a:xfrm>
            <a:off x="468313" y="141288"/>
            <a:ext cx="8105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2060"/>
                </a:solidFill>
                <a:latin typeface="Times New Roman" panose="02020603050405020304" pitchFamily="18" charset="0"/>
                <a:cs typeface="Times New Roman" panose="02020603050405020304" pitchFamily="18" charset="0"/>
              </a:rPr>
              <a:t>Bài 16: CÁC CẤU TRÚC ĐIỀU KHIỂN (t1)</a:t>
            </a:r>
          </a:p>
        </p:txBody>
      </p:sp>
      <p:sp>
        <p:nvSpPr>
          <p:cNvPr id="33" name="Down Arrow 32"/>
          <p:cNvSpPr/>
          <p:nvPr/>
        </p:nvSpPr>
        <p:spPr>
          <a:xfrm>
            <a:off x="2362200" y="2590800"/>
            <a:ext cx="152400" cy="376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6" name="Rounded Rectangle 35"/>
          <p:cNvSpPr/>
          <p:nvPr/>
        </p:nvSpPr>
        <p:spPr>
          <a:xfrm>
            <a:off x="495300" y="5133975"/>
            <a:ext cx="1295400" cy="53340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Em không đi đá bóng</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9" name="Flowchart: Decision 38"/>
          <p:cNvSpPr/>
          <p:nvPr/>
        </p:nvSpPr>
        <p:spPr>
          <a:xfrm>
            <a:off x="1181100" y="2987675"/>
            <a:ext cx="2514600" cy="1384300"/>
          </a:xfrm>
          <a:prstGeom prst="flowChartDecision">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Trời mưa</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3" name="Rounded Rectangle 42"/>
          <p:cNvSpPr/>
          <p:nvPr/>
        </p:nvSpPr>
        <p:spPr>
          <a:xfrm>
            <a:off x="646113" y="3100388"/>
            <a:ext cx="990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ĐÚNG</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44" name="Elbow Connector 43"/>
          <p:cNvCxnSpPr>
            <a:stCxn id="39" idx="3"/>
          </p:cNvCxnSpPr>
          <p:nvPr/>
        </p:nvCxnSpPr>
        <p:spPr>
          <a:xfrm>
            <a:off x="3695700" y="3679825"/>
            <a:ext cx="177800" cy="1516063"/>
          </a:xfrm>
          <a:prstGeom prst="bentConnector2">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3230563" y="3170238"/>
            <a:ext cx="990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SAI</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6" name="Rounded Rectangle 45"/>
          <p:cNvSpPr/>
          <p:nvPr/>
        </p:nvSpPr>
        <p:spPr>
          <a:xfrm>
            <a:off x="3230563" y="5173663"/>
            <a:ext cx="1258887" cy="53340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Em đi đá bóng</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47" name="Elbow Connector 46"/>
          <p:cNvCxnSpPr>
            <a:stCxn id="39" idx="1"/>
          </p:cNvCxnSpPr>
          <p:nvPr/>
        </p:nvCxnSpPr>
        <p:spPr>
          <a:xfrm rot="10800000" flipV="1">
            <a:off x="965200" y="3679825"/>
            <a:ext cx="215900" cy="1454150"/>
          </a:xfrm>
          <a:prstGeom prst="bentConnector2">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rot="5400000">
            <a:off x="693737" y="5961063"/>
            <a:ext cx="542925" cy="0"/>
          </a:xfrm>
          <a:prstGeom prst="bentConnector3">
            <a:avLst>
              <a:gd name="adj1" fmla="val 50000"/>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p:nvPr/>
        </p:nvCxnSpPr>
        <p:spPr>
          <a:xfrm rot="5400000">
            <a:off x="3635375" y="5978526"/>
            <a:ext cx="542925" cy="0"/>
          </a:xfrm>
          <a:prstGeom prst="bentConnector3">
            <a:avLst>
              <a:gd name="adj1" fmla="val 50000"/>
            </a:avLst>
          </a:prstGeom>
          <a:ln w="38100">
            <a:solidFill>
              <a:srgbClr val="00206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65200" y="6232525"/>
            <a:ext cx="2941638" cy="17463"/>
          </a:xfrm>
          <a:prstGeom prst="line">
            <a:avLst/>
          </a:prstGeom>
          <a:ln w="22225">
            <a:solidFill>
              <a:srgbClr val="002060">
                <a:alpha val="60000"/>
              </a:srgbClr>
            </a:solidFill>
          </a:ln>
        </p:spPr>
        <p:style>
          <a:lnRef idx="1">
            <a:schemeClr val="accent1"/>
          </a:lnRef>
          <a:fillRef idx="0">
            <a:schemeClr val="accent1"/>
          </a:fillRef>
          <a:effectRef idx="0">
            <a:schemeClr val="accent1"/>
          </a:effectRef>
          <a:fontRef idx="minor">
            <a:schemeClr val="tx1"/>
          </a:fontRef>
        </p:style>
      </p:cxnSp>
      <p:sp>
        <p:nvSpPr>
          <p:cNvPr id="51" name="Down Arrow 50"/>
          <p:cNvSpPr/>
          <p:nvPr/>
        </p:nvSpPr>
        <p:spPr>
          <a:xfrm>
            <a:off x="2351088" y="6240463"/>
            <a:ext cx="152400" cy="376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2" name="Rounded Rectangle 51"/>
          <p:cNvSpPr/>
          <p:nvPr/>
        </p:nvSpPr>
        <p:spPr>
          <a:xfrm>
            <a:off x="304800" y="2346325"/>
            <a:ext cx="1066800" cy="450850"/>
          </a:xfrm>
          <a:prstGeom prst="round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rgbClr val="FF0000"/>
                </a:solidFill>
                <a:latin typeface="Times New Roman" panose="02020603050405020304" pitchFamily="18" charset="0"/>
                <a:cs typeface="Times New Roman" panose="02020603050405020304" pitchFamily="18" charset="0"/>
              </a:rPr>
              <a:t>Ví dụ</a:t>
            </a:r>
            <a:endParaRPr lang="vi-VN" b="1">
              <a:solidFill>
                <a:srgbClr val="FF0000"/>
              </a:solidFill>
              <a:latin typeface="Times New Roman" panose="02020603050405020304" pitchFamily="18" charset="0"/>
              <a:cs typeface="Times New Roman" panose="02020603050405020304" pitchFamily="18" charset="0"/>
            </a:endParaRPr>
          </a:p>
        </p:txBody>
      </p:sp>
      <p:sp>
        <p:nvSpPr>
          <p:cNvPr id="53" name="Down Arrow 52"/>
          <p:cNvSpPr/>
          <p:nvPr/>
        </p:nvSpPr>
        <p:spPr>
          <a:xfrm>
            <a:off x="6762750" y="2562225"/>
            <a:ext cx="152400" cy="376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4" name="Rounded Rectangle 53"/>
          <p:cNvSpPr/>
          <p:nvPr/>
        </p:nvSpPr>
        <p:spPr>
          <a:xfrm>
            <a:off x="4876800" y="5105400"/>
            <a:ext cx="1295400" cy="53340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Câu lệnh 1</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55" name="Flowchart: Decision 54"/>
          <p:cNvSpPr/>
          <p:nvPr/>
        </p:nvSpPr>
        <p:spPr>
          <a:xfrm>
            <a:off x="5581650" y="2959100"/>
            <a:ext cx="2514600" cy="1384300"/>
          </a:xfrm>
          <a:prstGeom prst="flowChartDecision">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Điều kiện?</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56" name="Elbow Connector 55"/>
          <p:cNvCxnSpPr>
            <a:stCxn id="55" idx="3"/>
          </p:cNvCxnSpPr>
          <p:nvPr/>
        </p:nvCxnSpPr>
        <p:spPr>
          <a:xfrm>
            <a:off x="8096250" y="3651250"/>
            <a:ext cx="177800" cy="1516063"/>
          </a:xfrm>
          <a:prstGeom prst="bentConnector2">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7631113" y="3140075"/>
            <a:ext cx="990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SAI</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58" name="Rounded Rectangle 57"/>
          <p:cNvSpPr/>
          <p:nvPr/>
        </p:nvSpPr>
        <p:spPr>
          <a:xfrm>
            <a:off x="7631113" y="5145088"/>
            <a:ext cx="1335087" cy="53340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Câu lệnh 2</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59" name="Elbow Connector 58"/>
          <p:cNvCxnSpPr>
            <a:stCxn id="55" idx="1"/>
          </p:cNvCxnSpPr>
          <p:nvPr/>
        </p:nvCxnSpPr>
        <p:spPr>
          <a:xfrm rot="10800000" flipV="1">
            <a:off x="5365750" y="3651250"/>
            <a:ext cx="215900" cy="1454150"/>
          </a:xfrm>
          <a:prstGeom prst="bentConnector2">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72"/>
          <p:cNvCxnSpPr/>
          <p:nvPr/>
        </p:nvCxnSpPr>
        <p:spPr>
          <a:xfrm rot="5400000">
            <a:off x="5094287" y="5930901"/>
            <a:ext cx="542925" cy="0"/>
          </a:xfrm>
          <a:prstGeom prst="bentConnector3">
            <a:avLst>
              <a:gd name="adj1" fmla="val 50000"/>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Elbow Connector 73"/>
          <p:cNvCxnSpPr/>
          <p:nvPr/>
        </p:nvCxnSpPr>
        <p:spPr>
          <a:xfrm rot="5400000">
            <a:off x="8035925" y="5949951"/>
            <a:ext cx="542925" cy="0"/>
          </a:xfrm>
          <a:prstGeom prst="bentConnector3">
            <a:avLst>
              <a:gd name="adj1" fmla="val 50000"/>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365750" y="6202363"/>
            <a:ext cx="2941638" cy="1905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sp>
        <p:nvSpPr>
          <p:cNvPr id="76" name="Down Arrow 75"/>
          <p:cNvSpPr/>
          <p:nvPr/>
        </p:nvSpPr>
        <p:spPr>
          <a:xfrm>
            <a:off x="6608763" y="6202363"/>
            <a:ext cx="152400" cy="376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77" name="Rounded Rectangle 76"/>
          <p:cNvSpPr/>
          <p:nvPr/>
        </p:nvSpPr>
        <p:spPr>
          <a:xfrm>
            <a:off x="5357813" y="2419350"/>
            <a:ext cx="1066800" cy="450850"/>
          </a:xfrm>
          <a:prstGeom prst="round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rgbClr val="FF0000"/>
                </a:solidFill>
                <a:latin typeface="Times New Roman" panose="02020603050405020304" pitchFamily="18" charset="0"/>
                <a:cs typeface="Times New Roman" panose="02020603050405020304" pitchFamily="18" charset="0"/>
              </a:rPr>
              <a:t>Sơ đồ</a:t>
            </a:r>
            <a:endParaRPr lang="vi-VN" b="1">
              <a:solidFill>
                <a:srgbClr val="FF0000"/>
              </a:solidFill>
              <a:latin typeface="Times New Roman" panose="02020603050405020304" pitchFamily="18" charset="0"/>
              <a:cs typeface="Times New Roman" panose="02020603050405020304" pitchFamily="18" charset="0"/>
            </a:endParaRPr>
          </a:p>
        </p:txBody>
      </p:sp>
      <p:sp>
        <p:nvSpPr>
          <p:cNvPr id="35" name="Rounded Rectangle 34"/>
          <p:cNvSpPr/>
          <p:nvPr/>
        </p:nvSpPr>
        <p:spPr>
          <a:xfrm>
            <a:off x="5108575" y="3182938"/>
            <a:ext cx="90805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a:solidFill>
                  <a:schemeClr val="accent5">
                    <a:lumMod val="50000"/>
                  </a:schemeClr>
                </a:solidFill>
                <a:latin typeface="Times New Roman" panose="02020603050405020304" pitchFamily="18" charset="0"/>
                <a:cs typeface="Times New Roman" panose="02020603050405020304" pitchFamily="18" charset="0"/>
              </a:rPr>
              <a:t>ĐÚNG</a:t>
            </a:r>
            <a:endParaRPr lang="vi-VN" sz="1700" b="1">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37" name="Straight Arrow Connector 36"/>
          <p:cNvCxnSpPr/>
          <p:nvPr/>
        </p:nvCxnSpPr>
        <p:spPr>
          <a:xfrm>
            <a:off x="4102100" y="4095750"/>
            <a:ext cx="1116013" cy="0"/>
          </a:xfrm>
          <a:prstGeom prst="straightConnector1">
            <a:avLst/>
          </a:prstGeom>
          <a:ln w="47625" cmpd="thickThi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76200" y="2813050"/>
            <a:ext cx="510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002060"/>
                </a:solidFill>
                <a:latin typeface="Times New Roman" panose="02020603050405020304" pitchFamily="18" charset="0"/>
                <a:cs typeface="Times New Roman" panose="02020603050405020304" pitchFamily="18" charset="0"/>
              </a:rPr>
              <a:t>B1. Kiểm tra điều kiện</a:t>
            </a:r>
          </a:p>
        </p:txBody>
      </p:sp>
      <p:sp>
        <p:nvSpPr>
          <p:cNvPr id="40" name="TextBox 39"/>
          <p:cNvSpPr txBox="1">
            <a:spLocks noChangeArrowheads="1"/>
          </p:cNvSpPr>
          <p:nvPr/>
        </p:nvSpPr>
        <p:spPr bwMode="auto">
          <a:xfrm>
            <a:off x="76200" y="3194050"/>
            <a:ext cx="510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002060"/>
                </a:solidFill>
                <a:latin typeface="Times New Roman" panose="02020603050405020304" pitchFamily="18" charset="0"/>
                <a:cs typeface="Times New Roman" panose="02020603050405020304" pitchFamily="18" charset="0"/>
              </a:rPr>
              <a:t>B2. Nếu điều kiện đúng thì thực hiện câu lệnh 1</a:t>
            </a:r>
          </a:p>
        </p:txBody>
      </p:sp>
      <p:sp>
        <p:nvSpPr>
          <p:cNvPr id="41" name="TextBox 40"/>
          <p:cNvSpPr txBox="1">
            <a:spLocks noChangeArrowheads="1"/>
          </p:cNvSpPr>
          <p:nvPr/>
        </p:nvSpPr>
        <p:spPr bwMode="auto">
          <a:xfrm>
            <a:off x="76200" y="3589338"/>
            <a:ext cx="510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002060"/>
                </a:solidFill>
                <a:latin typeface="Times New Roman" panose="02020603050405020304" pitchFamily="18" charset="0"/>
                <a:cs typeface="Times New Roman" panose="02020603050405020304" pitchFamily="18" charset="0"/>
              </a:rPr>
              <a:t>B3. Nếu điều kiện sai thì thực hiện câu lệnh 2</a:t>
            </a:r>
          </a:p>
        </p:txBody>
      </p:sp>
      <p:sp>
        <p:nvSpPr>
          <p:cNvPr id="42" name="Rounded Rectangle 41"/>
          <p:cNvSpPr/>
          <p:nvPr/>
        </p:nvSpPr>
        <p:spPr>
          <a:xfrm>
            <a:off x="396875" y="2320925"/>
            <a:ext cx="1312863" cy="450850"/>
          </a:xfrm>
          <a:prstGeom prst="round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rgbClr val="FF0000"/>
                </a:solidFill>
                <a:latin typeface="Times New Roman" panose="02020603050405020304" pitchFamily="18" charset="0"/>
                <a:cs typeface="Times New Roman" panose="02020603050405020304" pitchFamily="18" charset="0"/>
              </a:rPr>
              <a:t>Hoạt động</a:t>
            </a:r>
            <a:endParaRPr lang="vi-VN"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fade">
                                      <p:cBhvr>
                                        <p:cTn id="7" dur="1000"/>
                                        <p:tgtEl>
                                          <p:spTgt spid="17413"/>
                                        </p:tgtEl>
                                      </p:cBhvr>
                                    </p:animEffect>
                                    <p:anim calcmode="lin" valueType="num">
                                      <p:cBhvr>
                                        <p:cTn id="8" dur="1000" fill="hold"/>
                                        <p:tgtEl>
                                          <p:spTgt spid="17413"/>
                                        </p:tgtEl>
                                        <p:attrNameLst>
                                          <p:attrName>ppt_x</p:attrName>
                                        </p:attrNameLst>
                                      </p:cBhvr>
                                      <p:tavLst>
                                        <p:tav tm="0">
                                          <p:val>
                                            <p:strVal val="#ppt_x"/>
                                          </p:val>
                                        </p:tav>
                                        <p:tav tm="100000">
                                          <p:val>
                                            <p:strVal val="#ppt_x"/>
                                          </p:val>
                                        </p:tav>
                                      </p:tavLst>
                                    </p:anim>
                                    <p:anim calcmode="lin" valueType="num">
                                      <p:cBhvr>
                                        <p:cTn id="9" dur="1000" fill="hold"/>
                                        <p:tgtEl>
                                          <p:spTgt spid="1741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1000"/>
                                        <p:tgtEl>
                                          <p:spTgt spid="52"/>
                                        </p:tgtEl>
                                      </p:cBhvr>
                                    </p:animEffect>
                                    <p:anim calcmode="lin" valueType="num">
                                      <p:cBhvr>
                                        <p:cTn id="20" dur="1000" fill="hold"/>
                                        <p:tgtEl>
                                          <p:spTgt spid="52"/>
                                        </p:tgtEl>
                                        <p:attrNameLst>
                                          <p:attrName>ppt_x</p:attrName>
                                        </p:attrNameLst>
                                      </p:cBhvr>
                                      <p:tavLst>
                                        <p:tav tm="0">
                                          <p:val>
                                            <p:strVal val="#ppt_x"/>
                                          </p:val>
                                        </p:tav>
                                        <p:tav tm="100000">
                                          <p:val>
                                            <p:strVal val="#ppt_x"/>
                                          </p:val>
                                        </p:tav>
                                      </p:tavLst>
                                    </p:anim>
                                    <p:anim calcmode="lin" valueType="num">
                                      <p:cBhvr>
                                        <p:cTn id="2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ppt_x"/>
                                          </p:val>
                                        </p:tav>
                                        <p:tav tm="100000">
                                          <p:val>
                                            <p:strVal val="#ppt_x"/>
                                          </p:val>
                                        </p:tav>
                                      </p:tavLst>
                                    </p:anim>
                                    <p:anim calcmode="lin" valueType="num">
                                      <p:cBhvr additive="base">
                                        <p:cTn id="37"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1000"/>
                                        <p:tgtEl>
                                          <p:spTgt spid="47"/>
                                        </p:tgtEl>
                                      </p:cBhvr>
                                    </p:animEffect>
                                    <p:anim calcmode="lin" valueType="num">
                                      <p:cBhvr>
                                        <p:cTn id="43" dur="1000" fill="hold"/>
                                        <p:tgtEl>
                                          <p:spTgt spid="47"/>
                                        </p:tgtEl>
                                        <p:attrNameLst>
                                          <p:attrName>ppt_x</p:attrName>
                                        </p:attrNameLst>
                                      </p:cBhvr>
                                      <p:tavLst>
                                        <p:tav tm="0">
                                          <p:val>
                                            <p:strVal val="#ppt_x"/>
                                          </p:val>
                                        </p:tav>
                                        <p:tav tm="100000">
                                          <p:val>
                                            <p:strVal val="#ppt_x"/>
                                          </p:val>
                                        </p:tav>
                                      </p:tavLst>
                                    </p:anim>
                                    <p:anim calcmode="lin" valueType="num">
                                      <p:cBhvr>
                                        <p:cTn id="44" dur="1000" fill="hold"/>
                                        <p:tgtEl>
                                          <p:spTgt spid="47"/>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childTnLst>
                          </p:cTn>
                        </p:par>
                        <p:par>
                          <p:cTn id="49" fill="hold" nodeType="afterGroup">
                            <p:stCondLst>
                              <p:cond delay="1500"/>
                            </p:stCondLst>
                            <p:childTnLst>
                              <p:par>
                                <p:cTn id="50" presetID="10" presetClass="entr" presetSubtype="0"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childTnLst>
                          </p:cTn>
                        </p:par>
                        <p:par>
                          <p:cTn id="53" fill="hold" nodeType="afterGroup">
                            <p:stCondLst>
                              <p:cond delay="2000"/>
                            </p:stCondLst>
                            <p:childTnLst>
                              <p:par>
                                <p:cTn id="54" presetID="10"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childTnLst>
                          </p:cTn>
                        </p:par>
                        <p:par>
                          <p:cTn id="65" fill="hold" nodeType="afterGroup">
                            <p:stCondLst>
                              <p:cond delay="500"/>
                            </p:stCondLst>
                            <p:childTnLst>
                              <p:par>
                                <p:cTn id="66" presetID="2" presetClass="entr" presetSubtype="4"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childTnLst>
                          </p:cTn>
                        </p:par>
                        <p:par>
                          <p:cTn id="70" fill="hold" nodeType="afterGroup">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500"/>
                                        <p:tgtEl>
                                          <p:spTgt spid="46"/>
                                        </p:tgtEl>
                                      </p:cBhvr>
                                    </p:animEffect>
                                  </p:childTnLst>
                                </p:cTn>
                              </p:par>
                            </p:childTnLst>
                          </p:cTn>
                        </p:par>
                        <p:par>
                          <p:cTn id="74" fill="hold" nodeType="afterGroup">
                            <p:stCondLst>
                              <p:cond delay="1500"/>
                            </p:stCondLst>
                            <p:childTnLst>
                              <p:par>
                                <p:cTn id="75" presetID="10" presetClass="entr" presetSubtype="0" fill="hold" nodeType="after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childTnLst>
                          </p:cTn>
                        </p:par>
                        <p:par>
                          <p:cTn id="78" fill="hold" nodeType="afterGroup">
                            <p:stCondLst>
                              <p:cond delay="2000"/>
                            </p:stCondLst>
                            <p:childTnLst>
                              <p:par>
                                <p:cTn id="79" presetID="30" presetClass="emph" presetSubtype="0" fill="hold" nodeType="afterEffect">
                                  <p:stCondLst>
                                    <p:cond delay="0"/>
                                  </p:stCondLst>
                                  <p:childTnLst>
                                    <p:animClr clrSpc="hsl" dir="cw">
                                      <p:cBhvr override="childStyle">
                                        <p:cTn id="80" dur="500" fill="hold"/>
                                        <p:tgtEl>
                                          <p:spTgt spid="50"/>
                                        </p:tgtEl>
                                        <p:attrNameLst>
                                          <p:attrName>style.color</p:attrName>
                                        </p:attrNameLst>
                                      </p:cBhvr>
                                      <p:by>
                                        <p:hsl h="0" s="12549" l="25098"/>
                                      </p:by>
                                    </p:animClr>
                                    <p:animClr clrSpc="hsl" dir="cw">
                                      <p:cBhvr>
                                        <p:cTn id="81" dur="500" fill="hold"/>
                                        <p:tgtEl>
                                          <p:spTgt spid="50"/>
                                        </p:tgtEl>
                                        <p:attrNameLst>
                                          <p:attrName>fillcolor</p:attrName>
                                        </p:attrNameLst>
                                      </p:cBhvr>
                                      <p:by>
                                        <p:hsl h="0" s="12549" l="25098"/>
                                      </p:by>
                                    </p:animClr>
                                    <p:animClr clrSpc="hsl" dir="cw">
                                      <p:cBhvr>
                                        <p:cTn id="82" dur="500" fill="hold"/>
                                        <p:tgtEl>
                                          <p:spTgt spid="50"/>
                                        </p:tgtEl>
                                        <p:attrNameLst>
                                          <p:attrName>stroke.color</p:attrName>
                                        </p:attrNameLst>
                                      </p:cBhvr>
                                      <p:by>
                                        <p:hsl h="0" s="12549" l="25098"/>
                                      </p:by>
                                    </p:animClr>
                                    <p:set>
                                      <p:cBhvr>
                                        <p:cTn id="83" dur="500" fill="hold"/>
                                        <p:tgtEl>
                                          <p:spTgt spid="50"/>
                                        </p:tgtEl>
                                        <p:attrNameLst>
                                          <p:attrName>fill.type</p:attrName>
                                        </p:attrNameLst>
                                      </p:cBhvr>
                                      <p:to>
                                        <p:strVal val="solid"/>
                                      </p:to>
                                    </p:set>
                                  </p:childTnLst>
                                </p:cTn>
                              </p:par>
                              <p:par>
                                <p:cTn id="84" presetID="30" presetClass="emph" presetSubtype="0" fill="hold" grpId="1" nodeType="withEffect">
                                  <p:stCondLst>
                                    <p:cond delay="0"/>
                                  </p:stCondLst>
                                  <p:childTnLst>
                                    <p:animClr clrSpc="hsl" dir="cw">
                                      <p:cBhvr override="childStyle">
                                        <p:cTn id="85" dur="500" fill="hold"/>
                                        <p:tgtEl>
                                          <p:spTgt spid="51"/>
                                        </p:tgtEl>
                                        <p:attrNameLst>
                                          <p:attrName>style.color</p:attrName>
                                        </p:attrNameLst>
                                      </p:cBhvr>
                                      <p:by>
                                        <p:hsl h="0" s="12549" l="25098"/>
                                      </p:by>
                                    </p:animClr>
                                    <p:animClr clrSpc="hsl" dir="cw">
                                      <p:cBhvr>
                                        <p:cTn id="86" dur="500" fill="hold"/>
                                        <p:tgtEl>
                                          <p:spTgt spid="51"/>
                                        </p:tgtEl>
                                        <p:attrNameLst>
                                          <p:attrName>fillcolor</p:attrName>
                                        </p:attrNameLst>
                                      </p:cBhvr>
                                      <p:by>
                                        <p:hsl h="0" s="12549" l="25098"/>
                                      </p:by>
                                    </p:animClr>
                                    <p:animClr clrSpc="hsl" dir="cw">
                                      <p:cBhvr>
                                        <p:cTn id="87" dur="500" fill="hold"/>
                                        <p:tgtEl>
                                          <p:spTgt spid="51"/>
                                        </p:tgtEl>
                                        <p:attrNameLst>
                                          <p:attrName>stroke.color</p:attrName>
                                        </p:attrNameLst>
                                      </p:cBhvr>
                                      <p:by>
                                        <p:hsl h="0" s="12549" l="25098"/>
                                      </p:by>
                                    </p:animClr>
                                    <p:set>
                                      <p:cBhvr>
                                        <p:cTn id="88" dur="500" fill="hold"/>
                                        <p:tgtEl>
                                          <p:spTgt spid="51"/>
                                        </p:tgtEl>
                                        <p:attrNameLst>
                                          <p:attrName>fill.type</p:attrName>
                                        </p:attrNameLst>
                                      </p:cBhvr>
                                      <p:to>
                                        <p:strVal val="solid"/>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nodeType="click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fade">
                                      <p:cBhvr>
                                        <p:cTn id="93" dur="500"/>
                                        <p:tgtEl>
                                          <p:spTgt spid="3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500"/>
                                        <p:tgtEl>
                                          <p:spTgt spid="77"/>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500" fill="hold"/>
                                        <p:tgtEl>
                                          <p:spTgt spid="55"/>
                                        </p:tgtEl>
                                        <p:attrNameLst>
                                          <p:attrName>ppt_x</p:attrName>
                                        </p:attrNameLst>
                                      </p:cBhvr>
                                      <p:tavLst>
                                        <p:tav tm="0">
                                          <p:val>
                                            <p:strVal val="#ppt_x"/>
                                          </p:val>
                                        </p:tav>
                                        <p:tav tm="100000">
                                          <p:val>
                                            <p:strVal val="#ppt_x"/>
                                          </p:val>
                                        </p:tav>
                                      </p:tavLst>
                                    </p:anim>
                                    <p:anim calcmode="lin" valueType="num">
                                      <p:cBhvr additive="base">
                                        <p:cTn id="10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fade">
                                      <p:cBhvr>
                                        <p:cTn id="107" dur="500"/>
                                        <p:tgtEl>
                                          <p:spTgt spid="5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500"/>
                                        <p:tgtEl>
                                          <p:spTgt spid="35"/>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nodeType="clickEffect">
                                  <p:stCondLst>
                                    <p:cond delay="0"/>
                                  </p:stCondLst>
                                  <p:childTnLst>
                                    <p:set>
                                      <p:cBhvr>
                                        <p:cTn id="116" dur="1" fill="hold">
                                          <p:stCondLst>
                                            <p:cond delay="0"/>
                                          </p:stCondLst>
                                        </p:cTn>
                                        <p:tgtEl>
                                          <p:spTgt spid="59"/>
                                        </p:tgtEl>
                                        <p:attrNameLst>
                                          <p:attrName>style.visibility</p:attrName>
                                        </p:attrNameLst>
                                      </p:cBhvr>
                                      <p:to>
                                        <p:strVal val="visible"/>
                                      </p:to>
                                    </p:set>
                                    <p:animEffect transition="in" filter="fade">
                                      <p:cBhvr>
                                        <p:cTn id="117" dur="500"/>
                                        <p:tgtEl>
                                          <p:spTgt spid="59"/>
                                        </p:tgtEl>
                                      </p:cBhvr>
                                    </p:animEffect>
                                  </p:childTnLst>
                                </p:cTn>
                              </p:par>
                            </p:childTnLst>
                          </p:cTn>
                        </p:par>
                        <p:par>
                          <p:cTn id="118" fill="hold" nodeType="afterGroup">
                            <p:stCondLst>
                              <p:cond delay="500"/>
                            </p:stCondLst>
                            <p:childTnLst>
                              <p:par>
                                <p:cTn id="119" presetID="10" presetClass="entr" presetSubtype="0" fill="hold" grpId="0" nodeType="afterEffect">
                                  <p:stCondLst>
                                    <p:cond delay="0"/>
                                  </p:stCondLst>
                                  <p:childTnLst>
                                    <p:set>
                                      <p:cBhvr>
                                        <p:cTn id="120" dur="1" fill="hold">
                                          <p:stCondLst>
                                            <p:cond delay="0"/>
                                          </p:stCondLst>
                                        </p:cTn>
                                        <p:tgtEl>
                                          <p:spTgt spid="54"/>
                                        </p:tgtEl>
                                        <p:attrNameLst>
                                          <p:attrName>style.visibility</p:attrName>
                                        </p:attrNameLst>
                                      </p:cBhvr>
                                      <p:to>
                                        <p:strVal val="visible"/>
                                      </p:to>
                                    </p:set>
                                    <p:animEffect transition="in" filter="fade">
                                      <p:cBhvr>
                                        <p:cTn id="121" dur="500"/>
                                        <p:tgtEl>
                                          <p:spTgt spid="54"/>
                                        </p:tgtEl>
                                      </p:cBhvr>
                                    </p:animEffect>
                                  </p:childTnLst>
                                </p:cTn>
                              </p:par>
                            </p:childTnLst>
                          </p:cTn>
                        </p:par>
                        <p:par>
                          <p:cTn id="122" fill="hold" nodeType="afterGroup">
                            <p:stCondLst>
                              <p:cond delay="1000"/>
                            </p:stCondLst>
                            <p:childTnLst>
                              <p:par>
                                <p:cTn id="123" presetID="10" presetClass="entr" presetSubtype="0"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500"/>
                                        <p:tgtEl>
                                          <p:spTgt spid="73"/>
                                        </p:tgtEl>
                                      </p:cBhvr>
                                    </p:animEffect>
                                  </p:childTnLst>
                                </p:cTn>
                              </p:par>
                            </p:childTnLst>
                          </p:cTn>
                        </p:par>
                        <p:par>
                          <p:cTn id="126" fill="hold" nodeType="afterGroup">
                            <p:stCondLst>
                              <p:cond delay="1500"/>
                            </p:stCondLst>
                            <p:childTnLst>
                              <p:par>
                                <p:cTn id="127" presetID="10" presetClass="entr" presetSubtype="0"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fade">
                                      <p:cBhvr>
                                        <p:cTn id="129" dur="500"/>
                                        <p:tgtEl>
                                          <p:spTgt spid="75"/>
                                        </p:tgtEl>
                                      </p:cBhvr>
                                    </p:animEffect>
                                  </p:childTnLst>
                                </p:cTn>
                              </p:par>
                            </p:childTnLst>
                          </p:cTn>
                        </p:par>
                        <p:par>
                          <p:cTn id="130" fill="hold" nodeType="afterGroup">
                            <p:stCondLst>
                              <p:cond delay="2000"/>
                            </p:stCondLst>
                            <p:childTnLst>
                              <p:par>
                                <p:cTn id="131" presetID="10" presetClass="entr" presetSubtype="0" fill="hold" grpId="0" nodeType="afterEffect">
                                  <p:stCondLst>
                                    <p:cond delay="0"/>
                                  </p:stCondLst>
                                  <p:childTnLst>
                                    <p:set>
                                      <p:cBhvr>
                                        <p:cTn id="132" dur="1" fill="hold">
                                          <p:stCondLst>
                                            <p:cond delay="0"/>
                                          </p:stCondLst>
                                        </p:cTn>
                                        <p:tgtEl>
                                          <p:spTgt spid="76"/>
                                        </p:tgtEl>
                                        <p:attrNameLst>
                                          <p:attrName>style.visibility</p:attrName>
                                        </p:attrNameLst>
                                      </p:cBhvr>
                                      <p:to>
                                        <p:strVal val="visible"/>
                                      </p:to>
                                    </p:set>
                                    <p:animEffect transition="in" filter="fade">
                                      <p:cBhvr>
                                        <p:cTn id="133" dur="500"/>
                                        <p:tgtEl>
                                          <p:spTgt spid="76"/>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57"/>
                                        </p:tgtEl>
                                        <p:attrNameLst>
                                          <p:attrName>style.visibility</p:attrName>
                                        </p:attrNameLst>
                                      </p:cBhvr>
                                      <p:to>
                                        <p:strVal val="visible"/>
                                      </p:to>
                                    </p:set>
                                    <p:anim calcmode="lin" valueType="num">
                                      <p:cBhvr additive="base">
                                        <p:cTn id="138" dur="500" fill="hold"/>
                                        <p:tgtEl>
                                          <p:spTgt spid="57"/>
                                        </p:tgtEl>
                                        <p:attrNameLst>
                                          <p:attrName>ppt_x</p:attrName>
                                        </p:attrNameLst>
                                      </p:cBhvr>
                                      <p:tavLst>
                                        <p:tav tm="0">
                                          <p:val>
                                            <p:strVal val="#ppt_x"/>
                                          </p:val>
                                        </p:tav>
                                        <p:tav tm="100000">
                                          <p:val>
                                            <p:strVal val="#ppt_x"/>
                                          </p:val>
                                        </p:tav>
                                      </p:tavLst>
                                    </p:anim>
                                    <p:anim calcmode="lin" valueType="num">
                                      <p:cBhvr additive="base">
                                        <p:cTn id="139"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40" fill="hold" nodeType="clickPar">
                      <p:stCondLst>
                        <p:cond delay="indefinite"/>
                      </p:stCondLst>
                      <p:childTnLst>
                        <p:par>
                          <p:cTn id="141" fill="hold" nodeType="withGroup">
                            <p:stCondLst>
                              <p:cond delay="0"/>
                            </p:stCondLst>
                            <p:childTnLst>
                              <p:par>
                                <p:cTn id="142" presetID="16" presetClass="entr" presetSubtype="21" fill="hold" nodeType="clickEffect">
                                  <p:stCondLst>
                                    <p:cond delay="0"/>
                                  </p:stCondLst>
                                  <p:childTnLst>
                                    <p:set>
                                      <p:cBhvr>
                                        <p:cTn id="143" dur="1" fill="hold">
                                          <p:stCondLst>
                                            <p:cond delay="0"/>
                                          </p:stCondLst>
                                        </p:cTn>
                                        <p:tgtEl>
                                          <p:spTgt spid="56"/>
                                        </p:tgtEl>
                                        <p:attrNameLst>
                                          <p:attrName>style.visibility</p:attrName>
                                        </p:attrNameLst>
                                      </p:cBhvr>
                                      <p:to>
                                        <p:strVal val="visible"/>
                                      </p:to>
                                    </p:set>
                                    <p:animEffect transition="in" filter="barn(inVertical)">
                                      <p:cBhvr>
                                        <p:cTn id="144" dur="500"/>
                                        <p:tgtEl>
                                          <p:spTgt spid="56"/>
                                        </p:tgtEl>
                                      </p:cBhvr>
                                    </p:animEffect>
                                  </p:childTnLst>
                                </p:cTn>
                              </p:par>
                            </p:childTnLst>
                          </p:cTn>
                        </p:par>
                        <p:par>
                          <p:cTn id="145" fill="hold" nodeType="afterGroup">
                            <p:stCondLst>
                              <p:cond delay="500"/>
                            </p:stCondLst>
                            <p:childTnLst>
                              <p:par>
                                <p:cTn id="146" presetID="16" presetClass="entr" presetSubtype="21" fill="hold" grpId="0" nodeType="afterEffect">
                                  <p:stCondLst>
                                    <p:cond delay="0"/>
                                  </p:stCondLst>
                                  <p:childTnLst>
                                    <p:set>
                                      <p:cBhvr>
                                        <p:cTn id="147" dur="1" fill="hold">
                                          <p:stCondLst>
                                            <p:cond delay="0"/>
                                          </p:stCondLst>
                                        </p:cTn>
                                        <p:tgtEl>
                                          <p:spTgt spid="58"/>
                                        </p:tgtEl>
                                        <p:attrNameLst>
                                          <p:attrName>style.visibility</p:attrName>
                                        </p:attrNameLst>
                                      </p:cBhvr>
                                      <p:to>
                                        <p:strVal val="visible"/>
                                      </p:to>
                                    </p:set>
                                    <p:animEffect transition="in" filter="barn(inVertical)">
                                      <p:cBhvr>
                                        <p:cTn id="148" dur="500"/>
                                        <p:tgtEl>
                                          <p:spTgt spid="58"/>
                                        </p:tgtEl>
                                      </p:cBhvr>
                                    </p:animEffect>
                                  </p:childTnLst>
                                </p:cTn>
                              </p:par>
                            </p:childTnLst>
                          </p:cTn>
                        </p:par>
                        <p:par>
                          <p:cTn id="149" fill="hold" nodeType="afterGroup">
                            <p:stCondLst>
                              <p:cond delay="1000"/>
                            </p:stCondLst>
                            <p:childTnLst>
                              <p:par>
                                <p:cTn id="150" presetID="16" presetClass="entr" presetSubtype="21" fill="hold" nodeType="afterEffect">
                                  <p:stCondLst>
                                    <p:cond delay="0"/>
                                  </p:stCondLst>
                                  <p:childTnLst>
                                    <p:set>
                                      <p:cBhvr>
                                        <p:cTn id="151" dur="1" fill="hold">
                                          <p:stCondLst>
                                            <p:cond delay="0"/>
                                          </p:stCondLst>
                                        </p:cTn>
                                        <p:tgtEl>
                                          <p:spTgt spid="74"/>
                                        </p:tgtEl>
                                        <p:attrNameLst>
                                          <p:attrName>style.visibility</p:attrName>
                                        </p:attrNameLst>
                                      </p:cBhvr>
                                      <p:to>
                                        <p:strVal val="visible"/>
                                      </p:to>
                                    </p:set>
                                    <p:animEffect transition="in" filter="barn(inVertical)">
                                      <p:cBhvr>
                                        <p:cTn id="152" dur="500"/>
                                        <p:tgtEl>
                                          <p:spTgt spid="74"/>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30" presetClass="emph" presetSubtype="0" fill="hold" nodeType="clickEffect">
                                  <p:stCondLst>
                                    <p:cond delay="0"/>
                                  </p:stCondLst>
                                  <p:childTnLst>
                                    <p:animClr clrSpc="hsl" dir="cw">
                                      <p:cBhvr override="childStyle">
                                        <p:cTn id="156" dur="500" fill="hold"/>
                                        <p:tgtEl>
                                          <p:spTgt spid="75"/>
                                        </p:tgtEl>
                                        <p:attrNameLst>
                                          <p:attrName>style.color</p:attrName>
                                        </p:attrNameLst>
                                      </p:cBhvr>
                                      <p:by>
                                        <p:hsl h="0" s="12549" l="25098"/>
                                      </p:by>
                                    </p:animClr>
                                    <p:animClr clrSpc="hsl" dir="cw">
                                      <p:cBhvr>
                                        <p:cTn id="157" dur="500" fill="hold"/>
                                        <p:tgtEl>
                                          <p:spTgt spid="75"/>
                                        </p:tgtEl>
                                        <p:attrNameLst>
                                          <p:attrName>fillcolor</p:attrName>
                                        </p:attrNameLst>
                                      </p:cBhvr>
                                      <p:by>
                                        <p:hsl h="0" s="12549" l="25098"/>
                                      </p:by>
                                    </p:animClr>
                                    <p:animClr clrSpc="hsl" dir="cw">
                                      <p:cBhvr>
                                        <p:cTn id="158" dur="500" fill="hold"/>
                                        <p:tgtEl>
                                          <p:spTgt spid="75"/>
                                        </p:tgtEl>
                                        <p:attrNameLst>
                                          <p:attrName>stroke.color</p:attrName>
                                        </p:attrNameLst>
                                      </p:cBhvr>
                                      <p:by>
                                        <p:hsl h="0" s="12549" l="25098"/>
                                      </p:by>
                                    </p:animClr>
                                    <p:set>
                                      <p:cBhvr>
                                        <p:cTn id="159" dur="500" fill="hold"/>
                                        <p:tgtEl>
                                          <p:spTgt spid="75"/>
                                        </p:tgtEl>
                                        <p:attrNameLst>
                                          <p:attrName>fill.type</p:attrName>
                                        </p:attrNameLst>
                                      </p:cBhvr>
                                      <p:to>
                                        <p:strVal val="solid"/>
                                      </p:to>
                                    </p:set>
                                  </p:childTnLst>
                                </p:cTn>
                              </p:par>
                              <p:par>
                                <p:cTn id="160" presetID="30" presetClass="emph" presetSubtype="0" fill="hold" grpId="1" nodeType="withEffect">
                                  <p:stCondLst>
                                    <p:cond delay="0"/>
                                  </p:stCondLst>
                                  <p:childTnLst>
                                    <p:animClr clrSpc="hsl" dir="cw">
                                      <p:cBhvr override="childStyle">
                                        <p:cTn id="161" dur="500" fill="hold"/>
                                        <p:tgtEl>
                                          <p:spTgt spid="76"/>
                                        </p:tgtEl>
                                        <p:attrNameLst>
                                          <p:attrName>style.color</p:attrName>
                                        </p:attrNameLst>
                                      </p:cBhvr>
                                      <p:by>
                                        <p:hsl h="0" s="12549" l="25098"/>
                                      </p:by>
                                    </p:animClr>
                                    <p:animClr clrSpc="hsl" dir="cw">
                                      <p:cBhvr>
                                        <p:cTn id="162" dur="500" fill="hold"/>
                                        <p:tgtEl>
                                          <p:spTgt spid="76"/>
                                        </p:tgtEl>
                                        <p:attrNameLst>
                                          <p:attrName>fillcolor</p:attrName>
                                        </p:attrNameLst>
                                      </p:cBhvr>
                                      <p:by>
                                        <p:hsl h="0" s="12549" l="25098"/>
                                      </p:by>
                                    </p:animClr>
                                    <p:animClr clrSpc="hsl" dir="cw">
                                      <p:cBhvr>
                                        <p:cTn id="163" dur="500" fill="hold"/>
                                        <p:tgtEl>
                                          <p:spTgt spid="76"/>
                                        </p:tgtEl>
                                        <p:attrNameLst>
                                          <p:attrName>stroke.color</p:attrName>
                                        </p:attrNameLst>
                                      </p:cBhvr>
                                      <p:by>
                                        <p:hsl h="0" s="12549" l="25098"/>
                                      </p:by>
                                    </p:animClr>
                                    <p:set>
                                      <p:cBhvr>
                                        <p:cTn id="164" dur="500" fill="hold"/>
                                        <p:tgtEl>
                                          <p:spTgt spid="76"/>
                                        </p:tgtEl>
                                        <p:attrNameLst>
                                          <p:attrName>fill.type</p:attrName>
                                        </p:attrNameLst>
                                      </p:cBhvr>
                                      <p:to>
                                        <p:strVal val="solid"/>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xit" presetSubtype="4" fill="hold" grpId="1" nodeType="clickEffect">
                                  <p:stCondLst>
                                    <p:cond delay="0"/>
                                  </p:stCondLst>
                                  <p:childTnLst>
                                    <p:anim calcmode="lin" valueType="num">
                                      <p:cBhvr additive="base">
                                        <p:cTn id="168" dur="500"/>
                                        <p:tgtEl>
                                          <p:spTgt spid="52"/>
                                        </p:tgtEl>
                                        <p:attrNameLst>
                                          <p:attrName>ppt_x</p:attrName>
                                        </p:attrNameLst>
                                      </p:cBhvr>
                                      <p:tavLst>
                                        <p:tav tm="0">
                                          <p:val>
                                            <p:strVal val="ppt_x"/>
                                          </p:val>
                                        </p:tav>
                                        <p:tav tm="100000">
                                          <p:val>
                                            <p:strVal val="ppt_x"/>
                                          </p:val>
                                        </p:tav>
                                      </p:tavLst>
                                    </p:anim>
                                    <p:anim calcmode="lin" valueType="num">
                                      <p:cBhvr additive="base">
                                        <p:cTn id="169" dur="500"/>
                                        <p:tgtEl>
                                          <p:spTgt spid="52"/>
                                        </p:tgtEl>
                                        <p:attrNameLst>
                                          <p:attrName>ppt_y</p:attrName>
                                        </p:attrNameLst>
                                      </p:cBhvr>
                                      <p:tavLst>
                                        <p:tav tm="0">
                                          <p:val>
                                            <p:strVal val="ppt_y"/>
                                          </p:val>
                                        </p:tav>
                                        <p:tav tm="100000">
                                          <p:val>
                                            <p:strVal val="1+ppt_h/2"/>
                                          </p:val>
                                        </p:tav>
                                      </p:tavLst>
                                    </p:anim>
                                    <p:set>
                                      <p:cBhvr>
                                        <p:cTn id="170" dur="1" fill="hold">
                                          <p:stCondLst>
                                            <p:cond delay="499"/>
                                          </p:stCondLst>
                                        </p:cTn>
                                        <p:tgtEl>
                                          <p:spTgt spid="52"/>
                                        </p:tgtEl>
                                        <p:attrNameLst>
                                          <p:attrName>style.visibility</p:attrName>
                                        </p:attrNameLst>
                                      </p:cBhvr>
                                      <p:to>
                                        <p:strVal val="hidden"/>
                                      </p:to>
                                    </p:set>
                                  </p:childTnLst>
                                </p:cTn>
                              </p:par>
                              <p:par>
                                <p:cTn id="171" presetID="2" presetClass="exit" presetSubtype="4" fill="hold" grpId="1" nodeType="withEffect">
                                  <p:stCondLst>
                                    <p:cond delay="0"/>
                                  </p:stCondLst>
                                  <p:childTnLst>
                                    <p:anim calcmode="lin" valueType="num">
                                      <p:cBhvr additive="base">
                                        <p:cTn id="172" dur="500"/>
                                        <p:tgtEl>
                                          <p:spTgt spid="39"/>
                                        </p:tgtEl>
                                        <p:attrNameLst>
                                          <p:attrName>ppt_x</p:attrName>
                                        </p:attrNameLst>
                                      </p:cBhvr>
                                      <p:tavLst>
                                        <p:tav tm="0">
                                          <p:val>
                                            <p:strVal val="ppt_x"/>
                                          </p:val>
                                        </p:tav>
                                        <p:tav tm="100000">
                                          <p:val>
                                            <p:strVal val="ppt_x"/>
                                          </p:val>
                                        </p:tav>
                                      </p:tavLst>
                                    </p:anim>
                                    <p:anim calcmode="lin" valueType="num">
                                      <p:cBhvr additive="base">
                                        <p:cTn id="173" dur="500"/>
                                        <p:tgtEl>
                                          <p:spTgt spid="39"/>
                                        </p:tgtEl>
                                        <p:attrNameLst>
                                          <p:attrName>ppt_y</p:attrName>
                                        </p:attrNameLst>
                                      </p:cBhvr>
                                      <p:tavLst>
                                        <p:tav tm="0">
                                          <p:val>
                                            <p:strVal val="ppt_y"/>
                                          </p:val>
                                        </p:tav>
                                        <p:tav tm="100000">
                                          <p:val>
                                            <p:strVal val="1+ppt_h/2"/>
                                          </p:val>
                                        </p:tav>
                                      </p:tavLst>
                                    </p:anim>
                                    <p:set>
                                      <p:cBhvr>
                                        <p:cTn id="174" dur="1" fill="hold">
                                          <p:stCondLst>
                                            <p:cond delay="499"/>
                                          </p:stCondLst>
                                        </p:cTn>
                                        <p:tgtEl>
                                          <p:spTgt spid="39"/>
                                        </p:tgtEl>
                                        <p:attrNameLst>
                                          <p:attrName>style.visibility</p:attrName>
                                        </p:attrNameLst>
                                      </p:cBhvr>
                                      <p:to>
                                        <p:strVal val="hidden"/>
                                      </p:to>
                                    </p:set>
                                  </p:childTnLst>
                                </p:cTn>
                              </p:par>
                              <p:par>
                                <p:cTn id="175" presetID="2" presetClass="exit" presetSubtype="4" fill="hold" grpId="1" nodeType="withEffect">
                                  <p:stCondLst>
                                    <p:cond delay="0"/>
                                  </p:stCondLst>
                                  <p:childTnLst>
                                    <p:anim calcmode="lin" valueType="num">
                                      <p:cBhvr additive="base">
                                        <p:cTn id="176" dur="500"/>
                                        <p:tgtEl>
                                          <p:spTgt spid="33"/>
                                        </p:tgtEl>
                                        <p:attrNameLst>
                                          <p:attrName>ppt_x</p:attrName>
                                        </p:attrNameLst>
                                      </p:cBhvr>
                                      <p:tavLst>
                                        <p:tav tm="0">
                                          <p:val>
                                            <p:strVal val="ppt_x"/>
                                          </p:val>
                                        </p:tav>
                                        <p:tav tm="100000">
                                          <p:val>
                                            <p:strVal val="ppt_x"/>
                                          </p:val>
                                        </p:tav>
                                      </p:tavLst>
                                    </p:anim>
                                    <p:anim calcmode="lin" valueType="num">
                                      <p:cBhvr additive="base">
                                        <p:cTn id="177" dur="500"/>
                                        <p:tgtEl>
                                          <p:spTgt spid="33"/>
                                        </p:tgtEl>
                                        <p:attrNameLst>
                                          <p:attrName>ppt_y</p:attrName>
                                        </p:attrNameLst>
                                      </p:cBhvr>
                                      <p:tavLst>
                                        <p:tav tm="0">
                                          <p:val>
                                            <p:strVal val="ppt_y"/>
                                          </p:val>
                                        </p:tav>
                                        <p:tav tm="100000">
                                          <p:val>
                                            <p:strVal val="1+ppt_h/2"/>
                                          </p:val>
                                        </p:tav>
                                      </p:tavLst>
                                    </p:anim>
                                    <p:set>
                                      <p:cBhvr>
                                        <p:cTn id="178" dur="1" fill="hold">
                                          <p:stCondLst>
                                            <p:cond delay="499"/>
                                          </p:stCondLst>
                                        </p:cTn>
                                        <p:tgtEl>
                                          <p:spTgt spid="33"/>
                                        </p:tgtEl>
                                        <p:attrNameLst>
                                          <p:attrName>style.visibility</p:attrName>
                                        </p:attrNameLst>
                                      </p:cBhvr>
                                      <p:to>
                                        <p:strVal val="hidden"/>
                                      </p:to>
                                    </p:set>
                                  </p:childTnLst>
                                </p:cTn>
                              </p:par>
                              <p:par>
                                <p:cTn id="179" presetID="2" presetClass="exit" presetSubtype="4" fill="hold" grpId="1" nodeType="withEffect">
                                  <p:stCondLst>
                                    <p:cond delay="0"/>
                                  </p:stCondLst>
                                  <p:childTnLst>
                                    <p:anim calcmode="lin" valueType="num">
                                      <p:cBhvr additive="base">
                                        <p:cTn id="180" dur="500"/>
                                        <p:tgtEl>
                                          <p:spTgt spid="43"/>
                                        </p:tgtEl>
                                        <p:attrNameLst>
                                          <p:attrName>ppt_x</p:attrName>
                                        </p:attrNameLst>
                                      </p:cBhvr>
                                      <p:tavLst>
                                        <p:tav tm="0">
                                          <p:val>
                                            <p:strVal val="ppt_x"/>
                                          </p:val>
                                        </p:tav>
                                        <p:tav tm="100000">
                                          <p:val>
                                            <p:strVal val="ppt_x"/>
                                          </p:val>
                                        </p:tav>
                                      </p:tavLst>
                                    </p:anim>
                                    <p:anim calcmode="lin" valueType="num">
                                      <p:cBhvr additive="base">
                                        <p:cTn id="181" dur="500"/>
                                        <p:tgtEl>
                                          <p:spTgt spid="43"/>
                                        </p:tgtEl>
                                        <p:attrNameLst>
                                          <p:attrName>ppt_y</p:attrName>
                                        </p:attrNameLst>
                                      </p:cBhvr>
                                      <p:tavLst>
                                        <p:tav tm="0">
                                          <p:val>
                                            <p:strVal val="ppt_y"/>
                                          </p:val>
                                        </p:tav>
                                        <p:tav tm="100000">
                                          <p:val>
                                            <p:strVal val="1+ppt_h/2"/>
                                          </p:val>
                                        </p:tav>
                                      </p:tavLst>
                                    </p:anim>
                                    <p:set>
                                      <p:cBhvr>
                                        <p:cTn id="182" dur="1" fill="hold">
                                          <p:stCondLst>
                                            <p:cond delay="499"/>
                                          </p:stCondLst>
                                        </p:cTn>
                                        <p:tgtEl>
                                          <p:spTgt spid="43"/>
                                        </p:tgtEl>
                                        <p:attrNameLst>
                                          <p:attrName>style.visibility</p:attrName>
                                        </p:attrNameLst>
                                      </p:cBhvr>
                                      <p:to>
                                        <p:strVal val="hidden"/>
                                      </p:to>
                                    </p:set>
                                  </p:childTnLst>
                                </p:cTn>
                              </p:par>
                              <p:par>
                                <p:cTn id="183" presetID="2" presetClass="exit" presetSubtype="4" fill="hold" nodeType="withEffect">
                                  <p:stCondLst>
                                    <p:cond delay="0"/>
                                  </p:stCondLst>
                                  <p:childTnLst>
                                    <p:anim calcmode="lin" valueType="num">
                                      <p:cBhvr additive="base">
                                        <p:cTn id="184" dur="500"/>
                                        <p:tgtEl>
                                          <p:spTgt spid="47"/>
                                        </p:tgtEl>
                                        <p:attrNameLst>
                                          <p:attrName>ppt_x</p:attrName>
                                        </p:attrNameLst>
                                      </p:cBhvr>
                                      <p:tavLst>
                                        <p:tav tm="0">
                                          <p:val>
                                            <p:strVal val="ppt_x"/>
                                          </p:val>
                                        </p:tav>
                                        <p:tav tm="100000">
                                          <p:val>
                                            <p:strVal val="ppt_x"/>
                                          </p:val>
                                        </p:tav>
                                      </p:tavLst>
                                    </p:anim>
                                    <p:anim calcmode="lin" valueType="num">
                                      <p:cBhvr additive="base">
                                        <p:cTn id="185" dur="500"/>
                                        <p:tgtEl>
                                          <p:spTgt spid="47"/>
                                        </p:tgtEl>
                                        <p:attrNameLst>
                                          <p:attrName>ppt_y</p:attrName>
                                        </p:attrNameLst>
                                      </p:cBhvr>
                                      <p:tavLst>
                                        <p:tav tm="0">
                                          <p:val>
                                            <p:strVal val="ppt_y"/>
                                          </p:val>
                                        </p:tav>
                                        <p:tav tm="100000">
                                          <p:val>
                                            <p:strVal val="1+ppt_h/2"/>
                                          </p:val>
                                        </p:tav>
                                      </p:tavLst>
                                    </p:anim>
                                    <p:set>
                                      <p:cBhvr>
                                        <p:cTn id="186" dur="1" fill="hold">
                                          <p:stCondLst>
                                            <p:cond delay="499"/>
                                          </p:stCondLst>
                                        </p:cTn>
                                        <p:tgtEl>
                                          <p:spTgt spid="47"/>
                                        </p:tgtEl>
                                        <p:attrNameLst>
                                          <p:attrName>style.visibility</p:attrName>
                                        </p:attrNameLst>
                                      </p:cBhvr>
                                      <p:to>
                                        <p:strVal val="hidden"/>
                                      </p:to>
                                    </p:set>
                                  </p:childTnLst>
                                </p:cTn>
                              </p:par>
                              <p:par>
                                <p:cTn id="187" presetID="2" presetClass="exit" presetSubtype="4" fill="hold" grpId="1" nodeType="withEffect">
                                  <p:stCondLst>
                                    <p:cond delay="0"/>
                                  </p:stCondLst>
                                  <p:childTnLst>
                                    <p:anim calcmode="lin" valueType="num">
                                      <p:cBhvr additive="base">
                                        <p:cTn id="188" dur="500"/>
                                        <p:tgtEl>
                                          <p:spTgt spid="36"/>
                                        </p:tgtEl>
                                        <p:attrNameLst>
                                          <p:attrName>ppt_x</p:attrName>
                                        </p:attrNameLst>
                                      </p:cBhvr>
                                      <p:tavLst>
                                        <p:tav tm="0">
                                          <p:val>
                                            <p:strVal val="ppt_x"/>
                                          </p:val>
                                        </p:tav>
                                        <p:tav tm="100000">
                                          <p:val>
                                            <p:strVal val="ppt_x"/>
                                          </p:val>
                                        </p:tav>
                                      </p:tavLst>
                                    </p:anim>
                                    <p:anim calcmode="lin" valueType="num">
                                      <p:cBhvr additive="base">
                                        <p:cTn id="189" dur="500"/>
                                        <p:tgtEl>
                                          <p:spTgt spid="36"/>
                                        </p:tgtEl>
                                        <p:attrNameLst>
                                          <p:attrName>ppt_y</p:attrName>
                                        </p:attrNameLst>
                                      </p:cBhvr>
                                      <p:tavLst>
                                        <p:tav tm="0">
                                          <p:val>
                                            <p:strVal val="ppt_y"/>
                                          </p:val>
                                        </p:tav>
                                        <p:tav tm="100000">
                                          <p:val>
                                            <p:strVal val="1+ppt_h/2"/>
                                          </p:val>
                                        </p:tav>
                                      </p:tavLst>
                                    </p:anim>
                                    <p:set>
                                      <p:cBhvr>
                                        <p:cTn id="190" dur="1" fill="hold">
                                          <p:stCondLst>
                                            <p:cond delay="499"/>
                                          </p:stCondLst>
                                        </p:cTn>
                                        <p:tgtEl>
                                          <p:spTgt spid="36"/>
                                        </p:tgtEl>
                                        <p:attrNameLst>
                                          <p:attrName>style.visibility</p:attrName>
                                        </p:attrNameLst>
                                      </p:cBhvr>
                                      <p:to>
                                        <p:strVal val="hidden"/>
                                      </p:to>
                                    </p:set>
                                  </p:childTnLst>
                                </p:cTn>
                              </p:par>
                              <p:par>
                                <p:cTn id="191" presetID="2" presetClass="exit" presetSubtype="4" fill="hold" nodeType="withEffect">
                                  <p:stCondLst>
                                    <p:cond delay="0"/>
                                  </p:stCondLst>
                                  <p:childTnLst>
                                    <p:anim calcmode="lin" valueType="num">
                                      <p:cBhvr additive="base">
                                        <p:cTn id="192" dur="500"/>
                                        <p:tgtEl>
                                          <p:spTgt spid="48"/>
                                        </p:tgtEl>
                                        <p:attrNameLst>
                                          <p:attrName>ppt_x</p:attrName>
                                        </p:attrNameLst>
                                      </p:cBhvr>
                                      <p:tavLst>
                                        <p:tav tm="0">
                                          <p:val>
                                            <p:strVal val="ppt_x"/>
                                          </p:val>
                                        </p:tav>
                                        <p:tav tm="100000">
                                          <p:val>
                                            <p:strVal val="ppt_x"/>
                                          </p:val>
                                        </p:tav>
                                      </p:tavLst>
                                    </p:anim>
                                    <p:anim calcmode="lin" valueType="num">
                                      <p:cBhvr additive="base">
                                        <p:cTn id="193" dur="500"/>
                                        <p:tgtEl>
                                          <p:spTgt spid="48"/>
                                        </p:tgtEl>
                                        <p:attrNameLst>
                                          <p:attrName>ppt_y</p:attrName>
                                        </p:attrNameLst>
                                      </p:cBhvr>
                                      <p:tavLst>
                                        <p:tav tm="0">
                                          <p:val>
                                            <p:strVal val="ppt_y"/>
                                          </p:val>
                                        </p:tav>
                                        <p:tav tm="100000">
                                          <p:val>
                                            <p:strVal val="1+ppt_h/2"/>
                                          </p:val>
                                        </p:tav>
                                      </p:tavLst>
                                    </p:anim>
                                    <p:set>
                                      <p:cBhvr>
                                        <p:cTn id="194" dur="1" fill="hold">
                                          <p:stCondLst>
                                            <p:cond delay="499"/>
                                          </p:stCondLst>
                                        </p:cTn>
                                        <p:tgtEl>
                                          <p:spTgt spid="48"/>
                                        </p:tgtEl>
                                        <p:attrNameLst>
                                          <p:attrName>style.visibility</p:attrName>
                                        </p:attrNameLst>
                                      </p:cBhvr>
                                      <p:to>
                                        <p:strVal val="hidden"/>
                                      </p:to>
                                    </p:set>
                                  </p:childTnLst>
                                </p:cTn>
                              </p:par>
                              <p:par>
                                <p:cTn id="195" presetID="2" presetClass="exit" presetSubtype="4" fill="hold" nodeType="withEffect">
                                  <p:stCondLst>
                                    <p:cond delay="0"/>
                                  </p:stCondLst>
                                  <p:childTnLst>
                                    <p:anim calcmode="lin" valueType="num">
                                      <p:cBhvr additive="base">
                                        <p:cTn id="196" dur="500"/>
                                        <p:tgtEl>
                                          <p:spTgt spid="50"/>
                                        </p:tgtEl>
                                        <p:attrNameLst>
                                          <p:attrName>ppt_x</p:attrName>
                                        </p:attrNameLst>
                                      </p:cBhvr>
                                      <p:tavLst>
                                        <p:tav tm="0">
                                          <p:val>
                                            <p:strVal val="ppt_x"/>
                                          </p:val>
                                        </p:tav>
                                        <p:tav tm="100000">
                                          <p:val>
                                            <p:strVal val="ppt_x"/>
                                          </p:val>
                                        </p:tav>
                                      </p:tavLst>
                                    </p:anim>
                                    <p:anim calcmode="lin" valueType="num">
                                      <p:cBhvr additive="base">
                                        <p:cTn id="197" dur="500"/>
                                        <p:tgtEl>
                                          <p:spTgt spid="50"/>
                                        </p:tgtEl>
                                        <p:attrNameLst>
                                          <p:attrName>ppt_y</p:attrName>
                                        </p:attrNameLst>
                                      </p:cBhvr>
                                      <p:tavLst>
                                        <p:tav tm="0">
                                          <p:val>
                                            <p:strVal val="ppt_y"/>
                                          </p:val>
                                        </p:tav>
                                        <p:tav tm="100000">
                                          <p:val>
                                            <p:strVal val="1+ppt_h/2"/>
                                          </p:val>
                                        </p:tav>
                                      </p:tavLst>
                                    </p:anim>
                                    <p:set>
                                      <p:cBhvr>
                                        <p:cTn id="198" dur="1" fill="hold">
                                          <p:stCondLst>
                                            <p:cond delay="499"/>
                                          </p:stCondLst>
                                        </p:cTn>
                                        <p:tgtEl>
                                          <p:spTgt spid="50"/>
                                        </p:tgtEl>
                                        <p:attrNameLst>
                                          <p:attrName>style.visibility</p:attrName>
                                        </p:attrNameLst>
                                      </p:cBhvr>
                                      <p:to>
                                        <p:strVal val="hidden"/>
                                      </p:to>
                                    </p:set>
                                  </p:childTnLst>
                                </p:cTn>
                              </p:par>
                              <p:par>
                                <p:cTn id="199" presetID="2" presetClass="exit" presetSubtype="4" fill="hold" grpId="2" nodeType="withEffect">
                                  <p:stCondLst>
                                    <p:cond delay="0"/>
                                  </p:stCondLst>
                                  <p:childTnLst>
                                    <p:anim calcmode="lin" valueType="num">
                                      <p:cBhvr additive="base">
                                        <p:cTn id="200" dur="500"/>
                                        <p:tgtEl>
                                          <p:spTgt spid="51"/>
                                        </p:tgtEl>
                                        <p:attrNameLst>
                                          <p:attrName>ppt_x</p:attrName>
                                        </p:attrNameLst>
                                      </p:cBhvr>
                                      <p:tavLst>
                                        <p:tav tm="0">
                                          <p:val>
                                            <p:strVal val="ppt_x"/>
                                          </p:val>
                                        </p:tav>
                                        <p:tav tm="100000">
                                          <p:val>
                                            <p:strVal val="ppt_x"/>
                                          </p:val>
                                        </p:tav>
                                      </p:tavLst>
                                    </p:anim>
                                    <p:anim calcmode="lin" valueType="num">
                                      <p:cBhvr additive="base">
                                        <p:cTn id="201" dur="500"/>
                                        <p:tgtEl>
                                          <p:spTgt spid="51"/>
                                        </p:tgtEl>
                                        <p:attrNameLst>
                                          <p:attrName>ppt_y</p:attrName>
                                        </p:attrNameLst>
                                      </p:cBhvr>
                                      <p:tavLst>
                                        <p:tav tm="0">
                                          <p:val>
                                            <p:strVal val="ppt_y"/>
                                          </p:val>
                                        </p:tav>
                                        <p:tav tm="100000">
                                          <p:val>
                                            <p:strVal val="1+ppt_h/2"/>
                                          </p:val>
                                        </p:tav>
                                      </p:tavLst>
                                    </p:anim>
                                    <p:set>
                                      <p:cBhvr>
                                        <p:cTn id="202" dur="1" fill="hold">
                                          <p:stCondLst>
                                            <p:cond delay="499"/>
                                          </p:stCondLst>
                                        </p:cTn>
                                        <p:tgtEl>
                                          <p:spTgt spid="51"/>
                                        </p:tgtEl>
                                        <p:attrNameLst>
                                          <p:attrName>style.visibility</p:attrName>
                                        </p:attrNameLst>
                                      </p:cBhvr>
                                      <p:to>
                                        <p:strVal val="hidden"/>
                                      </p:to>
                                    </p:set>
                                  </p:childTnLst>
                                </p:cTn>
                              </p:par>
                              <p:par>
                                <p:cTn id="203" presetID="2" presetClass="exit" presetSubtype="4" fill="hold" grpId="1" nodeType="withEffect">
                                  <p:stCondLst>
                                    <p:cond delay="0"/>
                                  </p:stCondLst>
                                  <p:childTnLst>
                                    <p:anim calcmode="lin" valueType="num">
                                      <p:cBhvr additive="base">
                                        <p:cTn id="204" dur="500"/>
                                        <p:tgtEl>
                                          <p:spTgt spid="45"/>
                                        </p:tgtEl>
                                        <p:attrNameLst>
                                          <p:attrName>ppt_x</p:attrName>
                                        </p:attrNameLst>
                                      </p:cBhvr>
                                      <p:tavLst>
                                        <p:tav tm="0">
                                          <p:val>
                                            <p:strVal val="ppt_x"/>
                                          </p:val>
                                        </p:tav>
                                        <p:tav tm="100000">
                                          <p:val>
                                            <p:strVal val="ppt_x"/>
                                          </p:val>
                                        </p:tav>
                                      </p:tavLst>
                                    </p:anim>
                                    <p:anim calcmode="lin" valueType="num">
                                      <p:cBhvr additive="base">
                                        <p:cTn id="205" dur="500"/>
                                        <p:tgtEl>
                                          <p:spTgt spid="45"/>
                                        </p:tgtEl>
                                        <p:attrNameLst>
                                          <p:attrName>ppt_y</p:attrName>
                                        </p:attrNameLst>
                                      </p:cBhvr>
                                      <p:tavLst>
                                        <p:tav tm="0">
                                          <p:val>
                                            <p:strVal val="ppt_y"/>
                                          </p:val>
                                        </p:tav>
                                        <p:tav tm="100000">
                                          <p:val>
                                            <p:strVal val="1+ppt_h/2"/>
                                          </p:val>
                                        </p:tav>
                                      </p:tavLst>
                                    </p:anim>
                                    <p:set>
                                      <p:cBhvr>
                                        <p:cTn id="206" dur="1" fill="hold">
                                          <p:stCondLst>
                                            <p:cond delay="499"/>
                                          </p:stCondLst>
                                        </p:cTn>
                                        <p:tgtEl>
                                          <p:spTgt spid="45"/>
                                        </p:tgtEl>
                                        <p:attrNameLst>
                                          <p:attrName>style.visibility</p:attrName>
                                        </p:attrNameLst>
                                      </p:cBhvr>
                                      <p:to>
                                        <p:strVal val="hidden"/>
                                      </p:to>
                                    </p:set>
                                  </p:childTnLst>
                                </p:cTn>
                              </p:par>
                              <p:par>
                                <p:cTn id="207" presetID="2" presetClass="exit" presetSubtype="4" fill="hold" nodeType="withEffect">
                                  <p:stCondLst>
                                    <p:cond delay="0"/>
                                  </p:stCondLst>
                                  <p:childTnLst>
                                    <p:anim calcmode="lin" valueType="num">
                                      <p:cBhvr additive="base">
                                        <p:cTn id="208" dur="500"/>
                                        <p:tgtEl>
                                          <p:spTgt spid="44"/>
                                        </p:tgtEl>
                                        <p:attrNameLst>
                                          <p:attrName>ppt_x</p:attrName>
                                        </p:attrNameLst>
                                      </p:cBhvr>
                                      <p:tavLst>
                                        <p:tav tm="0">
                                          <p:val>
                                            <p:strVal val="ppt_x"/>
                                          </p:val>
                                        </p:tav>
                                        <p:tav tm="100000">
                                          <p:val>
                                            <p:strVal val="ppt_x"/>
                                          </p:val>
                                        </p:tav>
                                      </p:tavLst>
                                    </p:anim>
                                    <p:anim calcmode="lin" valueType="num">
                                      <p:cBhvr additive="base">
                                        <p:cTn id="209" dur="500"/>
                                        <p:tgtEl>
                                          <p:spTgt spid="44"/>
                                        </p:tgtEl>
                                        <p:attrNameLst>
                                          <p:attrName>ppt_y</p:attrName>
                                        </p:attrNameLst>
                                      </p:cBhvr>
                                      <p:tavLst>
                                        <p:tav tm="0">
                                          <p:val>
                                            <p:strVal val="ppt_y"/>
                                          </p:val>
                                        </p:tav>
                                        <p:tav tm="100000">
                                          <p:val>
                                            <p:strVal val="1+ppt_h/2"/>
                                          </p:val>
                                        </p:tav>
                                      </p:tavLst>
                                    </p:anim>
                                    <p:set>
                                      <p:cBhvr>
                                        <p:cTn id="210" dur="1" fill="hold">
                                          <p:stCondLst>
                                            <p:cond delay="499"/>
                                          </p:stCondLst>
                                        </p:cTn>
                                        <p:tgtEl>
                                          <p:spTgt spid="44"/>
                                        </p:tgtEl>
                                        <p:attrNameLst>
                                          <p:attrName>style.visibility</p:attrName>
                                        </p:attrNameLst>
                                      </p:cBhvr>
                                      <p:to>
                                        <p:strVal val="hidden"/>
                                      </p:to>
                                    </p:set>
                                  </p:childTnLst>
                                </p:cTn>
                              </p:par>
                              <p:par>
                                <p:cTn id="211" presetID="2" presetClass="exit" presetSubtype="4" fill="hold" grpId="1" nodeType="withEffect">
                                  <p:stCondLst>
                                    <p:cond delay="0"/>
                                  </p:stCondLst>
                                  <p:childTnLst>
                                    <p:anim calcmode="lin" valueType="num">
                                      <p:cBhvr additive="base">
                                        <p:cTn id="212" dur="500"/>
                                        <p:tgtEl>
                                          <p:spTgt spid="46"/>
                                        </p:tgtEl>
                                        <p:attrNameLst>
                                          <p:attrName>ppt_x</p:attrName>
                                        </p:attrNameLst>
                                      </p:cBhvr>
                                      <p:tavLst>
                                        <p:tav tm="0">
                                          <p:val>
                                            <p:strVal val="ppt_x"/>
                                          </p:val>
                                        </p:tav>
                                        <p:tav tm="100000">
                                          <p:val>
                                            <p:strVal val="ppt_x"/>
                                          </p:val>
                                        </p:tav>
                                      </p:tavLst>
                                    </p:anim>
                                    <p:anim calcmode="lin" valueType="num">
                                      <p:cBhvr additive="base">
                                        <p:cTn id="213" dur="500"/>
                                        <p:tgtEl>
                                          <p:spTgt spid="46"/>
                                        </p:tgtEl>
                                        <p:attrNameLst>
                                          <p:attrName>ppt_y</p:attrName>
                                        </p:attrNameLst>
                                      </p:cBhvr>
                                      <p:tavLst>
                                        <p:tav tm="0">
                                          <p:val>
                                            <p:strVal val="ppt_y"/>
                                          </p:val>
                                        </p:tav>
                                        <p:tav tm="100000">
                                          <p:val>
                                            <p:strVal val="1+ppt_h/2"/>
                                          </p:val>
                                        </p:tav>
                                      </p:tavLst>
                                    </p:anim>
                                    <p:set>
                                      <p:cBhvr>
                                        <p:cTn id="214" dur="1" fill="hold">
                                          <p:stCondLst>
                                            <p:cond delay="499"/>
                                          </p:stCondLst>
                                        </p:cTn>
                                        <p:tgtEl>
                                          <p:spTgt spid="46"/>
                                        </p:tgtEl>
                                        <p:attrNameLst>
                                          <p:attrName>style.visibility</p:attrName>
                                        </p:attrNameLst>
                                      </p:cBhvr>
                                      <p:to>
                                        <p:strVal val="hidden"/>
                                      </p:to>
                                    </p:set>
                                  </p:childTnLst>
                                </p:cTn>
                              </p:par>
                              <p:par>
                                <p:cTn id="215" presetID="2" presetClass="exit" presetSubtype="4" fill="hold" nodeType="withEffect">
                                  <p:stCondLst>
                                    <p:cond delay="0"/>
                                  </p:stCondLst>
                                  <p:childTnLst>
                                    <p:anim calcmode="lin" valueType="num">
                                      <p:cBhvr additive="base">
                                        <p:cTn id="216" dur="500"/>
                                        <p:tgtEl>
                                          <p:spTgt spid="49"/>
                                        </p:tgtEl>
                                        <p:attrNameLst>
                                          <p:attrName>ppt_x</p:attrName>
                                        </p:attrNameLst>
                                      </p:cBhvr>
                                      <p:tavLst>
                                        <p:tav tm="0">
                                          <p:val>
                                            <p:strVal val="ppt_x"/>
                                          </p:val>
                                        </p:tav>
                                        <p:tav tm="100000">
                                          <p:val>
                                            <p:strVal val="ppt_x"/>
                                          </p:val>
                                        </p:tav>
                                      </p:tavLst>
                                    </p:anim>
                                    <p:anim calcmode="lin" valueType="num">
                                      <p:cBhvr additive="base">
                                        <p:cTn id="217" dur="500"/>
                                        <p:tgtEl>
                                          <p:spTgt spid="49"/>
                                        </p:tgtEl>
                                        <p:attrNameLst>
                                          <p:attrName>ppt_y</p:attrName>
                                        </p:attrNameLst>
                                      </p:cBhvr>
                                      <p:tavLst>
                                        <p:tav tm="0">
                                          <p:val>
                                            <p:strVal val="ppt_y"/>
                                          </p:val>
                                        </p:tav>
                                        <p:tav tm="100000">
                                          <p:val>
                                            <p:strVal val="1+ppt_h/2"/>
                                          </p:val>
                                        </p:tav>
                                      </p:tavLst>
                                    </p:anim>
                                    <p:set>
                                      <p:cBhvr>
                                        <p:cTn id="218" dur="1" fill="hold">
                                          <p:stCondLst>
                                            <p:cond delay="499"/>
                                          </p:stCondLst>
                                        </p:cTn>
                                        <p:tgtEl>
                                          <p:spTgt spid="49"/>
                                        </p:tgtEl>
                                        <p:attrNameLst>
                                          <p:attrName>style.visibility</p:attrName>
                                        </p:attrNameLst>
                                      </p:cBhvr>
                                      <p:to>
                                        <p:strVal val="hidden"/>
                                      </p:to>
                                    </p:set>
                                  </p:childTnLst>
                                </p:cTn>
                              </p:par>
                              <p:par>
                                <p:cTn id="219" presetID="2" presetClass="exit" presetSubtype="4" fill="hold" nodeType="withEffect">
                                  <p:stCondLst>
                                    <p:cond delay="0"/>
                                  </p:stCondLst>
                                  <p:childTnLst>
                                    <p:anim calcmode="lin" valueType="num">
                                      <p:cBhvr additive="base">
                                        <p:cTn id="220" dur="500"/>
                                        <p:tgtEl>
                                          <p:spTgt spid="37"/>
                                        </p:tgtEl>
                                        <p:attrNameLst>
                                          <p:attrName>ppt_x</p:attrName>
                                        </p:attrNameLst>
                                      </p:cBhvr>
                                      <p:tavLst>
                                        <p:tav tm="0">
                                          <p:val>
                                            <p:strVal val="ppt_x"/>
                                          </p:val>
                                        </p:tav>
                                        <p:tav tm="100000">
                                          <p:val>
                                            <p:strVal val="ppt_x"/>
                                          </p:val>
                                        </p:tav>
                                      </p:tavLst>
                                    </p:anim>
                                    <p:anim calcmode="lin" valueType="num">
                                      <p:cBhvr additive="base">
                                        <p:cTn id="221" dur="500"/>
                                        <p:tgtEl>
                                          <p:spTgt spid="37"/>
                                        </p:tgtEl>
                                        <p:attrNameLst>
                                          <p:attrName>ppt_y</p:attrName>
                                        </p:attrNameLst>
                                      </p:cBhvr>
                                      <p:tavLst>
                                        <p:tav tm="0">
                                          <p:val>
                                            <p:strVal val="ppt_y"/>
                                          </p:val>
                                        </p:tav>
                                        <p:tav tm="100000">
                                          <p:val>
                                            <p:strVal val="1+ppt_h/2"/>
                                          </p:val>
                                        </p:tav>
                                      </p:tavLst>
                                    </p:anim>
                                    <p:set>
                                      <p:cBhvr>
                                        <p:cTn id="222" dur="1" fill="hold">
                                          <p:stCondLst>
                                            <p:cond delay="499"/>
                                          </p:stCondLst>
                                        </p:cTn>
                                        <p:tgtEl>
                                          <p:spTgt spid="37"/>
                                        </p:tgtEl>
                                        <p:attrNameLst>
                                          <p:attrName>style.visibility</p:attrName>
                                        </p:attrNameLst>
                                      </p:cBhvr>
                                      <p:to>
                                        <p:strVal val="hidden"/>
                                      </p:to>
                                    </p:se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22" presetClass="entr" presetSubtype="4" fill="hold" grpId="0" nodeType="clickEffect">
                                  <p:stCondLst>
                                    <p:cond delay="0"/>
                                  </p:stCondLst>
                                  <p:childTnLst>
                                    <p:set>
                                      <p:cBhvr>
                                        <p:cTn id="226" dur="1" fill="hold">
                                          <p:stCondLst>
                                            <p:cond delay="0"/>
                                          </p:stCondLst>
                                        </p:cTn>
                                        <p:tgtEl>
                                          <p:spTgt spid="42"/>
                                        </p:tgtEl>
                                        <p:attrNameLst>
                                          <p:attrName>style.visibility</p:attrName>
                                        </p:attrNameLst>
                                      </p:cBhvr>
                                      <p:to>
                                        <p:strVal val="visible"/>
                                      </p:to>
                                    </p:set>
                                    <p:animEffect transition="in" filter="wipe(down)">
                                      <p:cBhvr>
                                        <p:cTn id="227" dur="500"/>
                                        <p:tgtEl>
                                          <p:spTgt spid="42"/>
                                        </p:tgtEl>
                                      </p:cBhvr>
                                    </p:animEffect>
                                  </p:childTnLst>
                                </p:cTn>
                              </p:par>
                              <p:par>
                                <p:cTn id="228" presetID="22" presetClass="entr" presetSubtype="4" fill="hold" grpId="0" nodeType="withEffect">
                                  <p:stCondLst>
                                    <p:cond delay="0"/>
                                  </p:stCondLst>
                                  <p:childTnLst>
                                    <p:set>
                                      <p:cBhvr>
                                        <p:cTn id="229" dur="1" fill="hold">
                                          <p:stCondLst>
                                            <p:cond delay="0"/>
                                          </p:stCondLst>
                                        </p:cTn>
                                        <p:tgtEl>
                                          <p:spTgt spid="38"/>
                                        </p:tgtEl>
                                        <p:attrNameLst>
                                          <p:attrName>style.visibility</p:attrName>
                                        </p:attrNameLst>
                                      </p:cBhvr>
                                      <p:to>
                                        <p:strVal val="visible"/>
                                      </p:to>
                                    </p:set>
                                    <p:animEffect transition="in" filter="wipe(down)">
                                      <p:cBhvr>
                                        <p:cTn id="230" dur="500"/>
                                        <p:tgtEl>
                                          <p:spTgt spid="38"/>
                                        </p:tgtEl>
                                      </p:cBhvr>
                                    </p:animEffect>
                                  </p:childTnLst>
                                </p:cTn>
                              </p:par>
                              <p:par>
                                <p:cTn id="231" presetID="22" presetClass="entr" presetSubtype="4" fill="hold" grpId="0" nodeType="withEffect">
                                  <p:stCondLst>
                                    <p:cond delay="0"/>
                                  </p:stCondLst>
                                  <p:childTnLst>
                                    <p:set>
                                      <p:cBhvr>
                                        <p:cTn id="232" dur="1" fill="hold">
                                          <p:stCondLst>
                                            <p:cond delay="0"/>
                                          </p:stCondLst>
                                        </p:cTn>
                                        <p:tgtEl>
                                          <p:spTgt spid="40"/>
                                        </p:tgtEl>
                                        <p:attrNameLst>
                                          <p:attrName>style.visibility</p:attrName>
                                        </p:attrNameLst>
                                      </p:cBhvr>
                                      <p:to>
                                        <p:strVal val="visible"/>
                                      </p:to>
                                    </p:set>
                                    <p:animEffect transition="in" filter="wipe(down)">
                                      <p:cBhvr>
                                        <p:cTn id="233" dur="500"/>
                                        <p:tgtEl>
                                          <p:spTgt spid="40"/>
                                        </p:tgtEl>
                                      </p:cBhvr>
                                    </p:animEffect>
                                  </p:childTnLst>
                                </p:cTn>
                              </p:par>
                              <p:par>
                                <p:cTn id="234" presetID="22" presetClass="entr" presetSubtype="4" fill="hold" grpId="0" nodeType="withEffect">
                                  <p:stCondLst>
                                    <p:cond delay="0"/>
                                  </p:stCondLst>
                                  <p:childTnLst>
                                    <p:set>
                                      <p:cBhvr>
                                        <p:cTn id="235" dur="1" fill="hold">
                                          <p:stCondLst>
                                            <p:cond delay="0"/>
                                          </p:stCondLst>
                                        </p:cTn>
                                        <p:tgtEl>
                                          <p:spTgt spid="41"/>
                                        </p:tgtEl>
                                        <p:attrNameLst>
                                          <p:attrName>style.visibility</p:attrName>
                                        </p:attrNameLst>
                                      </p:cBhvr>
                                      <p:to>
                                        <p:strVal val="visible"/>
                                      </p:to>
                                    </p:set>
                                    <p:animEffect transition="in" filter="wipe(down)">
                                      <p:cBhvr>
                                        <p:cTn id="23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8" grpId="0"/>
      <p:bldP spid="33" grpId="0" animBg="1"/>
      <p:bldP spid="33" grpId="1" animBg="1"/>
      <p:bldP spid="36" grpId="0" animBg="1"/>
      <p:bldP spid="36" grpId="1" animBg="1"/>
      <p:bldP spid="39" grpId="0" animBg="1"/>
      <p:bldP spid="39" grpId="1" animBg="1"/>
      <p:bldP spid="43" grpId="0"/>
      <p:bldP spid="43" grpId="1"/>
      <p:bldP spid="45" grpId="0"/>
      <p:bldP spid="45" grpId="1"/>
      <p:bldP spid="46" grpId="0" animBg="1"/>
      <p:bldP spid="46" grpId="1" animBg="1"/>
      <p:bldP spid="51" grpId="0" animBg="1"/>
      <p:bldP spid="51" grpId="1" animBg="1"/>
      <p:bldP spid="51" grpId="2" animBg="1"/>
      <p:bldP spid="52" grpId="0" animBg="1"/>
      <p:bldP spid="52" grpId="1" animBg="1"/>
      <p:bldP spid="53" grpId="0" animBg="1"/>
      <p:bldP spid="54" grpId="0" animBg="1"/>
      <p:bldP spid="55" grpId="0" animBg="1"/>
      <p:bldP spid="57" grpId="0"/>
      <p:bldP spid="58" grpId="0" animBg="1"/>
      <p:bldP spid="76" grpId="0" animBg="1"/>
      <p:bldP spid="76" grpId="1" animBg="1"/>
      <p:bldP spid="77" grpId="0" animBg="1"/>
      <p:bldP spid="35" grpId="0"/>
      <p:bldP spid="38" grpId="0"/>
      <p:bldP spid="40" grpId="0"/>
      <p:bldP spid="41" grpId="0"/>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Text Box 9"/>
          <p:cNvSpPr txBox="1">
            <a:spLocks noChangeArrowheads="1"/>
          </p:cNvSpPr>
          <p:nvPr/>
        </p:nvSpPr>
        <p:spPr bwMode="auto">
          <a:xfrm>
            <a:off x="0" y="1403350"/>
            <a:ext cx="891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FF0000"/>
                </a:solidFill>
                <a:latin typeface="Times New Roman" panose="02020603050405020304" pitchFamily="18" charset="0"/>
                <a:cs typeface="Times New Roman" panose="02020603050405020304" pitchFamily="18" charset="0"/>
              </a:rPr>
              <a:t>Câu 1: Kể 2 công việc trong cuộc sống được tuần tự theo các bước?</a:t>
            </a:r>
          </a:p>
        </p:txBody>
      </p:sp>
      <p:sp>
        <p:nvSpPr>
          <p:cNvPr id="22531" name="TextBox 23"/>
          <p:cNvSpPr txBox="1">
            <a:spLocks noChangeArrowheads="1"/>
          </p:cNvSpPr>
          <p:nvPr/>
        </p:nvSpPr>
        <p:spPr bwMode="auto">
          <a:xfrm>
            <a:off x="71438" y="728663"/>
            <a:ext cx="8105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2060"/>
                </a:solidFill>
                <a:latin typeface="Times New Roman" panose="02020603050405020304" pitchFamily="18" charset="0"/>
                <a:cs typeface="Times New Roman" panose="02020603050405020304" pitchFamily="18" charset="0"/>
              </a:rPr>
              <a:t>LUYỆN TẬP</a:t>
            </a:r>
          </a:p>
        </p:txBody>
      </p:sp>
      <p:sp>
        <p:nvSpPr>
          <p:cNvPr id="16" name="Rounded Rectangle 15"/>
          <p:cNvSpPr/>
          <p:nvPr/>
        </p:nvSpPr>
        <p:spPr bwMode="auto">
          <a:xfrm>
            <a:off x="152400" y="0"/>
            <a:ext cx="8763000" cy="715963"/>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endParaRPr lang="en-US" sz="2800">
              <a:latin typeface="Times New Roman" pitchFamily="18" charset="0"/>
              <a:cs typeface="Times New Roman" pitchFamily="18" charset="0"/>
            </a:endParaRPr>
          </a:p>
        </p:txBody>
      </p:sp>
      <p:sp>
        <p:nvSpPr>
          <p:cNvPr id="22533" name="TextBox 23"/>
          <p:cNvSpPr txBox="1">
            <a:spLocks noChangeArrowheads="1"/>
          </p:cNvSpPr>
          <p:nvPr/>
        </p:nvSpPr>
        <p:spPr bwMode="auto">
          <a:xfrm>
            <a:off x="468313" y="11113"/>
            <a:ext cx="8105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2060"/>
                </a:solidFill>
                <a:latin typeface="Times New Roman" panose="02020603050405020304" pitchFamily="18" charset="0"/>
                <a:cs typeface="Times New Roman" panose="02020603050405020304" pitchFamily="18" charset="0"/>
              </a:rPr>
              <a:t>Bài 16: CÁC CẤU TRÚC ĐIỀU KHIỂN (t1)</a:t>
            </a:r>
          </a:p>
        </p:txBody>
      </p:sp>
      <p:sp>
        <p:nvSpPr>
          <p:cNvPr id="14" name="Text Box 9"/>
          <p:cNvSpPr txBox="1">
            <a:spLocks noChangeArrowheads="1"/>
          </p:cNvSpPr>
          <p:nvPr/>
        </p:nvSpPr>
        <p:spPr bwMode="auto">
          <a:xfrm>
            <a:off x="0" y="1824038"/>
            <a:ext cx="891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FF0000"/>
                </a:solidFill>
                <a:latin typeface="Times New Roman" panose="02020603050405020304" pitchFamily="18" charset="0"/>
                <a:cs typeface="Times New Roman" panose="02020603050405020304" pitchFamily="18" charset="0"/>
              </a:rPr>
              <a:t>Câu 2: “Nếu học giỏi em sẽ được mẹ thưởng” có chứa cấu trúc nào?</a:t>
            </a:r>
          </a:p>
          <a:p>
            <a:r>
              <a:rPr lang="en-US" altLang="en-US" sz="2000" b="1">
                <a:solidFill>
                  <a:srgbClr val="FF0000"/>
                </a:solidFill>
                <a:latin typeface="Times New Roman" panose="02020603050405020304" pitchFamily="18" charset="0"/>
                <a:cs typeface="Times New Roman" panose="02020603050405020304" pitchFamily="18" charset="0"/>
              </a:rPr>
              <a:t>Hãy mô tả câu này bằng sơ đồ khối?</a:t>
            </a:r>
          </a:p>
        </p:txBody>
      </p:sp>
      <p:pic>
        <p:nvPicPr>
          <p:cNvPr id="22535" name="Picture 4"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V="1">
            <a:off x="7795419" y="1385094"/>
            <a:ext cx="80645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15" descr="ALRMCLO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9213" y="1111250"/>
            <a:ext cx="10080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90</a:t>
            </a:r>
          </a:p>
        </p:txBody>
      </p:sp>
      <p:sp>
        <p:nvSpPr>
          <p:cNvPr id="114"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89</a:t>
            </a:r>
          </a:p>
        </p:txBody>
      </p:sp>
      <p:sp>
        <p:nvSpPr>
          <p:cNvPr id="115"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88</a:t>
            </a:r>
          </a:p>
        </p:txBody>
      </p:sp>
      <p:sp>
        <p:nvSpPr>
          <p:cNvPr id="116"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87</a:t>
            </a:r>
          </a:p>
        </p:txBody>
      </p:sp>
      <p:sp>
        <p:nvSpPr>
          <p:cNvPr id="117"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86</a:t>
            </a:r>
          </a:p>
        </p:txBody>
      </p:sp>
      <p:sp>
        <p:nvSpPr>
          <p:cNvPr id="118"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85</a:t>
            </a:r>
          </a:p>
        </p:txBody>
      </p:sp>
      <p:sp>
        <p:nvSpPr>
          <p:cNvPr id="119"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84</a:t>
            </a:r>
          </a:p>
        </p:txBody>
      </p:sp>
      <p:sp>
        <p:nvSpPr>
          <p:cNvPr id="120"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83</a:t>
            </a:r>
          </a:p>
        </p:txBody>
      </p:sp>
      <p:sp>
        <p:nvSpPr>
          <p:cNvPr id="121"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82</a:t>
            </a:r>
          </a:p>
        </p:txBody>
      </p:sp>
      <p:sp>
        <p:nvSpPr>
          <p:cNvPr id="122"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81</a:t>
            </a:r>
          </a:p>
        </p:txBody>
      </p:sp>
      <p:sp>
        <p:nvSpPr>
          <p:cNvPr id="123"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80</a:t>
            </a:r>
          </a:p>
        </p:txBody>
      </p:sp>
      <p:sp>
        <p:nvSpPr>
          <p:cNvPr id="124"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79</a:t>
            </a:r>
          </a:p>
        </p:txBody>
      </p:sp>
      <p:sp>
        <p:nvSpPr>
          <p:cNvPr id="125"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78</a:t>
            </a:r>
          </a:p>
        </p:txBody>
      </p:sp>
      <p:sp>
        <p:nvSpPr>
          <p:cNvPr id="126"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77</a:t>
            </a:r>
          </a:p>
        </p:txBody>
      </p:sp>
      <p:sp>
        <p:nvSpPr>
          <p:cNvPr id="127"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76</a:t>
            </a:r>
          </a:p>
        </p:txBody>
      </p:sp>
      <p:sp>
        <p:nvSpPr>
          <p:cNvPr id="128"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75</a:t>
            </a:r>
          </a:p>
        </p:txBody>
      </p:sp>
      <p:sp>
        <p:nvSpPr>
          <p:cNvPr id="129"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74</a:t>
            </a:r>
          </a:p>
        </p:txBody>
      </p:sp>
      <p:sp>
        <p:nvSpPr>
          <p:cNvPr id="130"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73</a:t>
            </a:r>
          </a:p>
        </p:txBody>
      </p:sp>
      <p:sp>
        <p:nvSpPr>
          <p:cNvPr id="131"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72</a:t>
            </a:r>
          </a:p>
        </p:txBody>
      </p:sp>
      <p:sp>
        <p:nvSpPr>
          <p:cNvPr id="132"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71</a:t>
            </a:r>
          </a:p>
        </p:txBody>
      </p:sp>
      <p:sp>
        <p:nvSpPr>
          <p:cNvPr id="133"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70</a:t>
            </a:r>
          </a:p>
        </p:txBody>
      </p:sp>
      <p:sp>
        <p:nvSpPr>
          <p:cNvPr id="134"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69</a:t>
            </a:r>
          </a:p>
        </p:txBody>
      </p:sp>
      <p:sp>
        <p:nvSpPr>
          <p:cNvPr id="135"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68</a:t>
            </a:r>
          </a:p>
        </p:txBody>
      </p:sp>
      <p:sp>
        <p:nvSpPr>
          <p:cNvPr id="136"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67</a:t>
            </a:r>
          </a:p>
        </p:txBody>
      </p:sp>
      <p:sp>
        <p:nvSpPr>
          <p:cNvPr id="137"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66</a:t>
            </a:r>
          </a:p>
        </p:txBody>
      </p:sp>
      <p:sp>
        <p:nvSpPr>
          <p:cNvPr id="138"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65</a:t>
            </a:r>
          </a:p>
        </p:txBody>
      </p:sp>
      <p:sp>
        <p:nvSpPr>
          <p:cNvPr id="139"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64</a:t>
            </a:r>
          </a:p>
        </p:txBody>
      </p:sp>
      <p:sp>
        <p:nvSpPr>
          <p:cNvPr id="140"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63</a:t>
            </a:r>
          </a:p>
        </p:txBody>
      </p:sp>
      <p:sp>
        <p:nvSpPr>
          <p:cNvPr id="141"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62</a:t>
            </a:r>
          </a:p>
        </p:txBody>
      </p:sp>
      <p:sp>
        <p:nvSpPr>
          <p:cNvPr id="142"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61</a:t>
            </a:r>
          </a:p>
        </p:txBody>
      </p:sp>
      <p:sp>
        <p:nvSpPr>
          <p:cNvPr id="143"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60</a:t>
            </a:r>
          </a:p>
        </p:txBody>
      </p:sp>
      <p:sp>
        <p:nvSpPr>
          <p:cNvPr id="144"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59</a:t>
            </a:r>
          </a:p>
        </p:txBody>
      </p:sp>
      <p:sp>
        <p:nvSpPr>
          <p:cNvPr id="145"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58</a:t>
            </a:r>
          </a:p>
        </p:txBody>
      </p:sp>
      <p:sp>
        <p:nvSpPr>
          <p:cNvPr id="146"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57</a:t>
            </a:r>
          </a:p>
        </p:txBody>
      </p:sp>
      <p:sp>
        <p:nvSpPr>
          <p:cNvPr id="147"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56</a:t>
            </a:r>
          </a:p>
        </p:txBody>
      </p:sp>
      <p:sp>
        <p:nvSpPr>
          <p:cNvPr id="148"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55</a:t>
            </a:r>
          </a:p>
        </p:txBody>
      </p:sp>
      <p:sp>
        <p:nvSpPr>
          <p:cNvPr id="149"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54</a:t>
            </a:r>
          </a:p>
        </p:txBody>
      </p:sp>
      <p:sp>
        <p:nvSpPr>
          <p:cNvPr id="150"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53</a:t>
            </a:r>
          </a:p>
        </p:txBody>
      </p:sp>
      <p:sp>
        <p:nvSpPr>
          <p:cNvPr id="151"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52</a:t>
            </a:r>
          </a:p>
        </p:txBody>
      </p:sp>
      <p:sp>
        <p:nvSpPr>
          <p:cNvPr id="152"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51</a:t>
            </a:r>
          </a:p>
        </p:txBody>
      </p:sp>
      <p:sp>
        <p:nvSpPr>
          <p:cNvPr id="153"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50</a:t>
            </a:r>
          </a:p>
        </p:txBody>
      </p:sp>
      <p:sp>
        <p:nvSpPr>
          <p:cNvPr id="154"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49</a:t>
            </a:r>
          </a:p>
        </p:txBody>
      </p:sp>
      <p:sp>
        <p:nvSpPr>
          <p:cNvPr id="155"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48</a:t>
            </a:r>
          </a:p>
        </p:txBody>
      </p:sp>
      <p:sp>
        <p:nvSpPr>
          <p:cNvPr id="156"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47</a:t>
            </a:r>
          </a:p>
        </p:txBody>
      </p:sp>
      <p:sp>
        <p:nvSpPr>
          <p:cNvPr id="157"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46</a:t>
            </a:r>
          </a:p>
        </p:txBody>
      </p:sp>
      <p:sp>
        <p:nvSpPr>
          <p:cNvPr id="158"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45</a:t>
            </a:r>
          </a:p>
        </p:txBody>
      </p:sp>
      <p:sp>
        <p:nvSpPr>
          <p:cNvPr id="159"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44</a:t>
            </a:r>
          </a:p>
        </p:txBody>
      </p:sp>
      <p:sp>
        <p:nvSpPr>
          <p:cNvPr id="160"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43</a:t>
            </a:r>
          </a:p>
        </p:txBody>
      </p:sp>
      <p:sp>
        <p:nvSpPr>
          <p:cNvPr id="161"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42</a:t>
            </a:r>
          </a:p>
        </p:txBody>
      </p:sp>
      <p:sp>
        <p:nvSpPr>
          <p:cNvPr id="162"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41</a:t>
            </a:r>
          </a:p>
        </p:txBody>
      </p:sp>
      <p:sp>
        <p:nvSpPr>
          <p:cNvPr id="163"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40</a:t>
            </a:r>
          </a:p>
        </p:txBody>
      </p:sp>
      <p:sp>
        <p:nvSpPr>
          <p:cNvPr id="164"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39</a:t>
            </a:r>
          </a:p>
        </p:txBody>
      </p:sp>
      <p:sp>
        <p:nvSpPr>
          <p:cNvPr id="165"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38</a:t>
            </a:r>
          </a:p>
        </p:txBody>
      </p:sp>
      <p:sp>
        <p:nvSpPr>
          <p:cNvPr id="166"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37</a:t>
            </a:r>
          </a:p>
        </p:txBody>
      </p:sp>
      <p:sp>
        <p:nvSpPr>
          <p:cNvPr id="167"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36</a:t>
            </a:r>
          </a:p>
        </p:txBody>
      </p:sp>
      <p:sp>
        <p:nvSpPr>
          <p:cNvPr id="168"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35</a:t>
            </a:r>
          </a:p>
        </p:txBody>
      </p:sp>
      <p:sp>
        <p:nvSpPr>
          <p:cNvPr id="169"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34</a:t>
            </a:r>
          </a:p>
        </p:txBody>
      </p:sp>
      <p:sp>
        <p:nvSpPr>
          <p:cNvPr id="170"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33</a:t>
            </a:r>
          </a:p>
        </p:txBody>
      </p:sp>
      <p:sp>
        <p:nvSpPr>
          <p:cNvPr id="171"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32</a:t>
            </a:r>
          </a:p>
        </p:txBody>
      </p:sp>
      <p:sp>
        <p:nvSpPr>
          <p:cNvPr id="172"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31</a:t>
            </a:r>
          </a:p>
        </p:txBody>
      </p:sp>
      <p:sp>
        <p:nvSpPr>
          <p:cNvPr id="173"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30</a:t>
            </a:r>
          </a:p>
        </p:txBody>
      </p:sp>
      <p:sp>
        <p:nvSpPr>
          <p:cNvPr id="174"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29</a:t>
            </a:r>
          </a:p>
        </p:txBody>
      </p:sp>
      <p:sp>
        <p:nvSpPr>
          <p:cNvPr id="175"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28</a:t>
            </a:r>
          </a:p>
        </p:txBody>
      </p:sp>
      <p:sp>
        <p:nvSpPr>
          <p:cNvPr id="176"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27</a:t>
            </a:r>
          </a:p>
        </p:txBody>
      </p:sp>
      <p:sp>
        <p:nvSpPr>
          <p:cNvPr id="177"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26</a:t>
            </a:r>
          </a:p>
        </p:txBody>
      </p:sp>
      <p:sp>
        <p:nvSpPr>
          <p:cNvPr id="178"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25</a:t>
            </a:r>
          </a:p>
        </p:txBody>
      </p:sp>
      <p:sp>
        <p:nvSpPr>
          <p:cNvPr id="179"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24</a:t>
            </a:r>
          </a:p>
        </p:txBody>
      </p:sp>
      <p:sp>
        <p:nvSpPr>
          <p:cNvPr id="180"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23</a:t>
            </a:r>
          </a:p>
        </p:txBody>
      </p:sp>
      <p:sp>
        <p:nvSpPr>
          <p:cNvPr id="181"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22</a:t>
            </a:r>
          </a:p>
        </p:txBody>
      </p:sp>
      <p:sp>
        <p:nvSpPr>
          <p:cNvPr id="182"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21</a:t>
            </a:r>
          </a:p>
        </p:txBody>
      </p:sp>
      <p:sp>
        <p:nvSpPr>
          <p:cNvPr id="183"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20</a:t>
            </a:r>
          </a:p>
        </p:txBody>
      </p:sp>
      <p:sp>
        <p:nvSpPr>
          <p:cNvPr id="184"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19</a:t>
            </a:r>
          </a:p>
        </p:txBody>
      </p:sp>
      <p:sp>
        <p:nvSpPr>
          <p:cNvPr id="185"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18</a:t>
            </a:r>
          </a:p>
        </p:txBody>
      </p:sp>
      <p:sp>
        <p:nvSpPr>
          <p:cNvPr id="186"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17</a:t>
            </a:r>
          </a:p>
        </p:txBody>
      </p:sp>
      <p:sp>
        <p:nvSpPr>
          <p:cNvPr id="187"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16</a:t>
            </a:r>
          </a:p>
        </p:txBody>
      </p:sp>
      <p:sp>
        <p:nvSpPr>
          <p:cNvPr id="188"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15</a:t>
            </a:r>
          </a:p>
        </p:txBody>
      </p:sp>
      <p:sp>
        <p:nvSpPr>
          <p:cNvPr id="189"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14</a:t>
            </a:r>
          </a:p>
        </p:txBody>
      </p:sp>
      <p:sp>
        <p:nvSpPr>
          <p:cNvPr id="190"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13</a:t>
            </a:r>
          </a:p>
        </p:txBody>
      </p:sp>
      <p:sp>
        <p:nvSpPr>
          <p:cNvPr id="191"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12</a:t>
            </a:r>
          </a:p>
        </p:txBody>
      </p:sp>
      <p:sp>
        <p:nvSpPr>
          <p:cNvPr id="192"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11</a:t>
            </a:r>
          </a:p>
        </p:txBody>
      </p:sp>
      <p:sp>
        <p:nvSpPr>
          <p:cNvPr id="193"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10</a:t>
            </a:r>
          </a:p>
        </p:txBody>
      </p:sp>
      <p:sp>
        <p:nvSpPr>
          <p:cNvPr id="194"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9</a:t>
            </a:r>
          </a:p>
        </p:txBody>
      </p:sp>
      <p:sp>
        <p:nvSpPr>
          <p:cNvPr id="195"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8</a:t>
            </a:r>
          </a:p>
        </p:txBody>
      </p:sp>
      <p:sp>
        <p:nvSpPr>
          <p:cNvPr id="196"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7</a:t>
            </a:r>
          </a:p>
        </p:txBody>
      </p:sp>
      <p:sp>
        <p:nvSpPr>
          <p:cNvPr id="197"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6</a:t>
            </a:r>
          </a:p>
        </p:txBody>
      </p:sp>
      <p:sp>
        <p:nvSpPr>
          <p:cNvPr id="198"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a:t>
            </a:r>
          </a:p>
        </p:txBody>
      </p:sp>
      <p:sp>
        <p:nvSpPr>
          <p:cNvPr id="199"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a:t>
            </a:r>
          </a:p>
        </p:txBody>
      </p:sp>
      <p:sp>
        <p:nvSpPr>
          <p:cNvPr id="200"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a:t>
            </a:r>
          </a:p>
        </p:txBody>
      </p:sp>
      <p:sp>
        <p:nvSpPr>
          <p:cNvPr id="201"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a:t>
            </a:r>
          </a:p>
        </p:txBody>
      </p:sp>
      <p:sp>
        <p:nvSpPr>
          <p:cNvPr id="202"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a:t>
            </a:r>
          </a:p>
        </p:txBody>
      </p:sp>
      <p:sp>
        <p:nvSpPr>
          <p:cNvPr id="203" name="Oval 176"/>
          <p:cNvSpPr>
            <a:spLocks noChangeArrowheads="1"/>
          </p:cNvSpPr>
          <p:nvPr/>
        </p:nvSpPr>
        <p:spPr bwMode="auto">
          <a:xfrm>
            <a:off x="7902575" y="14922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a:defRPr/>
            </a:pPr>
            <a:r>
              <a:rPr lang="en-US" sz="2800" dirty="0">
                <a:solidFill>
                  <a:srgbClr val="DC2608"/>
                </a:solidFill>
                <a:latin typeface=".VnBlack" pitchFamily="34" charset="0"/>
              </a:rPr>
              <a:t>0</a:t>
            </a:r>
          </a:p>
        </p:txBody>
      </p:sp>
      <p:sp>
        <p:nvSpPr>
          <p:cNvPr id="22628" name="Text Box 97"/>
          <p:cNvSpPr txBox="1">
            <a:spLocks noChangeArrowheads="1"/>
          </p:cNvSpPr>
          <p:nvPr/>
        </p:nvSpPr>
        <p:spPr bwMode="auto">
          <a:xfrm>
            <a:off x="7669213" y="795338"/>
            <a:ext cx="1143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a:solidFill>
                  <a:srgbClr val="FF0000"/>
                </a:solidFill>
                <a:latin typeface="Times New Roman" panose="02020603050405020304" pitchFamily="18" charset="0"/>
                <a:cs typeface="Times New Roman" panose="02020603050405020304" pitchFamily="18" charset="0"/>
              </a:rPr>
              <a:t>90 GIÂY</a:t>
            </a:r>
          </a:p>
        </p:txBody>
      </p:sp>
      <p:sp>
        <p:nvSpPr>
          <p:cNvPr id="220" name="Rounded Rectangle 219"/>
          <p:cNvSpPr/>
          <p:nvPr/>
        </p:nvSpPr>
        <p:spPr>
          <a:xfrm>
            <a:off x="685800" y="2971800"/>
            <a:ext cx="38100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Lấy kem đánh răng vào bàn chải</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21" name="Down Arrow 220"/>
          <p:cNvSpPr/>
          <p:nvPr/>
        </p:nvSpPr>
        <p:spPr>
          <a:xfrm>
            <a:off x="2463800" y="3505200"/>
            <a:ext cx="88900" cy="374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222" name="Down Arrow 221"/>
          <p:cNvSpPr/>
          <p:nvPr/>
        </p:nvSpPr>
        <p:spPr>
          <a:xfrm>
            <a:off x="2501900" y="4413250"/>
            <a:ext cx="88900" cy="376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223" name="Rounded Rectangle 222"/>
          <p:cNvSpPr/>
          <p:nvPr/>
        </p:nvSpPr>
        <p:spPr>
          <a:xfrm>
            <a:off x="733425" y="3870325"/>
            <a:ext cx="3783013"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Lấy một cốc nước</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24" name="Rounded Rectangle 223"/>
          <p:cNvSpPr/>
          <p:nvPr/>
        </p:nvSpPr>
        <p:spPr>
          <a:xfrm>
            <a:off x="733425" y="4795838"/>
            <a:ext cx="3870325"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Đánh răng và súc miệng cho đến khi miệng sạch</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25" name="Rounded Rectangle 224"/>
          <p:cNvSpPr/>
          <p:nvPr/>
        </p:nvSpPr>
        <p:spPr>
          <a:xfrm>
            <a:off x="5389563" y="2976563"/>
            <a:ext cx="31242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Lấy gạo vào nồi</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26" name="Down Arrow 225"/>
          <p:cNvSpPr/>
          <p:nvPr/>
        </p:nvSpPr>
        <p:spPr>
          <a:xfrm>
            <a:off x="6913563" y="3509963"/>
            <a:ext cx="71437" cy="374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latin typeface="Times New Roman" panose="02020603050405020304" pitchFamily="18" charset="0"/>
              <a:cs typeface="Times New Roman" panose="02020603050405020304" pitchFamily="18" charset="0"/>
            </a:endParaRPr>
          </a:p>
        </p:txBody>
      </p:sp>
      <p:sp>
        <p:nvSpPr>
          <p:cNvPr id="227" name="Down Arrow 226"/>
          <p:cNvSpPr/>
          <p:nvPr/>
        </p:nvSpPr>
        <p:spPr>
          <a:xfrm>
            <a:off x="6951663" y="4418013"/>
            <a:ext cx="71437" cy="376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latin typeface="Times New Roman" panose="02020603050405020304" pitchFamily="18" charset="0"/>
              <a:cs typeface="Times New Roman" panose="02020603050405020304" pitchFamily="18" charset="0"/>
            </a:endParaRPr>
          </a:p>
        </p:txBody>
      </p:sp>
      <p:sp>
        <p:nvSpPr>
          <p:cNvPr id="228" name="Rounded Rectangle 227"/>
          <p:cNvSpPr/>
          <p:nvPr/>
        </p:nvSpPr>
        <p:spPr>
          <a:xfrm>
            <a:off x="5437188" y="3875088"/>
            <a:ext cx="3100387"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Vo gạo</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29" name="Rounded Rectangle 228"/>
          <p:cNvSpPr/>
          <p:nvPr/>
        </p:nvSpPr>
        <p:spPr>
          <a:xfrm>
            <a:off x="5437188" y="4800600"/>
            <a:ext cx="3173412"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Bắt cơm lên bếp nấu đến chín</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04" name="Down Arrow 203"/>
          <p:cNvSpPr/>
          <p:nvPr/>
        </p:nvSpPr>
        <p:spPr>
          <a:xfrm>
            <a:off x="6057900" y="2590800"/>
            <a:ext cx="152400" cy="374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205" name="Rounded Rectangle 204"/>
          <p:cNvSpPr/>
          <p:nvPr/>
        </p:nvSpPr>
        <p:spPr>
          <a:xfrm>
            <a:off x="2568575" y="4921250"/>
            <a:ext cx="2362200" cy="6238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Em được mẹ thưởng</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06" name="Flowchart: Decision 205"/>
          <p:cNvSpPr/>
          <p:nvPr/>
        </p:nvSpPr>
        <p:spPr>
          <a:xfrm>
            <a:off x="4762500" y="2960688"/>
            <a:ext cx="2743200" cy="1385887"/>
          </a:xfrm>
          <a:prstGeom prst="flowChartDecisi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Em học giỏi</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07" name="Rounded Rectangle 206"/>
          <p:cNvSpPr/>
          <p:nvPr/>
        </p:nvSpPr>
        <p:spPr>
          <a:xfrm>
            <a:off x="3721100" y="3186113"/>
            <a:ext cx="990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ĐÚNG</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208" name="Elbow Connector 207"/>
          <p:cNvCxnSpPr/>
          <p:nvPr/>
        </p:nvCxnSpPr>
        <p:spPr>
          <a:xfrm>
            <a:off x="3733800" y="5562600"/>
            <a:ext cx="2322513" cy="576263"/>
          </a:xfrm>
          <a:prstGeom prst="bentConnector3">
            <a:avLst>
              <a:gd name="adj1" fmla="val 777"/>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09" name="Rounded Rectangle 208"/>
          <p:cNvSpPr/>
          <p:nvPr/>
        </p:nvSpPr>
        <p:spPr>
          <a:xfrm>
            <a:off x="6048375" y="4625975"/>
            <a:ext cx="990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SAI</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210" name="Elbow Connector 209"/>
          <p:cNvCxnSpPr>
            <a:stCxn id="206" idx="1"/>
          </p:cNvCxnSpPr>
          <p:nvPr/>
        </p:nvCxnSpPr>
        <p:spPr>
          <a:xfrm rot="10800000" flipV="1">
            <a:off x="3719513" y="3654425"/>
            <a:ext cx="1042987" cy="1250950"/>
          </a:xfrm>
          <a:prstGeom prst="bentConnector2">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1" name="Down Arrow 210"/>
          <p:cNvSpPr/>
          <p:nvPr/>
        </p:nvSpPr>
        <p:spPr>
          <a:xfrm>
            <a:off x="6057900" y="4346575"/>
            <a:ext cx="152400" cy="2206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212" name="Rounded Rectangular Callout 211"/>
          <p:cNvSpPr/>
          <p:nvPr/>
        </p:nvSpPr>
        <p:spPr>
          <a:xfrm>
            <a:off x="406400" y="2601913"/>
            <a:ext cx="2667000" cy="1273175"/>
          </a:xfrm>
          <a:prstGeom prst="wedgeRoundRectCallout">
            <a:avLst>
              <a:gd name="adj1" fmla="val 70358"/>
              <a:gd name="adj2" fmla="val 53258"/>
              <a:gd name="adj3" fmla="val 16667"/>
            </a:avLst>
          </a:prstGeom>
          <a:gradFill flip="none" rotWithShape="1">
            <a:gsLst>
              <a:gs pos="39000">
                <a:schemeClr val="accent4">
                  <a:lumMod val="0"/>
                  <a:lumOff val="100000"/>
                </a:schemeClr>
              </a:gs>
              <a:gs pos="92000">
                <a:schemeClr val="bg2">
                  <a:lumMod val="75000"/>
                </a:schemeClr>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213" name="Text Box 9"/>
          <p:cNvSpPr txBox="1">
            <a:spLocks noChangeArrowheads="1"/>
          </p:cNvSpPr>
          <p:nvPr/>
        </p:nvSpPr>
        <p:spPr bwMode="auto">
          <a:xfrm>
            <a:off x="468313" y="2854325"/>
            <a:ext cx="2390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sz="2000" b="1">
                <a:solidFill>
                  <a:schemeClr val="accent5">
                    <a:lumMod val="25000"/>
                  </a:schemeClr>
                </a:solidFill>
                <a:latin typeface="Times New Roman" panose="02020603050405020304" pitchFamily="18" charset="0"/>
                <a:cs typeface="Times New Roman" panose="02020603050405020304" pitchFamily="18" charset="0"/>
              </a:rPr>
              <a:t>Cấu trúc rẽ nhánh dạng thiếu</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8441">
                                            <p:txEl>
                                              <p:pRg st="0" end="0"/>
                                            </p:txEl>
                                          </p:spTgt>
                                        </p:tgtEl>
                                        <p:attrNameLst>
                                          <p:attrName>style.visibility</p:attrName>
                                        </p:attrNameLst>
                                      </p:cBhvr>
                                      <p:to>
                                        <p:strVal val="visible"/>
                                      </p:to>
                                    </p:set>
                                    <p:animEffect transition="in" filter="diamond(in)">
                                      <p:cBhvr>
                                        <p:cTn id="7" dur="2000"/>
                                        <p:tgtEl>
                                          <p:spTgt spid="18441">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diamond(in)">
                                      <p:cBhvr>
                                        <p:cTn id="10" dur="2000"/>
                                        <p:tgtEl>
                                          <p:spTgt spid="14">
                                            <p:txEl>
                                              <p:pRg st="0" end="0"/>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diamond(in)">
                                      <p:cBhvr>
                                        <p:cTn id="13" dur="2000"/>
                                        <p:tgtEl>
                                          <p:spTgt spid="14">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grpId="1" nodeType="clickEffect">
                                  <p:stCondLst>
                                    <p:cond delay="0"/>
                                  </p:stCondLst>
                                  <p:childTnLst>
                                    <p:animEffect transition="out" filter="fade">
                                      <p:cBhvr>
                                        <p:cTn id="17" dur="500"/>
                                        <p:tgtEl>
                                          <p:spTgt spid="14">
                                            <p:txEl>
                                              <p:pRg st="0" end="0"/>
                                            </p:txEl>
                                          </p:spTgt>
                                        </p:tgtEl>
                                      </p:cBhvr>
                                    </p:animEffect>
                                    <p:set>
                                      <p:cBhvr>
                                        <p:cTn id="18" dur="1" fill="hold">
                                          <p:stCondLst>
                                            <p:cond delay="499"/>
                                          </p:stCondLst>
                                        </p:cTn>
                                        <p:tgtEl>
                                          <p:spTgt spid="14">
                                            <p:txEl>
                                              <p:pRg st="0" end="0"/>
                                            </p:txEl>
                                          </p:spTgt>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4">
                                            <p:txEl>
                                              <p:pRg st="1" end="1"/>
                                            </p:txEl>
                                          </p:spTgt>
                                        </p:tgtEl>
                                      </p:cBhvr>
                                    </p:animEffect>
                                    <p:set>
                                      <p:cBhvr>
                                        <p:cTn id="21" dur="1" fill="hold">
                                          <p:stCondLst>
                                            <p:cond delay="499"/>
                                          </p:stCondLst>
                                        </p:cTn>
                                        <p:tgtEl>
                                          <p:spTgt spid="14">
                                            <p:txEl>
                                              <p:pRg st="1" end="1"/>
                                            </p:txEl>
                                          </p:spTgt>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20"/>
                                        </p:tgtEl>
                                        <p:attrNameLst>
                                          <p:attrName>style.visibility</p:attrName>
                                        </p:attrNameLst>
                                      </p:cBhvr>
                                      <p:to>
                                        <p:strVal val="visible"/>
                                      </p:to>
                                    </p:set>
                                    <p:anim calcmode="lin" valueType="num">
                                      <p:cBhvr additive="base">
                                        <p:cTn id="26" dur="500" fill="hold"/>
                                        <p:tgtEl>
                                          <p:spTgt spid="220"/>
                                        </p:tgtEl>
                                        <p:attrNameLst>
                                          <p:attrName>ppt_x</p:attrName>
                                        </p:attrNameLst>
                                      </p:cBhvr>
                                      <p:tavLst>
                                        <p:tav tm="0">
                                          <p:val>
                                            <p:strVal val="#ppt_x"/>
                                          </p:val>
                                        </p:tav>
                                        <p:tav tm="100000">
                                          <p:val>
                                            <p:strVal val="#ppt_x"/>
                                          </p:val>
                                        </p:tav>
                                      </p:tavLst>
                                    </p:anim>
                                    <p:anim calcmode="lin" valueType="num">
                                      <p:cBhvr additive="base">
                                        <p:cTn id="27" dur="500" fill="hold"/>
                                        <p:tgtEl>
                                          <p:spTgt spid="22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21"/>
                                        </p:tgtEl>
                                        <p:attrNameLst>
                                          <p:attrName>style.visibility</p:attrName>
                                        </p:attrNameLst>
                                      </p:cBhvr>
                                      <p:to>
                                        <p:strVal val="visible"/>
                                      </p:to>
                                    </p:set>
                                    <p:anim calcmode="lin" valueType="num">
                                      <p:cBhvr additive="base">
                                        <p:cTn id="30" dur="500" fill="hold"/>
                                        <p:tgtEl>
                                          <p:spTgt spid="221"/>
                                        </p:tgtEl>
                                        <p:attrNameLst>
                                          <p:attrName>ppt_x</p:attrName>
                                        </p:attrNameLst>
                                      </p:cBhvr>
                                      <p:tavLst>
                                        <p:tav tm="0">
                                          <p:val>
                                            <p:strVal val="#ppt_x"/>
                                          </p:val>
                                        </p:tav>
                                        <p:tav tm="100000">
                                          <p:val>
                                            <p:strVal val="#ppt_x"/>
                                          </p:val>
                                        </p:tav>
                                      </p:tavLst>
                                    </p:anim>
                                    <p:anim calcmode="lin" valueType="num">
                                      <p:cBhvr additive="base">
                                        <p:cTn id="31" dur="500" fill="hold"/>
                                        <p:tgtEl>
                                          <p:spTgt spid="22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22"/>
                                        </p:tgtEl>
                                        <p:attrNameLst>
                                          <p:attrName>style.visibility</p:attrName>
                                        </p:attrNameLst>
                                      </p:cBhvr>
                                      <p:to>
                                        <p:strVal val="visible"/>
                                      </p:to>
                                    </p:set>
                                    <p:anim calcmode="lin" valueType="num">
                                      <p:cBhvr additive="base">
                                        <p:cTn id="34" dur="500" fill="hold"/>
                                        <p:tgtEl>
                                          <p:spTgt spid="222"/>
                                        </p:tgtEl>
                                        <p:attrNameLst>
                                          <p:attrName>ppt_x</p:attrName>
                                        </p:attrNameLst>
                                      </p:cBhvr>
                                      <p:tavLst>
                                        <p:tav tm="0">
                                          <p:val>
                                            <p:strVal val="#ppt_x"/>
                                          </p:val>
                                        </p:tav>
                                        <p:tav tm="100000">
                                          <p:val>
                                            <p:strVal val="#ppt_x"/>
                                          </p:val>
                                        </p:tav>
                                      </p:tavLst>
                                    </p:anim>
                                    <p:anim calcmode="lin" valueType="num">
                                      <p:cBhvr additive="base">
                                        <p:cTn id="35" dur="500" fill="hold"/>
                                        <p:tgtEl>
                                          <p:spTgt spid="22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23"/>
                                        </p:tgtEl>
                                        <p:attrNameLst>
                                          <p:attrName>style.visibility</p:attrName>
                                        </p:attrNameLst>
                                      </p:cBhvr>
                                      <p:to>
                                        <p:strVal val="visible"/>
                                      </p:to>
                                    </p:set>
                                    <p:anim calcmode="lin" valueType="num">
                                      <p:cBhvr additive="base">
                                        <p:cTn id="38" dur="500" fill="hold"/>
                                        <p:tgtEl>
                                          <p:spTgt spid="223"/>
                                        </p:tgtEl>
                                        <p:attrNameLst>
                                          <p:attrName>ppt_x</p:attrName>
                                        </p:attrNameLst>
                                      </p:cBhvr>
                                      <p:tavLst>
                                        <p:tav tm="0">
                                          <p:val>
                                            <p:strVal val="#ppt_x"/>
                                          </p:val>
                                        </p:tav>
                                        <p:tav tm="100000">
                                          <p:val>
                                            <p:strVal val="#ppt_x"/>
                                          </p:val>
                                        </p:tav>
                                      </p:tavLst>
                                    </p:anim>
                                    <p:anim calcmode="lin" valueType="num">
                                      <p:cBhvr additive="base">
                                        <p:cTn id="39" dur="500" fill="hold"/>
                                        <p:tgtEl>
                                          <p:spTgt spid="22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24"/>
                                        </p:tgtEl>
                                        <p:attrNameLst>
                                          <p:attrName>style.visibility</p:attrName>
                                        </p:attrNameLst>
                                      </p:cBhvr>
                                      <p:to>
                                        <p:strVal val="visible"/>
                                      </p:to>
                                    </p:set>
                                    <p:anim calcmode="lin" valueType="num">
                                      <p:cBhvr additive="base">
                                        <p:cTn id="42" dur="500" fill="hold"/>
                                        <p:tgtEl>
                                          <p:spTgt spid="224"/>
                                        </p:tgtEl>
                                        <p:attrNameLst>
                                          <p:attrName>ppt_x</p:attrName>
                                        </p:attrNameLst>
                                      </p:cBhvr>
                                      <p:tavLst>
                                        <p:tav tm="0">
                                          <p:val>
                                            <p:strVal val="#ppt_x"/>
                                          </p:val>
                                        </p:tav>
                                        <p:tav tm="100000">
                                          <p:val>
                                            <p:strVal val="#ppt_x"/>
                                          </p:val>
                                        </p:tav>
                                      </p:tavLst>
                                    </p:anim>
                                    <p:anim calcmode="lin" valueType="num">
                                      <p:cBhvr additive="base">
                                        <p:cTn id="43" dur="500" fill="hold"/>
                                        <p:tgtEl>
                                          <p:spTgt spid="224"/>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25"/>
                                        </p:tgtEl>
                                        <p:attrNameLst>
                                          <p:attrName>style.visibility</p:attrName>
                                        </p:attrNameLst>
                                      </p:cBhvr>
                                      <p:to>
                                        <p:strVal val="visible"/>
                                      </p:to>
                                    </p:set>
                                    <p:animEffect transition="in" filter="barn(inVertical)">
                                      <p:cBhvr>
                                        <p:cTn id="48" dur="500"/>
                                        <p:tgtEl>
                                          <p:spTgt spid="225"/>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26"/>
                                        </p:tgtEl>
                                        <p:attrNameLst>
                                          <p:attrName>style.visibility</p:attrName>
                                        </p:attrNameLst>
                                      </p:cBhvr>
                                      <p:to>
                                        <p:strVal val="visible"/>
                                      </p:to>
                                    </p:set>
                                    <p:animEffect transition="in" filter="barn(inVertical)">
                                      <p:cBhvr>
                                        <p:cTn id="51" dur="500"/>
                                        <p:tgtEl>
                                          <p:spTgt spid="226"/>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27"/>
                                        </p:tgtEl>
                                        <p:attrNameLst>
                                          <p:attrName>style.visibility</p:attrName>
                                        </p:attrNameLst>
                                      </p:cBhvr>
                                      <p:to>
                                        <p:strVal val="visible"/>
                                      </p:to>
                                    </p:set>
                                    <p:animEffect transition="in" filter="barn(inVertical)">
                                      <p:cBhvr>
                                        <p:cTn id="54" dur="500"/>
                                        <p:tgtEl>
                                          <p:spTgt spid="227"/>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28"/>
                                        </p:tgtEl>
                                        <p:attrNameLst>
                                          <p:attrName>style.visibility</p:attrName>
                                        </p:attrNameLst>
                                      </p:cBhvr>
                                      <p:to>
                                        <p:strVal val="visible"/>
                                      </p:to>
                                    </p:set>
                                    <p:animEffect transition="in" filter="barn(inVertical)">
                                      <p:cBhvr>
                                        <p:cTn id="57" dur="500"/>
                                        <p:tgtEl>
                                          <p:spTgt spid="228"/>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29"/>
                                        </p:tgtEl>
                                        <p:attrNameLst>
                                          <p:attrName>style.visibility</p:attrName>
                                        </p:attrNameLst>
                                      </p:cBhvr>
                                      <p:to>
                                        <p:strVal val="visible"/>
                                      </p:to>
                                    </p:set>
                                    <p:animEffect transition="in" filter="barn(inVertical)">
                                      <p:cBhvr>
                                        <p:cTn id="60" dur="500"/>
                                        <p:tgtEl>
                                          <p:spTgt spid="22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xit" presetSubtype="0" fill="hold" grpId="1" nodeType="clickEffect">
                                  <p:stCondLst>
                                    <p:cond delay="0"/>
                                  </p:stCondLst>
                                  <p:childTnLst>
                                    <p:animEffect transition="out" filter="fade">
                                      <p:cBhvr>
                                        <p:cTn id="64" dur="500"/>
                                        <p:tgtEl>
                                          <p:spTgt spid="18441">
                                            <p:txEl>
                                              <p:pRg st="0" end="0"/>
                                            </p:txEl>
                                          </p:spTgt>
                                        </p:tgtEl>
                                      </p:cBhvr>
                                    </p:animEffect>
                                    <p:set>
                                      <p:cBhvr>
                                        <p:cTn id="65" dur="1" fill="hold">
                                          <p:stCondLst>
                                            <p:cond delay="499"/>
                                          </p:stCondLst>
                                        </p:cTn>
                                        <p:tgtEl>
                                          <p:spTgt spid="18441">
                                            <p:txEl>
                                              <p:pRg st="0" end="0"/>
                                            </p:txEl>
                                          </p:spTgt>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220"/>
                                        </p:tgtEl>
                                      </p:cBhvr>
                                    </p:animEffect>
                                    <p:set>
                                      <p:cBhvr>
                                        <p:cTn id="68" dur="1" fill="hold">
                                          <p:stCondLst>
                                            <p:cond delay="499"/>
                                          </p:stCondLst>
                                        </p:cTn>
                                        <p:tgtEl>
                                          <p:spTgt spid="220"/>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221"/>
                                        </p:tgtEl>
                                      </p:cBhvr>
                                    </p:animEffect>
                                    <p:set>
                                      <p:cBhvr>
                                        <p:cTn id="71" dur="1" fill="hold">
                                          <p:stCondLst>
                                            <p:cond delay="499"/>
                                          </p:stCondLst>
                                        </p:cTn>
                                        <p:tgtEl>
                                          <p:spTgt spid="221"/>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222"/>
                                        </p:tgtEl>
                                      </p:cBhvr>
                                    </p:animEffect>
                                    <p:set>
                                      <p:cBhvr>
                                        <p:cTn id="74" dur="1" fill="hold">
                                          <p:stCondLst>
                                            <p:cond delay="499"/>
                                          </p:stCondLst>
                                        </p:cTn>
                                        <p:tgtEl>
                                          <p:spTgt spid="222"/>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223"/>
                                        </p:tgtEl>
                                      </p:cBhvr>
                                    </p:animEffect>
                                    <p:set>
                                      <p:cBhvr>
                                        <p:cTn id="77" dur="1" fill="hold">
                                          <p:stCondLst>
                                            <p:cond delay="499"/>
                                          </p:stCondLst>
                                        </p:cTn>
                                        <p:tgtEl>
                                          <p:spTgt spid="223"/>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24"/>
                                        </p:tgtEl>
                                      </p:cBhvr>
                                    </p:animEffect>
                                    <p:set>
                                      <p:cBhvr>
                                        <p:cTn id="80" dur="1" fill="hold">
                                          <p:stCondLst>
                                            <p:cond delay="499"/>
                                          </p:stCondLst>
                                        </p:cTn>
                                        <p:tgtEl>
                                          <p:spTgt spid="224"/>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225"/>
                                        </p:tgtEl>
                                      </p:cBhvr>
                                    </p:animEffect>
                                    <p:set>
                                      <p:cBhvr>
                                        <p:cTn id="83" dur="1" fill="hold">
                                          <p:stCondLst>
                                            <p:cond delay="499"/>
                                          </p:stCondLst>
                                        </p:cTn>
                                        <p:tgtEl>
                                          <p:spTgt spid="225"/>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226"/>
                                        </p:tgtEl>
                                      </p:cBhvr>
                                    </p:animEffect>
                                    <p:set>
                                      <p:cBhvr>
                                        <p:cTn id="86" dur="1" fill="hold">
                                          <p:stCondLst>
                                            <p:cond delay="499"/>
                                          </p:stCondLst>
                                        </p:cTn>
                                        <p:tgtEl>
                                          <p:spTgt spid="226"/>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227"/>
                                        </p:tgtEl>
                                      </p:cBhvr>
                                    </p:animEffect>
                                    <p:set>
                                      <p:cBhvr>
                                        <p:cTn id="89" dur="1" fill="hold">
                                          <p:stCondLst>
                                            <p:cond delay="499"/>
                                          </p:stCondLst>
                                        </p:cTn>
                                        <p:tgtEl>
                                          <p:spTgt spid="227"/>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228"/>
                                        </p:tgtEl>
                                      </p:cBhvr>
                                    </p:animEffect>
                                    <p:set>
                                      <p:cBhvr>
                                        <p:cTn id="92" dur="1" fill="hold">
                                          <p:stCondLst>
                                            <p:cond delay="499"/>
                                          </p:stCondLst>
                                        </p:cTn>
                                        <p:tgtEl>
                                          <p:spTgt spid="228"/>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229"/>
                                        </p:tgtEl>
                                      </p:cBhvr>
                                    </p:animEffect>
                                    <p:set>
                                      <p:cBhvr>
                                        <p:cTn id="95" dur="1" fill="hold">
                                          <p:stCondLst>
                                            <p:cond delay="499"/>
                                          </p:stCondLst>
                                        </p:cTn>
                                        <p:tgtEl>
                                          <p:spTgt spid="229"/>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grpId="2" nodeType="clickEffect">
                                  <p:stCondLst>
                                    <p:cond delay="0"/>
                                  </p:stCondLst>
                                  <p:childTnLst>
                                    <p:set>
                                      <p:cBhvr>
                                        <p:cTn id="99" dur="1" fill="hold">
                                          <p:stCondLst>
                                            <p:cond delay="0"/>
                                          </p:stCondLst>
                                        </p:cTn>
                                        <p:tgtEl>
                                          <p:spTgt spid="14">
                                            <p:txEl>
                                              <p:pRg st="0" end="0"/>
                                            </p:txEl>
                                          </p:spTgt>
                                        </p:tgtEl>
                                        <p:attrNameLst>
                                          <p:attrName>style.visibility</p:attrName>
                                        </p:attrNameLst>
                                      </p:cBhvr>
                                      <p:to>
                                        <p:strVal val="visible"/>
                                      </p:to>
                                    </p:set>
                                    <p:anim calcmode="lin" valueType="num">
                                      <p:cBhvr additive="base">
                                        <p:cTn id="10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102" presetID="2" presetClass="entr" presetSubtype="4" fill="hold" grpId="2" nodeType="withEffect">
                                  <p:stCondLst>
                                    <p:cond delay="0"/>
                                  </p:stCondLst>
                                  <p:childTnLst>
                                    <p:set>
                                      <p:cBhvr>
                                        <p:cTn id="103" dur="1" fill="hold">
                                          <p:stCondLst>
                                            <p:cond delay="0"/>
                                          </p:stCondLst>
                                        </p:cTn>
                                        <p:tgtEl>
                                          <p:spTgt spid="14">
                                            <p:txEl>
                                              <p:pRg st="1" end="1"/>
                                            </p:txEl>
                                          </p:spTgt>
                                        </p:tgtEl>
                                        <p:attrNameLst>
                                          <p:attrName>style.visibility</p:attrName>
                                        </p:attrNameLst>
                                      </p:cBhvr>
                                      <p:to>
                                        <p:strVal val="visible"/>
                                      </p:to>
                                    </p:set>
                                    <p:anim calcmode="lin" valueType="num">
                                      <p:cBhvr additive="base">
                                        <p:cTn id="104"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212"/>
                                        </p:tgtEl>
                                        <p:attrNameLst>
                                          <p:attrName>style.visibility</p:attrName>
                                        </p:attrNameLst>
                                      </p:cBhvr>
                                      <p:to>
                                        <p:strVal val="visible"/>
                                      </p:to>
                                    </p:set>
                                    <p:animEffect transition="in" filter="fade">
                                      <p:cBhvr>
                                        <p:cTn id="110" dur="1000"/>
                                        <p:tgtEl>
                                          <p:spTgt spid="212"/>
                                        </p:tgtEl>
                                      </p:cBhvr>
                                    </p:animEffect>
                                    <p:anim calcmode="lin" valueType="num">
                                      <p:cBhvr>
                                        <p:cTn id="111" dur="1000" fill="hold"/>
                                        <p:tgtEl>
                                          <p:spTgt spid="212"/>
                                        </p:tgtEl>
                                        <p:attrNameLst>
                                          <p:attrName>ppt_x</p:attrName>
                                        </p:attrNameLst>
                                      </p:cBhvr>
                                      <p:tavLst>
                                        <p:tav tm="0">
                                          <p:val>
                                            <p:strVal val="#ppt_x"/>
                                          </p:val>
                                        </p:tav>
                                        <p:tav tm="100000">
                                          <p:val>
                                            <p:strVal val="#ppt_x"/>
                                          </p:val>
                                        </p:tav>
                                      </p:tavLst>
                                    </p:anim>
                                    <p:anim calcmode="lin" valueType="num">
                                      <p:cBhvr>
                                        <p:cTn id="112" dur="1000" fill="hold"/>
                                        <p:tgtEl>
                                          <p:spTgt spid="212"/>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Effect transition="in" filter="fade">
                                      <p:cBhvr>
                                        <p:cTn id="115" dur="1000"/>
                                        <p:tgtEl>
                                          <p:spTgt spid="213"/>
                                        </p:tgtEl>
                                      </p:cBhvr>
                                    </p:animEffect>
                                    <p:anim calcmode="lin" valueType="num">
                                      <p:cBhvr>
                                        <p:cTn id="116" dur="1000" fill="hold"/>
                                        <p:tgtEl>
                                          <p:spTgt spid="213"/>
                                        </p:tgtEl>
                                        <p:attrNameLst>
                                          <p:attrName>ppt_x</p:attrName>
                                        </p:attrNameLst>
                                      </p:cBhvr>
                                      <p:tavLst>
                                        <p:tav tm="0">
                                          <p:val>
                                            <p:strVal val="#ppt_x"/>
                                          </p:val>
                                        </p:tav>
                                        <p:tav tm="100000">
                                          <p:val>
                                            <p:strVal val="#ppt_x"/>
                                          </p:val>
                                        </p:tav>
                                      </p:tavLst>
                                    </p:anim>
                                    <p:anim calcmode="lin" valueType="num">
                                      <p:cBhvr>
                                        <p:cTn id="117" dur="1000" fill="hold"/>
                                        <p:tgtEl>
                                          <p:spTgt spid="213"/>
                                        </p:tgtEl>
                                        <p:attrNameLst>
                                          <p:attrName>ppt_y</p:attrName>
                                        </p:attrNameLst>
                                      </p:cBhvr>
                                      <p:tavLst>
                                        <p:tav tm="0">
                                          <p:val>
                                            <p:strVal val="#ppt_y+.1"/>
                                          </p:val>
                                        </p:tav>
                                        <p:tav tm="100000">
                                          <p:val>
                                            <p:strVal val="#ppt_y"/>
                                          </p:val>
                                        </p:tav>
                                      </p:tavLst>
                                    </p:anim>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206"/>
                                        </p:tgtEl>
                                        <p:attrNameLst>
                                          <p:attrName>style.visibility</p:attrName>
                                        </p:attrNameLst>
                                      </p:cBhvr>
                                      <p:to>
                                        <p:strVal val="visible"/>
                                      </p:to>
                                    </p:set>
                                    <p:animEffect transition="in" filter="wipe(down)">
                                      <p:cBhvr>
                                        <p:cTn id="122" dur="500"/>
                                        <p:tgtEl>
                                          <p:spTgt spid="206"/>
                                        </p:tgtEl>
                                      </p:cBhvr>
                                    </p:animEffect>
                                  </p:childTnLst>
                                </p:cTn>
                              </p:par>
                            </p:childTnLst>
                          </p:cTn>
                        </p:par>
                        <p:par>
                          <p:cTn id="123" fill="hold" nodeType="afterGroup">
                            <p:stCondLst>
                              <p:cond delay="500"/>
                            </p:stCondLst>
                            <p:childTnLst>
                              <p:par>
                                <p:cTn id="124" presetID="22" presetClass="entr" presetSubtype="4" fill="hold" grpId="0" nodeType="afterEffect">
                                  <p:stCondLst>
                                    <p:cond delay="0"/>
                                  </p:stCondLst>
                                  <p:childTnLst>
                                    <p:set>
                                      <p:cBhvr>
                                        <p:cTn id="125" dur="1" fill="hold">
                                          <p:stCondLst>
                                            <p:cond delay="0"/>
                                          </p:stCondLst>
                                        </p:cTn>
                                        <p:tgtEl>
                                          <p:spTgt spid="204"/>
                                        </p:tgtEl>
                                        <p:attrNameLst>
                                          <p:attrName>style.visibility</p:attrName>
                                        </p:attrNameLst>
                                      </p:cBhvr>
                                      <p:to>
                                        <p:strVal val="visible"/>
                                      </p:to>
                                    </p:set>
                                    <p:animEffect transition="in" filter="wipe(down)">
                                      <p:cBhvr>
                                        <p:cTn id="126" dur="500"/>
                                        <p:tgtEl>
                                          <p:spTgt spid="204"/>
                                        </p:tgtEl>
                                      </p:cBhvr>
                                    </p:animEffect>
                                  </p:childTnLst>
                                </p:cTn>
                              </p:par>
                            </p:childTnLst>
                          </p:cTn>
                        </p:par>
                        <p:par>
                          <p:cTn id="127" fill="hold" nodeType="afterGroup">
                            <p:stCondLst>
                              <p:cond delay="1000"/>
                            </p:stCondLst>
                            <p:childTnLst>
                              <p:par>
                                <p:cTn id="128" presetID="2" presetClass="entr" presetSubtype="4" fill="hold" grpId="0" nodeType="afterEffect">
                                  <p:stCondLst>
                                    <p:cond delay="0"/>
                                  </p:stCondLst>
                                  <p:childTnLst>
                                    <p:set>
                                      <p:cBhvr>
                                        <p:cTn id="129" dur="1" fill="hold">
                                          <p:stCondLst>
                                            <p:cond delay="0"/>
                                          </p:stCondLst>
                                        </p:cTn>
                                        <p:tgtEl>
                                          <p:spTgt spid="207"/>
                                        </p:tgtEl>
                                        <p:attrNameLst>
                                          <p:attrName>style.visibility</p:attrName>
                                        </p:attrNameLst>
                                      </p:cBhvr>
                                      <p:to>
                                        <p:strVal val="visible"/>
                                      </p:to>
                                    </p:set>
                                    <p:anim calcmode="lin" valueType="num">
                                      <p:cBhvr additive="base">
                                        <p:cTn id="130" dur="500" fill="hold"/>
                                        <p:tgtEl>
                                          <p:spTgt spid="207"/>
                                        </p:tgtEl>
                                        <p:attrNameLst>
                                          <p:attrName>ppt_x</p:attrName>
                                        </p:attrNameLst>
                                      </p:cBhvr>
                                      <p:tavLst>
                                        <p:tav tm="0">
                                          <p:val>
                                            <p:strVal val="#ppt_x"/>
                                          </p:val>
                                        </p:tav>
                                        <p:tav tm="100000">
                                          <p:val>
                                            <p:strVal val="#ppt_x"/>
                                          </p:val>
                                        </p:tav>
                                      </p:tavLst>
                                    </p:anim>
                                    <p:anim calcmode="lin" valueType="num">
                                      <p:cBhvr additive="base">
                                        <p:cTn id="131" dur="500" fill="hold"/>
                                        <p:tgtEl>
                                          <p:spTgt spid="207"/>
                                        </p:tgtEl>
                                        <p:attrNameLst>
                                          <p:attrName>ppt_y</p:attrName>
                                        </p:attrNameLst>
                                      </p:cBhvr>
                                      <p:tavLst>
                                        <p:tav tm="0">
                                          <p:val>
                                            <p:strVal val="1+#ppt_h/2"/>
                                          </p:val>
                                        </p:tav>
                                        <p:tav tm="100000">
                                          <p:val>
                                            <p:strVal val="#ppt_y"/>
                                          </p:val>
                                        </p:tav>
                                      </p:tavLst>
                                    </p:anim>
                                  </p:childTnLst>
                                </p:cTn>
                              </p:par>
                            </p:childTnLst>
                          </p:cTn>
                        </p:par>
                        <p:par>
                          <p:cTn id="132" fill="hold" nodeType="afterGroup">
                            <p:stCondLst>
                              <p:cond delay="1500"/>
                            </p:stCondLst>
                            <p:childTnLst>
                              <p:par>
                                <p:cTn id="133" presetID="10" presetClass="entr" presetSubtype="0" fill="hold" nodeType="afterEffect">
                                  <p:stCondLst>
                                    <p:cond delay="0"/>
                                  </p:stCondLst>
                                  <p:childTnLst>
                                    <p:set>
                                      <p:cBhvr>
                                        <p:cTn id="134" dur="1" fill="hold">
                                          <p:stCondLst>
                                            <p:cond delay="0"/>
                                          </p:stCondLst>
                                        </p:cTn>
                                        <p:tgtEl>
                                          <p:spTgt spid="210"/>
                                        </p:tgtEl>
                                        <p:attrNameLst>
                                          <p:attrName>style.visibility</p:attrName>
                                        </p:attrNameLst>
                                      </p:cBhvr>
                                      <p:to>
                                        <p:strVal val="visible"/>
                                      </p:to>
                                    </p:set>
                                    <p:animEffect transition="in" filter="fade">
                                      <p:cBhvr>
                                        <p:cTn id="135" dur="500"/>
                                        <p:tgtEl>
                                          <p:spTgt spid="210"/>
                                        </p:tgtEl>
                                      </p:cBhvr>
                                    </p:animEffect>
                                  </p:childTnLst>
                                </p:cTn>
                              </p:par>
                            </p:childTnLst>
                          </p:cTn>
                        </p:par>
                        <p:par>
                          <p:cTn id="136" fill="hold" nodeType="afterGroup">
                            <p:stCondLst>
                              <p:cond delay="2000"/>
                            </p:stCondLst>
                            <p:childTnLst>
                              <p:par>
                                <p:cTn id="137" presetID="10" presetClass="entr" presetSubtype="0" fill="hold" grpId="0" nodeType="afterEffect">
                                  <p:stCondLst>
                                    <p:cond delay="0"/>
                                  </p:stCondLst>
                                  <p:childTnLst>
                                    <p:set>
                                      <p:cBhvr>
                                        <p:cTn id="138" dur="1" fill="hold">
                                          <p:stCondLst>
                                            <p:cond delay="0"/>
                                          </p:stCondLst>
                                        </p:cTn>
                                        <p:tgtEl>
                                          <p:spTgt spid="205"/>
                                        </p:tgtEl>
                                        <p:attrNameLst>
                                          <p:attrName>style.visibility</p:attrName>
                                        </p:attrNameLst>
                                      </p:cBhvr>
                                      <p:to>
                                        <p:strVal val="visible"/>
                                      </p:to>
                                    </p:set>
                                    <p:animEffect transition="in" filter="fade">
                                      <p:cBhvr>
                                        <p:cTn id="139" dur="500"/>
                                        <p:tgtEl>
                                          <p:spTgt spid="205"/>
                                        </p:tgtEl>
                                      </p:cBhvr>
                                    </p:animEffect>
                                  </p:childTnLst>
                                </p:cTn>
                              </p:par>
                            </p:childTnLst>
                          </p:cTn>
                        </p:par>
                        <p:par>
                          <p:cTn id="140" fill="hold" nodeType="afterGroup">
                            <p:stCondLst>
                              <p:cond delay="2500"/>
                            </p:stCondLst>
                            <p:childTnLst>
                              <p:par>
                                <p:cTn id="141" presetID="10" presetClass="entr" presetSubtype="0" fill="hold" nodeType="afterEffect">
                                  <p:stCondLst>
                                    <p:cond delay="0"/>
                                  </p:stCondLst>
                                  <p:childTnLst>
                                    <p:set>
                                      <p:cBhvr>
                                        <p:cTn id="142" dur="1" fill="hold">
                                          <p:stCondLst>
                                            <p:cond delay="0"/>
                                          </p:stCondLst>
                                        </p:cTn>
                                        <p:tgtEl>
                                          <p:spTgt spid="208"/>
                                        </p:tgtEl>
                                        <p:attrNameLst>
                                          <p:attrName>style.visibility</p:attrName>
                                        </p:attrNameLst>
                                      </p:cBhvr>
                                      <p:to>
                                        <p:strVal val="visible"/>
                                      </p:to>
                                    </p:set>
                                    <p:animEffect transition="in" filter="fade">
                                      <p:cBhvr>
                                        <p:cTn id="143" dur="500"/>
                                        <p:tgtEl>
                                          <p:spTgt spid="208"/>
                                        </p:tgtEl>
                                      </p:cBhvr>
                                    </p:animEffect>
                                  </p:childTnLst>
                                </p:cTn>
                              </p:par>
                            </p:childTnLst>
                          </p:cTn>
                        </p:par>
                        <p:par>
                          <p:cTn id="144" fill="hold" nodeType="afterGroup">
                            <p:stCondLst>
                              <p:cond delay="3000"/>
                            </p:stCondLst>
                            <p:childTnLst>
                              <p:par>
                                <p:cTn id="145" presetID="16" presetClass="entr" presetSubtype="21" fill="hold" grpId="0" nodeType="afterEffect">
                                  <p:stCondLst>
                                    <p:cond delay="0"/>
                                  </p:stCondLst>
                                  <p:childTnLst>
                                    <p:set>
                                      <p:cBhvr>
                                        <p:cTn id="146" dur="1" fill="hold">
                                          <p:stCondLst>
                                            <p:cond delay="0"/>
                                          </p:stCondLst>
                                        </p:cTn>
                                        <p:tgtEl>
                                          <p:spTgt spid="209"/>
                                        </p:tgtEl>
                                        <p:attrNameLst>
                                          <p:attrName>style.visibility</p:attrName>
                                        </p:attrNameLst>
                                      </p:cBhvr>
                                      <p:to>
                                        <p:strVal val="visible"/>
                                      </p:to>
                                    </p:set>
                                    <p:animEffect transition="in" filter="barn(inVertical)">
                                      <p:cBhvr>
                                        <p:cTn id="147" dur="500"/>
                                        <p:tgtEl>
                                          <p:spTgt spid="209"/>
                                        </p:tgtEl>
                                      </p:cBhvr>
                                    </p:animEffect>
                                  </p:childTnLst>
                                </p:cTn>
                              </p:par>
                            </p:childTnLst>
                          </p:cTn>
                        </p:par>
                        <p:par>
                          <p:cTn id="148" fill="hold" nodeType="afterGroup">
                            <p:stCondLst>
                              <p:cond delay="3500"/>
                            </p:stCondLst>
                            <p:childTnLst>
                              <p:par>
                                <p:cTn id="149" presetID="16" presetClass="entr" presetSubtype="21" fill="hold" grpId="0" nodeType="afterEffect">
                                  <p:stCondLst>
                                    <p:cond delay="0"/>
                                  </p:stCondLst>
                                  <p:childTnLst>
                                    <p:set>
                                      <p:cBhvr>
                                        <p:cTn id="150" dur="1" fill="hold">
                                          <p:stCondLst>
                                            <p:cond delay="0"/>
                                          </p:stCondLst>
                                        </p:cTn>
                                        <p:tgtEl>
                                          <p:spTgt spid="211"/>
                                        </p:tgtEl>
                                        <p:attrNameLst>
                                          <p:attrName>style.visibility</p:attrName>
                                        </p:attrNameLst>
                                      </p:cBhvr>
                                      <p:to>
                                        <p:strVal val="visible"/>
                                      </p:to>
                                    </p:set>
                                    <p:animEffect transition="in" filter="barn(inVertical)">
                                      <p:cBhvr>
                                        <p:cTn id="151"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2" restart="whenNotActive" fill="hold" evtFilter="cancelBubble" nodeType="interactiveSeq">
                <p:stCondLst>
                  <p:cond evt="onClick" delay="0">
                    <p:tgtEl>
                      <p:spTgt spid="112"/>
                    </p:tgtEl>
                  </p:cond>
                </p:stCondLst>
                <p:endSync evt="end" delay="0">
                  <p:rtn val="all"/>
                </p:endSync>
                <p:childTnLst>
                  <p:par>
                    <p:cTn id="153" fill="hold" nodeType="clickPar">
                      <p:stCondLst>
                        <p:cond delay="0"/>
                      </p:stCondLst>
                      <p:childTnLst>
                        <p:par>
                          <p:cTn id="154" fill="hold" nodeType="withGroup">
                            <p:stCondLst>
                              <p:cond delay="0"/>
                            </p:stCondLst>
                            <p:childTnLst>
                              <p:par>
                                <p:cTn id="155" presetID="1" presetClass="entr" presetSubtype="0" fill="hold" grpId="0" nodeType="afterEffect">
                                  <p:stCondLst>
                                    <p:cond delay="1000"/>
                                  </p:stCondLst>
                                  <p:childTnLst>
                                    <p:set>
                                      <p:cBhvr>
                                        <p:cTn id="156" dur="1" fill="hold">
                                          <p:stCondLst>
                                            <p:cond delay="0"/>
                                          </p:stCondLst>
                                        </p:cTn>
                                        <p:tgtEl>
                                          <p:spTgt spid="113"/>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2" name="beep.wav"/>
                                        </p:tgtEl>
                                      </p:cMediaNode>
                                    </p:audio>
                                  </p:subTnLst>
                                </p:cTn>
                              </p:par>
                            </p:childTnLst>
                          </p:cTn>
                        </p:par>
                        <p:par>
                          <p:cTn id="157" fill="hold" nodeType="afterGroup">
                            <p:stCondLst>
                              <p:cond delay="1000"/>
                            </p:stCondLst>
                            <p:childTnLst>
                              <p:par>
                                <p:cTn id="158" presetID="1" presetClass="entr" presetSubtype="0" fill="hold" grpId="0" nodeType="afterEffect">
                                  <p:stCondLst>
                                    <p:cond delay="1000"/>
                                  </p:stCondLst>
                                  <p:childTnLst>
                                    <p:set>
                                      <p:cBhvr>
                                        <p:cTn id="159" dur="1" fill="hold">
                                          <p:stCondLst>
                                            <p:cond delay="0"/>
                                          </p:stCondLst>
                                        </p:cTn>
                                        <p:tgtEl>
                                          <p:spTgt spid="114"/>
                                        </p:tgtEl>
                                        <p:attrNameLst>
                                          <p:attrName>style.visibility</p:attrName>
                                        </p:attrNameLst>
                                      </p:cBhvr>
                                      <p:to>
                                        <p:strVal val="visible"/>
                                      </p:to>
                                    </p:set>
                                  </p:childTnLst>
                                  <p:subTnLst>
                                    <p:audio>
                                      <p:cMediaNode>
                                        <p:cTn display="0" masterRel="sameClick">
                                          <p:stCondLst>
                                            <p:cond evt="begin" delay="0">
                                              <p:tn val="158"/>
                                            </p:cond>
                                          </p:stCondLst>
                                          <p:endCondLst>
                                            <p:cond evt="onStopAudio" delay="0">
                                              <p:tgtEl>
                                                <p:sldTgt/>
                                              </p:tgtEl>
                                            </p:cond>
                                          </p:endCondLst>
                                        </p:cTn>
                                        <p:tgtEl>
                                          <p:sndTgt r:embed="rId2" name="beep.wav"/>
                                        </p:tgtEl>
                                      </p:cMediaNode>
                                    </p:audio>
                                  </p:subTnLst>
                                </p:cTn>
                              </p:par>
                            </p:childTnLst>
                          </p:cTn>
                        </p:par>
                        <p:par>
                          <p:cTn id="160" fill="hold" nodeType="afterGroup">
                            <p:stCondLst>
                              <p:cond delay="2000"/>
                            </p:stCondLst>
                            <p:childTnLst>
                              <p:par>
                                <p:cTn id="161" presetID="1" presetClass="entr" presetSubtype="0" fill="hold" grpId="0" nodeType="afterEffect">
                                  <p:stCondLst>
                                    <p:cond delay="1000"/>
                                  </p:stCondLst>
                                  <p:childTnLst>
                                    <p:set>
                                      <p:cBhvr>
                                        <p:cTn id="162" dur="1" fill="hold">
                                          <p:stCondLst>
                                            <p:cond delay="0"/>
                                          </p:stCondLst>
                                        </p:cTn>
                                        <p:tgtEl>
                                          <p:spTgt spid="115"/>
                                        </p:tgtEl>
                                        <p:attrNameLst>
                                          <p:attrName>style.visibility</p:attrName>
                                        </p:attrNameLst>
                                      </p:cBhvr>
                                      <p:to>
                                        <p:strVal val="visible"/>
                                      </p:to>
                                    </p:set>
                                  </p:childTnLst>
                                  <p:subTnLst>
                                    <p:audio>
                                      <p:cMediaNode>
                                        <p:cTn display="0" masterRel="sameClick">
                                          <p:stCondLst>
                                            <p:cond evt="begin" delay="0">
                                              <p:tn val="161"/>
                                            </p:cond>
                                          </p:stCondLst>
                                          <p:endCondLst>
                                            <p:cond evt="onStopAudio" delay="0">
                                              <p:tgtEl>
                                                <p:sldTgt/>
                                              </p:tgtEl>
                                            </p:cond>
                                          </p:endCondLst>
                                        </p:cTn>
                                        <p:tgtEl>
                                          <p:sndTgt r:embed="rId2" name="beep.wav"/>
                                        </p:tgtEl>
                                      </p:cMediaNode>
                                    </p:audio>
                                  </p:subTnLst>
                                </p:cTn>
                              </p:par>
                            </p:childTnLst>
                          </p:cTn>
                        </p:par>
                        <p:par>
                          <p:cTn id="163" fill="hold" nodeType="afterGroup">
                            <p:stCondLst>
                              <p:cond delay="3000"/>
                            </p:stCondLst>
                            <p:childTnLst>
                              <p:par>
                                <p:cTn id="164" presetID="1" presetClass="entr" presetSubtype="0" fill="hold" grpId="0" nodeType="afterEffect">
                                  <p:stCondLst>
                                    <p:cond delay="1000"/>
                                  </p:stCondLst>
                                  <p:childTnLst>
                                    <p:set>
                                      <p:cBhvr>
                                        <p:cTn id="165" dur="1" fill="hold">
                                          <p:stCondLst>
                                            <p:cond delay="0"/>
                                          </p:stCondLst>
                                        </p:cTn>
                                        <p:tgtEl>
                                          <p:spTgt spid="116"/>
                                        </p:tgtEl>
                                        <p:attrNameLst>
                                          <p:attrName>style.visibility</p:attrName>
                                        </p:attrNameLst>
                                      </p:cBhvr>
                                      <p:to>
                                        <p:strVal val="visible"/>
                                      </p:to>
                                    </p:set>
                                  </p:childTnLst>
                                  <p:subTnLst>
                                    <p:audio>
                                      <p:cMediaNode>
                                        <p:cTn display="0" masterRel="sameClick">
                                          <p:stCondLst>
                                            <p:cond evt="begin" delay="0">
                                              <p:tn val="164"/>
                                            </p:cond>
                                          </p:stCondLst>
                                          <p:endCondLst>
                                            <p:cond evt="onStopAudio" delay="0">
                                              <p:tgtEl>
                                                <p:sldTgt/>
                                              </p:tgtEl>
                                            </p:cond>
                                          </p:endCondLst>
                                        </p:cTn>
                                        <p:tgtEl>
                                          <p:sndTgt r:embed="rId2" name="beep.wav"/>
                                        </p:tgtEl>
                                      </p:cMediaNode>
                                    </p:audio>
                                  </p:subTnLst>
                                </p:cTn>
                              </p:par>
                            </p:childTnLst>
                          </p:cTn>
                        </p:par>
                        <p:par>
                          <p:cTn id="166" fill="hold" nodeType="afterGroup">
                            <p:stCondLst>
                              <p:cond delay="4000"/>
                            </p:stCondLst>
                            <p:childTnLst>
                              <p:par>
                                <p:cTn id="167" presetID="1" presetClass="entr" presetSubtype="0" fill="hold" grpId="0" nodeType="afterEffect">
                                  <p:stCondLst>
                                    <p:cond delay="1000"/>
                                  </p:stCondLst>
                                  <p:childTnLst>
                                    <p:set>
                                      <p:cBhvr>
                                        <p:cTn id="168" dur="1" fill="hold">
                                          <p:stCondLst>
                                            <p:cond delay="0"/>
                                          </p:stCondLst>
                                        </p:cTn>
                                        <p:tgtEl>
                                          <p:spTgt spid="117"/>
                                        </p:tgtEl>
                                        <p:attrNameLst>
                                          <p:attrName>style.visibility</p:attrName>
                                        </p:attrNameLst>
                                      </p:cBhvr>
                                      <p:to>
                                        <p:strVal val="visible"/>
                                      </p:to>
                                    </p:set>
                                  </p:childTnLst>
                                  <p:subTnLst>
                                    <p:audio>
                                      <p:cMediaNode>
                                        <p:cTn display="0" masterRel="sameClick">
                                          <p:stCondLst>
                                            <p:cond evt="begin" delay="0">
                                              <p:tn val="167"/>
                                            </p:cond>
                                          </p:stCondLst>
                                          <p:endCondLst>
                                            <p:cond evt="onStopAudio" delay="0">
                                              <p:tgtEl>
                                                <p:sldTgt/>
                                              </p:tgtEl>
                                            </p:cond>
                                          </p:endCondLst>
                                        </p:cTn>
                                        <p:tgtEl>
                                          <p:sndTgt r:embed="rId2" name="beep.wav"/>
                                        </p:tgtEl>
                                      </p:cMediaNode>
                                    </p:audio>
                                  </p:subTnLst>
                                </p:cTn>
                              </p:par>
                            </p:childTnLst>
                          </p:cTn>
                        </p:par>
                        <p:par>
                          <p:cTn id="169" fill="hold" nodeType="afterGroup">
                            <p:stCondLst>
                              <p:cond delay="5000"/>
                            </p:stCondLst>
                            <p:childTnLst>
                              <p:par>
                                <p:cTn id="170" presetID="1" presetClass="entr" presetSubtype="0" fill="hold" grpId="0" nodeType="afterEffect">
                                  <p:stCondLst>
                                    <p:cond delay="1000"/>
                                  </p:stCondLst>
                                  <p:childTnLst>
                                    <p:set>
                                      <p:cBhvr>
                                        <p:cTn id="171" dur="1" fill="hold">
                                          <p:stCondLst>
                                            <p:cond delay="0"/>
                                          </p:stCondLst>
                                        </p:cTn>
                                        <p:tgtEl>
                                          <p:spTgt spid="118"/>
                                        </p:tgtEl>
                                        <p:attrNameLst>
                                          <p:attrName>style.visibility</p:attrName>
                                        </p:attrNameLst>
                                      </p:cBhvr>
                                      <p:to>
                                        <p:strVal val="visible"/>
                                      </p:to>
                                    </p:set>
                                  </p:childTnLst>
                                  <p:subTnLst>
                                    <p:audio>
                                      <p:cMediaNode>
                                        <p:cTn display="0" masterRel="sameClick">
                                          <p:stCondLst>
                                            <p:cond evt="begin" delay="0">
                                              <p:tn val="170"/>
                                            </p:cond>
                                          </p:stCondLst>
                                          <p:endCondLst>
                                            <p:cond evt="onStopAudio" delay="0">
                                              <p:tgtEl>
                                                <p:sldTgt/>
                                              </p:tgtEl>
                                            </p:cond>
                                          </p:endCondLst>
                                        </p:cTn>
                                        <p:tgtEl>
                                          <p:sndTgt r:embed="rId2" name="beep.wav"/>
                                        </p:tgtEl>
                                      </p:cMediaNode>
                                    </p:audio>
                                  </p:subTnLst>
                                </p:cTn>
                              </p:par>
                            </p:childTnLst>
                          </p:cTn>
                        </p:par>
                        <p:par>
                          <p:cTn id="172" fill="hold" nodeType="afterGroup">
                            <p:stCondLst>
                              <p:cond delay="6000"/>
                            </p:stCondLst>
                            <p:childTnLst>
                              <p:par>
                                <p:cTn id="173" presetID="1" presetClass="entr" presetSubtype="0" fill="hold" grpId="0" nodeType="afterEffect">
                                  <p:stCondLst>
                                    <p:cond delay="1000"/>
                                  </p:stCondLst>
                                  <p:childTnLst>
                                    <p:set>
                                      <p:cBhvr>
                                        <p:cTn id="174" dur="1" fill="hold">
                                          <p:stCondLst>
                                            <p:cond delay="0"/>
                                          </p:stCondLst>
                                        </p:cTn>
                                        <p:tgtEl>
                                          <p:spTgt spid="119"/>
                                        </p:tgtEl>
                                        <p:attrNameLst>
                                          <p:attrName>style.visibility</p:attrName>
                                        </p:attrNameLst>
                                      </p:cBhvr>
                                      <p:to>
                                        <p:strVal val="visible"/>
                                      </p:to>
                                    </p:set>
                                  </p:childTnLst>
                                  <p:subTnLst>
                                    <p:audio>
                                      <p:cMediaNode>
                                        <p:cTn display="0" masterRel="sameClick">
                                          <p:stCondLst>
                                            <p:cond evt="begin" delay="0">
                                              <p:tn val="173"/>
                                            </p:cond>
                                          </p:stCondLst>
                                          <p:endCondLst>
                                            <p:cond evt="onStopAudio" delay="0">
                                              <p:tgtEl>
                                                <p:sldTgt/>
                                              </p:tgtEl>
                                            </p:cond>
                                          </p:endCondLst>
                                        </p:cTn>
                                        <p:tgtEl>
                                          <p:sndTgt r:embed="rId2" name="beep.wav"/>
                                        </p:tgtEl>
                                      </p:cMediaNode>
                                    </p:audio>
                                  </p:subTnLst>
                                </p:cTn>
                              </p:par>
                            </p:childTnLst>
                          </p:cTn>
                        </p:par>
                        <p:par>
                          <p:cTn id="175" fill="hold" nodeType="afterGroup">
                            <p:stCondLst>
                              <p:cond delay="7000"/>
                            </p:stCondLst>
                            <p:childTnLst>
                              <p:par>
                                <p:cTn id="176" presetID="1" presetClass="entr" presetSubtype="0" fill="hold" grpId="0" nodeType="afterEffect">
                                  <p:stCondLst>
                                    <p:cond delay="1000"/>
                                  </p:stCondLst>
                                  <p:childTnLst>
                                    <p:set>
                                      <p:cBhvr>
                                        <p:cTn id="177" dur="1" fill="hold">
                                          <p:stCondLst>
                                            <p:cond delay="0"/>
                                          </p:stCondLst>
                                        </p:cTn>
                                        <p:tgtEl>
                                          <p:spTgt spid="120"/>
                                        </p:tgtEl>
                                        <p:attrNameLst>
                                          <p:attrName>style.visibility</p:attrName>
                                        </p:attrNameLst>
                                      </p:cBhvr>
                                      <p:to>
                                        <p:strVal val="visible"/>
                                      </p:to>
                                    </p:set>
                                  </p:childTnLst>
                                  <p:subTnLst>
                                    <p:audio>
                                      <p:cMediaNode>
                                        <p:cTn display="0" masterRel="sameClick">
                                          <p:stCondLst>
                                            <p:cond evt="begin" delay="0">
                                              <p:tn val="176"/>
                                            </p:cond>
                                          </p:stCondLst>
                                          <p:endCondLst>
                                            <p:cond evt="onStopAudio" delay="0">
                                              <p:tgtEl>
                                                <p:sldTgt/>
                                              </p:tgtEl>
                                            </p:cond>
                                          </p:endCondLst>
                                        </p:cTn>
                                        <p:tgtEl>
                                          <p:sndTgt r:embed="rId2" name="beep.wav"/>
                                        </p:tgtEl>
                                      </p:cMediaNode>
                                    </p:audio>
                                  </p:subTnLst>
                                </p:cTn>
                              </p:par>
                            </p:childTnLst>
                          </p:cTn>
                        </p:par>
                        <p:par>
                          <p:cTn id="178" fill="hold" nodeType="afterGroup">
                            <p:stCondLst>
                              <p:cond delay="8000"/>
                            </p:stCondLst>
                            <p:childTnLst>
                              <p:par>
                                <p:cTn id="179" presetID="1" presetClass="entr" presetSubtype="0" fill="hold" grpId="0" nodeType="afterEffect">
                                  <p:stCondLst>
                                    <p:cond delay="1000"/>
                                  </p:stCondLst>
                                  <p:childTnLst>
                                    <p:set>
                                      <p:cBhvr>
                                        <p:cTn id="180" dur="1" fill="hold">
                                          <p:stCondLst>
                                            <p:cond delay="0"/>
                                          </p:stCondLst>
                                        </p:cTn>
                                        <p:tgtEl>
                                          <p:spTgt spid="121"/>
                                        </p:tgtEl>
                                        <p:attrNameLst>
                                          <p:attrName>style.visibility</p:attrName>
                                        </p:attrNameLst>
                                      </p:cBhvr>
                                      <p:to>
                                        <p:strVal val="visible"/>
                                      </p:to>
                                    </p:set>
                                  </p:childTnLst>
                                  <p:subTnLst>
                                    <p:audio>
                                      <p:cMediaNode>
                                        <p:cTn display="0" masterRel="sameClick">
                                          <p:stCondLst>
                                            <p:cond evt="begin" delay="0">
                                              <p:tn val="179"/>
                                            </p:cond>
                                          </p:stCondLst>
                                          <p:endCondLst>
                                            <p:cond evt="onStopAudio" delay="0">
                                              <p:tgtEl>
                                                <p:sldTgt/>
                                              </p:tgtEl>
                                            </p:cond>
                                          </p:endCondLst>
                                        </p:cTn>
                                        <p:tgtEl>
                                          <p:sndTgt r:embed="rId2" name="beep.wav"/>
                                        </p:tgtEl>
                                      </p:cMediaNode>
                                    </p:audio>
                                  </p:subTnLst>
                                </p:cTn>
                              </p:par>
                            </p:childTnLst>
                          </p:cTn>
                        </p:par>
                        <p:par>
                          <p:cTn id="181" fill="hold" nodeType="afterGroup">
                            <p:stCondLst>
                              <p:cond delay="9000"/>
                            </p:stCondLst>
                            <p:childTnLst>
                              <p:par>
                                <p:cTn id="182" presetID="1" presetClass="entr" presetSubtype="0" fill="hold" grpId="0" nodeType="afterEffect">
                                  <p:stCondLst>
                                    <p:cond delay="1000"/>
                                  </p:stCondLst>
                                  <p:childTnLst>
                                    <p:set>
                                      <p:cBhvr>
                                        <p:cTn id="183" dur="1" fill="hold">
                                          <p:stCondLst>
                                            <p:cond delay="0"/>
                                          </p:stCondLst>
                                        </p:cTn>
                                        <p:tgtEl>
                                          <p:spTgt spid="122"/>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2" name="beep.wav"/>
                                        </p:tgtEl>
                                      </p:cMediaNode>
                                    </p:audio>
                                  </p:subTnLst>
                                </p:cTn>
                              </p:par>
                            </p:childTnLst>
                          </p:cTn>
                        </p:par>
                        <p:par>
                          <p:cTn id="184" fill="hold" nodeType="afterGroup">
                            <p:stCondLst>
                              <p:cond delay="10000"/>
                            </p:stCondLst>
                            <p:childTnLst>
                              <p:par>
                                <p:cTn id="185" presetID="1" presetClass="entr" presetSubtype="0" fill="hold" grpId="0" nodeType="afterEffect">
                                  <p:stCondLst>
                                    <p:cond delay="1000"/>
                                  </p:stCondLst>
                                  <p:childTnLst>
                                    <p:set>
                                      <p:cBhvr>
                                        <p:cTn id="186" dur="1" fill="hold">
                                          <p:stCondLst>
                                            <p:cond delay="0"/>
                                          </p:stCondLst>
                                        </p:cTn>
                                        <p:tgtEl>
                                          <p:spTgt spid="123"/>
                                        </p:tgtEl>
                                        <p:attrNameLst>
                                          <p:attrName>style.visibility</p:attrName>
                                        </p:attrNameLst>
                                      </p:cBhvr>
                                      <p:to>
                                        <p:strVal val="visible"/>
                                      </p:to>
                                    </p:set>
                                  </p:childTnLst>
                                  <p:subTnLst>
                                    <p:audio>
                                      <p:cMediaNode>
                                        <p:cTn display="0" masterRel="sameClick">
                                          <p:stCondLst>
                                            <p:cond evt="begin" delay="0">
                                              <p:tn val="185"/>
                                            </p:cond>
                                          </p:stCondLst>
                                          <p:endCondLst>
                                            <p:cond evt="onStopAudio" delay="0">
                                              <p:tgtEl>
                                                <p:sldTgt/>
                                              </p:tgtEl>
                                            </p:cond>
                                          </p:endCondLst>
                                        </p:cTn>
                                        <p:tgtEl>
                                          <p:sndTgt r:embed="rId2" name="beep.wav"/>
                                        </p:tgtEl>
                                      </p:cMediaNode>
                                    </p:audio>
                                  </p:subTnLst>
                                </p:cTn>
                              </p:par>
                            </p:childTnLst>
                          </p:cTn>
                        </p:par>
                        <p:par>
                          <p:cTn id="187" fill="hold" nodeType="afterGroup">
                            <p:stCondLst>
                              <p:cond delay="11000"/>
                            </p:stCondLst>
                            <p:childTnLst>
                              <p:par>
                                <p:cTn id="188" presetID="1" presetClass="entr" presetSubtype="0" fill="hold" grpId="0" nodeType="afterEffect">
                                  <p:stCondLst>
                                    <p:cond delay="1000"/>
                                  </p:stCondLst>
                                  <p:childTnLst>
                                    <p:set>
                                      <p:cBhvr>
                                        <p:cTn id="189" dur="1" fill="hold">
                                          <p:stCondLst>
                                            <p:cond delay="0"/>
                                          </p:stCondLst>
                                        </p:cTn>
                                        <p:tgtEl>
                                          <p:spTgt spid="124"/>
                                        </p:tgtEl>
                                        <p:attrNameLst>
                                          <p:attrName>style.visibility</p:attrName>
                                        </p:attrNameLst>
                                      </p:cBhvr>
                                      <p:to>
                                        <p:strVal val="visible"/>
                                      </p:to>
                                    </p:set>
                                  </p:childTnLst>
                                  <p:subTnLst>
                                    <p:audio>
                                      <p:cMediaNode>
                                        <p:cTn display="0" masterRel="sameClick">
                                          <p:stCondLst>
                                            <p:cond evt="begin" delay="0">
                                              <p:tn val="188"/>
                                            </p:cond>
                                          </p:stCondLst>
                                          <p:endCondLst>
                                            <p:cond evt="onStopAudio" delay="0">
                                              <p:tgtEl>
                                                <p:sldTgt/>
                                              </p:tgtEl>
                                            </p:cond>
                                          </p:endCondLst>
                                        </p:cTn>
                                        <p:tgtEl>
                                          <p:sndTgt r:embed="rId2" name="beep.wav"/>
                                        </p:tgtEl>
                                      </p:cMediaNode>
                                    </p:audio>
                                  </p:subTnLst>
                                </p:cTn>
                              </p:par>
                            </p:childTnLst>
                          </p:cTn>
                        </p:par>
                        <p:par>
                          <p:cTn id="190" fill="hold" nodeType="afterGroup">
                            <p:stCondLst>
                              <p:cond delay="12000"/>
                            </p:stCondLst>
                            <p:childTnLst>
                              <p:par>
                                <p:cTn id="191" presetID="1" presetClass="entr" presetSubtype="0" fill="hold" grpId="0" nodeType="afterEffect">
                                  <p:stCondLst>
                                    <p:cond delay="1000"/>
                                  </p:stCondLst>
                                  <p:childTnLst>
                                    <p:set>
                                      <p:cBhvr>
                                        <p:cTn id="192" dur="1" fill="hold">
                                          <p:stCondLst>
                                            <p:cond delay="0"/>
                                          </p:stCondLst>
                                        </p:cTn>
                                        <p:tgtEl>
                                          <p:spTgt spid="125"/>
                                        </p:tgtEl>
                                        <p:attrNameLst>
                                          <p:attrName>style.visibility</p:attrName>
                                        </p:attrNameLst>
                                      </p:cBhvr>
                                      <p:to>
                                        <p:strVal val="visible"/>
                                      </p:to>
                                    </p:set>
                                  </p:childTnLst>
                                  <p:subTnLst>
                                    <p:audio>
                                      <p:cMediaNode>
                                        <p:cTn display="0" masterRel="sameClick">
                                          <p:stCondLst>
                                            <p:cond evt="begin" delay="0">
                                              <p:tn val="191"/>
                                            </p:cond>
                                          </p:stCondLst>
                                          <p:endCondLst>
                                            <p:cond evt="onStopAudio" delay="0">
                                              <p:tgtEl>
                                                <p:sldTgt/>
                                              </p:tgtEl>
                                            </p:cond>
                                          </p:endCondLst>
                                        </p:cTn>
                                        <p:tgtEl>
                                          <p:sndTgt r:embed="rId2" name="beep.wav"/>
                                        </p:tgtEl>
                                      </p:cMediaNode>
                                    </p:audio>
                                  </p:subTnLst>
                                </p:cTn>
                              </p:par>
                            </p:childTnLst>
                          </p:cTn>
                        </p:par>
                        <p:par>
                          <p:cTn id="193" fill="hold" nodeType="afterGroup">
                            <p:stCondLst>
                              <p:cond delay="13000"/>
                            </p:stCondLst>
                            <p:childTnLst>
                              <p:par>
                                <p:cTn id="194" presetID="1" presetClass="entr" presetSubtype="0" fill="hold" grpId="0" nodeType="afterEffect">
                                  <p:stCondLst>
                                    <p:cond delay="1000"/>
                                  </p:stCondLst>
                                  <p:childTnLst>
                                    <p:set>
                                      <p:cBhvr>
                                        <p:cTn id="195" dur="1" fill="hold">
                                          <p:stCondLst>
                                            <p:cond delay="0"/>
                                          </p:stCondLst>
                                        </p:cTn>
                                        <p:tgtEl>
                                          <p:spTgt spid="126"/>
                                        </p:tgtEl>
                                        <p:attrNameLst>
                                          <p:attrName>style.visibility</p:attrName>
                                        </p:attrNameLst>
                                      </p:cBhvr>
                                      <p:to>
                                        <p:strVal val="visible"/>
                                      </p:to>
                                    </p:set>
                                  </p:childTnLst>
                                  <p:subTnLst>
                                    <p:audio>
                                      <p:cMediaNode>
                                        <p:cTn display="0" masterRel="sameClick">
                                          <p:stCondLst>
                                            <p:cond evt="begin" delay="0">
                                              <p:tn val="194"/>
                                            </p:cond>
                                          </p:stCondLst>
                                          <p:endCondLst>
                                            <p:cond evt="onStopAudio" delay="0">
                                              <p:tgtEl>
                                                <p:sldTgt/>
                                              </p:tgtEl>
                                            </p:cond>
                                          </p:endCondLst>
                                        </p:cTn>
                                        <p:tgtEl>
                                          <p:sndTgt r:embed="rId2" name="beep.wav"/>
                                        </p:tgtEl>
                                      </p:cMediaNode>
                                    </p:audio>
                                  </p:subTnLst>
                                </p:cTn>
                              </p:par>
                            </p:childTnLst>
                          </p:cTn>
                        </p:par>
                        <p:par>
                          <p:cTn id="196" fill="hold" nodeType="afterGroup">
                            <p:stCondLst>
                              <p:cond delay="14000"/>
                            </p:stCondLst>
                            <p:childTnLst>
                              <p:par>
                                <p:cTn id="197" presetID="1" presetClass="entr" presetSubtype="0" fill="hold" grpId="0" nodeType="afterEffect">
                                  <p:stCondLst>
                                    <p:cond delay="1000"/>
                                  </p:stCondLst>
                                  <p:childTnLst>
                                    <p:set>
                                      <p:cBhvr>
                                        <p:cTn id="198" dur="1" fill="hold">
                                          <p:stCondLst>
                                            <p:cond delay="0"/>
                                          </p:stCondLst>
                                        </p:cTn>
                                        <p:tgtEl>
                                          <p:spTgt spid="127"/>
                                        </p:tgtEl>
                                        <p:attrNameLst>
                                          <p:attrName>style.visibility</p:attrName>
                                        </p:attrNameLst>
                                      </p:cBhvr>
                                      <p:to>
                                        <p:strVal val="visible"/>
                                      </p:to>
                                    </p:set>
                                  </p:childTnLst>
                                  <p:subTnLst>
                                    <p:audio>
                                      <p:cMediaNode>
                                        <p:cTn display="0" masterRel="sameClick">
                                          <p:stCondLst>
                                            <p:cond evt="begin" delay="0">
                                              <p:tn val="197"/>
                                            </p:cond>
                                          </p:stCondLst>
                                          <p:endCondLst>
                                            <p:cond evt="onStopAudio" delay="0">
                                              <p:tgtEl>
                                                <p:sldTgt/>
                                              </p:tgtEl>
                                            </p:cond>
                                          </p:endCondLst>
                                        </p:cTn>
                                        <p:tgtEl>
                                          <p:sndTgt r:embed="rId2" name="beep.wav"/>
                                        </p:tgtEl>
                                      </p:cMediaNode>
                                    </p:audio>
                                  </p:subTnLst>
                                </p:cTn>
                              </p:par>
                            </p:childTnLst>
                          </p:cTn>
                        </p:par>
                        <p:par>
                          <p:cTn id="199" fill="hold" nodeType="afterGroup">
                            <p:stCondLst>
                              <p:cond delay="15000"/>
                            </p:stCondLst>
                            <p:childTnLst>
                              <p:par>
                                <p:cTn id="200" presetID="1" presetClass="entr" presetSubtype="0" fill="hold" grpId="0" nodeType="afterEffect">
                                  <p:stCondLst>
                                    <p:cond delay="1000"/>
                                  </p:stCondLst>
                                  <p:childTnLst>
                                    <p:set>
                                      <p:cBhvr>
                                        <p:cTn id="201" dur="1" fill="hold">
                                          <p:stCondLst>
                                            <p:cond delay="0"/>
                                          </p:stCondLst>
                                        </p:cTn>
                                        <p:tgtEl>
                                          <p:spTgt spid="128"/>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2" name="beep.wav"/>
                                        </p:tgtEl>
                                      </p:cMediaNode>
                                    </p:audio>
                                  </p:subTnLst>
                                </p:cTn>
                              </p:par>
                            </p:childTnLst>
                          </p:cTn>
                        </p:par>
                        <p:par>
                          <p:cTn id="202" fill="hold" nodeType="afterGroup">
                            <p:stCondLst>
                              <p:cond delay="16000"/>
                            </p:stCondLst>
                            <p:childTnLst>
                              <p:par>
                                <p:cTn id="203" presetID="1" presetClass="entr" presetSubtype="0" fill="hold" grpId="0" nodeType="afterEffect">
                                  <p:stCondLst>
                                    <p:cond delay="1000"/>
                                  </p:stCondLst>
                                  <p:childTnLst>
                                    <p:set>
                                      <p:cBhvr>
                                        <p:cTn id="204" dur="1" fill="hold">
                                          <p:stCondLst>
                                            <p:cond delay="0"/>
                                          </p:stCondLst>
                                        </p:cTn>
                                        <p:tgtEl>
                                          <p:spTgt spid="129"/>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2" name="beep.wav"/>
                                        </p:tgtEl>
                                      </p:cMediaNode>
                                    </p:audio>
                                  </p:subTnLst>
                                </p:cTn>
                              </p:par>
                            </p:childTnLst>
                          </p:cTn>
                        </p:par>
                        <p:par>
                          <p:cTn id="205" fill="hold" nodeType="afterGroup">
                            <p:stCondLst>
                              <p:cond delay="17000"/>
                            </p:stCondLst>
                            <p:childTnLst>
                              <p:par>
                                <p:cTn id="206" presetID="1" presetClass="entr" presetSubtype="0" fill="hold" grpId="0" nodeType="afterEffect">
                                  <p:stCondLst>
                                    <p:cond delay="1000"/>
                                  </p:stCondLst>
                                  <p:childTnLst>
                                    <p:set>
                                      <p:cBhvr>
                                        <p:cTn id="207" dur="1" fill="hold">
                                          <p:stCondLst>
                                            <p:cond delay="0"/>
                                          </p:stCondLst>
                                        </p:cTn>
                                        <p:tgtEl>
                                          <p:spTgt spid="130"/>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2" name="beep.wav"/>
                                        </p:tgtEl>
                                      </p:cMediaNode>
                                    </p:audio>
                                  </p:subTnLst>
                                </p:cTn>
                              </p:par>
                            </p:childTnLst>
                          </p:cTn>
                        </p:par>
                        <p:par>
                          <p:cTn id="208" fill="hold" nodeType="afterGroup">
                            <p:stCondLst>
                              <p:cond delay="18000"/>
                            </p:stCondLst>
                            <p:childTnLst>
                              <p:par>
                                <p:cTn id="209" presetID="1" presetClass="entr" presetSubtype="0" fill="hold" grpId="0" nodeType="afterEffect">
                                  <p:stCondLst>
                                    <p:cond delay="1000"/>
                                  </p:stCondLst>
                                  <p:childTnLst>
                                    <p:set>
                                      <p:cBhvr>
                                        <p:cTn id="210" dur="1" fill="hold">
                                          <p:stCondLst>
                                            <p:cond delay="0"/>
                                          </p:stCondLst>
                                        </p:cTn>
                                        <p:tgtEl>
                                          <p:spTgt spid="131"/>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2" name="beep.wav"/>
                                        </p:tgtEl>
                                      </p:cMediaNode>
                                    </p:audio>
                                  </p:subTnLst>
                                </p:cTn>
                              </p:par>
                            </p:childTnLst>
                          </p:cTn>
                        </p:par>
                        <p:par>
                          <p:cTn id="211" fill="hold" nodeType="afterGroup">
                            <p:stCondLst>
                              <p:cond delay="19000"/>
                            </p:stCondLst>
                            <p:childTnLst>
                              <p:par>
                                <p:cTn id="212" presetID="1" presetClass="entr" presetSubtype="0" fill="hold" grpId="0" nodeType="afterEffect">
                                  <p:stCondLst>
                                    <p:cond delay="1000"/>
                                  </p:stCondLst>
                                  <p:childTnLst>
                                    <p:set>
                                      <p:cBhvr>
                                        <p:cTn id="213" dur="1" fill="hold">
                                          <p:stCondLst>
                                            <p:cond delay="0"/>
                                          </p:stCondLst>
                                        </p:cTn>
                                        <p:tgtEl>
                                          <p:spTgt spid="132"/>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2" name="beep.wav"/>
                                        </p:tgtEl>
                                      </p:cMediaNode>
                                    </p:audio>
                                  </p:subTnLst>
                                </p:cTn>
                              </p:par>
                            </p:childTnLst>
                          </p:cTn>
                        </p:par>
                        <p:par>
                          <p:cTn id="214" fill="hold" nodeType="afterGroup">
                            <p:stCondLst>
                              <p:cond delay="20000"/>
                            </p:stCondLst>
                            <p:childTnLst>
                              <p:par>
                                <p:cTn id="215" presetID="1" presetClass="entr" presetSubtype="0" fill="hold" grpId="0" nodeType="afterEffect">
                                  <p:stCondLst>
                                    <p:cond delay="1000"/>
                                  </p:stCondLst>
                                  <p:childTnLst>
                                    <p:set>
                                      <p:cBhvr>
                                        <p:cTn id="216" dur="1" fill="hold">
                                          <p:stCondLst>
                                            <p:cond delay="0"/>
                                          </p:stCondLst>
                                        </p:cTn>
                                        <p:tgtEl>
                                          <p:spTgt spid="133"/>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2" name="beep.wav"/>
                                        </p:tgtEl>
                                      </p:cMediaNode>
                                    </p:audio>
                                  </p:subTnLst>
                                </p:cTn>
                              </p:par>
                            </p:childTnLst>
                          </p:cTn>
                        </p:par>
                        <p:par>
                          <p:cTn id="217" fill="hold" nodeType="afterGroup">
                            <p:stCondLst>
                              <p:cond delay="21000"/>
                            </p:stCondLst>
                            <p:childTnLst>
                              <p:par>
                                <p:cTn id="218" presetID="1" presetClass="entr" presetSubtype="0" fill="hold" grpId="0" nodeType="afterEffect">
                                  <p:stCondLst>
                                    <p:cond delay="1000"/>
                                  </p:stCondLst>
                                  <p:childTnLst>
                                    <p:set>
                                      <p:cBhvr>
                                        <p:cTn id="219" dur="1" fill="hold">
                                          <p:stCondLst>
                                            <p:cond delay="0"/>
                                          </p:stCondLst>
                                        </p:cTn>
                                        <p:tgtEl>
                                          <p:spTgt spid="134"/>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2" name="beep.wav"/>
                                        </p:tgtEl>
                                      </p:cMediaNode>
                                    </p:audio>
                                  </p:subTnLst>
                                </p:cTn>
                              </p:par>
                            </p:childTnLst>
                          </p:cTn>
                        </p:par>
                        <p:par>
                          <p:cTn id="220" fill="hold" nodeType="afterGroup">
                            <p:stCondLst>
                              <p:cond delay="22000"/>
                            </p:stCondLst>
                            <p:childTnLst>
                              <p:par>
                                <p:cTn id="221" presetID="1" presetClass="entr" presetSubtype="0" fill="hold" grpId="0" nodeType="afterEffect">
                                  <p:stCondLst>
                                    <p:cond delay="1000"/>
                                  </p:stCondLst>
                                  <p:childTnLst>
                                    <p:set>
                                      <p:cBhvr>
                                        <p:cTn id="222" dur="1" fill="hold">
                                          <p:stCondLst>
                                            <p:cond delay="0"/>
                                          </p:stCondLst>
                                        </p:cTn>
                                        <p:tgtEl>
                                          <p:spTgt spid="135"/>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2" name="beep.wav"/>
                                        </p:tgtEl>
                                      </p:cMediaNode>
                                    </p:audio>
                                  </p:subTnLst>
                                </p:cTn>
                              </p:par>
                            </p:childTnLst>
                          </p:cTn>
                        </p:par>
                        <p:par>
                          <p:cTn id="223" fill="hold" nodeType="afterGroup">
                            <p:stCondLst>
                              <p:cond delay="23000"/>
                            </p:stCondLst>
                            <p:childTnLst>
                              <p:par>
                                <p:cTn id="224" presetID="1" presetClass="entr" presetSubtype="0" fill="hold" grpId="0" nodeType="afterEffect">
                                  <p:stCondLst>
                                    <p:cond delay="1000"/>
                                  </p:stCondLst>
                                  <p:childTnLst>
                                    <p:set>
                                      <p:cBhvr>
                                        <p:cTn id="225" dur="1" fill="hold">
                                          <p:stCondLst>
                                            <p:cond delay="0"/>
                                          </p:stCondLst>
                                        </p:cTn>
                                        <p:tgtEl>
                                          <p:spTgt spid="136"/>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2" name="beep.wav"/>
                                        </p:tgtEl>
                                      </p:cMediaNode>
                                    </p:audio>
                                  </p:subTnLst>
                                </p:cTn>
                              </p:par>
                            </p:childTnLst>
                          </p:cTn>
                        </p:par>
                        <p:par>
                          <p:cTn id="226" fill="hold" nodeType="afterGroup">
                            <p:stCondLst>
                              <p:cond delay="24000"/>
                            </p:stCondLst>
                            <p:childTnLst>
                              <p:par>
                                <p:cTn id="227" presetID="1" presetClass="entr" presetSubtype="0" fill="hold" grpId="0" nodeType="afterEffect">
                                  <p:stCondLst>
                                    <p:cond delay="1000"/>
                                  </p:stCondLst>
                                  <p:childTnLst>
                                    <p:set>
                                      <p:cBhvr>
                                        <p:cTn id="228" dur="1" fill="hold">
                                          <p:stCondLst>
                                            <p:cond delay="0"/>
                                          </p:stCondLst>
                                        </p:cTn>
                                        <p:tgtEl>
                                          <p:spTgt spid="137"/>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2" name="beep.wav"/>
                                        </p:tgtEl>
                                      </p:cMediaNode>
                                    </p:audio>
                                  </p:subTnLst>
                                </p:cTn>
                              </p:par>
                            </p:childTnLst>
                          </p:cTn>
                        </p:par>
                        <p:par>
                          <p:cTn id="229" fill="hold" nodeType="afterGroup">
                            <p:stCondLst>
                              <p:cond delay="25000"/>
                            </p:stCondLst>
                            <p:childTnLst>
                              <p:par>
                                <p:cTn id="230" presetID="1" presetClass="entr" presetSubtype="0" fill="hold" grpId="0" nodeType="afterEffect">
                                  <p:stCondLst>
                                    <p:cond delay="1000"/>
                                  </p:stCondLst>
                                  <p:childTnLst>
                                    <p:set>
                                      <p:cBhvr>
                                        <p:cTn id="231" dur="1" fill="hold">
                                          <p:stCondLst>
                                            <p:cond delay="0"/>
                                          </p:stCondLst>
                                        </p:cTn>
                                        <p:tgtEl>
                                          <p:spTgt spid="138"/>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2" name="beep.wav"/>
                                        </p:tgtEl>
                                      </p:cMediaNode>
                                    </p:audio>
                                  </p:subTnLst>
                                </p:cTn>
                              </p:par>
                            </p:childTnLst>
                          </p:cTn>
                        </p:par>
                        <p:par>
                          <p:cTn id="232" fill="hold" nodeType="afterGroup">
                            <p:stCondLst>
                              <p:cond delay="26000"/>
                            </p:stCondLst>
                            <p:childTnLst>
                              <p:par>
                                <p:cTn id="233" presetID="1" presetClass="entr" presetSubtype="0" fill="hold" grpId="0" nodeType="afterEffect">
                                  <p:stCondLst>
                                    <p:cond delay="1000"/>
                                  </p:stCondLst>
                                  <p:childTnLst>
                                    <p:set>
                                      <p:cBhvr>
                                        <p:cTn id="234" dur="1" fill="hold">
                                          <p:stCondLst>
                                            <p:cond delay="0"/>
                                          </p:stCondLst>
                                        </p:cTn>
                                        <p:tgtEl>
                                          <p:spTgt spid="139"/>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2" name="beep.wav"/>
                                        </p:tgtEl>
                                      </p:cMediaNode>
                                    </p:audio>
                                  </p:subTnLst>
                                </p:cTn>
                              </p:par>
                            </p:childTnLst>
                          </p:cTn>
                        </p:par>
                        <p:par>
                          <p:cTn id="235" fill="hold" nodeType="afterGroup">
                            <p:stCondLst>
                              <p:cond delay="27000"/>
                            </p:stCondLst>
                            <p:childTnLst>
                              <p:par>
                                <p:cTn id="236" presetID="1" presetClass="entr" presetSubtype="0" fill="hold" grpId="0" nodeType="afterEffect">
                                  <p:stCondLst>
                                    <p:cond delay="1000"/>
                                  </p:stCondLst>
                                  <p:childTnLst>
                                    <p:set>
                                      <p:cBhvr>
                                        <p:cTn id="237" dur="1" fill="hold">
                                          <p:stCondLst>
                                            <p:cond delay="0"/>
                                          </p:stCondLst>
                                        </p:cTn>
                                        <p:tgtEl>
                                          <p:spTgt spid="140"/>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2" name="beep.wav"/>
                                        </p:tgtEl>
                                      </p:cMediaNode>
                                    </p:audio>
                                  </p:subTnLst>
                                </p:cTn>
                              </p:par>
                            </p:childTnLst>
                          </p:cTn>
                        </p:par>
                        <p:par>
                          <p:cTn id="238" fill="hold" nodeType="afterGroup">
                            <p:stCondLst>
                              <p:cond delay="28000"/>
                            </p:stCondLst>
                            <p:childTnLst>
                              <p:par>
                                <p:cTn id="239" presetID="1" presetClass="entr" presetSubtype="0" fill="hold" grpId="0" nodeType="afterEffect">
                                  <p:stCondLst>
                                    <p:cond delay="1000"/>
                                  </p:stCondLst>
                                  <p:childTnLst>
                                    <p:set>
                                      <p:cBhvr>
                                        <p:cTn id="240" dur="1" fill="hold">
                                          <p:stCondLst>
                                            <p:cond delay="0"/>
                                          </p:stCondLst>
                                        </p:cTn>
                                        <p:tgtEl>
                                          <p:spTgt spid="141"/>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2" name="beep.wav"/>
                                        </p:tgtEl>
                                      </p:cMediaNode>
                                    </p:audio>
                                  </p:subTnLst>
                                </p:cTn>
                              </p:par>
                            </p:childTnLst>
                          </p:cTn>
                        </p:par>
                        <p:par>
                          <p:cTn id="241" fill="hold" nodeType="afterGroup">
                            <p:stCondLst>
                              <p:cond delay="29000"/>
                            </p:stCondLst>
                            <p:childTnLst>
                              <p:par>
                                <p:cTn id="242" presetID="1" presetClass="entr" presetSubtype="0" fill="hold" grpId="0" nodeType="afterEffect">
                                  <p:stCondLst>
                                    <p:cond delay="1000"/>
                                  </p:stCondLst>
                                  <p:childTnLst>
                                    <p:set>
                                      <p:cBhvr>
                                        <p:cTn id="243" dur="1" fill="hold">
                                          <p:stCondLst>
                                            <p:cond delay="0"/>
                                          </p:stCondLst>
                                        </p:cTn>
                                        <p:tgtEl>
                                          <p:spTgt spid="142"/>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2" name="beep.wav"/>
                                        </p:tgtEl>
                                      </p:cMediaNode>
                                    </p:audio>
                                  </p:subTnLst>
                                </p:cTn>
                              </p:par>
                            </p:childTnLst>
                          </p:cTn>
                        </p:par>
                        <p:par>
                          <p:cTn id="244" fill="hold" nodeType="afterGroup">
                            <p:stCondLst>
                              <p:cond delay="30000"/>
                            </p:stCondLst>
                            <p:childTnLst>
                              <p:par>
                                <p:cTn id="245" presetID="1" presetClass="entr" presetSubtype="0" fill="hold" grpId="0" nodeType="afterEffect">
                                  <p:stCondLst>
                                    <p:cond delay="1000"/>
                                  </p:stCondLst>
                                  <p:childTnLst>
                                    <p:set>
                                      <p:cBhvr>
                                        <p:cTn id="246" dur="1" fill="hold">
                                          <p:stCondLst>
                                            <p:cond delay="0"/>
                                          </p:stCondLst>
                                        </p:cTn>
                                        <p:tgtEl>
                                          <p:spTgt spid="143"/>
                                        </p:tgtEl>
                                        <p:attrNameLst>
                                          <p:attrName>style.visibility</p:attrName>
                                        </p:attrNameLst>
                                      </p:cBhvr>
                                      <p:to>
                                        <p:strVal val="visible"/>
                                      </p:to>
                                    </p:set>
                                  </p:childTnLst>
                                  <p:subTnLst>
                                    <p:audio>
                                      <p:cMediaNode>
                                        <p:cTn display="0" masterRel="sameClick">
                                          <p:stCondLst>
                                            <p:cond evt="begin" delay="0">
                                              <p:tn val="245"/>
                                            </p:cond>
                                          </p:stCondLst>
                                          <p:endCondLst>
                                            <p:cond evt="onStopAudio" delay="0">
                                              <p:tgtEl>
                                                <p:sldTgt/>
                                              </p:tgtEl>
                                            </p:cond>
                                          </p:endCondLst>
                                        </p:cTn>
                                        <p:tgtEl>
                                          <p:sndTgt r:embed="rId2" name="beep.wav"/>
                                        </p:tgtEl>
                                      </p:cMediaNode>
                                    </p:audio>
                                  </p:subTnLst>
                                </p:cTn>
                              </p:par>
                            </p:childTnLst>
                          </p:cTn>
                        </p:par>
                        <p:par>
                          <p:cTn id="247" fill="hold" nodeType="afterGroup">
                            <p:stCondLst>
                              <p:cond delay="31000"/>
                            </p:stCondLst>
                            <p:childTnLst>
                              <p:par>
                                <p:cTn id="248" presetID="1" presetClass="entr" presetSubtype="0" fill="hold" grpId="0" nodeType="afterEffect">
                                  <p:stCondLst>
                                    <p:cond delay="1000"/>
                                  </p:stCondLst>
                                  <p:childTnLst>
                                    <p:set>
                                      <p:cBhvr>
                                        <p:cTn id="249" dur="1" fill="hold">
                                          <p:stCondLst>
                                            <p:cond delay="0"/>
                                          </p:stCondLst>
                                        </p:cTn>
                                        <p:tgtEl>
                                          <p:spTgt spid="144"/>
                                        </p:tgtEl>
                                        <p:attrNameLst>
                                          <p:attrName>style.visibility</p:attrName>
                                        </p:attrNameLst>
                                      </p:cBhvr>
                                      <p:to>
                                        <p:strVal val="visible"/>
                                      </p:to>
                                    </p:set>
                                  </p:childTnLst>
                                  <p:subTnLst>
                                    <p:audio>
                                      <p:cMediaNode>
                                        <p:cTn display="0" masterRel="sameClick">
                                          <p:stCondLst>
                                            <p:cond evt="begin" delay="0">
                                              <p:tn val="248"/>
                                            </p:cond>
                                          </p:stCondLst>
                                          <p:endCondLst>
                                            <p:cond evt="onStopAudio" delay="0">
                                              <p:tgtEl>
                                                <p:sldTgt/>
                                              </p:tgtEl>
                                            </p:cond>
                                          </p:endCondLst>
                                        </p:cTn>
                                        <p:tgtEl>
                                          <p:sndTgt r:embed="rId2" name="beep.wav"/>
                                        </p:tgtEl>
                                      </p:cMediaNode>
                                    </p:audio>
                                  </p:subTnLst>
                                </p:cTn>
                              </p:par>
                            </p:childTnLst>
                          </p:cTn>
                        </p:par>
                        <p:par>
                          <p:cTn id="250" fill="hold" nodeType="afterGroup">
                            <p:stCondLst>
                              <p:cond delay="32000"/>
                            </p:stCondLst>
                            <p:childTnLst>
                              <p:par>
                                <p:cTn id="251" presetID="1" presetClass="entr" presetSubtype="0" fill="hold" grpId="0" nodeType="afterEffect">
                                  <p:stCondLst>
                                    <p:cond delay="1000"/>
                                  </p:stCondLst>
                                  <p:childTnLst>
                                    <p:set>
                                      <p:cBhvr>
                                        <p:cTn id="252" dur="1" fill="hold">
                                          <p:stCondLst>
                                            <p:cond delay="0"/>
                                          </p:stCondLst>
                                        </p:cTn>
                                        <p:tgtEl>
                                          <p:spTgt spid="145"/>
                                        </p:tgtEl>
                                        <p:attrNameLst>
                                          <p:attrName>style.visibility</p:attrName>
                                        </p:attrNameLst>
                                      </p:cBhvr>
                                      <p:to>
                                        <p:strVal val="visible"/>
                                      </p:to>
                                    </p:set>
                                  </p:childTnLst>
                                  <p:subTnLst>
                                    <p:audio>
                                      <p:cMediaNode>
                                        <p:cTn display="0" masterRel="sameClick">
                                          <p:stCondLst>
                                            <p:cond evt="begin" delay="0">
                                              <p:tn val="251"/>
                                            </p:cond>
                                          </p:stCondLst>
                                          <p:endCondLst>
                                            <p:cond evt="onStopAudio" delay="0">
                                              <p:tgtEl>
                                                <p:sldTgt/>
                                              </p:tgtEl>
                                            </p:cond>
                                          </p:endCondLst>
                                        </p:cTn>
                                        <p:tgtEl>
                                          <p:sndTgt r:embed="rId2" name="beep.wav"/>
                                        </p:tgtEl>
                                      </p:cMediaNode>
                                    </p:audio>
                                  </p:subTnLst>
                                </p:cTn>
                              </p:par>
                            </p:childTnLst>
                          </p:cTn>
                        </p:par>
                        <p:par>
                          <p:cTn id="253" fill="hold" nodeType="afterGroup">
                            <p:stCondLst>
                              <p:cond delay="33000"/>
                            </p:stCondLst>
                            <p:childTnLst>
                              <p:par>
                                <p:cTn id="254" presetID="1" presetClass="entr" presetSubtype="0" fill="hold" grpId="0" nodeType="afterEffect">
                                  <p:stCondLst>
                                    <p:cond delay="1000"/>
                                  </p:stCondLst>
                                  <p:childTnLst>
                                    <p:set>
                                      <p:cBhvr>
                                        <p:cTn id="255" dur="1" fill="hold">
                                          <p:stCondLst>
                                            <p:cond delay="0"/>
                                          </p:stCondLst>
                                        </p:cTn>
                                        <p:tgtEl>
                                          <p:spTgt spid="146"/>
                                        </p:tgtEl>
                                        <p:attrNameLst>
                                          <p:attrName>style.visibility</p:attrName>
                                        </p:attrNameLst>
                                      </p:cBhvr>
                                      <p:to>
                                        <p:strVal val="visible"/>
                                      </p:to>
                                    </p:set>
                                  </p:childTnLst>
                                  <p:subTnLst>
                                    <p:audio>
                                      <p:cMediaNode>
                                        <p:cTn display="0" masterRel="sameClick">
                                          <p:stCondLst>
                                            <p:cond evt="begin" delay="0">
                                              <p:tn val="254"/>
                                            </p:cond>
                                          </p:stCondLst>
                                          <p:endCondLst>
                                            <p:cond evt="onStopAudio" delay="0">
                                              <p:tgtEl>
                                                <p:sldTgt/>
                                              </p:tgtEl>
                                            </p:cond>
                                          </p:endCondLst>
                                        </p:cTn>
                                        <p:tgtEl>
                                          <p:sndTgt r:embed="rId2" name="beep.wav"/>
                                        </p:tgtEl>
                                      </p:cMediaNode>
                                    </p:audio>
                                  </p:subTnLst>
                                </p:cTn>
                              </p:par>
                            </p:childTnLst>
                          </p:cTn>
                        </p:par>
                        <p:par>
                          <p:cTn id="256" fill="hold" nodeType="afterGroup">
                            <p:stCondLst>
                              <p:cond delay="34000"/>
                            </p:stCondLst>
                            <p:childTnLst>
                              <p:par>
                                <p:cTn id="257" presetID="1" presetClass="entr" presetSubtype="0" fill="hold" grpId="0" nodeType="afterEffect">
                                  <p:stCondLst>
                                    <p:cond delay="1000"/>
                                  </p:stCondLst>
                                  <p:childTnLst>
                                    <p:set>
                                      <p:cBhvr>
                                        <p:cTn id="258" dur="1" fill="hold">
                                          <p:stCondLst>
                                            <p:cond delay="0"/>
                                          </p:stCondLst>
                                        </p:cTn>
                                        <p:tgtEl>
                                          <p:spTgt spid="147"/>
                                        </p:tgtEl>
                                        <p:attrNameLst>
                                          <p:attrName>style.visibility</p:attrName>
                                        </p:attrNameLst>
                                      </p:cBhvr>
                                      <p:to>
                                        <p:strVal val="visible"/>
                                      </p:to>
                                    </p:set>
                                  </p:childTnLst>
                                  <p:subTnLst>
                                    <p:audio>
                                      <p:cMediaNode>
                                        <p:cTn display="0" masterRel="sameClick">
                                          <p:stCondLst>
                                            <p:cond evt="begin" delay="0">
                                              <p:tn val="257"/>
                                            </p:cond>
                                          </p:stCondLst>
                                          <p:endCondLst>
                                            <p:cond evt="onStopAudio" delay="0">
                                              <p:tgtEl>
                                                <p:sldTgt/>
                                              </p:tgtEl>
                                            </p:cond>
                                          </p:endCondLst>
                                        </p:cTn>
                                        <p:tgtEl>
                                          <p:sndTgt r:embed="rId2" name="beep.wav"/>
                                        </p:tgtEl>
                                      </p:cMediaNode>
                                    </p:audio>
                                  </p:subTnLst>
                                </p:cTn>
                              </p:par>
                            </p:childTnLst>
                          </p:cTn>
                        </p:par>
                        <p:par>
                          <p:cTn id="259" fill="hold" nodeType="afterGroup">
                            <p:stCondLst>
                              <p:cond delay="35000"/>
                            </p:stCondLst>
                            <p:childTnLst>
                              <p:par>
                                <p:cTn id="260" presetID="1" presetClass="entr" presetSubtype="0" fill="hold" grpId="0" nodeType="afterEffect">
                                  <p:stCondLst>
                                    <p:cond delay="1000"/>
                                  </p:stCondLst>
                                  <p:childTnLst>
                                    <p:set>
                                      <p:cBhvr>
                                        <p:cTn id="261" dur="1" fill="hold">
                                          <p:stCondLst>
                                            <p:cond delay="0"/>
                                          </p:stCondLst>
                                        </p:cTn>
                                        <p:tgtEl>
                                          <p:spTgt spid="148"/>
                                        </p:tgtEl>
                                        <p:attrNameLst>
                                          <p:attrName>style.visibility</p:attrName>
                                        </p:attrNameLst>
                                      </p:cBhvr>
                                      <p:to>
                                        <p:strVal val="visible"/>
                                      </p:to>
                                    </p:set>
                                  </p:childTnLst>
                                  <p:subTnLst>
                                    <p:audio>
                                      <p:cMediaNode>
                                        <p:cTn display="0" masterRel="sameClick">
                                          <p:stCondLst>
                                            <p:cond evt="begin" delay="0">
                                              <p:tn val="260"/>
                                            </p:cond>
                                          </p:stCondLst>
                                          <p:endCondLst>
                                            <p:cond evt="onStopAudio" delay="0">
                                              <p:tgtEl>
                                                <p:sldTgt/>
                                              </p:tgtEl>
                                            </p:cond>
                                          </p:endCondLst>
                                        </p:cTn>
                                        <p:tgtEl>
                                          <p:sndTgt r:embed="rId2" name="beep.wav"/>
                                        </p:tgtEl>
                                      </p:cMediaNode>
                                    </p:audio>
                                  </p:subTnLst>
                                </p:cTn>
                              </p:par>
                            </p:childTnLst>
                          </p:cTn>
                        </p:par>
                        <p:par>
                          <p:cTn id="262" fill="hold" nodeType="afterGroup">
                            <p:stCondLst>
                              <p:cond delay="36000"/>
                            </p:stCondLst>
                            <p:childTnLst>
                              <p:par>
                                <p:cTn id="263" presetID="1" presetClass="entr" presetSubtype="0" fill="hold" grpId="0" nodeType="afterEffect">
                                  <p:stCondLst>
                                    <p:cond delay="1000"/>
                                  </p:stCondLst>
                                  <p:childTnLst>
                                    <p:set>
                                      <p:cBhvr>
                                        <p:cTn id="264" dur="1" fill="hold">
                                          <p:stCondLst>
                                            <p:cond delay="0"/>
                                          </p:stCondLst>
                                        </p:cTn>
                                        <p:tgtEl>
                                          <p:spTgt spid="149"/>
                                        </p:tgtEl>
                                        <p:attrNameLst>
                                          <p:attrName>style.visibility</p:attrName>
                                        </p:attrNameLst>
                                      </p:cBhvr>
                                      <p:to>
                                        <p:strVal val="visible"/>
                                      </p:to>
                                    </p:set>
                                  </p:childTnLst>
                                  <p:subTnLst>
                                    <p:audio>
                                      <p:cMediaNode>
                                        <p:cTn display="0" masterRel="sameClick">
                                          <p:stCondLst>
                                            <p:cond evt="begin" delay="0">
                                              <p:tn val="263"/>
                                            </p:cond>
                                          </p:stCondLst>
                                          <p:endCondLst>
                                            <p:cond evt="onStopAudio" delay="0">
                                              <p:tgtEl>
                                                <p:sldTgt/>
                                              </p:tgtEl>
                                            </p:cond>
                                          </p:endCondLst>
                                        </p:cTn>
                                        <p:tgtEl>
                                          <p:sndTgt r:embed="rId2" name="beep.wav"/>
                                        </p:tgtEl>
                                      </p:cMediaNode>
                                    </p:audio>
                                  </p:subTnLst>
                                </p:cTn>
                              </p:par>
                            </p:childTnLst>
                          </p:cTn>
                        </p:par>
                        <p:par>
                          <p:cTn id="265" fill="hold" nodeType="afterGroup">
                            <p:stCondLst>
                              <p:cond delay="37000"/>
                            </p:stCondLst>
                            <p:childTnLst>
                              <p:par>
                                <p:cTn id="266" presetID="1" presetClass="entr" presetSubtype="0" fill="hold" grpId="0" nodeType="afterEffect">
                                  <p:stCondLst>
                                    <p:cond delay="1000"/>
                                  </p:stCondLst>
                                  <p:childTnLst>
                                    <p:set>
                                      <p:cBhvr>
                                        <p:cTn id="267" dur="1" fill="hold">
                                          <p:stCondLst>
                                            <p:cond delay="0"/>
                                          </p:stCondLst>
                                        </p:cTn>
                                        <p:tgtEl>
                                          <p:spTgt spid="150"/>
                                        </p:tgtEl>
                                        <p:attrNameLst>
                                          <p:attrName>style.visibility</p:attrName>
                                        </p:attrNameLst>
                                      </p:cBhvr>
                                      <p:to>
                                        <p:strVal val="visible"/>
                                      </p:to>
                                    </p:set>
                                  </p:childTnLst>
                                  <p:subTnLst>
                                    <p:audio>
                                      <p:cMediaNode>
                                        <p:cTn display="0" masterRel="sameClick">
                                          <p:stCondLst>
                                            <p:cond evt="begin" delay="0">
                                              <p:tn val="266"/>
                                            </p:cond>
                                          </p:stCondLst>
                                          <p:endCondLst>
                                            <p:cond evt="onStopAudio" delay="0">
                                              <p:tgtEl>
                                                <p:sldTgt/>
                                              </p:tgtEl>
                                            </p:cond>
                                          </p:endCondLst>
                                        </p:cTn>
                                        <p:tgtEl>
                                          <p:sndTgt r:embed="rId2" name="beep.wav"/>
                                        </p:tgtEl>
                                      </p:cMediaNode>
                                    </p:audio>
                                  </p:subTnLst>
                                </p:cTn>
                              </p:par>
                            </p:childTnLst>
                          </p:cTn>
                        </p:par>
                        <p:par>
                          <p:cTn id="268" fill="hold" nodeType="afterGroup">
                            <p:stCondLst>
                              <p:cond delay="38000"/>
                            </p:stCondLst>
                            <p:childTnLst>
                              <p:par>
                                <p:cTn id="269" presetID="1" presetClass="entr" presetSubtype="0" fill="hold" grpId="0" nodeType="afterEffect">
                                  <p:stCondLst>
                                    <p:cond delay="1000"/>
                                  </p:stCondLst>
                                  <p:childTnLst>
                                    <p:set>
                                      <p:cBhvr>
                                        <p:cTn id="270" dur="1" fill="hold">
                                          <p:stCondLst>
                                            <p:cond delay="0"/>
                                          </p:stCondLst>
                                        </p:cTn>
                                        <p:tgtEl>
                                          <p:spTgt spid="151"/>
                                        </p:tgtEl>
                                        <p:attrNameLst>
                                          <p:attrName>style.visibility</p:attrName>
                                        </p:attrNameLst>
                                      </p:cBhvr>
                                      <p:to>
                                        <p:strVal val="visible"/>
                                      </p:to>
                                    </p:set>
                                  </p:childTnLst>
                                  <p:subTnLst>
                                    <p:audio>
                                      <p:cMediaNode>
                                        <p:cTn display="0" masterRel="sameClick">
                                          <p:stCondLst>
                                            <p:cond evt="begin" delay="0">
                                              <p:tn val="269"/>
                                            </p:cond>
                                          </p:stCondLst>
                                          <p:endCondLst>
                                            <p:cond evt="onStopAudio" delay="0">
                                              <p:tgtEl>
                                                <p:sldTgt/>
                                              </p:tgtEl>
                                            </p:cond>
                                          </p:endCondLst>
                                        </p:cTn>
                                        <p:tgtEl>
                                          <p:sndTgt r:embed="rId2" name="beep.wav"/>
                                        </p:tgtEl>
                                      </p:cMediaNode>
                                    </p:audio>
                                  </p:subTnLst>
                                </p:cTn>
                              </p:par>
                            </p:childTnLst>
                          </p:cTn>
                        </p:par>
                        <p:par>
                          <p:cTn id="271" fill="hold" nodeType="afterGroup">
                            <p:stCondLst>
                              <p:cond delay="39000"/>
                            </p:stCondLst>
                            <p:childTnLst>
                              <p:par>
                                <p:cTn id="272" presetID="1" presetClass="entr" presetSubtype="0" fill="hold" grpId="0" nodeType="afterEffect">
                                  <p:stCondLst>
                                    <p:cond delay="1000"/>
                                  </p:stCondLst>
                                  <p:childTnLst>
                                    <p:set>
                                      <p:cBhvr>
                                        <p:cTn id="273" dur="1" fill="hold">
                                          <p:stCondLst>
                                            <p:cond delay="0"/>
                                          </p:stCondLst>
                                        </p:cTn>
                                        <p:tgtEl>
                                          <p:spTgt spid="152"/>
                                        </p:tgtEl>
                                        <p:attrNameLst>
                                          <p:attrName>style.visibility</p:attrName>
                                        </p:attrNameLst>
                                      </p:cBhvr>
                                      <p:to>
                                        <p:strVal val="visible"/>
                                      </p:to>
                                    </p:set>
                                  </p:childTnLst>
                                  <p:subTnLst>
                                    <p:audio>
                                      <p:cMediaNode>
                                        <p:cTn display="0" masterRel="sameClick">
                                          <p:stCondLst>
                                            <p:cond evt="begin" delay="0">
                                              <p:tn val="272"/>
                                            </p:cond>
                                          </p:stCondLst>
                                          <p:endCondLst>
                                            <p:cond evt="onStopAudio" delay="0">
                                              <p:tgtEl>
                                                <p:sldTgt/>
                                              </p:tgtEl>
                                            </p:cond>
                                          </p:endCondLst>
                                        </p:cTn>
                                        <p:tgtEl>
                                          <p:sndTgt r:embed="rId2" name="beep.wav"/>
                                        </p:tgtEl>
                                      </p:cMediaNode>
                                    </p:audio>
                                  </p:subTnLst>
                                </p:cTn>
                              </p:par>
                            </p:childTnLst>
                          </p:cTn>
                        </p:par>
                        <p:par>
                          <p:cTn id="274" fill="hold" nodeType="afterGroup">
                            <p:stCondLst>
                              <p:cond delay="40000"/>
                            </p:stCondLst>
                            <p:childTnLst>
                              <p:par>
                                <p:cTn id="275" presetID="1" presetClass="entr" presetSubtype="0" fill="hold" grpId="0" nodeType="afterEffect">
                                  <p:stCondLst>
                                    <p:cond delay="1000"/>
                                  </p:stCondLst>
                                  <p:childTnLst>
                                    <p:set>
                                      <p:cBhvr>
                                        <p:cTn id="276" dur="1" fill="hold">
                                          <p:stCondLst>
                                            <p:cond delay="0"/>
                                          </p:stCondLst>
                                        </p:cTn>
                                        <p:tgtEl>
                                          <p:spTgt spid="153"/>
                                        </p:tgtEl>
                                        <p:attrNameLst>
                                          <p:attrName>style.visibility</p:attrName>
                                        </p:attrNameLst>
                                      </p:cBhvr>
                                      <p:to>
                                        <p:strVal val="visible"/>
                                      </p:to>
                                    </p:set>
                                  </p:childTnLst>
                                  <p:subTnLst>
                                    <p:audio>
                                      <p:cMediaNode>
                                        <p:cTn display="0" masterRel="sameClick">
                                          <p:stCondLst>
                                            <p:cond evt="begin" delay="0">
                                              <p:tn val="275"/>
                                            </p:cond>
                                          </p:stCondLst>
                                          <p:endCondLst>
                                            <p:cond evt="onStopAudio" delay="0">
                                              <p:tgtEl>
                                                <p:sldTgt/>
                                              </p:tgtEl>
                                            </p:cond>
                                          </p:endCondLst>
                                        </p:cTn>
                                        <p:tgtEl>
                                          <p:sndTgt r:embed="rId2" name="beep.wav"/>
                                        </p:tgtEl>
                                      </p:cMediaNode>
                                    </p:audio>
                                  </p:subTnLst>
                                </p:cTn>
                              </p:par>
                            </p:childTnLst>
                          </p:cTn>
                        </p:par>
                        <p:par>
                          <p:cTn id="277" fill="hold" nodeType="afterGroup">
                            <p:stCondLst>
                              <p:cond delay="41000"/>
                            </p:stCondLst>
                            <p:childTnLst>
                              <p:par>
                                <p:cTn id="278" presetID="1" presetClass="entr" presetSubtype="0" fill="hold" grpId="0" nodeType="afterEffect">
                                  <p:stCondLst>
                                    <p:cond delay="1000"/>
                                  </p:stCondLst>
                                  <p:childTnLst>
                                    <p:set>
                                      <p:cBhvr>
                                        <p:cTn id="279" dur="1" fill="hold">
                                          <p:stCondLst>
                                            <p:cond delay="0"/>
                                          </p:stCondLst>
                                        </p:cTn>
                                        <p:tgtEl>
                                          <p:spTgt spid="154"/>
                                        </p:tgtEl>
                                        <p:attrNameLst>
                                          <p:attrName>style.visibility</p:attrName>
                                        </p:attrNameLst>
                                      </p:cBhvr>
                                      <p:to>
                                        <p:strVal val="visible"/>
                                      </p:to>
                                    </p:set>
                                  </p:childTnLst>
                                  <p:subTnLst>
                                    <p:audio>
                                      <p:cMediaNode>
                                        <p:cTn display="0" masterRel="sameClick">
                                          <p:stCondLst>
                                            <p:cond evt="begin" delay="0">
                                              <p:tn val="278"/>
                                            </p:cond>
                                          </p:stCondLst>
                                          <p:endCondLst>
                                            <p:cond evt="onStopAudio" delay="0">
                                              <p:tgtEl>
                                                <p:sldTgt/>
                                              </p:tgtEl>
                                            </p:cond>
                                          </p:endCondLst>
                                        </p:cTn>
                                        <p:tgtEl>
                                          <p:sndTgt r:embed="rId2" name="beep.wav"/>
                                        </p:tgtEl>
                                      </p:cMediaNode>
                                    </p:audio>
                                  </p:subTnLst>
                                </p:cTn>
                              </p:par>
                            </p:childTnLst>
                          </p:cTn>
                        </p:par>
                        <p:par>
                          <p:cTn id="280" fill="hold" nodeType="afterGroup">
                            <p:stCondLst>
                              <p:cond delay="42000"/>
                            </p:stCondLst>
                            <p:childTnLst>
                              <p:par>
                                <p:cTn id="281" presetID="1" presetClass="entr" presetSubtype="0" fill="hold" grpId="0" nodeType="afterEffect">
                                  <p:stCondLst>
                                    <p:cond delay="1000"/>
                                  </p:stCondLst>
                                  <p:childTnLst>
                                    <p:set>
                                      <p:cBhvr>
                                        <p:cTn id="282" dur="1" fill="hold">
                                          <p:stCondLst>
                                            <p:cond delay="0"/>
                                          </p:stCondLst>
                                        </p:cTn>
                                        <p:tgtEl>
                                          <p:spTgt spid="155"/>
                                        </p:tgtEl>
                                        <p:attrNameLst>
                                          <p:attrName>style.visibility</p:attrName>
                                        </p:attrNameLst>
                                      </p:cBhvr>
                                      <p:to>
                                        <p:strVal val="visible"/>
                                      </p:to>
                                    </p:set>
                                  </p:childTnLst>
                                  <p:subTnLst>
                                    <p:audio>
                                      <p:cMediaNode>
                                        <p:cTn display="0" masterRel="sameClick">
                                          <p:stCondLst>
                                            <p:cond evt="begin" delay="0">
                                              <p:tn val="281"/>
                                            </p:cond>
                                          </p:stCondLst>
                                          <p:endCondLst>
                                            <p:cond evt="onStopAudio" delay="0">
                                              <p:tgtEl>
                                                <p:sldTgt/>
                                              </p:tgtEl>
                                            </p:cond>
                                          </p:endCondLst>
                                        </p:cTn>
                                        <p:tgtEl>
                                          <p:sndTgt r:embed="rId2" name="beep.wav"/>
                                        </p:tgtEl>
                                      </p:cMediaNode>
                                    </p:audio>
                                  </p:subTnLst>
                                </p:cTn>
                              </p:par>
                            </p:childTnLst>
                          </p:cTn>
                        </p:par>
                        <p:par>
                          <p:cTn id="283" fill="hold" nodeType="afterGroup">
                            <p:stCondLst>
                              <p:cond delay="43000"/>
                            </p:stCondLst>
                            <p:childTnLst>
                              <p:par>
                                <p:cTn id="284" presetID="1" presetClass="entr" presetSubtype="0" fill="hold" grpId="0" nodeType="afterEffect">
                                  <p:stCondLst>
                                    <p:cond delay="1000"/>
                                  </p:stCondLst>
                                  <p:childTnLst>
                                    <p:set>
                                      <p:cBhvr>
                                        <p:cTn id="285" dur="1" fill="hold">
                                          <p:stCondLst>
                                            <p:cond delay="0"/>
                                          </p:stCondLst>
                                        </p:cTn>
                                        <p:tgtEl>
                                          <p:spTgt spid="156"/>
                                        </p:tgtEl>
                                        <p:attrNameLst>
                                          <p:attrName>style.visibility</p:attrName>
                                        </p:attrNameLst>
                                      </p:cBhvr>
                                      <p:to>
                                        <p:strVal val="visible"/>
                                      </p:to>
                                    </p:set>
                                  </p:childTnLst>
                                  <p:subTnLst>
                                    <p:audio>
                                      <p:cMediaNode>
                                        <p:cTn display="0" masterRel="sameClick">
                                          <p:stCondLst>
                                            <p:cond evt="begin" delay="0">
                                              <p:tn val="284"/>
                                            </p:cond>
                                          </p:stCondLst>
                                          <p:endCondLst>
                                            <p:cond evt="onStopAudio" delay="0">
                                              <p:tgtEl>
                                                <p:sldTgt/>
                                              </p:tgtEl>
                                            </p:cond>
                                          </p:endCondLst>
                                        </p:cTn>
                                        <p:tgtEl>
                                          <p:sndTgt r:embed="rId2" name="beep.wav"/>
                                        </p:tgtEl>
                                      </p:cMediaNode>
                                    </p:audio>
                                  </p:subTnLst>
                                </p:cTn>
                              </p:par>
                            </p:childTnLst>
                          </p:cTn>
                        </p:par>
                        <p:par>
                          <p:cTn id="286" fill="hold" nodeType="afterGroup">
                            <p:stCondLst>
                              <p:cond delay="44000"/>
                            </p:stCondLst>
                            <p:childTnLst>
                              <p:par>
                                <p:cTn id="287" presetID="1" presetClass="entr" presetSubtype="0" fill="hold" grpId="0" nodeType="afterEffect">
                                  <p:stCondLst>
                                    <p:cond delay="1000"/>
                                  </p:stCondLst>
                                  <p:childTnLst>
                                    <p:set>
                                      <p:cBhvr>
                                        <p:cTn id="288" dur="1" fill="hold">
                                          <p:stCondLst>
                                            <p:cond delay="0"/>
                                          </p:stCondLst>
                                        </p:cTn>
                                        <p:tgtEl>
                                          <p:spTgt spid="157"/>
                                        </p:tgtEl>
                                        <p:attrNameLst>
                                          <p:attrName>style.visibility</p:attrName>
                                        </p:attrNameLst>
                                      </p:cBhvr>
                                      <p:to>
                                        <p:strVal val="visible"/>
                                      </p:to>
                                    </p:set>
                                  </p:childTnLst>
                                  <p:subTnLst>
                                    <p:audio>
                                      <p:cMediaNode>
                                        <p:cTn display="0" masterRel="sameClick">
                                          <p:stCondLst>
                                            <p:cond evt="begin" delay="0">
                                              <p:tn val="287"/>
                                            </p:cond>
                                          </p:stCondLst>
                                          <p:endCondLst>
                                            <p:cond evt="onStopAudio" delay="0">
                                              <p:tgtEl>
                                                <p:sldTgt/>
                                              </p:tgtEl>
                                            </p:cond>
                                          </p:endCondLst>
                                        </p:cTn>
                                        <p:tgtEl>
                                          <p:sndTgt r:embed="rId2" name="beep.wav"/>
                                        </p:tgtEl>
                                      </p:cMediaNode>
                                    </p:audio>
                                  </p:subTnLst>
                                </p:cTn>
                              </p:par>
                            </p:childTnLst>
                          </p:cTn>
                        </p:par>
                        <p:par>
                          <p:cTn id="289" fill="hold" nodeType="afterGroup">
                            <p:stCondLst>
                              <p:cond delay="45000"/>
                            </p:stCondLst>
                            <p:childTnLst>
                              <p:par>
                                <p:cTn id="290" presetID="1" presetClass="entr" presetSubtype="0" fill="hold" grpId="0" nodeType="afterEffect">
                                  <p:stCondLst>
                                    <p:cond delay="1000"/>
                                  </p:stCondLst>
                                  <p:childTnLst>
                                    <p:set>
                                      <p:cBhvr>
                                        <p:cTn id="291" dur="1" fill="hold">
                                          <p:stCondLst>
                                            <p:cond delay="0"/>
                                          </p:stCondLst>
                                        </p:cTn>
                                        <p:tgtEl>
                                          <p:spTgt spid="158"/>
                                        </p:tgtEl>
                                        <p:attrNameLst>
                                          <p:attrName>style.visibility</p:attrName>
                                        </p:attrNameLst>
                                      </p:cBhvr>
                                      <p:to>
                                        <p:strVal val="visible"/>
                                      </p:to>
                                    </p:set>
                                  </p:childTnLst>
                                  <p:subTnLst>
                                    <p:audio>
                                      <p:cMediaNode>
                                        <p:cTn display="0" masterRel="sameClick">
                                          <p:stCondLst>
                                            <p:cond evt="begin" delay="0">
                                              <p:tn val="290"/>
                                            </p:cond>
                                          </p:stCondLst>
                                          <p:endCondLst>
                                            <p:cond evt="onStopAudio" delay="0">
                                              <p:tgtEl>
                                                <p:sldTgt/>
                                              </p:tgtEl>
                                            </p:cond>
                                          </p:endCondLst>
                                        </p:cTn>
                                        <p:tgtEl>
                                          <p:sndTgt r:embed="rId2" name="beep.wav"/>
                                        </p:tgtEl>
                                      </p:cMediaNode>
                                    </p:audio>
                                  </p:subTnLst>
                                </p:cTn>
                              </p:par>
                            </p:childTnLst>
                          </p:cTn>
                        </p:par>
                        <p:par>
                          <p:cTn id="292" fill="hold" nodeType="afterGroup">
                            <p:stCondLst>
                              <p:cond delay="46000"/>
                            </p:stCondLst>
                            <p:childTnLst>
                              <p:par>
                                <p:cTn id="293" presetID="1" presetClass="entr" presetSubtype="0" fill="hold" grpId="0" nodeType="afterEffect">
                                  <p:stCondLst>
                                    <p:cond delay="1000"/>
                                  </p:stCondLst>
                                  <p:childTnLst>
                                    <p:set>
                                      <p:cBhvr>
                                        <p:cTn id="294" dur="1" fill="hold">
                                          <p:stCondLst>
                                            <p:cond delay="0"/>
                                          </p:stCondLst>
                                        </p:cTn>
                                        <p:tgtEl>
                                          <p:spTgt spid="159"/>
                                        </p:tgtEl>
                                        <p:attrNameLst>
                                          <p:attrName>style.visibility</p:attrName>
                                        </p:attrNameLst>
                                      </p:cBhvr>
                                      <p:to>
                                        <p:strVal val="visible"/>
                                      </p:to>
                                    </p:set>
                                  </p:childTnLst>
                                  <p:subTnLst>
                                    <p:audio>
                                      <p:cMediaNode>
                                        <p:cTn display="0" masterRel="sameClick">
                                          <p:stCondLst>
                                            <p:cond evt="begin" delay="0">
                                              <p:tn val="293"/>
                                            </p:cond>
                                          </p:stCondLst>
                                          <p:endCondLst>
                                            <p:cond evt="onStopAudio" delay="0">
                                              <p:tgtEl>
                                                <p:sldTgt/>
                                              </p:tgtEl>
                                            </p:cond>
                                          </p:endCondLst>
                                        </p:cTn>
                                        <p:tgtEl>
                                          <p:sndTgt r:embed="rId2" name="beep.wav"/>
                                        </p:tgtEl>
                                      </p:cMediaNode>
                                    </p:audio>
                                  </p:subTnLst>
                                </p:cTn>
                              </p:par>
                            </p:childTnLst>
                          </p:cTn>
                        </p:par>
                        <p:par>
                          <p:cTn id="295" fill="hold" nodeType="afterGroup">
                            <p:stCondLst>
                              <p:cond delay="47000"/>
                            </p:stCondLst>
                            <p:childTnLst>
                              <p:par>
                                <p:cTn id="296" presetID="1" presetClass="entr" presetSubtype="0" fill="hold" grpId="0" nodeType="afterEffect">
                                  <p:stCondLst>
                                    <p:cond delay="1000"/>
                                  </p:stCondLst>
                                  <p:childTnLst>
                                    <p:set>
                                      <p:cBhvr>
                                        <p:cTn id="297" dur="1" fill="hold">
                                          <p:stCondLst>
                                            <p:cond delay="0"/>
                                          </p:stCondLst>
                                        </p:cTn>
                                        <p:tgtEl>
                                          <p:spTgt spid="160"/>
                                        </p:tgtEl>
                                        <p:attrNameLst>
                                          <p:attrName>style.visibility</p:attrName>
                                        </p:attrNameLst>
                                      </p:cBhvr>
                                      <p:to>
                                        <p:strVal val="visible"/>
                                      </p:to>
                                    </p:set>
                                  </p:childTnLst>
                                  <p:subTnLst>
                                    <p:audio>
                                      <p:cMediaNode>
                                        <p:cTn display="0" masterRel="sameClick">
                                          <p:stCondLst>
                                            <p:cond evt="begin" delay="0">
                                              <p:tn val="296"/>
                                            </p:cond>
                                          </p:stCondLst>
                                          <p:endCondLst>
                                            <p:cond evt="onStopAudio" delay="0">
                                              <p:tgtEl>
                                                <p:sldTgt/>
                                              </p:tgtEl>
                                            </p:cond>
                                          </p:endCondLst>
                                        </p:cTn>
                                        <p:tgtEl>
                                          <p:sndTgt r:embed="rId2" name="beep.wav"/>
                                        </p:tgtEl>
                                      </p:cMediaNode>
                                    </p:audio>
                                  </p:subTnLst>
                                </p:cTn>
                              </p:par>
                            </p:childTnLst>
                          </p:cTn>
                        </p:par>
                        <p:par>
                          <p:cTn id="298" fill="hold" nodeType="afterGroup">
                            <p:stCondLst>
                              <p:cond delay="48000"/>
                            </p:stCondLst>
                            <p:childTnLst>
                              <p:par>
                                <p:cTn id="299" presetID="1" presetClass="entr" presetSubtype="0" fill="hold" grpId="0" nodeType="afterEffect">
                                  <p:stCondLst>
                                    <p:cond delay="1000"/>
                                  </p:stCondLst>
                                  <p:childTnLst>
                                    <p:set>
                                      <p:cBhvr>
                                        <p:cTn id="300" dur="1" fill="hold">
                                          <p:stCondLst>
                                            <p:cond delay="0"/>
                                          </p:stCondLst>
                                        </p:cTn>
                                        <p:tgtEl>
                                          <p:spTgt spid="161"/>
                                        </p:tgtEl>
                                        <p:attrNameLst>
                                          <p:attrName>style.visibility</p:attrName>
                                        </p:attrNameLst>
                                      </p:cBhvr>
                                      <p:to>
                                        <p:strVal val="visible"/>
                                      </p:to>
                                    </p:set>
                                  </p:childTnLst>
                                  <p:subTnLst>
                                    <p:audio>
                                      <p:cMediaNode>
                                        <p:cTn display="0" masterRel="sameClick">
                                          <p:stCondLst>
                                            <p:cond evt="begin" delay="0">
                                              <p:tn val="299"/>
                                            </p:cond>
                                          </p:stCondLst>
                                          <p:endCondLst>
                                            <p:cond evt="onStopAudio" delay="0">
                                              <p:tgtEl>
                                                <p:sldTgt/>
                                              </p:tgtEl>
                                            </p:cond>
                                          </p:endCondLst>
                                        </p:cTn>
                                        <p:tgtEl>
                                          <p:sndTgt r:embed="rId2" name="beep.wav"/>
                                        </p:tgtEl>
                                      </p:cMediaNode>
                                    </p:audio>
                                  </p:subTnLst>
                                </p:cTn>
                              </p:par>
                            </p:childTnLst>
                          </p:cTn>
                        </p:par>
                        <p:par>
                          <p:cTn id="301" fill="hold" nodeType="afterGroup">
                            <p:stCondLst>
                              <p:cond delay="49000"/>
                            </p:stCondLst>
                            <p:childTnLst>
                              <p:par>
                                <p:cTn id="302" presetID="1" presetClass="entr" presetSubtype="0" fill="hold" grpId="0" nodeType="afterEffect">
                                  <p:stCondLst>
                                    <p:cond delay="1000"/>
                                  </p:stCondLst>
                                  <p:childTnLst>
                                    <p:set>
                                      <p:cBhvr>
                                        <p:cTn id="303" dur="1" fill="hold">
                                          <p:stCondLst>
                                            <p:cond delay="0"/>
                                          </p:stCondLst>
                                        </p:cTn>
                                        <p:tgtEl>
                                          <p:spTgt spid="162"/>
                                        </p:tgtEl>
                                        <p:attrNameLst>
                                          <p:attrName>style.visibility</p:attrName>
                                        </p:attrNameLst>
                                      </p:cBhvr>
                                      <p:to>
                                        <p:strVal val="visible"/>
                                      </p:to>
                                    </p:set>
                                  </p:childTnLst>
                                  <p:subTnLst>
                                    <p:audio>
                                      <p:cMediaNode>
                                        <p:cTn display="0" masterRel="sameClick">
                                          <p:stCondLst>
                                            <p:cond evt="begin" delay="0">
                                              <p:tn val="302"/>
                                            </p:cond>
                                          </p:stCondLst>
                                          <p:endCondLst>
                                            <p:cond evt="onStopAudio" delay="0">
                                              <p:tgtEl>
                                                <p:sldTgt/>
                                              </p:tgtEl>
                                            </p:cond>
                                          </p:endCondLst>
                                        </p:cTn>
                                        <p:tgtEl>
                                          <p:sndTgt r:embed="rId2" name="beep.wav"/>
                                        </p:tgtEl>
                                      </p:cMediaNode>
                                    </p:audio>
                                  </p:subTnLst>
                                </p:cTn>
                              </p:par>
                            </p:childTnLst>
                          </p:cTn>
                        </p:par>
                        <p:par>
                          <p:cTn id="304" fill="hold" nodeType="afterGroup">
                            <p:stCondLst>
                              <p:cond delay="50000"/>
                            </p:stCondLst>
                            <p:childTnLst>
                              <p:par>
                                <p:cTn id="305" presetID="1" presetClass="entr" presetSubtype="0" fill="hold" grpId="0" nodeType="afterEffect">
                                  <p:stCondLst>
                                    <p:cond delay="1000"/>
                                  </p:stCondLst>
                                  <p:childTnLst>
                                    <p:set>
                                      <p:cBhvr>
                                        <p:cTn id="306" dur="1" fill="hold">
                                          <p:stCondLst>
                                            <p:cond delay="0"/>
                                          </p:stCondLst>
                                        </p:cTn>
                                        <p:tgtEl>
                                          <p:spTgt spid="163"/>
                                        </p:tgtEl>
                                        <p:attrNameLst>
                                          <p:attrName>style.visibility</p:attrName>
                                        </p:attrNameLst>
                                      </p:cBhvr>
                                      <p:to>
                                        <p:strVal val="visible"/>
                                      </p:to>
                                    </p:set>
                                  </p:childTnLst>
                                  <p:subTnLst>
                                    <p:audio>
                                      <p:cMediaNode>
                                        <p:cTn display="0" masterRel="sameClick">
                                          <p:stCondLst>
                                            <p:cond evt="begin" delay="0">
                                              <p:tn val="305"/>
                                            </p:cond>
                                          </p:stCondLst>
                                          <p:endCondLst>
                                            <p:cond evt="onStopAudio" delay="0">
                                              <p:tgtEl>
                                                <p:sldTgt/>
                                              </p:tgtEl>
                                            </p:cond>
                                          </p:endCondLst>
                                        </p:cTn>
                                        <p:tgtEl>
                                          <p:sndTgt r:embed="rId2" name="beep.wav"/>
                                        </p:tgtEl>
                                      </p:cMediaNode>
                                    </p:audio>
                                  </p:subTnLst>
                                </p:cTn>
                              </p:par>
                            </p:childTnLst>
                          </p:cTn>
                        </p:par>
                        <p:par>
                          <p:cTn id="307" fill="hold" nodeType="afterGroup">
                            <p:stCondLst>
                              <p:cond delay="51000"/>
                            </p:stCondLst>
                            <p:childTnLst>
                              <p:par>
                                <p:cTn id="308" presetID="1" presetClass="entr" presetSubtype="0" fill="hold" grpId="0" nodeType="afterEffect">
                                  <p:stCondLst>
                                    <p:cond delay="1000"/>
                                  </p:stCondLst>
                                  <p:childTnLst>
                                    <p:set>
                                      <p:cBhvr>
                                        <p:cTn id="309" dur="1" fill="hold">
                                          <p:stCondLst>
                                            <p:cond delay="0"/>
                                          </p:stCondLst>
                                        </p:cTn>
                                        <p:tgtEl>
                                          <p:spTgt spid="164"/>
                                        </p:tgtEl>
                                        <p:attrNameLst>
                                          <p:attrName>style.visibility</p:attrName>
                                        </p:attrNameLst>
                                      </p:cBhvr>
                                      <p:to>
                                        <p:strVal val="visible"/>
                                      </p:to>
                                    </p:set>
                                  </p:childTnLst>
                                  <p:subTnLst>
                                    <p:audio>
                                      <p:cMediaNode>
                                        <p:cTn display="0" masterRel="sameClick">
                                          <p:stCondLst>
                                            <p:cond evt="begin" delay="0">
                                              <p:tn val="308"/>
                                            </p:cond>
                                          </p:stCondLst>
                                          <p:endCondLst>
                                            <p:cond evt="onStopAudio" delay="0">
                                              <p:tgtEl>
                                                <p:sldTgt/>
                                              </p:tgtEl>
                                            </p:cond>
                                          </p:endCondLst>
                                        </p:cTn>
                                        <p:tgtEl>
                                          <p:sndTgt r:embed="rId2" name="beep.wav"/>
                                        </p:tgtEl>
                                      </p:cMediaNode>
                                    </p:audio>
                                  </p:subTnLst>
                                </p:cTn>
                              </p:par>
                            </p:childTnLst>
                          </p:cTn>
                        </p:par>
                        <p:par>
                          <p:cTn id="310" fill="hold" nodeType="afterGroup">
                            <p:stCondLst>
                              <p:cond delay="52000"/>
                            </p:stCondLst>
                            <p:childTnLst>
                              <p:par>
                                <p:cTn id="311" presetID="1" presetClass="entr" presetSubtype="0" fill="hold" grpId="0" nodeType="afterEffect">
                                  <p:stCondLst>
                                    <p:cond delay="1000"/>
                                  </p:stCondLst>
                                  <p:childTnLst>
                                    <p:set>
                                      <p:cBhvr>
                                        <p:cTn id="312" dur="1" fill="hold">
                                          <p:stCondLst>
                                            <p:cond delay="0"/>
                                          </p:stCondLst>
                                        </p:cTn>
                                        <p:tgtEl>
                                          <p:spTgt spid="165"/>
                                        </p:tgtEl>
                                        <p:attrNameLst>
                                          <p:attrName>style.visibility</p:attrName>
                                        </p:attrNameLst>
                                      </p:cBhvr>
                                      <p:to>
                                        <p:strVal val="visible"/>
                                      </p:to>
                                    </p:set>
                                  </p:childTnLst>
                                  <p:subTnLst>
                                    <p:audio>
                                      <p:cMediaNode>
                                        <p:cTn display="0" masterRel="sameClick">
                                          <p:stCondLst>
                                            <p:cond evt="begin" delay="0">
                                              <p:tn val="311"/>
                                            </p:cond>
                                          </p:stCondLst>
                                          <p:endCondLst>
                                            <p:cond evt="onStopAudio" delay="0">
                                              <p:tgtEl>
                                                <p:sldTgt/>
                                              </p:tgtEl>
                                            </p:cond>
                                          </p:endCondLst>
                                        </p:cTn>
                                        <p:tgtEl>
                                          <p:sndTgt r:embed="rId2" name="beep.wav"/>
                                        </p:tgtEl>
                                      </p:cMediaNode>
                                    </p:audio>
                                  </p:subTnLst>
                                </p:cTn>
                              </p:par>
                            </p:childTnLst>
                          </p:cTn>
                        </p:par>
                        <p:par>
                          <p:cTn id="313" fill="hold" nodeType="afterGroup">
                            <p:stCondLst>
                              <p:cond delay="53000"/>
                            </p:stCondLst>
                            <p:childTnLst>
                              <p:par>
                                <p:cTn id="314" presetID="1" presetClass="entr" presetSubtype="0" fill="hold" grpId="0" nodeType="afterEffect">
                                  <p:stCondLst>
                                    <p:cond delay="1000"/>
                                  </p:stCondLst>
                                  <p:childTnLst>
                                    <p:set>
                                      <p:cBhvr>
                                        <p:cTn id="315" dur="1" fill="hold">
                                          <p:stCondLst>
                                            <p:cond delay="0"/>
                                          </p:stCondLst>
                                        </p:cTn>
                                        <p:tgtEl>
                                          <p:spTgt spid="166"/>
                                        </p:tgtEl>
                                        <p:attrNameLst>
                                          <p:attrName>style.visibility</p:attrName>
                                        </p:attrNameLst>
                                      </p:cBhvr>
                                      <p:to>
                                        <p:strVal val="visible"/>
                                      </p:to>
                                    </p:set>
                                  </p:childTnLst>
                                  <p:subTnLst>
                                    <p:audio>
                                      <p:cMediaNode>
                                        <p:cTn display="0" masterRel="sameClick">
                                          <p:stCondLst>
                                            <p:cond evt="begin" delay="0">
                                              <p:tn val="314"/>
                                            </p:cond>
                                          </p:stCondLst>
                                          <p:endCondLst>
                                            <p:cond evt="onStopAudio" delay="0">
                                              <p:tgtEl>
                                                <p:sldTgt/>
                                              </p:tgtEl>
                                            </p:cond>
                                          </p:endCondLst>
                                        </p:cTn>
                                        <p:tgtEl>
                                          <p:sndTgt r:embed="rId2" name="beep.wav"/>
                                        </p:tgtEl>
                                      </p:cMediaNode>
                                    </p:audio>
                                  </p:subTnLst>
                                </p:cTn>
                              </p:par>
                            </p:childTnLst>
                          </p:cTn>
                        </p:par>
                        <p:par>
                          <p:cTn id="316" fill="hold" nodeType="afterGroup">
                            <p:stCondLst>
                              <p:cond delay="54000"/>
                            </p:stCondLst>
                            <p:childTnLst>
                              <p:par>
                                <p:cTn id="317" presetID="1" presetClass="entr" presetSubtype="0" fill="hold" grpId="0" nodeType="afterEffect">
                                  <p:stCondLst>
                                    <p:cond delay="1000"/>
                                  </p:stCondLst>
                                  <p:childTnLst>
                                    <p:set>
                                      <p:cBhvr>
                                        <p:cTn id="318" dur="1" fill="hold">
                                          <p:stCondLst>
                                            <p:cond delay="0"/>
                                          </p:stCondLst>
                                        </p:cTn>
                                        <p:tgtEl>
                                          <p:spTgt spid="167"/>
                                        </p:tgtEl>
                                        <p:attrNameLst>
                                          <p:attrName>style.visibility</p:attrName>
                                        </p:attrNameLst>
                                      </p:cBhvr>
                                      <p:to>
                                        <p:strVal val="visible"/>
                                      </p:to>
                                    </p:set>
                                  </p:childTnLst>
                                  <p:subTnLst>
                                    <p:audio>
                                      <p:cMediaNode>
                                        <p:cTn display="0" masterRel="sameClick">
                                          <p:stCondLst>
                                            <p:cond evt="begin" delay="0">
                                              <p:tn val="317"/>
                                            </p:cond>
                                          </p:stCondLst>
                                          <p:endCondLst>
                                            <p:cond evt="onStopAudio" delay="0">
                                              <p:tgtEl>
                                                <p:sldTgt/>
                                              </p:tgtEl>
                                            </p:cond>
                                          </p:endCondLst>
                                        </p:cTn>
                                        <p:tgtEl>
                                          <p:sndTgt r:embed="rId2" name="beep.wav"/>
                                        </p:tgtEl>
                                      </p:cMediaNode>
                                    </p:audio>
                                  </p:subTnLst>
                                </p:cTn>
                              </p:par>
                            </p:childTnLst>
                          </p:cTn>
                        </p:par>
                        <p:par>
                          <p:cTn id="319" fill="hold" nodeType="afterGroup">
                            <p:stCondLst>
                              <p:cond delay="55000"/>
                            </p:stCondLst>
                            <p:childTnLst>
                              <p:par>
                                <p:cTn id="320" presetID="1" presetClass="entr" presetSubtype="0" fill="hold" grpId="0" nodeType="afterEffect">
                                  <p:stCondLst>
                                    <p:cond delay="1000"/>
                                  </p:stCondLst>
                                  <p:childTnLst>
                                    <p:set>
                                      <p:cBhvr>
                                        <p:cTn id="321" dur="1" fill="hold">
                                          <p:stCondLst>
                                            <p:cond delay="0"/>
                                          </p:stCondLst>
                                        </p:cTn>
                                        <p:tgtEl>
                                          <p:spTgt spid="168"/>
                                        </p:tgtEl>
                                        <p:attrNameLst>
                                          <p:attrName>style.visibility</p:attrName>
                                        </p:attrNameLst>
                                      </p:cBhvr>
                                      <p:to>
                                        <p:strVal val="visible"/>
                                      </p:to>
                                    </p:set>
                                  </p:childTnLst>
                                  <p:subTnLst>
                                    <p:audio>
                                      <p:cMediaNode>
                                        <p:cTn display="0" masterRel="sameClick">
                                          <p:stCondLst>
                                            <p:cond evt="begin" delay="0">
                                              <p:tn val="320"/>
                                            </p:cond>
                                          </p:stCondLst>
                                          <p:endCondLst>
                                            <p:cond evt="onStopAudio" delay="0">
                                              <p:tgtEl>
                                                <p:sldTgt/>
                                              </p:tgtEl>
                                            </p:cond>
                                          </p:endCondLst>
                                        </p:cTn>
                                        <p:tgtEl>
                                          <p:sndTgt r:embed="rId2" name="beep.wav"/>
                                        </p:tgtEl>
                                      </p:cMediaNode>
                                    </p:audio>
                                  </p:subTnLst>
                                </p:cTn>
                              </p:par>
                            </p:childTnLst>
                          </p:cTn>
                        </p:par>
                        <p:par>
                          <p:cTn id="322" fill="hold" nodeType="afterGroup">
                            <p:stCondLst>
                              <p:cond delay="56000"/>
                            </p:stCondLst>
                            <p:childTnLst>
                              <p:par>
                                <p:cTn id="323" presetID="1" presetClass="entr" presetSubtype="0" fill="hold" grpId="0" nodeType="afterEffect">
                                  <p:stCondLst>
                                    <p:cond delay="1000"/>
                                  </p:stCondLst>
                                  <p:childTnLst>
                                    <p:set>
                                      <p:cBhvr>
                                        <p:cTn id="324" dur="1" fill="hold">
                                          <p:stCondLst>
                                            <p:cond delay="0"/>
                                          </p:stCondLst>
                                        </p:cTn>
                                        <p:tgtEl>
                                          <p:spTgt spid="169"/>
                                        </p:tgtEl>
                                        <p:attrNameLst>
                                          <p:attrName>style.visibility</p:attrName>
                                        </p:attrNameLst>
                                      </p:cBhvr>
                                      <p:to>
                                        <p:strVal val="visible"/>
                                      </p:to>
                                    </p:set>
                                  </p:childTnLst>
                                  <p:subTnLst>
                                    <p:audio>
                                      <p:cMediaNode>
                                        <p:cTn display="0" masterRel="sameClick">
                                          <p:stCondLst>
                                            <p:cond evt="begin" delay="0">
                                              <p:tn val="323"/>
                                            </p:cond>
                                          </p:stCondLst>
                                          <p:endCondLst>
                                            <p:cond evt="onStopAudio" delay="0">
                                              <p:tgtEl>
                                                <p:sldTgt/>
                                              </p:tgtEl>
                                            </p:cond>
                                          </p:endCondLst>
                                        </p:cTn>
                                        <p:tgtEl>
                                          <p:sndTgt r:embed="rId2" name="beep.wav"/>
                                        </p:tgtEl>
                                      </p:cMediaNode>
                                    </p:audio>
                                  </p:subTnLst>
                                </p:cTn>
                              </p:par>
                            </p:childTnLst>
                          </p:cTn>
                        </p:par>
                        <p:par>
                          <p:cTn id="325" fill="hold" nodeType="afterGroup">
                            <p:stCondLst>
                              <p:cond delay="57000"/>
                            </p:stCondLst>
                            <p:childTnLst>
                              <p:par>
                                <p:cTn id="326" presetID="1" presetClass="entr" presetSubtype="0" fill="hold" grpId="0" nodeType="afterEffect">
                                  <p:stCondLst>
                                    <p:cond delay="1000"/>
                                  </p:stCondLst>
                                  <p:childTnLst>
                                    <p:set>
                                      <p:cBhvr>
                                        <p:cTn id="327" dur="1" fill="hold">
                                          <p:stCondLst>
                                            <p:cond delay="0"/>
                                          </p:stCondLst>
                                        </p:cTn>
                                        <p:tgtEl>
                                          <p:spTgt spid="170"/>
                                        </p:tgtEl>
                                        <p:attrNameLst>
                                          <p:attrName>style.visibility</p:attrName>
                                        </p:attrNameLst>
                                      </p:cBhvr>
                                      <p:to>
                                        <p:strVal val="visible"/>
                                      </p:to>
                                    </p:set>
                                  </p:childTnLst>
                                  <p:subTnLst>
                                    <p:audio>
                                      <p:cMediaNode>
                                        <p:cTn display="0" masterRel="sameClick">
                                          <p:stCondLst>
                                            <p:cond evt="begin" delay="0">
                                              <p:tn val="326"/>
                                            </p:cond>
                                          </p:stCondLst>
                                          <p:endCondLst>
                                            <p:cond evt="onStopAudio" delay="0">
                                              <p:tgtEl>
                                                <p:sldTgt/>
                                              </p:tgtEl>
                                            </p:cond>
                                          </p:endCondLst>
                                        </p:cTn>
                                        <p:tgtEl>
                                          <p:sndTgt r:embed="rId2" name="beep.wav"/>
                                        </p:tgtEl>
                                      </p:cMediaNode>
                                    </p:audio>
                                  </p:subTnLst>
                                </p:cTn>
                              </p:par>
                            </p:childTnLst>
                          </p:cTn>
                        </p:par>
                        <p:par>
                          <p:cTn id="328" fill="hold" nodeType="afterGroup">
                            <p:stCondLst>
                              <p:cond delay="58000"/>
                            </p:stCondLst>
                            <p:childTnLst>
                              <p:par>
                                <p:cTn id="329" presetID="1" presetClass="entr" presetSubtype="0" fill="hold" grpId="0" nodeType="afterEffect">
                                  <p:stCondLst>
                                    <p:cond delay="1000"/>
                                  </p:stCondLst>
                                  <p:childTnLst>
                                    <p:set>
                                      <p:cBhvr>
                                        <p:cTn id="330" dur="1" fill="hold">
                                          <p:stCondLst>
                                            <p:cond delay="0"/>
                                          </p:stCondLst>
                                        </p:cTn>
                                        <p:tgtEl>
                                          <p:spTgt spid="171"/>
                                        </p:tgtEl>
                                        <p:attrNameLst>
                                          <p:attrName>style.visibility</p:attrName>
                                        </p:attrNameLst>
                                      </p:cBhvr>
                                      <p:to>
                                        <p:strVal val="visible"/>
                                      </p:to>
                                    </p:set>
                                  </p:childTnLst>
                                  <p:subTnLst>
                                    <p:audio>
                                      <p:cMediaNode>
                                        <p:cTn display="0" masterRel="sameClick">
                                          <p:stCondLst>
                                            <p:cond evt="begin" delay="0">
                                              <p:tn val="329"/>
                                            </p:cond>
                                          </p:stCondLst>
                                          <p:endCondLst>
                                            <p:cond evt="onStopAudio" delay="0">
                                              <p:tgtEl>
                                                <p:sldTgt/>
                                              </p:tgtEl>
                                            </p:cond>
                                          </p:endCondLst>
                                        </p:cTn>
                                        <p:tgtEl>
                                          <p:sndTgt r:embed="rId2" name="beep.wav"/>
                                        </p:tgtEl>
                                      </p:cMediaNode>
                                    </p:audio>
                                  </p:subTnLst>
                                </p:cTn>
                              </p:par>
                            </p:childTnLst>
                          </p:cTn>
                        </p:par>
                        <p:par>
                          <p:cTn id="331" fill="hold" nodeType="afterGroup">
                            <p:stCondLst>
                              <p:cond delay="59000"/>
                            </p:stCondLst>
                            <p:childTnLst>
                              <p:par>
                                <p:cTn id="332" presetID="1" presetClass="entr" presetSubtype="0" fill="hold" grpId="0" nodeType="afterEffect">
                                  <p:stCondLst>
                                    <p:cond delay="1000"/>
                                  </p:stCondLst>
                                  <p:childTnLst>
                                    <p:set>
                                      <p:cBhvr>
                                        <p:cTn id="333" dur="1" fill="hold">
                                          <p:stCondLst>
                                            <p:cond delay="0"/>
                                          </p:stCondLst>
                                        </p:cTn>
                                        <p:tgtEl>
                                          <p:spTgt spid="172"/>
                                        </p:tgtEl>
                                        <p:attrNameLst>
                                          <p:attrName>style.visibility</p:attrName>
                                        </p:attrNameLst>
                                      </p:cBhvr>
                                      <p:to>
                                        <p:strVal val="visible"/>
                                      </p:to>
                                    </p:set>
                                  </p:childTnLst>
                                  <p:subTnLst>
                                    <p:audio>
                                      <p:cMediaNode>
                                        <p:cTn display="0" masterRel="sameClick">
                                          <p:stCondLst>
                                            <p:cond evt="begin" delay="0">
                                              <p:tn val="332"/>
                                            </p:cond>
                                          </p:stCondLst>
                                          <p:endCondLst>
                                            <p:cond evt="onStopAudio" delay="0">
                                              <p:tgtEl>
                                                <p:sldTgt/>
                                              </p:tgtEl>
                                            </p:cond>
                                          </p:endCondLst>
                                        </p:cTn>
                                        <p:tgtEl>
                                          <p:sndTgt r:embed="rId2" name="beep.wav"/>
                                        </p:tgtEl>
                                      </p:cMediaNode>
                                    </p:audio>
                                  </p:subTnLst>
                                </p:cTn>
                              </p:par>
                            </p:childTnLst>
                          </p:cTn>
                        </p:par>
                        <p:par>
                          <p:cTn id="334" fill="hold" nodeType="afterGroup">
                            <p:stCondLst>
                              <p:cond delay="60000"/>
                            </p:stCondLst>
                            <p:childTnLst>
                              <p:par>
                                <p:cTn id="335" presetID="1" presetClass="entr" presetSubtype="0" fill="hold" grpId="0" nodeType="afterEffect">
                                  <p:stCondLst>
                                    <p:cond delay="1000"/>
                                  </p:stCondLst>
                                  <p:childTnLst>
                                    <p:set>
                                      <p:cBhvr>
                                        <p:cTn id="336" dur="1" fill="hold">
                                          <p:stCondLst>
                                            <p:cond delay="0"/>
                                          </p:stCondLst>
                                        </p:cTn>
                                        <p:tgtEl>
                                          <p:spTgt spid="173"/>
                                        </p:tgtEl>
                                        <p:attrNameLst>
                                          <p:attrName>style.visibility</p:attrName>
                                        </p:attrNameLst>
                                      </p:cBhvr>
                                      <p:to>
                                        <p:strVal val="visible"/>
                                      </p:to>
                                    </p:set>
                                  </p:childTnLst>
                                  <p:subTnLst>
                                    <p:audio>
                                      <p:cMediaNode>
                                        <p:cTn display="0" masterRel="sameClick">
                                          <p:stCondLst>
                                            <p:cond evt="begin" delay="0">
                                              <p:tn val="335"/>
                                            </p:cond>
                                          </p:stCondLst>
                                          <p:endCondLst>
                                            <p:cond evt="onStopAudio" delay="0">
                                              <p:tgtEl>
                                                <p:sldTgt/>
                                              </p:tgtEl>
                                            </p:cond>
                                          </p:endCondLst>
                                        </p:cTn>
                                        <p:tgtEl>
                                          <p:sndTgt r:embed="rId2" name="beep.wav"/>
                                        </p:tgtEl>
                                      </p:cMediaNode>
                                    </p:audio>
                                  </p:subTnLst>
                                </p:cTn>
                              </p:par>
                            </p:childTnLst>
                          </p:cTn>
                        </p:par>
                        <p:par>
                          <p:cTn id="337" fill="hold" nodeType="afterGroup">
                            <p:stCondLst>
                              <p:cond delay="61000"/>
                            </p:stCondLst>
                            <p:childTnLst>
                              <p:par>
                                <p:cTn id="338" presetID="1" presetClass="entr" presetSubtype="0" fill="hold" grpId="0" nodeType="afterEffect">
                                  <p:stCondLst>
                                    <p:cond delay="1000"/>
                                  </p:stCondLst>
                                  <p:childTnLst>
                                    <p:set>
                                      <p:cBhvr>
                                        <p:cTn id="339" dur="1" fill="hold">
                                          <p:stCondLst>
                                            <p:cond delay="0"/>
                                          </p:stCondLst>
                                        </p:cTn>
                                        <p:tgtEl>
                                          <p:spTgt spid="174"/>
                                        </p:tgtEl>
                                        <p:attrNameLst>
                                          <p:attrName>style.visibility</p:attrName>
                                        </p:attrNameLst>
                                      </p:cBhvr>
                                      <p:to>
                                        <p:strVal val="visible"/>
                                      </p:to>
                                    </p:set>
                                  </p:childTnLst>
                                  <p:subTnLst>
                                    <p:audio>
                                      <p:cMediaNode>
                                        <p:cTn display="0" masterRel="sameClick">
                                          <p:stCondLst>
                                            <p:cond evt="begin" delay="0">
                                              <p:tn val="338"/>
                                            </p:cond>
                                          </p:stCondLst>
                                          <p:endCondLst>
                                            <p:cond evt="onStopAudio" delay="0">
                                              <p:tgtEl>
                                                <p:sldTgt/>
                                              </p:tgtEl>
                                            </p:cond>
                                          </p:endCondLst>
                                        </p:cTn>
                                        <p:tgtEl>
                                          <p:sndTgt r:embed="rId2" name="beep.wav"/>
                                        </p:tgtEl>
                                      </p:cMediaNode>
                                    </p:audio>
                                  </p:subTnLst>
                                </p:cTn>
                              </p:par>
                            </p:childTnLst>
                          </p:cTn>
                        </p:par>
                        <p:par>
                          <p:cTn id="340" fill="hold" nodeType="afterGroup">
                            <p:stCondLst>
                              <p:cond delay="62000"/>
                            </p:stCondLst>
                            <p:childTnLst>
                              <p:par>
                                <p:cTn id="341" presetID="1" presetClass="entr" presetSubtype="0" fill="hold" grpId="0" nodeType="afterEffect">
                                  <p:stCondLst>
                                    <p:cond delay="1000"/>
                                  </p:stCondLst>
                                  <p:childTnLst>
                                    <p:set>
                                      <p:cBhvr>
                                        <p:cTn id="342" dur="1" fill="hold">
                                          <p:stCondLst>
                                            <p:cond delay="0"/>
                                          </p:stCondLst>
                                        </p:cTn>
                                        <p:tgtEl>
                                          <p:spTgt spid="175"/>
                                        </p:tgtEl>
                                        <p:attrNameLst>
                                          <p:attrName>style.visibility</p:attrName>
                                        </p:attrNameLst>
                                      </p:cBhvr>
                                      <p:to>
                                        <p:strVal val="visible"/>
                                      </p:to>
                                    </p:set>
                                  </p:childTnLst>
                                  <p:subTnLst>
                                    <p:audio>
                                      <p:cMediaNode>
                                        <p:cTn display="0" masterRel="sameClick">
                                          <p:stCondLst>
                                            <p:cond evt="begin" delay="0">
                                              <p:tn val="341"/>
                                            </p:cond>
                                          </p:stCondLst>
                                          <p:endCondLst>
                                            <p:cond evt="onStopAudio" delay="0">
                                              <p:tgtEl>
                                                <p:sldTgt/>
                                              </p:tgtEl>
                                            </p:cond>
                                          </p:endCondLst>
                                        </p:cTn>
                                        <p:tgtEl>
                                          <p:sndTgt r:embed="rId2" name="beep.wav"/>
                                        </p:tgtEl>
                                      </p:cMediaNode>
                                    </p:audio>
                                  </p:subTnLst>
                                </p:cTn>
                              </p:par>
                            </p:childTnLst>
                          </p:cTn>
                        </p:par>
                        <p:par>
                          <p:cTn id="343" fill="hold" nodeType="afterGroup">
                            <p:stCondLst>
                              <p:cond delay="63000"/>
                            </p:stCondLst>
                            <p:childTnLst>
                              <p:par>
                                <p:cTn id="344" presetID="1" presetClass="entr" presetSubtype="0" fill="hold" grpId="0" nodeType="afterEffect">
                                  <p:stCondLst>
                                    <p:cond delay="1000"/>
                                  </p:stCondLst>
                                  <p:childTnLst>
                                    <p:set>
                                      <p:cBhvr>
                                        <p:cTn id="345" dur="1" fill="hold">
                                          <p:stCondLst>
                                            <p:cond delay="0"/>
                                          </p:stCondLst>
                                        </p:cTn>
                                        <p:tgtEl>
                                          <p:spTgt spid="176"/>
                                        </p:tgtEl>
                                        <p:attrNameLst>
                                          <p:attrName>style.visibility</p:attrName>
                                        </p:attrNameLst>
                                      </p:cBhvr>
                                      <p:to>
                                        <p:strVal val="visible"/>
                                      </p:to>
                                    </p:set>
                                  </p:childTnLst>
                                  <p:subTnLst>
                                    <p:audio>
                                      <p:cMediaNode>
                                        <p:cTn display="0" masterRel="sameClick">
                                          <p:stCondLst>
                                            <p:cond evt="begin" delay="0">
                                              <p:tn val="344"/>
                                            </p:cond>
                                          </p:stCondLst>
                                          <p:endCondLst>
                                            <p:cond evt="onStopAudio" delay="0">
                                              <p:tgtEl>
                                                <p:sldTgt/>
                                              </p:tgtEl>
                                            </p:cond>
                                          </p:endCondLst>
                                        </p:cTn>
                                        <p:tgtEl>
                                          <p:sndTgt r:embed="rId2" name="beep.wav"/>
                                        </p:tgtEl>
                                      </p:cMediaNode>
                                    </p:audio>
                                  </p:subTnLst>
                                </p:cTn>
                              </p:par>
                            </p:childTnLst>
                          </p:cTn>
                        </p:par>
                        <p:par>
                          <p:cTn id="346" fill="hold" nodeType="afterGroup">
                            <p:stCondLst>
                              <p:cond delay="64000"/>
                            </p:stCondLst>
                            <p:childTnLst>
                              <p:par>
                                <p:cTn id="347" presetID="1" presetClass="entr" presetSubtype="0" fill="hold" grpId="0" nodeType="afterEffect">
                                  <p:stCondLst>
                                    <p:cond delay="1000"/>
                                  </p:stCondLst>
                                  <p:childTnLst>
                                    <p:set>
                                      <p:cBhvr>
                                        <p:cTn id="348" dur="1" fill="hold">
                                          <p:stCondLst>
                                            <p:cond delay="0"/>
                                          </p:stCondLst>
                                        </p:cTn>
                                        <p:tgtEl>
                                          <p:spTgt spid="177"/>
                                        </p:tgtEl>
                                        <p:attrNameLst>
                                          <p:attrName>style.visibility</p:attrName>
                                        </p:attrNameLst>
                                      </p:cBhvr>
                                      <p:to>
                                        <p:strVal val="visible"/>
                                      </p:to>
                                    </p:set>
                                  </p:childTnLst>
                                  <p:subTnLst>
                                    <p:audio>
                                      <p:cMediaNode>
                                        <p:cTn display="0" masterRel="sameClick">
                                          <p:stCondLst>
                                            <p:cond evt="begin" delay="0">
                                              <p:tn val="347"/>
                                            </p:cond>
                                          </p:stCondLst>
                                          <p:endCondLst>
                                            <p:cond evt="onStopAudio" delay="0">
                                              <p:tgtEl>
                                                <p:sldTgt/>
                                              </p:tgtEl>
                                            </p:cond>
                                          </p:endCondLst>
                                        </p:cTn>
                                        <p:tgtEl>
                                          <p:sndTgt r:embed="rId2" name="beep.wav"/>
                                        </p:tgtEl>
                                      </p:cMediaNode>
                                    </p:audio>
                                  </p:subTnLst>
                                </p:cTn>
                              </p:par>
                            </p:childTnLst>
                          </p:cTn>
                        </p:par>
                        <p:par>
                          <p:cTn id="349" fill="hold" nodeType="afterGroup">
                            <p:stCondLst>
                              <p:cond delay="65000"/>
                            </p:stCondLst>
                            <p:childTnLst>
                              <p:par>
                                <p:cTn id="350" presetID="1" presetClass="entr" presetSubtype="0" fill="hold" grpId="0" nodeType="afterEffect">
                                  <p:stCondLst>
                                    <p:cond delay="1000"/>
                                  </p:stCondLst>
                                  <p:childTnLst>
                                    <p:set>
                                      <p:cBhvr>
                                        <p:cTn id="351" dur="1" fill="hold">
                                          <p:stCondLst>
                                            <p:cond delay="0"/>
                                          </p:stCondLst>
                                        </p:cTn>
                                        <p:tgtEl>
                                          <p:spTgt spid="178"/>
                                        </p:tgtEl>
                                        <p:attrNameLst>
                                          <p:attrName>style.visibility</p:attrName>
                                        </p:attrNameLst>
                                      </p:cBhvr>
                                      <p:to>
                                        <p:strVal val="visible"/>
                                      </p:to>
                                    </p:set>
                                  </p:childTnLst>
                                  <p:subTnLst>
                                    <p:audio>
                                      <p:cMediaNode>
                                        <p:cTn display="0" masterRel="sameClick">
                                          <p:stCondLst>
                                            <p:cond evt="begin" delay="0">
                                              <p:tn val="350"/>
                                            </p:cond>
                                          </p:stCondLst>
                                          <p:endCondLst>
                                            <p:cond evt="onStopAudio" delay="0">
                                              <p:tgtEl>
                                                <p:sldTgt/>
                                              </p:tgtEl>
                                            </p:cond>
                                          </p:endCondLst>
                                        </p:cTn>
                                        <p:tgtEl>
                                          <p:sndTgt r:embed="rId2" name="beep.wav"/>
                                        </p:tgtEl>
                                      </p:cMediaNode>
                                    </p:audio>
                                  </p:subTnLst>
                                </p:cTn>
                              </p:par>
                            </p:childTnLst>
                          </p:cTn>
                        </p:par>
                        <p:par>
                          <p:cTn id="352" fill="hold" nodeType="afterGroup">
                            <p:stCondLst>
                              <p:cond delay="66000"/>
                            </p:stCondLst>
                            <p:childTnLst>
                              <p:par>
                                <p:cTn id="353" presetID="1" presetClass="entr" presetSubtype="0" fill="hold" grpId="0" nodeType="afterEffect">
                                  <p:stCondLst>
                                    <p:cond delay="1000"/>
                                  </p:stCondLst>
                                  <p:childTnLst>
                                    <p:set>
                                      <p:cBhvr>
                                        <p:cTn id="354" dur="1" fill="hold">
                                          <p:stCondLst>
                                            <p:cond delay="0"/>
                                          </p:stCondLst>
                                        </p:cTn>
                                        <p:tgtEl>
                                          <p:spTgt spid="179"/>
                                        </p:tgtEl>
                                        <p:attrNameLst>
                                          <p:attrName>style.visibility</p:attrName>
                                        </p:attrNameLst>
                                      </p:cBhvr>
                                      <p:to>
                                        <p:strVal val="visible"/>
                                      </p:to>
                                    </p:set>
                                  </p:childTnLst>
                                  <p:subTnLst>
                                    <p:audio>
                                      <p:cMediaNode>
                                        <p:cTn display="0" masterRel="sameClick">
                                          <p:stCondLst>
                                            <p:cond evt="begin" delay="0">
                                              <p:tn val="353"/>
                                            </p:cond>
                                          </p:stCondLst>
                                          <p:endCondLst>
                                            <p:cond evt="onStopAudio" delay="0">
                                              <p:tgtEl>
                                                <p:sldTgt/>
                                              </p:tgtEl>
                                            </p:cond>
                                          </p:endCondLst>
                                        </p:cTn>
                                        <p:tgtEl>
                                          <p:sndTgt r:embed="rId2" name="beep.wav"/>
                                        </p:tgtEl>
                                      </p:cMediaNode>
                                    </p:audio>
                                  </p:subTnLst>
                                </p:cTn>
                              </p:par>
                            </p:childTnLst>
                          </p:cTn>
                        </p:par>
                        <p:par>
                          <p:cTn id="355" fill="hold" nodeType="afterGroup">
                            <p:stCondLst>
                              <p:cond delay="67000"/>
                            </p:stCondLst>
                            <p:childTnLst>
                              <p:par>
                                <p:cTn id="356" presetID="1" presetClass="entr" presetSubtype="0" fill="hold" grpId="0" nodeType="afterEffect">
                                  <p:stCondLst>
                                    <p:cond delay="1000"/>
                                  </p:stCondLst>
                                  <p:childTnLst>
                                    <p:set>
                                      <p:cBhvr>
                                        <p:cTn id="357" dur="1" fill="hold">
                                          <p:stCondLst>
                                            <p:cond delay="0"/>
                                          </p:stCondLst>
                                        </p:cTn>
                                        <p:tgtEl>
                                          <p:spTgt spid="180"/>
                                        </p:tgtEl>
                                        <p:attrNameLst>
                                          <p:attrName>style.visibility</p:attrName>
                                        </p:attrNameLst>
                                      </p:cBhvr>
                                      <p:to>
                                        <p:strVal val="visible"/>
                                      </p:to>
                                    </p:set>
                                  </p:childTnLst>
                                  <p:subTnLst>
                                    <p:audio>
                                      <p:cMediaNode>
                                        <p:cTn display="0" masterRel="sameClick">
                                          <p:stCondLst>
                                            <p:cond evt="begin" delay="0">
                                              <p:tn val="356"/>
                                            </p:cond>
                                          </p:stCondLst>
                                          <p:endCondLst>
                                            <p:cond evt="onStopAudio" delay="0">
                                              <p:tgtEl>
                                                <p:sldTgt/>
                                              </p:tgtEl>
                                            </p:cond>
                                          </p:endCondLst>
                                        </p:cTn>
                                        <p:tgtEl>
                                          <p:sndTgt r:embed="rId2" name="beep.wav"/>
                                        </p:tgtEl>
                                      </p:cMediaNode>
                                    </p:audio>
                                  </p:subTnLst>
                                </p:cTn>
                              </p:par>
                            </p:childTnLst>
                          </p:cTn>
                        </p:par>
                        <p:par>
                          <p:cTn id="358" fill="hold" nodeType="afterGroup">
                            <p:stCondLst>
                              <p:cond delay="68000"/>
                            </p:stCondLst>
                            <p:childTnLst>
                              <p:par>
                                <p:cTn id="359" presetID="1" presetClass="entr" presetSubtype="0" fill="hold" grpId="0" nodeType="afterEffect">
                                  <p:stCondLst>
                                    <p:cond delay="1000"/>
                                  </p:stCondLst>
                                  <p:childTnLst>
                                    <p:set>
                                      <p:cBhvr>
                                        <p:cTn id="360" dur="1" fill="hold">
                                          <p:stCondLst>
                                            <p:cond delay="0"/>
                                          </p:stCondLst>
                                        </p:cTn>
                                        <p:tgtEl>
                                          <p:spTgt spid="181"/>
                                        </p:tgtEl>
                                        <p:attrNameLst>
                                          <p:attrName>style.visibility</p:attrName>
                                        </p:attrNameLst>
                                      </p:cBhvr>
                                      <p:to>
                                        <p:strVal val="visible"/>
                                      </p:to>
                                    </p:set>
                                  </p:childTnLst>
                                  <p:subTnLst>
                                    <p:audio>
                                      <p:cMediaNode>
                                        <p:cTn display="0" masterRel="sameClick">
                                          <p:stCondLst>
                                            <p:cond evt="begin" delay="0">
                                              <p:tn val="359"/>
                                            </p:cond>
                                          </p:stCondLst>
                                          <p:endCondLst>
                                            <p:cond evt="onStopAudio" delay="0">
                                              <p:tgtEl>
                                                <p:sldTgt/>
                                              </p:tgtEl>
                                            </p:cond>
                                          </p:endCondLst>
                                        </p:cTn>
                                        <p:tgtEl>
                                          <p:sndTgt r:embed="rId2" name="beep.wav"/>
                                        </p:tgtEl>
                                      </p:cMediaNode>
                                    </p:audio>
                                  </p:subTnLst>
                                </p:cTn>
                              </p:par>
                            </p:childTnLst>
                          </p:cTn>
                        </p:par>
                        <p:par>
                          <p:cTn id="361" fill="hold" nodeType="afterGroup">
                            <p:stCondLst>
                              <p:cond delay="69000"/>
                            </p:stCondLst>
                            <p:childTnLst>
                              <p:par>
                                <p:cTn id="362" presetID="1" presetClass="entr" presetSubtype="0" fill="hold" grpId="0" nodeType="afterEffect">
                                  <p:stCondLst>
                                    <p:cond delay="1000"/>
                                  </p:stCondLst>
                                  <p:childTnLst>
                                    <p:set>
                                      <p:cBhvr>
                                        <p:cTn id="363" dur="1" fill="hold">
                                          <p:stCondLst>
                                            <p:cond delay="0"/>
                                          </p:stCondLst>
                                        </p:cTn>
                                        <p:tgtEl>
                                          <p:spTgt spid="182"/>
                                        </p:tgtEl>
                                        <p:attrNameLst>
                                          <p:attrName>style.visibility</p:attrName>
                                        </p:attrNameLst>
                                      </p:cBhvr>
                                      <p:to>
                                        <p:strVal val="visible"/>
                                      </p:to>
                                    </p:set>
                                  </p:childTnLst>
                                  <p:subTnLst>
                                    <p:audio>
                                      <p:cMediaNode>
                                        <p:cTn display="0" masterRel="sameClick">
                                          <p:stCondLst>
                                            <p:cond evt="begin" delay="0">
                                              <p:tn val="362"/>
                                            </p:cond>
                                          </p:stCondLst>
                                          <p:endCondLst>
                                            <p:cond evt="onStopAudio" delay="0">
                                              <p:tgtEl>
                                                <p:sldTgt/>
                                              </p:tgtEl>
                                            </p:cond>
                                          </p:endCondLst>
                                        </p:cTn>
                                        <p:tgtEl>
                                          <p:sndTgt r:embed="rId2" name="beep.wav"/>
                                        </p:tgtEl>
                                      </p:cMediaNode>
                                    </p:audio>
                                  </p:subTnLst>
                                </p:cTn>
                              </p:par>
                            </p:childTnLst>
                          </p:cTn>
                        </p:par>
                        <p:par>
                          <p:cTn id="364" fill="hold" nodeType="afterGroup">
                            <p:stCondLst>
                              <p:cond delay="70000"/>
                            </p:stCondLst>
                            <p:childTnLst>
                              <p:par>
                                <p:cTn id="365" presetID="1" presetClass="entr" presetSubtype="0" fill="hold" grpId="0" nodeType="afterEffect">
                                  <p:stCondLst>
                                    <p:cond delay="1000"/>
                                  </p:stCondLst>
                                  <p:childTnLst>
                                    <p:set>
                                      <p:cBhvr>
                                        <p:cTn id="366" dur="1" fill="hold">
                                          <p:stCondLst>
                                            <p:cond delay="0"/>
                                          </p:stCondLst>
                                        </p:cTn>
                                        <p:tgtEl>
                                          <p:spTgt spid="183"/>
                                        </p:tgtEl>
                                        <p:attrNameLst>
                                          <p:attrName>style.visibility</p:attrName>
                                        </p:attrNameLst>
                                      </p:cBhvr>
                                      <p:to>
                                        <p:strVal val="visible"/>
                                      </p:to>
                                    </p:set>
                                  </p:childTnLst>
                                  <p:subTnLst>
                                    <p:audio>
                                      <p:cMediaNode>
                                        <p:cTn display="0" masterRel="sameClick">
                                          <p:stCondLst>
                                            <p:cond evt="begin" delay="0">
                                              <p:tn val="365"/>
                                            </p:cond>
                                          </p:stCondLst>
                                          <p:endCondLst>
                                            <p:cond evt="onStopAudio" delay="0">
                                              <p:tgtEl>
                                                <p:sldTgt/>
                                              </p:tgtEl>
                                            </p:cond>
                                          </p:endCondLst>
                                        </p:cTn>
                                        <p:tgtEl>
                                          <p:sndTgt r:embed="rId2" name="beep.wav"/>
                                        </p:tgtEl>
                                      </p:cMediaNode>
                                    </p:audio>
                                  </p:subTnLst>
                                </p:cTn>
                              </p:par>
                            </p:childTnLst>
                          </p:cTn>
                        </p:par>
                        <p:par>
                          <p:cTn id="367" fill="hold" nodeType="afterGroup">
                            <p:stCondLst>
                              <p:cond delay="71000"/>
                            </p:stCondLst>
                            <p:childTnLst>
                              <p:par>
                                <p:cTn id="368" presetID="1" presetClass="entr" presetSubtype="0" fill="hold" grpId="0" nodeType="afterEffect">
                                  <p:stCondLst>
                                    <p:cond delay="1000"/>
                                  </p:stCondLst>
                                  <p:childTnLst>
                                    <p:set>
                                      <p:cBhvr>
                                        <p:cTn id="369" dur="1" fill="hold">
                                          <p:stCondLst>
                                            <p:cond delay="0"/>
                                          </p:stCondLst>
                                        </p:cTn>
                                        <p:tgtEl>
                                          <p:spTgt spid="184"/>
                                        </p:tgtEl>
                                        <p:attrNameLst>
                                          <p:attrName>style.visibility</p:attrName>
                                        </p:attrNameLst>
                                      </p:cBhvr>
                                      <p:to>
                                        <p:strVal val="visible"/>
                                      </p:to>
                                    </p:set>
                                  </p:childTnLst>
                                  <p:subTnLst>
                                    <p:audio>
                                      <p:cMediaNode>
                                        <p:cTn display="0" masterRel="sameClick">
                                          <p:stCondLst>
                                            <p:cond evt="begin" delay="0">
                                              <p:tn val="368"/>
                                            </p:cond>
                                          </p:stCondLst>
                                          <p:endCondLst>
                                            <p:cond evt="onStopAudio" delay="0">
                                              <p:tgtEl>
                                                <p:sldTgt/>
                                              </p:tgtEl>
                                            </p:cond>
                                          </p:endCondLst>
                                        </p:cTn>
                                        <p:tgtEl>
                                          <p:sndTgt r:embed="rId2" name="beep.wav"/>
                                        </p:tgtEl>
                                      </p:cMediaNode>
                                    </p:audio>
                                  </p:subTnLst>
                                </p:cTn>
                              </p:par>
                            </p:childTnLst>
                          </p:cTn>
                        </p:par>
                        <p:par>
                          <p:cTn id="370" fill="hold" nodeType="afterGroup">
                            <p:stCondLst>
                              <p:cond delay="72000"/>
                            </p:stCondLst>
                            <p:childTnLst>
                              <p:par>
                                <p:cTn id="371" presetID="1" presetClass="entr" presetSubtype="0" fill="hold" grpId="0" nodeType="afterEffect">
                                  <p:stCondLst>
                                    <p:cond delay="1000"/>
                                  </p:stCondLst>
                                  <p:childTnLst>
                                    <p:set>
                                      <p:cBhvr>
                                        <p:cTn id="372" dur="1" fill="hold">
                                          <p:stCondLst>
                                            <p:cond delay="0"/>
                                          </p:stCondLst>
                                        </p:cTn>
                                        <p:tgtEl>
                                          <p:spTgt spid="185"/>
                                        </p:tgtEl>
                                        <p:attrNameLst>
                                          <p:attrName>style.visibility</p:attrName>
                                        </p:attrNameLst>
                                      </p:cBhvr>
                                      <p:to>
                                        <p:strVal val="visible"/>
                                      </p:to>
                                    </p:set>
                                  </p:childTnLst>
                                  <p:subTnLst>
                                    <p:audio>
                                      <p:cMediaNode>
                                        <p:cTn display="0" masterRel="sameClick">
                                          <p:stCondLst>
                                            <p:cond evt="begin" delay="0">
                                              <p:tn val="371"/>
                                            </p:cond>
                                          </p:stCondLst>
                                          <p:endCondLst>
                                            <p:cond evt="onStopAudio" delay="0">
                                              <p:tgtEl>
                                                <p:sldTgt/>
                                              </p:tgtEl>
                                            </p:cond>
                                          </p:endCondLst>
                                        </p:cTn>
                                        <p:tgtEl>
                                          <p:sndTgt r:embed="rId2" name="beep.wav"/>
                                        </p:tgtEl>
                                      </p:cMediaNode>
                                    </p:audio>
                                  </p:subTnLst>
                                </p:cTn>
                              </p:par>
                            </p:childTnLst>
                          </p:cTn>
                        </p:par>
                        <p:par>
                          <p:cTn id="373" fill="hold" nodeType="afterGroup">
                            <p:stCondLst>
                              <p:cond delay="73000"/>
                            </p:stCondLst>
                            <p:childTnLst>
                              <p:par>
                                <p:cTn id="374" presetID="1" presetClass="entr" presetSubtype="0" fill="hold" grpId="0" nodeType="afterEffect">
                                  <p:stCondLst>
                                    <p:cond delay="1000"/>
                                  </p:stCondLst>
                                  <p:childTnLst>
                                    <p:set>
                                      <p:cBhvr>
                                        <p:cTn id="375" dur="1" fill="hold">
                                          <p:stCondLst>
                                            <p:cond delay="0"/>
                                          </p:stCondLst>
                                        </p:cTn>
                                        <p:tgtEl>
                                          <p:spTgt spid="186"/>
                                        </p:tgtEl>
                                        <p:attrNameLst>
                                          <p:attrName>style.visibility</p:attrName>
                                        </p:attrNameLst>
                                      </p:cBhvr>
                                      <p:to>
                                        <p:strVal val="visible"/>
                                      </p:to>
                                    </p:set>
                                  </p:childTnLst>
                                  <p:subTnLst>
                                    <p:audio>
                                      <p:cMediaNode>
                                        <p:cTn display="0" masterRel="sameClick">
                                          <p:stCondLst>
                                            <p:cond evt="begin" delay="0">
                                              <p:tn val="374"/>
                                            </p:cond>
                                          </p:stCondLst>
                                          <p:endCondLst>
                                            <p:cond evt="onStopAudio" delay="0">
                                              <p:tgtEl>
                                                <p:sldTgt/>
                                              </p:tgtEl>
                                            </p:cond>
                                          </p:endCondLst>
                                        </p:cTn>
                                        <p:tgtEl>
                                          <p:sndTgt r:embed="rId2" name="beep.wav"/>
                                        </p:tgtEl>
                                      </p:cMediaNode>
                                    </p:audio>
                                  </p:subTnLst>
                                </p:cTn>
                              </p:par>
                            </p:childTnLst>
                          </p:cTn>
                        </p:par>
                        <p:par>
                          <p:cTn id="376" fill="hold" nodeType="afterGroup">
                            <p:stCondLst>
                              <p:cond delay="74000"/>
                            </p:stCondLst>
                            <p:childTnLst>
                              <p:par>
                                <p:cTn id="377" presetID="1" presetClass="entr" presetSubtype="0" fill="hold" grpId="0" nodeType="afterEffect">
                                  <p:stCondLst>
                                    <p:cond delay="1000"/>
                                  </p:stCondLst>
                                  <p:childTnLst>
                                    <p:set>
                                      <p:cBhvr>
                                        <p:cTn id="378" dur="1" fill="hold">
                                          <p:stCondLst>
                                            <p:cond delay="0"/>
                                          </p:stCondLst>
                                        </p:cTn>
                                        <p:tgtEl>
                                          <p:spTgt spid="187"/>
                                        </p:tgtEl>
                                        <p:attrNameLst>
                                          <p:attrName>style.visibility</p:attrName>
                                        </p:attrNameLst>
                                      </p:cBhvr>
                                      <p:to>
                                        <p:strVal val="visible"/>
                                      </p:to>
                                    </p:set>
                                  </p:childTnLst>
                                  <p:subTnLst>
                                    <p:audio>
                                      <p:cMediaNode>
                                        <p:cTn display="0" masterRel="sameClick">
                                          <p:stCondLst>
                                            <p:cond evt="begin" delay="0">
                                              <p:tn val="377"/>
                                            </p:cond>
                                          </p:stCondLst>
                                          <p:endCondLst>
                                            <p:cond evt="onStopAudio" delay="0">
                                              <p:tgtEl>
                                                <p:sldTgt/>
                                              </p:tgtEl>
                                            </p:cond>
                                          </p:endCondLst>
                                        </p:cTn>
                                        <p:tgtEl>
                                          <p:sndTgt r:embed="rId2" name="beep.wav"/>
                                        </p:tgtEl>
                                      </p:cMediaNode>
                                    </p:audio>
                                  </p:subTnLst>
                                </p:cTn>
                              </p:par>
                            </p:childTnLst>
                          </p:cTn>
                        </p:par>
                        <p:par>
                          <p:cTn id="379" fill="hold" nodeType="afterGroup">
                            <p:stCondLst>
                              <p:cond delay="75000"/>
                            </p:stCondLst>
                            <p:childTnLst>
                              <p:par>
                                <p:cTn id="380" presetID="1" presetClass="entr" presetSubtype="0" fill="hold" grpId="0" nodeType="afterEffect">
                                  <p:stCondLst>
                                    <p:cond delay="1000"/>
                                  </p:stCondLst>
                                  <p:childTnLst>
                                    <p:set>
                                      <p:cBhvr>
                                        <p:cTn id="381" dur="1" fill="hold">
                                          <p:stCondLst>
                                            <p:cond delay="0"/>
                                          </p:stCondLst>
                                        </p:cTn>
                                        <p:tgtEl>
                                          <p:spTgt spid="188"/>
                                        </p:tgtEl>
                                        <p:attrNameLst>
                                          <p:attrName>style.visibility</p:attrName>
                                        </p:attrNameLst>
                                      </p:cBhvr>
                                      <p:to>
                                        <p:strVal val="visible"/>
                                      </p:to>
                                    </p:set>
                                  </p:childTnLst>
                                  <p:subTnLst>
                                    <p:audio>
                                      <p:cMediaNode>
                                        <p:cTn display="0" masterRel="sameClick">
                                          <p:stCondLst>
                                            <p:cond evt="begin" delay="0">
                                              <p:tn val="380"/>
                                            </p:cond>
                                          </p:stCondLst>
                                          <p:endCondLst>
                                            <p:cond evt="onStopAudio" delay="0">
                                              <p:tgtEl>
                                                <p:sldTgt/>
                                              </p:tgtEl>
                                            </p:cond>
                                          </p:endCondLst>
                                        </p:cTn>
                                        <p:tgtEl>
                                          <p:sndTgt r:embed="rId2" name="beep.wav"/>
                                        </p:tgtEl>
                                      </p:cMediaNode>
                                    </p:audio>
                                  </p:subTnLst>
                                </p:cTn>
                              </p:par>
                            </p:childTnLst>
                          </p:cTn>
                        </p:par>
                        <p:par>
                          <p:cTn id="382" fill="hold" nodeType="afterGroup">
                            <p:stCondLst>
                              <p:cond delay="76000"/>
                            </p:stCondLst>
                            <p:childTnLst>
                              <p:par>
                                <p:cTn id="383" presetID="1" presetClass="entr" presetSubtype="0" fill="hold" grpId="0" nodeType="afterEffect">
                                  <p:stCondLst>
                                    <p:cond delay="1000"/>
                                  </p:stCondLst>
                                  <p:childTnLst>
                                    <p:set>
                                      <p:cBhvr>
                                        <p:cTn id="384" dur="1" fill="hold">
                                          <p:stCondLst>
                                            <p:cond delay="0"/>
                                          </p:stCondLst>
                                        </p:cTn>
                                        <p:tgtEl>
                                          <p:spTgt spid="189"/>
                                        </p:tgtEl>
                                        <p:attrNameLst>
                                          <p:attrName>style.visibility</p:attrName>
                                        </p:attrNameLst>
                                      </p:cBhvr>
                                      <p:to>
                                        <p:strVal val="visible"/>
                                      </p:to>
                                    </p:set>
                                  </p:childTnLst>
                                  <p:subTnLst>
                                    <p:audio>
                                      <p:cMediaNode>
                                        <p:cTn display="0" masterRel="sameClick">
                                          <p:stCondLst>
                                            <p:cond evt="begin" delay="0">
                                              <p:tn val="383"/>
                                            </p:cond>
                                          </p:stCondLst>
                                          <p:endCondLst>
                                            <p:cond evt="onStopAudio" delay="0">
                                              <p:tgtEl>
                                                <p:sldTgt/>
                                              </p:tgtEl>
                                            </p:cond>
                                          </p:endCondLst>
                                        </p:cTn>
                                        <p:tgtEl>
                                          <p:sndTgt r:embed="rId2" name="beep.wav"/>
                                        </p:tgtEl>
                                      </p:cMediaNode>
                                    </p:audio>
                                  </p:subTnLst>
                                </p:cTn>
                              </p:par>
                            </p:childTnLst>
                          </p:cTn>
                        </p:par>
                        <p:par>
                          <p:cTn id="385" fill="hold" nodeType="afterGroup">
                            <p:stCondLst>
                              <p:cond delay="77000"/>
                            </p:stCondLst>
                            <p:childTnLst>
                              <p:par>
                                <p:cTn id="386" presetID="1" presetClass="entr" presetSubtype="0" fill="hold" grpId="0" nodeType="afterEffect">
                                  <p:stCondLst>
                                    <p:cond delay="1000"/>
                                  </p:stCondLst>
                                  <p:childTnLst>
                                    <p:set>
                                      <p:cBhvr>
                                        <p:cTn id="387" dur="1" fill="hold">
                                          <p:stCondLst>
                                            <p:cond delay="0"/>
                                          </p:stCondLst>
                                        </p:cTn>
                                        <p:tgtEl>
                                          <p:spTgt spid="190"/>
                                        </p:tgtEl>
                                        <p:attrNameLst>
                                          <p:attrName>style.visibility</p:attrName>
                                        </p:attrNameLst>
                                      </p:cBhvr>
                                      <p:to>
                                        <p:strVal val="visible"/>
                                      </p:to>
                                    </p:set>
                                  </p:childTnLst>
                                  <p:subTnLst>
                                    <p:audio>
                                      <p:cMediaNode>
                                        <p:cTn display="0" masterRel="sameClick">
                                          <p:stCondLst>
                                            <p:cond evt="begin" delay="0">
                                              <p:tn val="386"/>
                                            </p:cond>
                                          </p:stCondLst>
                                          <p:endCondLst>
                                            <p:cond evt="onStopAudio" delay="0">
                                              <p:tgtEl>
                                                <p:sldTgt/>
                                              </p:tgtEl>
                                            </p:cond>
                                          </p:endCondLst>
                                        </p:cTn>
                                        <p:tgtEl>
                                          <p:sndTgt r:embed="rId2" name="beep.wav"/>
                                        </p:tgtEl>
                                      </p:cMediaNode>
                                    </p:audio>
                                  </p:subTnLst>
                                </p:cTn>
                              </p:par>
                            </p:childTnLst>
                          </p:cTn>
                        </p:par>
                        <p:par>
                          <p:cTn id="388" fill="hold" nodeType="afterGroup">
                            <p:stCondLst>
                              <p:cond delay="78000"/>
                            </p:stCondLst>
                            <p:childTnLst>
                              <p:par>
                                <p:cTn id="389" presetID="1" presetClass="entr" presetSubtype="0" fill="hold" grpId="0" nodeType="afterEffect">
                                  <p:stCondLst>
                                    <p:cond delay="1000"/>
                                  </p:stCondLst>
                                  <p:childTnLst>
                                    <p:set>
                                      <p:cBhvr>
                                        <p:cTn id="390" dur="1" fill="hold">
                                          <p:stCondLst>
                                            <p:cond delay="0"/>
                                          </p:stCondLst>
                                        </p:cTn>
                                        <p:tgtEl>
                                          <p:spTgt spid="191"/>
                                        </p:tgtEl>
                                        <p:attrNameLst>
                                          <p:attrName>style.visibility</p:attrName>
                                        </p:attrNameLst>
                                      </p:cBhvr>
                                      <p:to>
                                        <p:strVal val="visible"/>
                                      </p:to>
                                    </p:set>
                                  </p:childTnLst>
                                  <p:subTnLst>
                                    <p:audio>
                                      <p:cMediaNode>
                                        <p:cTn display="0" masterRel="sameClick">
                                          <p:stCondLst>
                                            <p:cond evt="begin" delay="0">
                                              <p:tn val="389"/>
                                            </p:cond>
                                          </p:stCondLst>
                                          <p:endCondLst>
                                            <p:cond evt="onStopAudio" delay="0">
                                              <p:tgtEl>
                                                <p:sldTgt/>
                                              </p:tgtEl>
                                            </p:cond>
                                          </p:endCondLst>
                                        </p:cTn>
                                        <p:tgtEl>
                                          <p:sndTgt r:embed="rId2" name="beep.wav"/>
                                        </p:tgtEl>
                                      </p:cMediaNode>
                                    </p:audio>
                                  </p:subTnLst>
                                </p:cTn>
                              </p:par>
                            </p:childTnLst>
                          </p:cTn>
                        </p:par>
                        <p:par>
                          <p:cTn id="391" fill="hold" nodeType="afterGroup">
                            <p:stCondLst>
                              <p:cond delay="79000"/>
                            </p:stCondLst>
                            <p:childTnLst>
                              <p:par>
                                <p:cTn id="392" presetID="1" presetClass="entr" presetSubtype="0" fill="hold" grpId="0" nodeType="afterEffect">
                                  <p:stCondLst>
                                    <p:cond delay="1000"/>
                                  </p:stCondLst>
                                  <p:childTnLst>
                                    <p:set>
                                      <p:cBhvr>
                                        <p:cTn id="393" dur="1" fill="hold">
                                          <p:stCondLst>
                                            <p:cond delay="0"/>
                                          </p:stCondLst>
                                        </p:cTn>
                                        <p:tgtEl>
                                          <p:spTgt spid="192"/>
                                        </p:tgtEl>
                                        <p:attrNameLst>
                                          <p:attrName>style.visibility</p:attrName>
                                        </p:attrNameLst>
                                      </p:cBhvr>
                                      <p:to>
                                        <p:strVal val="visible"/>
                                      </p:to>
                                    </p:set>
                                  </p:childTnLst>
                                  <p:subTnLst>
                                    <p:audio>
                                      <p:cMediaNode>
                                        <p:cTn display="0" masterRel="sameClick">
                                          <p:stCondLst>
                                            <p:cond evt="begin" delay="0">
                                              <p:tn val="392"/>
                                            </p:cond>
                                          </p:stCondLst>
                                          <p:endCondLst>
                                            <p:cond evt="onStopAudio" delay="0">
                                              <p:tgtEl>
                                                <p:sldTgt/>
                                              </p:tgtEl>
                                            </p:cond>
                                          </p:endCondLst>
                                        </p:cTn>
                                        <p:tgtEl>
                                          <p:sndTgt r:embed="rId2" name="beep.wav"/>
                                        </p:tgtEl>
                                      </p:cMediaNode>
                                    </p:audio>
                                  </p:subTnLst>
                                </p:cTn>
                              </p:par>
                            </p:childTnLst>
                          </p:cTn>
                        </p:par>
                        <p:par>
                          <p:cTn id="394" fill="hold" nodeType="afterGroup">
                            <p:stCondLst>
                              <p:cond delay="80000"/>
                            </p:stCondLst>
                            <p:childTnLst>
                              <p:par>
                                <p:cTn id="395" presetID="1" presetClass="entr" presetSubtype="0" fill="hold" grpId="0" nodeType="afterEffect">
                                  <p:stCondLst>
                                    <p:cond delay="1000"/>
                                  </p:stCondLst>
                                  <p:childTnLst>
                                    <p:set>
                                      <p:cBhvr>
                                        <p:cTn id="396" dur="1" fill="hold">
                                          <p:stCondLst>
                                            <p:cond delay="0"/>
                                          </p:stCondLst>
                                        </p:cTn>
                                        <p:tgtEl>
                                          <p:spTgt spid="193"/>
                                        </p:tgtEl>
                                        <p:attrNameLst>
                                          <p:attrName>style.visibility</p:attrName>
                                        </p:attrNameLst>
                                      </p:cBhvr>
                                      <p:to>
                                        <p:strVal val="visible"/>
                                      </p:to>
                                    </p:set>
                                  </p:childTnLst>
                                  <p:subTnLst>
                                    <p:audio>
                                      <p:cMediaNode>
                                        <p:cTn display="0" masterRel="sameClick">
                                          <p:stCondLst>
                                            <p:cond evt="begin" delay="0">
                                              <p:tn val="395"/>
                                            </p:cond>
                                          </p:stCondLst>
                                          <p:endCondLst>
                                            <p:cond evt="onStopAudio" delay="0">
                                              <p:tgtEl>
                                                <p:sldTgt/>
                                              </p:tgtEl>
                                            </p:cond>
                                          </p:endCondLst>
                                        </p:cTn>
                                        <p:tgtEl>
                                          <p:sndTgt r:embed="rId2" name="beep.wav"/>
                                        </p:tgtEl>
                                      </p:cMediaNode>
                                    </p:audio>
                                  </p:subTnLst>
                                </p:cTn>
                              </p:par>
                            </p:childTnLst>
                          </p:cTn>
                        </p:par>
                        <p:par>
                          <p:cTn id="397" fill="hold" nodeType="afterGroup">
                            <p:stCondLst>
                              <p:cond delay="81000"/>
                            </p:stCondLst>
                            <p:childTnLst>
                              <p:par>
                                <p:cTn id="398" presetID="1" presetClass="entr" presetSubtype="0" fill="hold" grpId="0" nodeType="afterEffect">
                                  <p:stCondLst>
                                    <p:cond delay="1000"/>
                                  </p:stCondLst>
                                  <p:childTnLst>
                                    <p:set>
                                      <p:cBhvr>
                                        <p:cTn id="399" dur="1" fill="hold">
                                          <p:stCondLst>
                                            <p:cond delay="0"/>
                                          </p:stCondLst>
                                        </p:cTn>
                                        <p:tgtEl>
                                          <p:spTgt spid="194"/>
                                        </p:tgtEl>
                                        <p:attrNameLst>
                                          <p:attrName>style.visibility</p:attrName>
                                        </p:attrNameLst>
                                      </p:cBhvr>
                                      <p:to>
                                        <p:strVal val="visible"/>
                                      </p:to>
                                    </p:set>
                                  </p:childTnLst>
                                  <p:subTnLst>
                                    <p:audio>
                                      <p:cMediaNode>
                                        <p:cTn display="0" masterRel="sameClick">
                                          <p:stCondLst>
                                            <p:cond evt="begin" delay="0">
                                              <p:tn val="398"/>
                                            </p:cond>
                                          </p:stCondLst>
                                          <p:endCondLst>
                                            <p:cond evt="onStopAudio" delay="0">
                                              <p:tgtEl>
                                                <p:sldTgt/>
                                              </p:tgtEl>
                                            </p:cond>
                                          </p:endCondLst>
                                        </p:cTn>
                                        <p:tgtEl>
                                          <p:sndTgt r:embed="rId2" name="beep.wav"/>
                                        </p:tgtEl>
                                      </p:cMediaNode>
                                    </p:audio>
                                  </p:subTnLst>
                                </p:cTn>
                              </p:par>
                            </p:childTnLst>
                          </p:cTn>
                        </p:par>
                        <p:par>
                          <p:cTn id="400" fill="hold" nodeType="afterGroup">
                            <p:stCondLst>
                              <p:cond delay="82000"/>
                            </p:stCondLst>
                            <p:childTnLst>
                              <p:par>
                                <p:cTn id="401" presetID="1" presetClass="entr" presetSubtype="0" fill="hold" grpId="0" nodeType="afterEffect">
                                  <p:stCondLst>
                                    <p:cond delay="1000"/>
                                  </p:stCondLst>
                                  <p:childTnLst>
                                    <p:set>
                                      <p:cBhvr>
                                        <p:cTn id="402" dur="1" fill="hold">
                                          <p:stCondLst>
                                            <p:cond delay="0"/>
                                          </p:stCondLst>
                                        </p:cTn>
                                        <p:tgtEl>
                                          <p:spTgt spid="195"/>
                                        </p:tgtEl>
                                        <p:attrNameLst>
                                          <p:attrName>style.visibility</p:attrName>
                                        </p:attrNameLst>
                                      </p:cBhvr>
                                      <p:to>
                                        <p:strVal val="visible"/>
                                      </p:to>
                                    </p:set>
                                  </p:childTnLst>
                                  <p:subTnLst>
                                    <p:audio>
                                      <p:cMediaNode>
                                        <p:cTn display="0" masterRel="sameClick">
                                          <p:stCondLst>
                                            <p:cond evt="begin" delay="0">
                                              <p:tn val="401"/>
                                            </p:cond>
                                          </p:stCondLst>
                                          <p:endCondLst>
                                            <p:cond evt="onStopAudio" delay="0">
                                              <p:tgtEl>
                                                <p:sldTgt/>
                                              </p:tgtEl>
                                            </p:cond>
                                          </p:endCondLst>
                                        </p:cTn>
                                        <p:tgtEl>
                                          <p:sndTgt r:embed="rId2" name="beep.wav"/>
                                        </p:tgtEl>
                                      </p:cMediaNode>
                                    </p:audio>
                                  </p:subTnLst>
                                </p:cTn>
                              </p:par>
                            </p:childTnLst>
                          </p:cTn>
                        </p:par>
                        <p:par>
                          <p:cTn id="403" fill="hold" nodeType="afterGroup">
                            <p:stCondLst>
                              <p:cond delay="83000"/>
                            </p:stCondLst>
                            <p:childTnLst>
                              <p:par>
                                <p:cTn id="404" presetID="1" presetClass="entr" presetSubtype="0" fill="hold" grpId="0" nodeType="afterEffect">
                                  <p:stCondLst>
                                    <p:cond delay="1000"/>
                                  </p:stCondLst>
                                  <p:childTnLst>
                                    <p:set>
                                      <p:cBhvr>
                                        <p:cTn id="405" dur="1" fill="hold">
                                          <p:stCondLst>
                                            <p:cond delay="0"/>
                                          </p:stCondLst>
                                        </p:cTn>
                                        <p:tgtEl>
                                          <p:spTgt spid="196"/>
                                        </p:tgtEl>
                                        <p:attrNameLst>
                                          <p:attrName>style.visibility</p:attrName>
                                        </p:attrNameLst>
                                      </p:cBhvr>
                                      <p:to>
                                        <p:strVal val="visible"/>
                                      </p:to>
                                    </p:set>
                                  </p:childTnLst>
                                  <p:subTnLst>
                                    <p:audio>
                                      <p:cMediaNode>
                                        <p:cTn display="0" masterRel="sameClick">
                                          <p:stCondLst>
                                            <p:cond evt="begin" delay="0">
                                              <p:tn val="404"/>
                                            </p:cond>
                                          </p:stCondLst>
                                          <p:endCondLst>
                                            <p:cond evt="onStopAudio" delay="0">
                                              <p:tgtEl>
                                                <p:sldTgt/>
                                              </p:tgtEl>
                                            </p:cond>
                                          </p:endCondLst>
                                        </p:cTn>
                                        <p:tgtEl>
                                          <p:sndTgt r:embed="rId2" name="beep.wav"/>
                                        </p:tgtEl>
                                      </p:cMediaNode>
                                    </p:audio>
                                  </p:subTnLst>
                                </p:cTn>
                              </p:par>
                            </p:childTnLst>
                          </p:cTn>
                        </p:par>
                        <p:par>
                          <p:cTn id="406" fill="hold" nodeType="afterGroup">
                            <p:stCondLst>
                              <p:cond delay="84000"/>
                            </p:stCondLst>
                            <p:childTnLst>
                              <p:par>
                                <p:cTn id="407" presetID="1" presetClass="entr" presetSubtype="0" fill="hold" grpId="0" nodeType="afterEffect">
                                  <p:stCondLst>
                                    <p:cond delay="1000"/>
                                  </p:stCondLst>
                                  <p:childTnLst>
                                    <p:set>
                                      <p:cBhvr>
                                        <p:cTn id="408" dur="1" fill="hold">
                                          <p:stCondLst>
                                            <p:cond delay="0"/>
                                          </p:stCondLst>
                                        </p:cTn>
                                        <p:tgtEl>
                                          <p:spTgt spid="197"/>
                                        </p:tgtEl>
                                        <p:attrNameLst>
                                          <p:attrName>style.visibility</p:attrName>
                                        </p:attrNameLst>
                                      </p:cBhvr>
                                      <p:to>
                                        <p:strVal val="visible"/>
                                      </p:to>
                                    </p:set>
                                  </p:childTnLst>
                                  <p:subTnLst>
                                    <p:audio>
                                      <p:cMediaNode>
                                        <p:cTn display="0" masterRel="sameClick">
                                          <p:stCondLst>
                                            <p:cond evt="begin" delay="0">
                                              <p:tn val="407"/>
                                            </p:cond>
                                          </p:stCondLst>
                                          <p:endCondLst>
                                            <p:cond evt="onStopAudio" delay="0">
                                              <p:tgtEl>
                                                <p:sldTgt/>
                                              </p:tgtEl>
                                            </p:cond>
                                          </p:endCondLst>
                                        </p:cTn>
                                        <p:tgtEl>
                                          <p:sndTgt r:embed="rId2" name="beep.wav"/>
                                        </p:tgtEl>
                                      </p:cMediaNode>
                                    </p:audio>
                                  </p:subTnLst>
                                </p:cTn>
                              </p:par>
                            </p:childTnLst>
                          </p:cTn>
                        </p:par>
                        <p:par>
                          <p:cTn id="409" fill="hold" nodeType="afterGroup">
                            <p:stCondLst>
                              <p:cond delay="85000"/>
                            </p:stCondLst>
                            <p:childTnLst>
                              <p:par>
                                <p:cTn id="410" presetID="1" presetClass="entr" presetSubtype="0" fill="hold" grpId="0" nodeType="afterEffect">
                                  <p:stCondLst>
                                    <p:cond delay="1000"/>
                                  </p:stCondLst>
                                  <p:childTnLst>
                                    <p:set>
                                      <p:cBhvr>
                                        <p:cTn id="411" dur="1" fill="hold">
                                          <p:stCondLst>
                                            <p:cond delay="0"/>
                                          </p:stCondLst>
                                        </p:cTn>
                                        <p:tgtEl>
                                          <p:spTgt spid="198"/>
                                        </p:tgtEl>
                                        <p:attrNameLst>
                                          <p:attrName>style.visibility</p:attrName>
                                        </p:attrNameLst>
                                      </p:cBhvr>
                                      <p:to>
                                        <p:strVal val="visible"/>
                                      </p:to>
                                    </p:set>
                                  </p:childTnLst>
                                  <p:subTnLst>
                                    <p:audio>
                                      <p:cMediaNode>
                                        <p:cTn display="0" masterRel="sameClick">
                                          <p:stCondLst>
                                            <p:cond evt="begin" delay="0">
                                              <p:tn val="410"/>
                                            </p:cond>
                                          </p:stCondLst>
                                          <p:endCondLst>
                                            <p:cond evt="onStopAudio" delay="0">
                                              <p:tgtEl>
                                                <p:sldTgt/>
                                              </p:tgtEl>
                                            </p:cond>
                                          </p:endCondLst>
                                        </p:cTn>
                                        <p:tgtEl>
                                          <p:sndTgt r:embed="rId2" name="beep.wav"/>
                                        </p:tgtEl>
                                      </p:cMediaNode>
                                    </p:audio>
                                  </p:subTnLst>
                                </p:cTn>
                              </p:par>
                            </p:childTnLst>
                          </p:cTn>
                        </p:par>
                        <p:par>
                          <p:cTn id="412" fill="hold" nodeType="afterGroup">
                            <p:stCondLst>
                              <p:cond delay="86000"/>
                            </p:stCondLst>
                            <p:childTnLst>
                              <p:par>
                                <p:cTn id="413" presetID="1" presetClass="entr" presetSubtype="0" fill="hold" grpId="0" nodeType="afterEffect">
                                  <p:stCondLst>
                                    <p:cond delay="1000"/>
                                  </p:stCondLst>
                                  <p:childTnLst>
                                    <p:set>
                                      <p:cBhvr>
                                        <p:cTn id="414" dur="1" fill="hold">
                                          <p:stCondLst>
                                            <p:cond delay="0"/>
                                          </p:stCondLst>
                                        </p:cTn>
                                        <p:tgtEl>
                                          <p:spTgt spid="199"/>
                                        </p:tgtEl>
                                        <p:attrNameLst>
                                          <p:attrName>style.visibility</p:attrName>
                                        </p:attrNameLst>
                                      </p:cBhvr>
                                      <p:to>
                                        <p:strVal val="visible"/>
                                      </p:to>
                                    </p:set>
                                  </p:childTnLst>
                                  <p:subTnLst>
                                    <p:audio>
                                      <p:cMediaNode>
                                        <p:cTn display="0" masterRel="sameClick">
                                          <p:stCondLst>
                                            <p:cond evt="begin" delay="0">
                                              <p:tn val="413"/>
                                            </p:cond>
                                          </p:stCondLst>
                                          <p:endCondLst>
                                            <p:cond evt="onStopAudio" delay="0">
                                              <p:tgtEl>
                                                <p:sldTgt/>
                                              </p:tgtEl>
                                            </p:cond>
                                          </p:endCondLst>
                                        </p:cTn>
                                        <p:tgtEl>
                                          <p:sndTgt r:embed="rId2" name="beep.wav"/>
                                        </p:tgtEl>
                                      </p:cMediaNode>
                                    </p:audio>
                                  </p:subTnLst>
                                </p:cTn>
                              </p:par>
                            </p:childTnLst>
                          </p:cTn>
                        </p:par>
                        <p:par>
                          <p:cTn id="415" fill="hold" nodeType="afterGroup">
                            <p:stCondLst>
                              <p:cond delay="87000"/>
                            </p:stCondLst>
                            <p:childTnLst>
                              <p:par>
                                <p:cTn id="416" presetID="1" presetClass="entr" presetSubtype="0" fill="hold" grpId="0" nodeType="afterEffect">
                                  <p:stCondLst>
                                    <p:cond delay="1000"/>
                                  </p:stCondLst>
                                  <p:childTnLst>
                                    <p:set>
                                      <p:cBhvr>
                                        <p:cTn id="417" dur="1" fill="hold">
                                          <p:stCondLst>
                                            <p:cond delay="0"/>
                                          </p:stCondLst>
                                        </p:cTn>
                                        <p:tgtEl>
                                          <p:spTgt spid="200"/>
                                        </p:tgtEl>
                                        <p:attrNameLst>
                                          <p:attrName>style.visibility</p:attrName>
                                        </p:attrNameLst>
                                      </p:cBhvr>
                                      <p:to>
                                        <p:strVal val="visible"/>
                                      </p:to>
                                    </p:set>
                                  </p:childTnLst>
                                  <p:subTnLst>
                                    <p:audio>
                                      <p:cMediaNode>
                                        <p:cTn display="0" masterRel="sameClick">
                                          <p:stCondLst>
                                            <p:cond evt="begin" delay="0">
                                              <p:tn val="416"/>
                                            </p:cond>
                                          </p:stCondLst>
                                          <p:endCondLst>
                                            <p:cond evt="onStopAudio" delay="0">
                                              <p:tgtEl>
                                                <p:sldTgt/>
                                              </p:tgtEl>
                                            </p:cond>
                                          </p:endCondLst>
                                        </p:cTn>
                                        <p:tgtEl>
                                          <p:sndTgt r:embed="rId2" name="beep.wav"/>
                                        </p:tgtEl>
                                      </p:cMediaNode>
                                    </p:audio>
                                  </p:subTnLst>
                                </p:cTn>
                              </p:par>
                            </p:childTnLst>
                          </p:cTn>
                        </p:par>
                        <p:par>
                          <p:cTn id="418" fill="hold" nodeType="afterGroup">
                            <p:stCondLst>
                              <p:cond delay="88000"/>
                            </p:stCondLst>
                            <p:childTnLst>
                              <p:par>
                                <p:cTn id="419" presetID="1" presetClass="entr" presetSubtype="0" fill="hold" grpId="0" nodeType="afterEffect">
                                  <p:stCondLst>
                                    <p:cond delay="1000"/>
                                  </p:stCondLst>
                                  <p:childTnLst>
                                    <p:set>
                                      <p:cBhvr>
                                        <p:cTn id="420" dur="1" fill="hold">
                                          <p:stCondLst>
                                            <p:cond delay="0"/>
                                          </p:stCondLst>
                                        </p:cTn>
                                        <p:tgtEl>
                                          <p:spTgt spid="201"/>
                                        </p:tgtEl>
                                        <p:attrNameLst>
                                          <p:attrName>style.visibility</p:attrName>
                                        </p:attrNameLst>
                                      </p:cBhvr>
                                      <p:to>
                                        <p:strVal val="visible"/>
                                      </p:to>
                                    </p:set>
                                  </p:childTnLst>
                                  <p:subTnLst>
                                    <p:audio>
                                      <p:cMediaNode>
                                        <p:cTn display="0" masterRel="sameClick">
                                          <p:stCondLst>
                                            <p:cond evt="begin" delay="0">
                                              <p:tn val="419"/>
                                            </p:cond>
                                          </p:stCondLst>
                                          <p:endCondLst>
                                            <p:cond evt="onStopAudio" delay="0">
                                              <p:tgtEl>
                                                <p:sldTgt/>
                                              </p:tgtEl>
                                            </p:cond>
                                          </p:endCondLst>
                                        </p:cTn>
                                        <p:tgtEl>
                                          <p:sndTgt r:embed="rId2" name="beep.wav"/>
                                        </p:tgtEl>
                                      </p:cMediaNode>
                                    </p:audio>
                                  </p:subTnLst>
                                </p:cTn>
                              </p:par>
                            </p:childTnLst>
                          </p:cTn>
                        </p:par>
                        <p:par>
                          <p:cTn id="421" fill="hold" nodeType="afterGroup">
                            <p:stCondLst>
                              <p:cond delay="89000"/>
                            </p:stCondLst>
                            <p:childTnLst>
                              <p:par>
                                <p:cTn id="422" presetID="1" presetClass="entr" presetSubtype="0" fill="hold" grpId="0" nodeType="afterEffect">
                                  <p:stCondLst>
                                    <p:cond delay="1000"/>
                                  </p:stCondLst>
                                  <p:childTnLst>
                                    <p:set>
                                      <p:cBhvr>
                                        <p:cTn id="423" dur="1" fill="hold">
                                          <p:stCondLst>
                                            <p:cond delay="0"/>
                                          </p:stCondLst>
                                        </p:cTn>
                                        <p:tgtEl>
                                          <p:spTgt spid="202"/>
                                        </p:tgtEl>
                                        <p:attrNameLst>
                                          <p:attrName>style.visibility</p:attrName>
                                        </p:attrNameLst>
                                      </p:cBhvr>
                                      <p:to>
                                        <p:strVal val="visible"/>
                                      </p:to>
                                    </p:set>
                                  </p:childTnLst>
                                  <p:subTnLst>
                                    <p:audio>
                                      <p:cMediaNode>
                                        <p:cTn display="0" masterRel="sameClick">
                                          <p:stCondLst>
                                            <p:cond evt="begin" delay="0">
                                              <p:tn val="422"/>
                                            </p:cond>
                                          </p:stCondLst>
                                          <p:endCondLst>
                                            <p:cond evt="onStopAudio" delay="0">
                                              <p:tgtEl>
                                                <p:sldTgt/>
                                              </p:tgtEl>
                                            </p:cond>
                                          </p:endCondLst>
                                        </p:cTn>
                                        <p:tgtEl>
                                          <p:sndTgt r:embed="rId2" name="beep.wav"/>
                                        </p:tgtEl>
                                      </p:cMediaNode>
                                    </p:audio>
                                  </p:subTnLst>
                                </p:cTn>
                              </p:par>
                            </p:childTnLst>
                          </p:cTn>
                        </p:par>
                        <p:par>
                          <p:cTn id="424" fill="hold" nodeType="afterGroup">
                            <p:stCondLst>
                              <p:cond delay="90000"/>
                            </p:stCondLst>
                            <p:childTnLst>
                              <p:par>
                                <p:cTn id="425" presetID="1" presetClass="entr" presetSubtype="0" fill="hold" grpId="0" nodeType="afterEffect">
                                  <p:stCondLst>
                                    <p:cond delay="1000"/>
                                  </p:stCondLst>
                                  <p:childTnLst>
                                    <p:set>
                                      <p:cBhvr>
                                        <p:cTn id="426" dur="1" fill="hold">
                                          <p:stCondLst>
                                            <p:cond delay="0"/>
                                          </p:stCondLst>
                                        </p:cTn>
                                        <p:tgtEl>
                                          <p:spTgt spid="203"/>
                                        </p:tgtEl>
                                        <p:attrNameLst>
                                          <p:attrName>style.visibility</p:attrName>
                                        </p:attrNameLst>
                                      </p:cBhvr>
                                      <p:to>
                                        <p:strVal val="visible"/>
                                      </p:to>
                                    </p:set>
                                  </p:childTnLst>
                                  <p:subTnLst>
                                    <p:audio>
                                      <p:cMediaNode>
                                        <p:cTn display="0" masterRel="sameClick">
                                          <p:stCondLst>
                                            <p:cond evt="begin" delay="0">
                                              <p:tn val="425"/>
                                            </p:cond>
                                          </p:stCondLst>
                                          <p:endCondLst>
                                            <p:cond evt="onStopAudio" delay="0">
                                              <p:tgtEl>
                                                <p:sldTgt/>
                                              </p:tgtEl>
                                            </p:cond>
                                          </p:endCondLst>
                                        </p:cTn>
                                        <p:tgtEl>
                                          <p:sndTgt r:embed="rId3" name="GUN.wav"/>
                                        </p:tgtEl>
                                      </p:cMediaNode>
                                    </p:audio>
                                  </p:subTnLst>
                                </p:cTn>
                              </p:par>
                            </p:childTnLst>
                          </p:cTn>
                        </p:par>
                      </p:childTnLst>
                    </p:cTn>
                  </p:par>
                </p:childTnLst>
              </p:cTn>
              <p:nextCondLst>
                <p:cond evt="onClick" delay="0">
                  <p:tgtEl>
                    <p:spTgt spid="112"/>
                  </p:tgtEl>
                </p:cond>
              </p:nextCondLst>
            </p:seq>
          </p:childTnLst>
        </p:cTn>
      </p:par>
    </p:tnLst>
    <p:bldLst>
      <p:bldP spid="18441" grpId="0" build="allAtOnce"/>
      <p:bldP spid="18441" grpId="1" build="allAtOnce"/>
      <p:bldP spid="14" grpId="0" build="allAtOnce"/>
      <p:bldP spid="14" grpId="1" build="allAtOnce"/>
      <p:bldP spid="14" grpId="2" build="allAtOnce"/>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20" grpId="0" animBg="1"/>
      <p:bldP spid="220" grpId="1" animBg="1"/>
      <p:bldP spid="221" grpId="0" animBg="1"/>
      <p:bldP spid="221" grpId="1" animBg="1"/>
      <p:bldP spid="222" grpId="0" animBg="1"/>
      <p:bldP spid="222" grpId="1" animBg="1"/>
      <p:bldP spid="223" grpId="0" animBg="1"/>
      <p:bldP spid="223" grpId="1" animBg="1"/>
      <p:bldP spid="224" grpId="0" animBg="1"/>
      <p:bldP spid="224" grpId="1" animBg="1"/>
      <p:bldP spid="225" grpId="0" animBg="1"/>
      <p:bldP spid="225" grpId="1" animBg="1"/>
      <p:bldP spid="226" grpId="0" animBg="1"/>
      <p:bldP spid="226" grpId="1" animBg="1"/>
      <p:bldP spid="227" grpId="0" animBg="1"/>
      <p:bldP spid="227" grpId="1" animBg="1"/>
      <p:bldP spid="228" grpId="0" animBg="1"/>
      <p:bldP spid="228" grpId="1" animBg="1"/>
      <p:bldP spid="229" grpId="0" animBg="1"/>
      <p:bldP spid="229" grpId="1" animBg="1"/>
      <p:bldP spid="204" grpId="0" animBg="1"/>
      <p:bldP spid="205" grpId="0" animBg="1"/>
      <p:bldP spid="206" grpId="0" animBg="1"/>
      <p:bldP spid="207" grpId="0"/>
      <p:bldP spid="209" grpId="0"/>
      <p:bldP spid="211" grpId="0" animBg="1"/>
      <p:bldP spid="212" grpId="0" animBg="1"/>
      <p:bldP spid="2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Text Box 9"/>
          <p:cNvSpPr txBox="1">
            <a:spLocks noChangeArrowheads="1"/>
          </p:cNvSpPr>
          <p:nvPr/>
        </p:nvSpPr>
        <p:spPr bwMode="auto">
          <a:xfrm>
            <a:off x="-60325" y="1123950"/>
            <a:ext cx="9163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FF0000"/>
                </a:solidFill>
                <a:latin typeface="Times New Roman" panose="02020603050405020304" pitchFamily="18" charset="0"/>
                <a:cs typeface="Times New Roman" panose="02020603050405020304" pitchFamily="18" charset="0"/>
              </a:rPr>
              <a:t>Câu 3: Em hãy trình bày các câu sau đây dưới dạng sơ đồ khối cấu trúc rẽ nhánh</a:t>
            </a:r>
          </a:p>
        </p:txBody>
      </p:sp>
      <p:sp>
        <p:nvSpPr>
          <p:cNvPr id="23555" name="TextBox 23"/>
          <p:cNvSpPr txBox="1">
            <a:spLocks noChangeArrowheads="1"/>
          </p:cNvSpPr>
          <p:nvPr/>
        </p:nvSpPr>
        <p:spPr bwMode="auto">
          <a:xfrm>
            <a:off x="31750" y="693738"/>
            <a:ext cx="8105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2060"/>
                </a:solidFill>
                <a:latin typeface="Times New Roman" panose="02020603050405020304" pitchFamily="18" charset="0"/>
                <a:cs typeface="Times New Roman" panose="02020603050405020304" pitchFamily="18" charset="0"/>
              </a:rPr>
              <a:t>LUYỆN TẬP</a:t>
            </a:r>
          </a:p>
        </p:txBody>
      </p:sp>
      <p:sp>
        <p:nvSpPr>
          <p:cNvPr id="20" name="Rounded Rectangle 19"/>
          <p:cNvSpPr/>
          <p:nvPr/>
        </p:nvSpPr>
        <p:spPr bwMode="auto">
          <a:xfrm>
            <a:off x="152400" y="0"/>
            <a:ext cx="8763000" cy="715963"/>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endParaRPr lang="en-US" sz="2800">
              <a:latin typeface="Times New Roman" pitchFamily="18" charset="0"/>
              <a:cs typeface="Times New Roman" pitchFamily="18" charset="0"/>
            </a:endParaRPr>
          </a:p>
        </p:txBody>
      </p:sp>
      <p:sp>
        <p:nvSpPr>
          <p:cNvPr id="23557" name="TextBox 23"/>
          <p:cNvSpPr txBox="1">
            <a:spLocks noChangeArrowheads="1"/>
          </p:cNvSpPr>
          <p:nvPr/>
        </p:nvSpPr>
        <p:spPr bwMode="auto">
          <a:xfrm>
            <a:off x="468313" y="11113"/>
            <a:ext cx="8105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2060"/>
                </a:solidFill>
                <a:latin typeface="Times New Roman" panose="02020603050405020304" pitchFamily="18" charset="0"/>
                <a:cs typeface="Times New Roman" panose="02020603050405020304" pitchFamily="18" charset="0"/>
              </a:rPr>
              <a:t>Bài 16: CÁC CẤU TRÚC ĐIỀU KHIỂN (t1)</a:t>
            </a:r>
          </a:p>
        </p:txBody>
      </p:sp>
      <p:sp>
        <p:nvSpPr>
          <p:cNvPr id="24" name="Text Box 9"/>
          <p:cNvSpPr txBox="1">
            <a:spLocks noChangeArrowheads="1"/>
          </p:cNvSpPr>
          <p:nvPr/>
        </p:nvSpPr>
        <p:spPr bwMode="auto">
          <a:xfrm>
            <a:off x="-36513" y="1457325"/>
            <a:ext cx="916305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FF0000"/>
                </a:solidFill>
                <a:latin typeface="Times New Roman" panose="02020603050405020304" pitchFamily="18" charset="0"/>
                <a:cs typeface="Times New Roman" panose="02020603050405020304" pitchFamily="18" charset="0"/>
              </a:rPr>
              <a:t>a) Nếu có kẻ trên mạng đe dọa thì em cần nói cho cha mẹ biết.</a:t>
            </a:r>
          </a:p>
        </p:txBody>
      </p:sp>
      <p:sp>
        <p:nvSpPr>
          <p:cNvPr id="25" name="Text Box 9"/>
          <p:cNvSpPr txBox="1">
            <a:spLocks noChangeArrowheads="1"/>
          </p:cNvSpPr>
          <p:nvPr/>
        </p:nvSpPr>
        <p:spPr bwMode="auto">
          <a:xfrm>
            <a:off x="-47625" y="1811338"/>
            <a:ext cx="708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FF0000"/>
                </a:solidFill>
                <a:latin typeface="Times New Roman" panose="02020603050405020304" pitchFamily="18" charset="0"/>
                <a:cs typeface="Times New Roman" panose="02020603050405020304" pitchFamily="18" charset="0"/>
              </a:rPr>
              <a:t>b) Nếu nhận được thư điện tử có đính kèm tệp từ địa chỉ không quen biết thì em không nên mở tệp đính kèm.</a:t>
            </a:r>
          </a:p>
        </p:txBody>
      </p:sp>
      <p:pic>
        <p:nvPicPr>
          <p:cNvPr id="23560" name="Picture 4"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V="1">
            <a:off x="7870032" y="2020093"/>
            <a:ext cx="8064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15" descr="ALRMCLO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4625" y="1752600"/>
            <a:ext cx="1008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60</a:t>
            </a:r>
          </a:p>
        </p:txBody>
      </p:sp>
      <p:sp>
        <p:nvSpPr>
          <p:cNvPr id="30"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59</a:t>
            </a:r>
          </a:p>
        </p:txBody>
      </p:sp>
      <p:sp>
        <p:nvSpPr>
          <p:cNvPr id="31"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58</a:t>
            </a:r>
          </a:p>
        </p:txBody>
      </p:sp>
      <p:sp>
        <p:nvSpPr>
          <p:cNvPr id="32"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57</a:t>
            </a:r>
          </a:p>
        </p:txBody>
      </p:sp>
      <p:sp>
        <p:nvSpPr>
          <p:cNvPr id="33"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56</a:t>
            </a:r>
          </a:p>
        </p:txBody>
      </p:sp>
      <p:sp>
        <p:nvSpPr>
          <p:cNvPr id="34"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55</a:t>
            </a:r>
          </a:p>
        </p:txBody>
      </p:sp>
      <p:sp>
        <p:nvSpPr>
          <p:cNvPr id="35"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54</a:t>
            </a:r>
          </a:p>
        </p:txBody>
      </p:sp>
      <p:sp>
        <p:nvSpPr>
          <p:cNvPr id="36"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53</a:t>
            </a:r>
          </a:p>
        </p:txBody>
      </p:sp>
      <p:sp>
        <p:nvSpPr>
          <p:cNvPr id="37"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52</a:t>
            </a:r>
          </a:p>
        </p:txBody>
      </p:sp>
      <p:sp>
        <p:nvSpPr>
          <p:cNvPr id="38"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51</a:t>
            </a:r>
          </a:p>
        </p:txBody>
      </p:sp>
      <p:sp>
        <p:nvSpPr>
          <p:cNvPr id="39"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50</a:t>
            </a:r>
          </a:p>
        </p:txBody>
      </p:sp>
      <p:sp>
        <p:nvSpPr>
          <p:cNvPr id="40"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49</a:t>
            </a:r>
          </a:p>
        </p:txBody>
      </p:sp>
      <p:sp>
        <p:nvSpPr>
          <p:cNvPr id="41"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48</a:t>
            </a:r>
          </a:p>
        </p:txBody>
      </p:sp>
      <p:sp>
        <p:nvSpPr>
          <p:cNvPr id="42"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47</a:t>
            </a:r>
          </a:p>
        </p:txBody>
      </p:sp>
      <p:sp>
        <p:nvSpPr>
          <p:cNvPr id="43"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46</a:t>
            </a:r>
          </a:p>
        </p:txBody>
      </p:sp>
      <p:sp>
        <p:nvSpPr>
          <p:cNvPr id="44"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45</a:t>
            </a:r>
          </a:p>
        </p:txBody>
      </p:sp>
      <p:sp>
        <p:nvSpPr>
          <p:cNvPr id="45"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44</a:t>
            </a:r>
          </a:p>
        </p:txBody>
      </p:sp>
      <p:sp>
        <p:nvSpPr>
          <p:cNvPr id="46"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43</a:t>
            </a:r>
          </a:p>
        </p:txBody>
      </p:sp>
      <p:sp>
        <p:nvSpPr>
          <p:cNvPr id="47"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42</a:t>
            </a:r>
          </a:p>
        </p:txBody>
      </p:sp>
      <p:sp>
        <p:nvSpPr>
          <p:cNvPr id="48"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41</a:t>
            </a:r>
          </a:p>
        </p:txBody>
      </p:sp>
      <p:sp>
        <p:nvSpPr>
          <p:cNvPr id="49"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40</a:t>
            </a:r>
          </a:p>
        </p:txBody>
      </p:sp>
      <p:sp>
        <p:nvSpPr>
          <p:cNvPr id="50"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39</a:t>
            </a:r>
          </a:p>
        </p:txBody>
      </p:sp>
      <p:sp>
        <p:nvSpPr>
          <p:cNvPr id="51"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38</a:t>
            </a:r>
          </a:p>
        </p:txBody>
      </p:sp>
      <p:sp>
        <p:nvSpPr>
          <p:cNvPr id="52"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37</a:t>
            </a:r>
          </a:p>
        </p:txBody>
      </p:sp>
      <p:sp>
        <p:nvSpPr>
          <p:cNvPr id="53"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36</a:t>
            </a:r>
          </a:p>
        </p:txBody>
      </p:sp>
      <p:sp>
        <p:nvSpPr>
          <p:cNvPr id="54"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35</a:t>
            </a:r>
          </a:p>
        </p:txBody>
      </p:sp>
      <p:sp>
        <p:nvSpPr>
          <p:cNvPr id="55"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34</a:t>
            </a:r>
          </a:p>
        </p:txBody>
      </p:sp>
      <p:sp>
        <p:nvSpPr>
          <p:cNvPr id="56"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33</a:t>
            </a:r>
          </a:p>
        </p:txBody>
      </p:sp>
      <p:sp>
        <p:nvSpPr>
          <p:cNvPr id="57"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32</a:t>
            </a:r>
          </a:p>
        </p:txBody>
      </p:sp>
      <p:sp>
        <p:nvSpPr>
          <p:cNvPr id="58"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31</a:t>
            </a:r>
          </a:p>
        </p:txBody>
      </p:sp>
      <p:sp>
        <p:nvSpPr>
          <p:cNvPr id="59"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30</a:t>
            </a:r>
          </a:p>
        </p:txBody>
      </p:sp>
      <p:sp>
        <p:nvSpPr>
          <p:cNvPr id="60"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29</a:t>
            </a:r>
          </a:p>
        </p:txBody>
      </p:sp>
      <p:sp>
        <p:nvSpPr>
          <p:cNvPr id="61"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28</a:t>
            </a:r>
          </a:p>
        </p:txBody>
      </p:sp>
      <p:sp>
        <p:nvSpPr>
          <p:cNvPr id="62"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27</a:t>
            </a:r>
          </a:p>
        </p:txBody>
      </p:sp>
      <p:sp>
        <p:nvSpPr>
          <p:cNvPr id="63"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26</a:t>
            </a:r>
          </a:p>
        </p:txBody>
      </p:sp>
      <p:sp>
        <p:nvSpPr>
          <p:cNvPr id="64"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25</a:t>
            </a:r>
          </a:p>
        </p:txBody>
      </p:sp>
      <p:sp>
        <p:nvSpPr>
          <p:cNvPr id="65"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24</a:t>
            </a:r>
          </a:p>
        </p:txBody>
      </p:sp>
      <p:sp>
        <p:nvSpPr>
          <p:cNvPr id="66"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23</a:t>
            </a:r>
          </a:p>
        </p:txBody>
      </p:sp>
      <p:sp>
        <p:nvSpPr>
          <p:cNvPr id="67"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22</a:t>
            </a:r>
          </a:p>
        </p:txBody>
      </p:sp>
      <p:sp>
        <p:nvSpPr>
          <p:cNvPr id="68"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21</a:t>
            </a:r>
          </a:p>
        </p:txBody>
      </p:sp>
      <p:sp>
        <p:nvSpPr>
          <p:cNvPr id="69"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20</a:t>
            </a:r>
          </a:p>
        </p:txBody>
      </p:sp>
      <p:sp>
        <p:nvSpPr>
          <p:cNvPr id="70"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19</a:t>
            </a:r>
          </a:p>
        </p:txBody>
      </p:sp>
      <p:sp>
        <p:nvSpPr>
          <p:cNvPr id="71"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18</a:t>
            </a:r>
          </a:p>
        </p:txBody>
      </p:sp>
      <p:sp>
        <p:nvSpPr>
          <p:cNvPr id="72"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17</a:t>
            </a:r>
          </a:p>
        </p:txBody>
      </p:sp>
      <p:sp>
        <p:nvSpPr>
          <p:cNvPr id="73"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16</a:t>
            </a:r>
          </a:p>
        </p:txBody>
      </p:sp>
      <p:sp>
        <p:nvSpPr>
          <p:cNvPr id="74"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15</a:t>
            </a:r>
          </a:p>
        </p:txBody>
      </p:sp>
      <p:sp>
        <p:nvSpPr>
          <p:cNvPr id="75"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14</a:t>
            </a:r>
          </a:p>
        </p:txBody>
      </p:sp>
      <p:sp>
        <p:nvSpPr>
          <p:cNvPr id="76"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13</a:t>
            </a:r>
          </a:p>
        </p:txBody>
      </p:sp>
      <p:sp>
        <p:nvSpPr>
          <p:cNvPr id="77"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12</a:t>
            </a:r>
          </a:p>
        </p:txBody>
      </p:sp>
      <p:sp>
        <p:nvSpPr>
          <p:cNvPr id="78"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11</a:t>
            </a:r>
          </a:p>
        </p:txBody>
      </p:sp>
      <p:sp>
        <p:nvSpPr>
          <p:cNvPr id="79"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10</a:t>
            </a:r>
          </a:p>
        </p:txBody>
      </p:sp>
      <p:sp>
        <p:nvSpPr>
          <p:cNvPr id="80"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9</a:t>
            </a:r>
          </a:p>
        </p:txBody>
      </p:sp>
      <p:sp>
        <p:nvSpPr>
          <p:cNvPr id="81"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8</a:t>
            </a:r>
          </a:p>
        </p:txBody>
      </p:sp>
      <p:sp>
        <p:nvSpPr>
          <p:cNvPr id="82"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7</a:t>
            </a:r>
          </a:p>
        </p:txBody>
      </p:sp>
      <p:sp>
        <p:nvSpPr>
          <p:cNvPr id="83"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6</a:t>
            </a:r>
          </a:p>
        </p:txBody>
      </p:sp>
      <p:sp>
        <p:nvSpPr>
          <p:cNvPr id="84"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a:t>
            </a:r>
          </a:p>
        </p:txBody>
      </p:sp>
      <p:sp>
        <p:nvSpPr>
          <p:cNvPr id="85"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a:t>
            </a:r>
          </a:p>
        </p:txBody>
      </p:sp>
      <p:sp>
        <p:nvSpPr>
          <p:cNvPr id="86"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a:t>
            </a:r>
          </a:p>
        </p:txBody>
      </p:sp>
      <p:sp>
        <p:nvSpPr>
          <p:cNvPr id="87"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a:t>
            </a:r>
          </a:p>
        </p:txBody>
      </p:sp>
      <p:sp>
        <p:nvSpPr>
          <p:cNvPr id="88"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a:t>
            </a:r>
          </a:p>
        </p:txBody>
      </p:sp>
      <p:sp>
        <p:nvSpPr>
          <p:cNvPr id="89" name="Oval 176"/>
          <p:cNvSpPr>
            <a:spLocks noChangeArrowheads="1"/>
          </p:cNvSpPr>
          <p:nvPr/>
        </p:nvSpPr>
        <p:spPr bwMode="auto">
          <a:xfrm>
            <a:off x="8023225" y="2133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a:defRPr/>
            </a:pPr>
            <a:r>
              <a:rPr lang="en-US" sz="2800" dirty="0">
                <a:solidFill>
                  <a:srgbClr val="DC2608"/>
                </a:solidFill>
                <a:latin typeface=".VnBlack" pitchFamily="34" charset="0"/>
              </a:rPr>
              <a:t>0</a:t>
            </a:r>
          </a:p>
        </p:txBody>
      </p:sp>
      <p:sp>
        <p:nvSpPr>
          <p:cNvPr id="23623" name="Text Box 97"/>
          <p:cNvSpPr txBox="1">
            <a:spLocks noChangeArrowheads="1"/>
          </p:cNvSpPr>
          <p:nvPr/>
        </p:nvSpPr>
        <p:spPr bwMode="auto">
          <a:xfrm>
            <a:off x="7696200" y="1447800"/>
            <a:ext cx="1143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a:solidFill>
                  <a:srgbClr val="3BDD71"/>
                </a:solidFill>
                <a:latin typeface="Times New Roman" panose="02020603050405020304" pitchFamily="18" charset="0"/>
                <a:cs typeface="Times New Roman" panose="02020603050405020304" pitchFamily="18" charset="0"/>
              </a:rPr>
              <a:t>60 GIÂY</a:t>
            </a:r>
          </a:p>
        </p:txBody>
      </p:sp>
      <p:sp>
        <p:nvSpPr>
          <p:cNvPr id="114" name="Down Arrow 113"/>
          <p:cNvSpPr/>
          <p:nvPr/>
        </p:nvSpPr>
        <p:spPr>
          <a:xfrm>
            <a:off x="3794125" y="2590800"/>
            <a:ext cx="152400" cy="374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115" name="Rounded Rectangle 114"/>
          <p:cNvSpPr/>
          <p:nvPr/>
        </p:nvSpPr>
        <p:spPr>
          <a:xfrm>
            <a:off x="285750" y="4921250"/>
            <a:ext cx="2651125" cy="6238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Em nói cho cha mẹ biết</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16" name="Flowchart: Decision 115"/>
          <p:cNvSpPr/>
          <p:nvPr/>
        </p:nvSpPr>
        <p:spPr>
          <a:xfrm>
            <a:off x="2498725" y="2960688"/>
            <a:ext cx="2682875" cy="1385887"/>
          </a:xfrm>
          <a:prstGeom prst="flowChartDecisi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Có kẻ đe dọa trên mạng</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17" name="Down Arrow 116"/>
          <p:cNvSpPr/>
          <p:nvPr/>
        </p:nvSpPr>
        <p:spPr>
          <a:xfrm>
            <a:off x="3794125" y="4346575"/>
            <a:ext cx="152400" cy="2206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118" name="Rounded Rectangle 117"/>
          <p:cNvSpPr/>
          <p:nvPr/>
        </p:nvSpPr>
        <p:spPr>
          <a:xfrm>
            <a:off x="1293813" y="3152775"/>
            <a:ext cx="990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ĐÚNG</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19" name="Elbow Connector 118"/>
          <p:cNvCxnSpPr/>
          <p:nvPr/>
        </p:nvCxnSpPr>
        <p:spPr>
          <a:xfrm>
            <a:off x="1470025" y="5562600"/>
            <a:ext cx="2322513" cy="576263"/>
          </a:xfrm>
          <a:prstGeom prst="bentConnector3">
            <a:avLst>
              <a:gd name="adj1" fmla="val 777"/>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0" name="Rounded Rectangle 119"/>
          <p:cNvSpPr/>
          <p:nvPr/>
        </p:nvSpPr>
        <p:spPr>
          <a:xfrm>
            <a:off x="3784600" y="4625975"/>
            <a:ext cx="990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SAI</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21" name="Elbow Connector 120"/>
          <p:cNvCxnSpPr>
            <a:stCxn id="116" idx="1"/>
          </p:cNvCxnSpPr>
          <p:nvPr/>
        </p:nvCxnSpPr>
        <p:spPr>
          <a:xfrm rot="10800000" flipV="1">
            <a:off x="1455738" y="3654425"/>
            <a:ext cx="1042987" cy="1250950"/>
          </a:xfrm>
          <a:prstGeom prst="bentConnector2">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2" name="Down Arrow 121"/>
          <p:cNvSpPr/>
          <p:nvPr/>
        </p:nvSpPr>
        <p:spPr>
          <a:xfrm>
            <a:off x="4337050" y="2590800"/>
            <a:ext cx="152400" cy="374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123" name="Rounded Rectangle 122"/>
          <p:cNvSpPr/>
          <p:nvPr/>
        </p:nvSpPr>
        <p:spPr>
          <a:xfrm>
            <a:off x="5345113" y="5189538"/>
            <a:ext cx="3143250" cy="6238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Em không mở tệp đính kèm</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24" name="Flowchart: Decision 123"/>
          <p:cNvSpPr/>
          <p:nvPr/>
        </p:nvSpPr>
        <p:spPr>
          <a:xfrm>
            <a:off x="2498725" y="2965450"/>
            <a:ext cx="3825875" cy="2060575"/>
          </a:xfrm>
          <a:prstGeom prst="flowChartDecisi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Nhận thư điện tử có đính kèm tệp từ địa chỉ không quen biết</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25" name="Rounded Rectangle 124"/>
          <p:cNvSpPr/>
          <p:nvPr/>
        </p:nvSpPr>
        <p:spPr>
          <a:xfrm>
            <a:off x="6134100" y="3462338"/>
            <a:ext cx="990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ĐÚNG</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26" name="Elbow Connector 125"/>
          <p:cNvCxnSpPr/>
          <p:nvPr/>
        </p:nvCxnSpPr>
        <p:spPr>
          <a:xfrm rot="10800000" flipV="1">
            <a:off x="4489450" y="5829300"/>
            <a:ext cx="2405063" cy="546100"/>
          </a:xfrm>
          <a:prstGeom prst="bentConnector3">
            <a:avLst>
              <a:gd name="adj1" fmla="val -488"/>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7" name="Rounded Rectangle 126"/>
          <p:cNvSpPr/>
          <p:nvPr/>
        </p:nvSpPr>
        <p:spPr>
          <a:xfrm>
            <a:off x="3371850" y="5373688"/>
            <a:ext cx="990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SAI</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28" name="Elbow Connector 127"/>
          <p:cNvCxnSpPr/>
          <p:nvPr/>
        </p:nvCxnSpPr>
        <p:spPr>
          <a:xfrm rot="16200000" flipH="1">
            <a:off x="6018212" y="4316413"/>
            <a:ext cx="1204913" cy="592138"/>
          </a:xfrm>
          <a:prstGeom prst="bentConnector3">
            <a:avLst>
              <a:gd name="adj1" fmla="val 1295"/>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9" name="Down Arrow 128"/>
          <p:cNvSpPr/>
          <p:nvPr/>
        </p:nvSpPr>
        <p:spPr>
          <a:xfrm>
            <a:off x="4362450" y="5026025"/>
            <a:ext cx="127000" cy="1520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441"/>
                                        </p:tgtEl>
                                        <p:attrNameLst>
                                          <p:attrName>style.visibility</p:attrName>
                                        </p:attrNameLst>
                                      </p:cBhvr>
                                      <p:to>
                                        <p:strVal val="visible"/>
                                      </p:to>
                                    </p:set>
                                    <p:animEffect transition="in" filter="randombar(horizontal)">
                                      <p:cBhvr>
                                        <p:cTn id="7" dur="500"/>
                                        <p:tgtEl>
                                          <p:spTgt spid="1844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randombar(horizontal)">
                                      <p:cBhvr>
                                        <p:cTn id="10" dur="500"/>
                                        <p:tgtEl>
                                          <p:spTgt spid="2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horizontal)">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grpId="1" nodeType="clickEffect">
                                  <p:stCondLst>
                                    <p:cond delay="0"/>
                                  </p:stCondLst>
                                  <p:childTnLst>
                                    <p:animEffect transition="out" filter="fade">
                                      <p:cBhvr>
                                        <p:cTn id="17" dur="500"/>
                                        <p:tgtEl>
                                          <p:spTgt spid="25"/>
                                        </p:tgtEl>
                                      </p:cBhvr>
                                    </p:animEffect>
                                    <p:set>
                                      <p:cBhvr>
                                        <p:cTn id="18" dur="1" fill="hold">
                                          <p:stCondLst>
                                            <p:cond delay="499"/>
                                          </p:stCondLst>
                                        </p:cTn>
                                        <p:tgtEl>
                                          <p:spTgt spid="2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4"/>
                                        </p:tgtEl>
                                        <p:attrNameLst>
                                          <p:attrName>style.visibility</p:attrName>
                                        </p:attrNameLst>
                                      </p:cBhvr>
                                      <p:to>
                                        <p:strVal val="visible"/>
                                      </p:to>
                                    </p:set>
                                    <p:animEffect transition="in" filter="barn(inVertical)">
                                      <p:cBhvr>
                                        <p:cTn id="23" dur="500"/>
                                        <p:tgtEl>
                                          <p:spTgt spid="1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barn(inVertical)">
                                      <p:cBhvr>
                                        <p:cTn id="26" dur="500"/>
                                        <p:tgtEl>
                                          <p:spTgt spid="11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17"/>
                                        </p:tgtEl>
                                        <p:attrNameLst>
                                          <p:attrName>style.visibility</p:attrName>
                                        </p:attrNameLst>
                                      </p:cBhvr>
                                      <p:to>
                                        <p:strVal val="visible"/>
                                      </p:to>
                                    </p:set>
                                    <p:animEffect transition="in" filter="barn(inVertical)">
                                      <p:cBhvr>
                                        <p:cTn id="29" dur="500"/>
                                        <p:tgtEl>
                                          <p:spTgt spid="11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18"/>
                                        </p:tgtEl>
                                        <p:attrNameLst>
                                          <p:attrName>style.visibility</p:attrName>
                                        </p:attrNameLst>
                                      </p:cBhvr>
                                      <p:to>
                                        <p:strVal val="visible"/>
                                      </p:to>
                                    </p:set>
                                    <p:animEffect transition="in" filter="barn(inVertical)">
                                      <p:cBhvr>
                                        <p:cTn id="32" dur="500"/>
                                        <p:tgtEl>
                                          <p:spTgt spid="118"/>
                                        </p:tgtEl>
                                      </p:cBhvr>
                                    </p:animEffect>
                                  </p:childTnLst>
                                </p:cTn>
                              </p:par>
                              <p:par>
                                <p:cTn id="33" presetID="16" presetClass="entr" presetSubtype="21" fill="hold" nodeType="with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barn(inVertical)">
                                      <p:cBhvr>
                                        <p:cTn id="35" dur="500"/>
                                        <p:tgtEl>
                                          <p:spTgt spid="11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20"/>
                                        </p:tgtEl>
                                        <p:attrNameLst>
                                          <p:attrName>style.visibility</p:attrName>
                                        </p:attrNameLst>
                                      </p:cBhvr>
                                      <p:to>
                                        <p:strVal val="visible"/>
                                      </p:to>
                                    </p:set>
                                    <p:animEffect transition="in" filter="barn(inVertical)">
                                      <p:cBhvr>
                                        <p:cTn id="38" dur="500"/>
                                        <p:tgtEl>
                                          <p:spTgt spid="120"/>
                                        </p:tgtEl>
                                      </p:cBhvr>
                                    </p:animEffect>
                                  </p:childTnLst>
                                </p:cTn>
                              </p:par>
                              <p:par>
                                <p:cTn id="39" presetID="16" presetClass="entr" presetSubtype="21" fill="hold" nodeType="with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barn(inVertical)">
                                      <p:cBhvr>
                                        <p:cTn id="41" dur="500"/>
                                        <p:tgtEl>
                                          <p:spTgt spid="12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15"/>
                                        </p:tgtEl>
                                        <p:attrNameLst>
                                          <p:attrName>style.visibility</p:attrName>
                                        </p:attrNameLst>
                                      </p:cBhvr>
                                      <p:to>
                                        <p:strVal val="visible"/>
                                      </p:to>
                                    </p:set>
                                    <p:animEffect transition="in" filter="barn(inVertical)">
                                      <p:cBhvr>
                                        <p:cTn id="44" dur="500"/>
                                        <p:tgtEl>
                                          <p:spTgt spid="11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xit" presetSubtype="4" fill="hold" grpId="1" nodeType="clickEffect">
                                  <p:stCondLst>
                                    <p:cond delay="0"/>
                                  </p:stCondLst>
                                  <p:childTnLst>
                                    <p:anim calcmode="lin" valueType="num">
                                      <p:cBhvr additive="base">
                                        <p:cTn id="48" dur="500"/>
                                        <p:tgtEl>
                                          <p:spTgt spid="24"/>
                                        </p:tgtEl>
                                        <p:attrNameLst>
                                          <p:attrName>ppt_x</p:attrName>
                                        </p:attrNameLst>
                                      </p:cBhvr>
                                      <p:tavLst>
                                        <p:tav tm="0">
                                          <p:val>
                                            <p:strVal val="ppt_x"/>
                                          </p:val>
                                        </p:tav>
                                        <p:tav tm="100000">
                                          <p:val>
                                            <p:strVal val="ppt_x"/>
                                          </p:val>
                                        </p:tav>
                                      </p:tavLst>
                                    </p:anim>
                                    <p:anim calcmode="lin" valueType="num">
                                      <p:cBhvr additive="base">
                                        <p:cTn id="49" dur="500"/>
                                        <p:tgtEl>
                                          <p:spTgt spid="24"/>
                                        </p:tgtEl>
                                        <p:attrNameLst>
                                          <p:attrName>ppt_y</p:attrName>
                                        </p:attrNameLst>
                                      </p:cBhvr>
                                      <p:tavLst>
                                        <p:tav tm="0">
                                          <p:val>
                                            <p:strVal val="ppt_y"/>
                                          </p:val>
                                        </p:tav>
                                        <p:tav tm="100000">
                                          <p:val>
                                            <p:strVal val="1+ppt_h/2"/>
                                          </p:val>
                                        </p:tav>
                                      </p:tavLst>
                                    </p:anim>
                                    <p:set>
                                      <p:cBhvr>
                                        <p:cTn id="50" dur="1" fill="hold">
                                          <p:stCondLst>
                                            <p:cond delay="499"/>
                                          </p:stCondLst>
                                        </p:cTn>
                                        <p:tgtEl>
                                          <p:spTgt spid="24"/>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114"/>
                                        </p:tgtEl>
                                        <p:attrNameLst>
                                          <p:attrName>ppt_x</p:attrName>
                                        </p:attrNameLst>
                                      </p:cBhvr>
                                      <p:tavLst>
                                        <p:tav tm="0">
                                          <p:val>
                                            <p:strVal val="ppt_x"/>
                                          </p:val>
                                        </p:tav>
                                        <p:tav tm="100000">
                                          <p:val>
                                            <p:strVal val="ppt_x"/>
                                          </p:val>
                                        </p:tav>
                                      </p:tavLst>
                                    </p:anim>
                                    <p:anim calcmode="lin" valueType="num">
                                      <p:cBhvr additive="base">
                                        <p:cTn id="53" dur="500"/>
                                        <p:tgtEl>
                                          <p:spTgt spid="114"/>
                                        </p:tgtEl>
                                        <p:attrNameLst>
                                          <p:attrName>ppt_y</p:attrName>
                                        </p:attrNameLst>
                                      </p:cBhvr>
                                      <p:tavLst>
                                        <p:tav tm="0">
                                          <p:val>
                                            <p:strVal val="ppt_y"/>
                                          </p:val>
                                        </p:tav>
                                        <p:tav tm="100000">
                                          <p:val>
                                            <p:strVal val="1+ppt_h/2"/>
                                          </p:val>
                                        </p:tav>
                                      </p:tavLst>
                                    </p:anim>
                                    <p:set>
                                      <p:cBhvr>
                                        <p:cTn id="54" dur="1" fill="hold">
                                          <p:stCondLst>
                                            <p:cond delay="499"/>
                                          </p:stCondLst>
                                        </p:cTn>
                                        <p:tgtEl>
                                          <p:spTgt spid="114"/>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116"/>
                                        </p:tgtEl>
                                        <p:attrNameLst>
                                          <p:attrName>ppt_x</p:attrName>
                                        </p:attrNameLst>
                                      </p:cBhvr>
                                      <p:tavLst>
                                        <p:tav tm="0">
                                          <p:val>
                                            <p:strVal val="ppt_x"/>
                                          </p:val>
                                        </p:tav>
                                        <p:tav tm="100000">
                                          <p:val>
                                            <p:strVal val="ppt_x"/>
                                          </p:val>
                                        </p:tav>
                                      </p:tavLst>
                                    </p:anim>
                                    <p:anim calcmode="lin" valueType="num">
                                      <p:cBhvr additive="base">
                                        <p:cTn id="57" dur="500"/>
                                        <p:tgtEl>
                                          <p:spTgt spid="116"/>
                                        </p:tgtEl>
                                        <p:attrNameLst>
                                          <p:attrName>ppt_y</p:attrName>
                                        </p:attrNameLst>
                                      </p:cBhvr>
                                      <p:tavLst>
                                        <p:tav tm="0">
                                          <p:val>
                                            <p:strVal val="ppt_y"/>
                                          </p:val>
                                        </p:tav>
                                        <p:tav tm="100000">
                                          <p:val>
                                            <p:strVal val="1+ppt_h/2"/>
                                          </p:val>
                                        </p:tav>
                                      </p:tavLst>
                                    </p:anim>
                                    <p:set>
                                      <p:cBhvr>
                                        <p:cTn id="58" dur="1" fill="hold">
                                          <p:stCondLst>
                                            <p:cond delay="499"/>
                                          </p:stCondLst>
                                        </p:cTn>
                                        <p:tgtEl>
                                          <p:spTgt spid="116"/>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117"/>
                                        </p:tgtEl>
                                        <p:attrNameLst>
                                          <p:attrName>ppt_x</p:attrName>
                                        </p:attrNameLst>
                                      </p:cBhvr>
                                      <p:tavLst>
                                        <p:tav tm="0">
                                          <p:val>
                                            <p:strVal val="ppt_x"/>
                                          </p:val>
                                        </p:tav>
                                        <p:tav tm="100000">
                                          <p:val>
                                            <p:strVal val="ppt_x"/>
                                          </p:val>
                                        </p:tav>
                                      </p:tavLst>
                                    </p:anim>
                                    <p:anim calcmode="lin" valueType="num">
                                      <p:cBhvr additive="base">
                                        <p:cTn id="61" dur="500"/>
                                        <p:tgtEl>
                                          <p:spTgt spid="117"/>
                                        </p:tgtEl>
                                        <p:attrNameLst>
                                          <p:attrName>ppt_y</p:attrName>
                                        </p:attrNameLst>
                                      </p:cBhvr>
                                      <p:tavLst>
                                        <p:tav tm="0">
                                          <p:val>
                                            <p:strVal val="ppt_y"/>
                                          </p:val>
                                        </p:tav>
                                        <p:tav tm="100000">
                                          <p:val>
                                            <p:strVal val="1+ppt_h/2"/>
                                          </p:val>
                                        </p:tav>
                                      </p:tavLst>
                                    </p:anim>
                                    <p:set>
                                      <p:cBhvr>
                                        <p:cTn id="62" dur="1" fill="hold">
                                          <p:stCondLst>
                                            <p:cond delay="499"/>
                                          </p:stCondLst>
                                        </p:cTn>
                                        <p:tgtEl>
                                          <p:spTgt spid="117"/>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118"/>
                                        </p:tgtEl>
                                        <p:attrNameLst>
                                          <p:attrName>ppt_x</p:attrName>
                                        </p:attrNameLst>
                                      </p:cBhvr>
                                      <p:tavLst>
                                        <p:tav tm="0">
                                          <p:val>
                                            <p:strVal val="ppt_x"/>
                                          </p:val>
                                        </p:tav>
                                        <p:tav tm="100000">
                                          <p:val>
                                            <p:strVal val="ppt_x"/>
                                          </p:val>
                                        </p:tav>
                                      </p:tavLst>
                                    </p:anim>
                                    <p:anim calcmode="lin" valueType="num">
                                      <p:cBhvr additive="base">
                                        <p:cTn id="65" dur="500"/>
                                        <p:tgtEl>
                                          <p:spTgt spid="118"/>
                                        </p:tgtEl>
                                        <p:attrNameLst>
                                          <p:attrName>ppt_y</p:attrName>
                                        </p:attrNameLst>
                                      </p:cBhvr>
                                      <p:tavLst>
                                        <p:tav tm="0">
                                          <p:val>
                                            <p:strVal val="ppt_y"/>
                                          </p:val>
                                        </p:tav>
                                        <p:tav tm="100000">
                                          <p:val>
                                            <p:strVal val="1+ppt_h/2"/>
                                          </p:val>
                                        </p:tav>
                                      </p:tavLst>
                                    </p:anim>
                                    <p:set>
                                      <p:cBhvr>
                                        <p:cTn id="66" dur="1" fill="hold">
                                          <p:stCondLst>
                                            <p:cond delay="499"/>
                                          </p:stCondLst>
                                        </p:cTn>
                                        <p:tgtEl>
                                          <p:spTgt spid="118"/>
                                        </p:tgtEl>
                                        <p:attrNameLst>
                                          <p:attrName>style.visibility</p:attrName>
                                        </p:attrNameLst>
                                      </p:cBhvr>
                                      <p:to>
                                        <p:strVal val="hidden"/>
                                      </p:to>
                                    </p:set>
                                  </p:childTnLst>
                                </p:cTn>
                              </p:par>
                              <p:par>
                                <p:cTn id="67" presetID="2" presetClass="exit" presetSubtype="4" fill="hold" nodeType="withEffect">
                                  <p:stCondLst>
                                    <p:cond delay="0"/>
                                  </p:stCondLst>
                                  <p:childTnLst>
                                    <p:anim calcmode="lin" valueType="num">
                                      <p:cBhvr additive="base">
                                        <p:cTn id="68" dur="500"/>
                                        <p:tgtEl>
                                          <p:spTgt spid="119"/>
                                        </p:tgtEl>
                                        <p:attrNameLst>
                                          <p:attrName>ppt_x</p:attrName>
                                        </p:attrNameLst>
                                      </p:cBhvr>
                                      <p:tavLst>
                                        <p:tav tm="0">
                                          <p:val>
                                            <p:strVal val="ppt_x"/>
                                          </p:val>
                                        </p:tav>
                                        <p:tav tm="100000">
                                          <p:val>
                                            <p:strVal val="ppt_x"/>
                                          </p:val>
                                        </p:tav>
                                      </p:tavLst>
                                    </p:anim>
                                    <p:anim calcmode="lin" valueType="num">
                                      <p:cBhvr additive="base">
                                        <p:cTn id="69" dur="500"/>
                                        <p:tgtEl>
                                          <p:spTgt spid="119"/>
                                        </p:tgtEl>
                                        <p:attrNameLst>
                                          <p:attrName>ppt_y</p:attrName>
                                        </p:attrNameLst>
                                      </p:cBhvr>
                                      <p:tavLst>
                                        <p:tav tm="0">
                                          <p:val>
                                            <p:strVal val="ppt_y"/>
                                          </p:val>
                                        </p:tav>
                                        <p:tav tm="100000">
                                          <p:val>
                                            <p:strVal val="1+ppt_h/2"/>
                                          </p:val>
                                        </p:tav>
                                      </p:tavLst>
                                    </p:anim>
                                    <p:set>
                                      <p:cBhvr>
                                        <p:cTn id="70" dur="1" fill="hold">
                                          <p:stCondLst>
                                            <p:cond delay="499"/>
                                          </p:stCondLst>
                                        </p:cTn>
                                        <p:tgtEl>
                                          <p:spTgt spid="119"/>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120"/>
                                        </p:tgtEl>
                                        <p:attrNameLst>
                                          <p:attrName>ppt_x</p:attrName>
                                        </p:attrNameLst>
                                      </p:cBhvr>
                                      <p:tavLst>
                                        <p:tav tm="0">
                                          <p:val>
                                            <p:strVal val="ppt_x"/>
                                          </p:val>
                                        </p:tav>
                                        <p:tav tm="100000">
                                          <p:val>
                                            <p:strVal val="ppt_x"/>
                                          </p:val>
                                        </p:tav>
                                      </p:tavLst>
                                    </p:anim>
                                    <p:anim calcmode="lin" valueType="num">
                                      <p:cBhvr additive="base">
                                        <p:cTn id="73" dur="500"/>
                                        <p:tgtEl>
                                          <p:spTgt spid="120"/>
                                        </p:tgtEl>
                                        <p:attrNameLst>
                                          <p:attrName>ppt_y</p:attrName>
                                        </p:attrNameLst>
                                      </p:cBhvr>
                                      <p:tavLst>
                                        <p:tav tm="0">
                                          <p:val>
                                            <p:strVal val="ppt_y"/>
                                          </p:val>
                                        </p:tav>
                                        <p:tav tm="100000">
                                          <p:val>
                                            <p:strVal val="1+ppt_h/2"/>
                                          </p:val>
                                        </p:tav>
                                      </p:tavLst>
                                    </p:anim>
                                    <p:set>
                                      <p:cBhvr>
                                        <p:cTn id="74" dur="1" fill="hold">
                                          <p:stCondLst>
                                            <p:cond delay="499"/>
                                          </p:stCondLst>
                                        </p:cTn>
                                        <p:tgtEl>
                                          <p:spTgt spid="120"/>
                                        </p:tgtEl>
                                        <p:attrNameLst>
                                          <p:attrName>style.visibility</p:attrName>
                                        </p:attrNameLst>
                                      </p:cBhvr>
                                      <p:to>
                                        <p:strVal val="hidden"/>
                                      </p:to>
                                    </p:set>
                                  </p:childTnLst>
                                </p:cTn>
                              </p:par>
                              <p:par>
                                <p:cTn id="75" presetID="2" presetClass="exit" presetSubtype="4" fill="hold" nodeType="withEffect">
                                  <p:stCondLst>
                                    <p:cond delay="0"/>
                                  </p:stCondLst>
                                  <p:childTnLst>
                                    <p:anim calcmode="lin" valueType="num">
                                      <p:cBhvr additive="base">
                                        <p:cTn id="76" dur="500"/>
                                        <p:tgtEl>
                                          <p:spTgt spid="121"/>
                                        </p:tgtEl>
                                        <p:attrNameLst>
                                          <p:attrName>ppt_x</p:attrName>
                                        </p:attrNameLst>
                                      </p:cBhvr>
                                      <p:tavLst>
                                        <p:tav tm="0">
                                          <p:val>
                                            <p:strVal val="ppt_x"/>
                                          </p:val>
                                        </p:tav>
                                        <p:tav tm="100000">
                                          <p:val>
                                            <p:strVal val="ppt_x"/>
                                          </p:val>
                                        </p:tav>
                                      </p:tavLst>
                                    </p:anim>
                                    <p:anim calcmode="lin" valueType="num">
                                      <p:cBhvr additive="base">
                                        <p:cTn id="77" dur="500"/>
                                        <p:tgtEl>
                                          <p:spTgt spid="121"/>
                                        </p:tgtEl>
                                        <p:attrNameLst>
                                          <p:attrName>ppt_y</p:attrName>
                                        </p:attrNameLst>
                                      </p:cBhvr>
                                      <p:tavLst>
                                        <p:tav tm="0">
                                          <p:val>
                                            <p:strVal val="ppt_y"/>
                                          </p:val>
                                        </p:tav>
                                        <p:tav tm="100000">
                                          <p:val>
                                            <p:strVal val="1+ppt_h/2"/>
                                          </p:val>
                                        </p:tav>
                                      </p:tavLst>
                                    </p:anim>
                                    <p:set>
                                      <p:cBhvr>
                                        <p:cTn id="78" dur="1" fill="hold">
                                          <p:stCondLst>
                                            <p:cond delay="499"/>
                                          </p:stCondLst>
                                        </p:cTn>
                                        <p:tgtEl>
                                          <p:spTgt spid="121"/>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115"/>
                                        </p:tgtEl>
                                        <p:attrNameLst>
                                          <p:attrName>ppt_x</p:attrName>
                                        </p:attrNameLst>
                                      </p:cBhvr>
                                      <p:tavLst>
                                        <p:tav tm="0">
                                          <p:val>
                                            <p:strVal val="ppt_x"/>
                                          </p:val>
                                        </p:tav>
                                        <p:tav tm="100000">
                                          <p:val>
                                            <p:strVal val="ppt_x"/>
                                          </p:val>
                                        </p:tav>
                                      </p:tavLst>
                                    </p:anim>
                                    <p:anim calcmode="lin" valueType="num">
                                      <p:cBhvr additive="base">
                                        <p:cTn id="81" dur="500"/>
                                        <p:tgtEl>
                                          <p:spTgt spid="115"/>
                                        </p:tgtEl>
                                        <p:attrNameLst>
                                          <p:attrName>ppt_y</p:attrName>
                                        </p:attrNameLst>
                                      </p:cBhvr>
                                      <p:tavLst>
                                        <p:tav tm="0">
                                          <p:val>
                                            <p:strVal val="ppt_y"/>
                                          </p:val>
                                        </p:tav>
                                        <p:tav tm="100000">
                                          <p:val>
                                            <p:strVal val="1+ppt_h/2"/>
                                          </p:val>
                                        </p:tav>
                                      </p:tavLst>
                                    </p:anim>
                                    <p:set>
                                      <p:cBhvr>
                                        <p:cTn id="82" dur="1" fill="hold">
                                          <p:stCondLst>
                                            <p:cond delay="499"/>
                                          </p:stCondLst>
                                        </p:cTn>
                                        <p:tgtEl>
                                          <p:spTgt spid="115"/>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2"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122"/>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123"/>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24"/>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125"/>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27"/>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128"/>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129"/>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6" restart="whenNotActive" fill="hold" evtFilter="cancelBubble" nodeType="interactiveSeq">
                <p:stCondLst>
                  <p:cond evt="onClick" delay="0">
                    <p:tgtEl>
                      <p:spTgt spid="28"/>
                    </p:tgtEl>
                  </p:cond>
                </p:stCondLst>
                <p:endSync evt="end" delay="0">
                  <p:rtn val="all"/>
                </p:endSync>
                <p:childTnLst>
                  <p:par>
                    <p:cTn id="107" fill="hold" nodeType="clickPar">
                      <p:stCondLst>
                        <p:cond delay="0"/>
                      </p:stCondLst>
                      <p:childTnLst>
                        <p:par>
                          <p:cTn id="108" fill="hold" nodeType="withGroup">
                            <p:stCondLst>
                              <p:cond delay="0"/>
                            </p:stCondLst>
                            <p:childTnLst>
                              <p:par>
                                <p:cTn id="109" presetID="1" presetClass="entr" presetSubtype="0" fill="hold" grpId="0" nodeType="afterEffect">
                                  <p:stCondLst>
                                    <p:cond delay="1000"/>
                                  </p:stCondLst>
                                  <p:childTnLst>
                                    <p:set>
                                      <p:cBhvr>
                                        <p:cTn id="110"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2" name="beep.wav"/>
                                        </p:tgtEl>
                                      </p:cMediaNode>
                                    </p:audio>
                                  </p:subTnLst>
                                </p:cTn>
                              </p:par>
                            </p:childTnLst>
                          </p:cTn>
                        </p:par>
                        <p:par>
                          <p:cTn id="111" fill="hold" nodeType="afterGroup">
                            <p:stCondLst>
                              <p:cond delay="1000"/>
                            </p:stCondLst>
                            <p:childTnLst>
                              <p:par>
                                <p:cTn id="112" presetID="1" presetClass="entr" presetSubtype="0" fill="hold" grpId="0" nodeType="afterEffect">
                                  <p:stCondLst>
                                    <p:cond delay="1000"/>
                                  </p:stCondLst>
                                  <p:childTnLst>
                                    <p:set>
                                      <p:cBhvr>
                                        <p:cTn id="113"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2" name="beep.wav"/>
                                        </p:tgtEl>
                                      </p:cMediaNode>
                                    </p:audio>
                                  </p:subTnLst>
                                </p:cTn>
                              </p:par>
                            </p:childTnLst>
                          </p:cTn>
                        </p:par>
                        <p:par>
                          <p:cTn id="114" fill="hold" nodeType="afterGroup">
                            <p:stCondLst>
                              <p:cond delay="2000"/>
                            </p:stCondLst>
                            <p:childTnLst>
                              <p:par>
                                <p:cTn id="115" presetID="1" presetClass="entr" presetSubtype="0" fill="hold" grpId="0" nodeType="afterEffect">
                                  <p:stCondLst>
                                    <p:cond delay="1000"/>
                                  </p:stCondLst>
                                  <p:childTnLst>
                                    <p:set>
                                      <p:cBhvr>
                                        <p:cTn id="116"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2" name="beep.wav"/>
                                        </p:tgtEl>
                                      </p:cMediaNode>
                                    </p:audio>
                                  </p:subTnLst>
                                </p:cTn>
                              </p:par>
                            </p:childTnLst>
                          </p:cTn>
                        </p:par>
                        <p:par>
                          <p:cTn id="117" fill="hold" nodeType="afterGroup">
                            <p:stCondLst>
                              <p:cond delay="3000"/>
                            </p:stCondLst>
                            <p:childTnLst>
                              <p:par>
                                <p:cTn id="118" presetID="1" presetClass="entr" presetSubtype="0" fill="hold" grpId="0" nodeType="afterEffect">
                                  <p:stCondLst>
                                    <p:cond delay="1000"/>
                                  </p:stCondLst>
                                  <p:childTnLst>
                                    <p:set>
                                      <p:cBhvr>
                                        <p:cTn id="119"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2" name="beep.wav"/>
                                        </p:tgtEl>
                                      </p:cMediaNode>
                                    </p:audio>
                                  </p:subTnLst>
                                </p:cTn>
                              </p:par>
                            </p:childTnLst>
                          </p:cTn>
                        </p:par>
                        <p:par>
                          <p:cTn id="120" fill="hold" nodeType="afterGroup">
                            <p:stCondLst>
                              <p:cond delay="4000"/>
                            </p:stCondLst>
                            <p:childTnLst>
                              <p:par>
                                <p:cTn id="121" presetID="1" presetClass="entr" presetSubtype="0" fill="hold" grpId="0" nodeType="afterEffect">
                                  <p:stCondLst>
                                    <p:cond delay="1000"/>
                                  </p:stCondLst>
                                  <p:childTnLst>
                                    <p:set>
                                      <p:cBhvr>
                                        <p:cTn id="122"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2" name="beep.wav"/>
                                        </p:tgtEl>
                                      </p:cMediaNode>
                                    </p:audio>
                                  </p:subTnLst>
                                </p:cTn>
                              </p:par>
                            </p:childTnLst>
                          </p:cTn>
                        </p:par>
                        <p:par>
                          <p:cTn id="123" fill="hold" nodeType="afterGroup">
                            <p:stCondLst>
                              <p:cond delay="5000"/>
                            </p:stCondLst>
                            <p:childTnLst>
                              <p:par>
                                <p:cTn id="124" presetID="1" presetClass="entr" presetSubtype="0" fill="hold" grpId="0" nodeType="afterEffect">
                                  <p:stCondLst>
                                    <p:cond delay="1000"/>
                                  </p:stCondLst>
                                  <p:childTnLst>
                                    <p:set>
                                      <p:cBhvr>
                                        <p:cTn id="125"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2" name="beep.wav"/>
                                        </p:tgtEl>
                                      </p:cMediaNode>
                                    </p:audio>
                                  </p:subTnLst>
                                </p:cTn>
                              </p:par>
                            </p:childTnLst>
                          </p:cTn>
                        </p:par>
                        <p:par>
                          <p:cTn id="126" fill="hold" nodeType="afterGroup">
                            <p:stCondLst>
                              <p:cond delay="6000"/>
                            </p:stCondLst>
                            <p:childTnLst>
                              <p:par>
                                <p:cTn id="127" presetID="1" presetClass="entr" presetSubtype="0" fill="hold" grpId="0" nodeType="afterEffect">
                                  <p:stCondLst>
                                    <p:cond delay="1000"/>
                                  </p:stCondLst>
                                  <p:childTnLst>
                                    <p:set>
                                      <p:cBhvr>
                                        <p:cTn id="128"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2" name="beep.wav"/>
                                        </p:tgtEl>
                                      </p:cMediaNode>
                                    </p:audio>
                                  </p:subTnLst>
                                </p:cTn>
                              </p:par>
                            </p:childTnLst>
                          </p:cTn>
                        </p:par>
                        <p:par>
                          <p:cTn id="129" fill="hold" nodeType="afterGroup">
                            <p:stCondLst>
                              <p:cond delay="7000"/>
                            </p:stCondLst>
                            <p:childTnLst>
                              <p:par>
                                <p:cTn id="130" presetID="1" presetClass="entr" presetSubtype="0" fill="hold" grpId="0" nodeType="afterEffect">
                                  <p:stCondLst>
                                    <p:cond delay="1000"/>
                                  </p:stCondLst>
                                  <p:childTnLst>
                                    <p:set>
                                      <p:cBhvr>
                                        <p:cTn id="131"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2" name="beep.wav"/>
                                        </p:tgtEl>
                                      </p:cMediaNode>
                                    </p:audio>
                                  </p:subTnLst>
                                </p:cTn>
                              </p:par>
                            </p:childTnLst>
                          </p:cTn>
                        </p:par>
                        <p:par>
                          <p:cTn id="132" fill="hold" nodeType="afterGroup">
                            <p:stCondLst>
                              <p:cond delay="8000"/>
                            </p:stCondLst>
                            <p:childTnLst>
                              <p:par>
                                <p:cTn id="133" presetID="1" presetClass="entr" presetSubtype="0" fill="hold" grpId="0" nodeType="afterEffect">
                                  <p:stCondLst>
                                    <p:cond delay="1000"/>
                                  </p:stCondLst>
                                  <p:childTnLst>
                                    <p:set>
                                      <p:cBhvr>
                                        <p:cTn id="134"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2" name="beep.wav"/>
                                        </p:tgtEl>
                                      </p:cMediaNode>
                                    </p:audio>
                                  </p:subTnLst>
                                </p:cTn>
                              </p:par>
                            </p:childTnLst>
                          </p:cTn>
                        </p:par>
                        <p:par>
                          <p:cTn id="135" fill="hold" nodeType="afterGroup">
                            <p:stCondLst>
                              <p:cond delay="9000"/>
                            </p:stCondLst>
                            <p:childTnLst>
                              <p:par>
                                <p:cTn id="136" presetID="1" presetClass="entr" presetSubtype="0" fill="hold" grpId="0" nodeType="afterEffect">
                                  <p:stCondLst>
                                    <p:cond delay="1000"/>
                                  </p:stCondLst>
                                  <p:childTnLst>
                                    <p:set>
                                      <p:cBhvr>
                                        <p:cTn id="137"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2" name="beep.wav"/>
                                        </p:tgtEl>
                                      </p:cMediaNode>
                                    </p:audio>
                                  </p:subTnLst>
                                </p:cTn>
                              </p:par>
                            </p:childTnLst>
                          </p:cTn>
                        </p:par>
                        <p:par>
                          <p:cTn id="138" fill="hold" nodeType="afterGroup">
                            <p:stCondLst>
                              <p:cond delay="10000"/>
                            </p:stCondLst>
                            <p:childTnLst>
                              <p:par>
                                <p:cTn id="139" presetID="1" presetClass="entr" presetSubtype="0" fill="hold" grpId="0" nodeType="afterEffect">
                                  <p:stCondLst>
                                    <p:cond delay="1000"/>
                                  </p:stCondLst>
                                  <p:childTnLst>
                                    <p:set>
                                      <p:cBhvr>
                                        <p:cTn id="140"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2" name="beep.wav"/>
                                        </p:tgtEl>
                                      </p:cMediaNode>
                                    </p:audio>
                                  </p:subTnLst>
                                </p:cTn>
                              </p:par>
                            </p:childTnLst>
                          </p:cTn>
                        </p:par>
                        <p:par>
                          <p:cTn id="141" fill="hold" nodeType="afterGroup">
                            <p:stCondLst>
                              <p:cond delay="11000"/>
                            </p:stCondLst>
                            <p:childTnLst>
                              <p:par>
                                <p:cTn id="142" presetID="1" presetClass="entr" presetSubtype="0" fill="hold" grpId="0" nodeType="afterEffect">
                                  <p:stCondLst>
                                    <p:cond delay="1000"/>
                                  </p:stCondLst>
                                  <p:childTnLst>
                                    <p:set>
                                      <p:cBhvr>
                                        <p:cTn id="143"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2" name="beep.wav"/>
                                        </p:tgtEl>
                                      </p:cMediaNode>
                                    </p:audio>
                                  </p:subTnLst>
                                </p:cTn>
                              </p:par>
                            </p:childTnLst>
                          </p:cTn>
                        </p:par>
                        <p:par>
                          <p:cTn id="144" fill="hold" nodeType="afterGroup">
                            <p:stCondLst>
                              <p:cond delay="12000"/>
                            </p:stCondLst>
                            <p:childTnLst>
                              <p:par>
                                <p:cTn id="145" presetID="1" presetClass="entr" presetSubtype="0" fill="hold" grpId="0" nodeType="afterEffect">
                                  <p:stCondLst>
                                    <p:cond delay="1000"/>
                                  </p:stCondLst>
                                  <p:childTnLst>
                                    <p:set>
                                      <p:cBhvr>
                                        <p:cTn id="146"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2" name="beep.wav"/>
                                        </p:tgtEl>
                                      </p:cMediaNode>
                                    </p:audio>
                                  </p:subTnLst>
                                </p:cTn>
                              </p:par>
                            </p:childTnLst>
                          </p:cTn>
                        </p:par>
                        <p:par>
                          <p:cTn id="147" fill="hold" nodeType="afterGroup">
                            <p:stCondLst>
                              <p:cond delay="13000"/>
                            </p:stCondLst>
                            <p:childTnLst>
                              <p:par>
                                <p:cTn id="148" presetID="1" presetClass="entr" presetSubtype="0" fill="hold" grpId="0" nodeType="afterEffect">
                                  <p:stCondLst>
                                    <p:cond delay="1000"/>
                                  </p:stCondLst>
                                  <p:childTnLst>
                                    <p:set>
                                      <p:cBhvr>
                                        <p:cTn id="149"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2" name="beep.wav"/>
                                        </p:tgtEl>
                                      </p:cMediaNode>
                                    </p:audio>
                                  </p:subTnLst>
                                </p:cTn>
                              </p:par>
                            </p:childTnLst>
                          </p:cTn>
                        </p:par>
                        <p:par>
                          <p:cTn id="150" fill="hold" nodeType="afterGroup">
                            <p:stCondLst>
                              <p:cond delay="14000"/>
                            </p:stCondLst>
                            <p:childTnLst>
                              <p:par>
                                <p:cTn id="151" presetID="1" presetClass="entr" presetSubtype="0" fill="hold" grpId="0" nodeType="afterEffect">
                                  <p:stCondLst>
                                    <p:cond delay="1000"/>
                                  </p:stCondLst>
                                  <p:childTnLst>
                                    <p:set>
                                      <p:cBhvr>
                                        <p:cTn id="152"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2" name="beep.wav"/>
                                        </p:tgtEl>
                                      </p:cMediaNode>
                                    </p:audio>
                                  </p:subTnLst>
                                </p:cTn>
                              </p:par>
                            </p:childTnLst>
                          </p:cTn>
                        </p:par>
                        <p:par>
                          <p:cTn id="153" fill="hold" nodeType="afterGroup">
                            <p:stCondLst>
                              <p:cond delay="15000"/>
                            </p:stCondLst>
                            <p:childTnLst>
                              <p:par>
                                <p:cTn id="154" presetID="1" presetClass="entr" presetSubtype="0" fill="hold" grpId="0" nodeType="afterEffect">
                                  <p:stCondLst>
                                    <p:cond delay="1000"/>
                                  </p:stCondLst>
                                  <p:childTnLst>
                                    <p:set>
                                      <p:cBhvr>
                                        <p:cTn id="155"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2" name="beep.wav"/>
                                        </p:tgtEl>
                                      </p:cMediaNode>
                                    </p:audio>
                                  </p:subTnLst>
                                </p:cTn>
                              </p:par>
                            </p:childTnLst>
                          </p:cTn>
                        </p:par>
                        <p:par>
                          <p:cTn id="156" fill="hold" nodeType="afterGroup">
                            <p:stCondLst>
                              <p:cond delay="16000"/>
                            </p:stCondLst>
                            <p:childTnLst>
                              <p:par>
                                <p:cTn id="157" presetID="1" presetClass="entr" presetSubtype="0" fill="hold" grpId="0" nodeType="afterEffect">
                                  <p:stCondLst>
                                    <p:cond delay="1000"/>
                                  </p:stCondLst>
                                  <p:childTnLst>
                                    <p:set>
                                      <p:cBhvr>
                                        <p:cTn id="158"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2" name="beep.wav"/>
                                        </p:tgtEl>
                                      </p:cMediaNode>
                                    </p:audio>
                                  </p:subTnLst>
                                </p:cTn>
                              </p:par>
                            </p:childTnLst>
                          </p:cTn>
                        </p:par>
                        <p:par>
                          <p:cTn id="159" fill="hold" nodeType="afterGroup">
                            <p:stCondLst>
                              <p:cond delay="17000"/>
                            </p:stCondLst>
                            <p:childTnLst>
                              <p:par>
                                <p:cTn id="160" presetID="1" presetClass="entr" presetSubtype="0" fill="hold" grpId="0" nodeType="afterEffect">
                                  <p:stCondLst>
                                    <p:cond delay="1000"/>
                                  </p:stCondLst>
                                  <p:childTnLst>
                                    <p:set>
                                      <p:cBhvr>
                                        <p:cTn id="161"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2" name="beep.wav"/>
                                        </p:tgtEl>
                                      </p:cMediaNode>
                                    </p:audio>
                                  </p:subTnLst>
                                </p:cTn>
                              </p:par>
                            </p:childTnLst>
                          </p:cTn>
                        </p:par>
                        <p:par>
                          <p:cTn id="162" fill="hold" nodeType="afterGroup">
                            <p:stCondLst>
                              <p:cond delay="18000"/>
                            </p:stCondLst>
                            <p:childTnLst>
                              <p:par>
                                <p:cTn id="163" presetID="1" presetClass="entr" presetSubtype="0" fill="hold" grpId="0" nodeType="afterEffect">
                                  <p:stCondLst>
                                    <p:cond delay="1000"/>
                                  </p:stCondLst>
                                  <p:childTnLst>
                                    <p:set>
                                      <p:cBhvr>
                                        <p:cTn id="164"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2" name="beep.wav"/>
                                        </p:tgtEl>
                                      </p:cMediaNode>
                                    </p:audio>
                                  </p:subTnLst>
                                </p:cTn>
                              </p:par>
                            </p:childTnLst>
                          </p:cTn>
                        </p:par>
                        <p:par>
                          <p:cTn id="165" fill="hold" nodeType="afterGroup">
                            <p:stCondLst>
                              <p:cond delay="19000"/>
                            </p:stCondLst>
                            <p:childTnLst>
                              <p:par>
                                <p:cTn id="166" presetID="1" presetClass="entr" presetSubtype="0" fill="hold" grpId="0" nodeType="afterEffect">
                                  <p:stCondLst>
                                    <p:cond delay="1000"/>
                                  </p:stCondLst>
                                  <p:childTnLst>
                                    <p:set>
                                      <p:cBhvr>
                                        <p:cTn id="167"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2" name="beep.wav"/>
                                        </p:tgtEl>
                                      </p:cMediaNode>
                                    </p:audio>
                                  </p:subTnLst>
                                </p:cTn>
                              </p:par>
                            </p:childTnLst>
                          </p:cTn>
                        </p:par>
                        <p:par>
                          <p:cTn id="168" fill="hold" nodeType="afterGroup">
                            <p:stCondLst>
                              <p:cond delay="20000"/>
                            </p:stCondLst>
                            <p:childTnLst>
                              <p:par>
                                <p:cTn id="169" presetID="1" presetClass="entr" presetSubtype="0" fill="hold" grpId="0" nodeType="afterEffect">
                                  <p:stCondLst>
                                    <p:cond delay="1000"/>
                                  </p:stCondLst>
                                  <p:childTnLst>
                                    <p:set>
                                      <p:cBhvr>
                                        <p:cTn id="170"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2" name="beep.wav"/>
                                        </p:tgtEl>
                                      </p:cMediaNode>
                                    </p:audio>
                                  </p:subTnLst>
                                </p:cTn>
                              </p:par>
                            </p:childTnLst>
                          </p:cTn>
                        </p:par>
                        <p:par>
                          <p:cTn id="171" fill="hold" nodeType="afterGroup">
                            <p:stCondLst>
                              <p:cond delay="21000"/>
                            </p:stCondLst>
                            <p:childTnLst>
                              <p:par>
                                <p:cTn id="172" presetID="1" presetClass="entr" presetSubtype="0" fill="hold" grpId="0" nodeType="afterEffect">
                                  <p:stCondLst>
                                    <p:cond delay="1000"/>
                                  </p:stCondLst>
                                  <p:childTnLst>
                                    <p:set>
                                      <p:cBhvr>
                                        <p:cTn id="173"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2" name="beep.wav"/>
                                        </p:tgtEl>
                                      </p:cMediaNode>
                                    </p:audio>
                                  </p:subTnLst>
                                </p:cTn>
                              </p:par>
                            </p:childTnLst>
                          </p:cTn>
                        </p:par>
                        <p:par>
                          <p:cTn id="174" fill="hold" nodeType="afterGroup">
                            <p:stCondLst>
                              <p:cond delay="22000"/>
                            </p:stCondLst>
                            <p:childTnLst>
                              <p:par>
                                <p:cTn id="175" presetID="1" presetClass="entr" presetSubtype="0" fill="hold" grpId="0" nodeType="afterEffect">
                                  <p:stCondLst>
                                    <p:cond delay="1000"/>
                                  </p:stCondLst>
                                  <p:childTnLst>
                                    <p:set>
                                      <p:cBhvr>
                                        <p:cTn id="176"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2" name="beep.wav"/>
                                        </p:tgtEl>
                                      </p:cMediaNode>
                                    </p:audio>
                                  </p:subTnLst>
                                </p:cTn>
                              </p:par>
                            </p:childTnLst>
                          </p:cTn>
                        </p:par>
                        <p:par>
                          <p:cTn id="177" fill="hold" nodeType="afterGroup">
                            <p:stCondLst>
                              <p:cond delay="23000"/>
                            </p:stCondLst>
                            <p:childTnLst>
                              <p:par>
                                <p:cTn id="178" presetID="1" presetClass="entr" presetSubtype="0" fill="hold" grpId="0" nodeType="afterEffect">
                                  <p:stCondLst>
                                    <p:cond delay="1000"/>
                                  </p:stCondLst>
                                  <p:childTnLst>
                                    <p:set>
                                      <p:cBhvr>
                                        <p:cTn id="179"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2" name="beep.wav"/>
                                        </p:tgtEl>
                                      </p:cMediaNode>
                                    </p:audio>
                                  </p:subTnLst>
                                </p:cTn>
                              </p:par>
                            </p:childTnLst>
                          </p:cTn>
                        </p:par>
                        <p:par>
                          <p:cTn id="180" fill="hold" nodeType="afterGroup">
                            <p:stCondLst>
                              <p:cond delay="24000"/>
                            </p:stCondLst>
                            <p:childTnLst>
                              <p:par>
                                <p:cTn id="181" presetID="1" presetClass="entr" presetSubtype="0" fill="hold" grpId="0" nodeType="afterEffect">
                                  <p:stCondLst>
                                    <p:cond delay="1000"/>
                                  </p:stCondLst>
                                  <p:childTnLst>
                                    <p:set>
                                      <p:cBhvr>
                                        <p:cTn id="182"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2" name="beep.wav"/>
                                        </p:tgtEl>
                                      </p:cMediaNode>
                                    </p:audio>
                                  </p:subTnLst>
                                </p:cTn>
                              </p:par>
                            </p:childTnLst>
                          </p:cTn>
                        </p:par>
                        <p:par>
                          <p:cTn id="183" fill="hold" nodeType="afterGroup">
                            <p:stCondLst>
                              <p:cond delay="25000"/>
                            </p:stCondLst>
                            <p:childTnLst>
                              <p:par>
                                <p:cTn id="184" presetID="1" presetClass="entr" presetSubtype="0" fill="hold" grpId="0" nodeType="afterEffect">
                                  <p:stCondLst>
                                    <p:cond delay="1000"/>
                                  </p:stCondLst>
                                  <p:childTnLst>
                                    <p:set>
                                      <p:cBhvr>
                                        <p:cTn id="185" dur="1" fill="hold">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2" name="beep.wav"/>
                                        </p:tgtEl>
                                      </p:cMediaNode>
                                    </p:audio>
                                  </p:subTnLst>
                                </p:cTn>
                              </p:par>
                            </p:childTnLst>
                          </p:cTn>
                        </p:par>
                        <p:par>
                          <p:cTn id="186" fill="hold" nodeType="afterGroup">
                            <p:stCondLst>
                              <p:cond delay="26000"/>
                            </p:stCondLst>
                            <p:childTnLst>
                              <p:par>
                                <p:cTn id="187" presetID="1" presetClass="entr" presetSubtype="0" fill="hold" grpId="0" nodeType="afterEffect">
                                  <p:stCondLst>
                                    <p:cond delay="1000"/>
                                  </p:stCondLst>
                                  <p:childTnLst>
                                    <p:set>
                                      <p:cBhvr>
                                        <p:cTn id="188" dur="1" fill="hold">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2" name="beep.wav"/>
                                        </p:tgtEl>
                                      </p:cMediaNode>
                                    </p:audio>
                                  </p:subTnLst>
                                </p:cTn>
                              </p:par>
                            </p:childTnLst>
                          </p:cTn>
                        </p:par>
                        <p:par>
                          <p:cTn id="189" fill="hold" nodeType="afterGroup">
                            <p:stCondLst>
                              <p:cond delay="27000"/>
                            </p:stCondLst>
                            <p:childTnLst>
                              <p:par>
                                <p:cTn id="190" presetID="1" presetClass="entr" presetSubtype="0" fill="hold" grpId="0" nodeType="afterEffect">
                                  <p:stCondLst>
                                    <p:cond delay="1000"/>
                                  </p:stCondLst>
                                  <p:childTnLst>
                                    <p:set>
                                      <p:cBhvr>
                                        <p:cTn id="191"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2" name="beep.wav"/>
                                        </p:tgtEl>
                                      </p:cMediaNode>
                                    </p:audio>
                                  </p:subTnLst>
                                </p:cTn>
                              </p:par>
                            </p:childTnLst>
                          </p:cTn>
                        </p:par>
                        <p:par>
                          <p:cTn id="192" fill="hold" nodeType="afterGroup">
                            <p:stCondLst>
                              <p:cond delay="28000"/>
                            </p:stCondLst>
                            <p:childTnLst>
                              <p:par>
                                <p:cTn id="193" presetID="1" presetClass="entr" presetSubtype="0" fill="hold" grpId="0" nodeType="afterEffect">
                                  <p:stCondLst>
                                    <p:cond delay="1000"/>
                                  </p:stCondLst>
                                  <p:childTnLst>
                                    <p:set>
                                      <p:cBhvr>
                                        <p:cTn id="194" dur="1" fill="hold">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2" name="beep.wav"/>
                                        </p:tgtEl>
                                      </p:cMediaNode>
                                    </p:audio>
                                  </p:subTnLst>
                                </p:cTn>
                              </p:par>
                            </p:childTnLst>
                          </p:cTn>
                        </p:par>
                        <p:par>
                          <p:cTn id="195" fill="hold" nodeType="afterGroup">
                            <p:stCondLst>
                              <p:cond delay="29000"/>
                            </p:stCondLst>
                            <p:childTnLst>
                              <p:par>
                                <p:cTn id="196" presetID="1" presetClass="entr" presetSubtype="0" fill="hold" grpId="0" nodeType="afterEffect">
                                  <p:stCondLst>
                                    <p:cond delay="1000"/>
                                  </p:stCondLst>
                                  <p:childTnLst>
                                    <p:set>
                                      <p:cBhvr>
                                        <p:cTn id="197"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2" name="beep.wav"/>
                                        </p:tgtEl>
                                      </p:cMediaNode>
                                    </p:audio>
                                  </p:subTnLst>
                                </p:cTn>
                              </p:par>
                            </p:childTnLst>
                          </p:cTn>
                        </p:par>
                        <p:par>
                          <p:cTn id="198" fill="hold" nodeType="afterGroup">
                            <p:stCondLst>
                              <p:cond delay="30000"/>
                            </p:stCondLst>
                            <p:childTnLst>
                              <p:par>
                                <p:cTn id="199" presetID="1" presetClass="entr" presetSubtype="0" fill="hold" grpId="0" nodeType="afterEffect">
                                  <p:stCondLst>
                                    <p:cond delay="1000"/>
                                  </p:stCondLst>
                                  <p:childTnLst>
                                    <p:set>
                                      <p:cBhvr>
                                        <p:cTn id="200"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199"/>
                                            </p:cond>
                                          </p:stCondLst>
                                          <p:endCondLst>
                                            <p:cond evt="onStopAudio" delay="0">
                                              <p:tgtEl>
                                                <p:sldTgt/>
                                              </p:tgtEl>
                                            </p:cond>
                                          </p:endCondLst>
                                        </p:cTn>
                                        <p:tgtEl>
                                          <p:sndTgt r:embed="rId2" name="beep.wav"/>
                                        </p:tgtEl>
                                      </p:cMediaNode>
                                    </p:audio>
                                  </p:subTnLst>
                                </p:cTn>
                              </p:par>
                            </p:childTnLst>
                          </p:cTn>
                        </p:par>
                        <p:par>
                          <p:cTn id="201" fill="hold" nodeType="afterGroup">
                            <p:stCondLst>
                              <p:cond delay="31000"/>
                            </p:stCondLst>
                            <p:childTnLst>
                              <p:par>
                                <p:cTn id="202" presetID="1" presetClass="entr" presetSubtype="0" fill="hold" grpId="0" nodeType="afterEffect">
                                  <p:stCondLst>
                                    <p:cond delay="1000"/>
                                  </p:stCondLst>
                                  <p:childTnLst>
                                    <p:set>
                                      <p:cBhvr>
                                        <p:cTn id="203" dur="1" fill="hold">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202"/>
                                            </p:cond>
                                          </p:stCondLst>
                                          <p:endCondLst>
                                            <p:cond evt="onStopAudio" delay="0">
                                              <p:tgtEl>
                                                <p:sldTgt/>
                                              </p:tgtEl>
                                            </p:cond>
                                          </p:endCondLst>
                                        </p:cTn>
                                        <p:tgtEl>
                                          <p:sndTgt r:embed="rId2" name="beep.wav"/>
                                        </p:tgtEl>
                                      </p:cMediaNode>
                                    </p:audio>
                                  </p:subTnLst>
                                </p:cTn>
                              </p:par>
                            </p:childTnLst>
                          </p:cTn>
                        </p:par>
                        <p:par>
                          <p:cTn id="204" fill="hold" nodeType="afterGroup">
                            <p:stCondLst>
                              <p:cond delay="32000"/>
                            </p:stCondLst>
                            <p:childTnLst>
                              <p:par>
                                <p:cTn id="205" presetID="1" presetClass="entr" presetSubtype="0" fill="hold" grpId="0" nodeType="afterEffect">
                                  <p:stCondLst>
                                    <p:cond delay="1000"/>
                                  </p:stCondLst>
                                  <p:childTnLst>
                                    <p:set>
                                      <p:cBhvr>
                                        <p:cTn id="206" dur="1" fill="hold">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205"/>
                                            </p:cond>
                                          </p:stCondLst>
                                          <p:endCondLst>
                                            <p:cond evt="onStopAudio" delay="0">
                                              <p:tgtEl>
                                                <p:sldTgt/>
                                              </p:tgtEl>
                                            </p:cond>
                                          </p:endCondLst>
                                        </p:cTn>
                                        <p:tgtEl>
                                          <p:sndTgt r:embed="rId2" name="beep.wav"/>
                                        </p:tgtEl>
                                      </p:cMediaNode>
                                    </p:audio>
                                  </p:subTnLst>
                                </p:cTn>
                              </p:par>
                            </p:childTnLst>
                          </p:cTn>
                        </p:par>
                        <p:par>
                          <p:cTn id="207" fill="hold" nodeType="afterGroup">
                            <p:stCondLst>
                              <p:cond delay="33000"/>
                            </p:stCondLst>
                            <p:childTnLst>
                              <p:par>
                                <p:cTn id="208" presetID="1" presetClass="entr" presetSubtype="0" fill="hold" grpId="0" nodeType="afterEffect">
                                  <p:stCondLst>
                                    <p:cond delay="1000"/>
                                  </p:stCondLst>
                                  <p:childTnLst>
                                    <p:set>
                                      <p:cBhvr>
                                        <p:cTn id="209" dur="1" fill="hold">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208"/>
                                            </p:cond>
                                          </p:stCondLst>
                                          <p:endCondLst>
                                            <p:cond evt="onStopAudio" delay="0">
                                              <p:tgtEl>
                                                <p:sldTgt/>
                                              </p:tgtEl>
                                            </p:cond>
                                          </p:endCondLst>
                                        </p:cTn>
                                        <p:tgtEl>
                                          <p:sndTgt r:embed="rId2" name="beep.wav"/>
                                        </p:tgtEl>
                                      </p:cMediaNode>
                                    </p:audio>
                                  </p:subTnLst>
                                </p:cTn>
                              </p:par>
                            </p:childTnLst>
                          </p:cTn>
                        </p:par>
                        <p:par>
                          <p:cTn id="210" fill="hold" nodeType="afterGroup">
                            <p:stCondLst>
                              <p:cond delay="34000"/>
                            </p:stCondLst>
                            <p:childTnLst>
                              <p:par>
                                <p:cTn id="211" presetID="1" presetClass="entr" presetSubtype="0" fill="hold" grpId="0" nodeType="afterEffect">
                                  <p:stCondLst>
                                    <p:cond delay="1000"/>
                                  </p:stCondLst>
                                  <p:childTnLst>
                                    <p:set>
                                      <p:cBhvr>
                                        <p:cTn id="212" dur="1" fill="hold">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211"/>
                                            </p:cond>
                                          </p:stCondLst>
                                          <p:endCondLst>
                                            <p:cond evt="onStopAudio" delay="0">
                                              <p:tgtEl>
                                                <p:sldTgt/>
                                              </p:tgtEl>
                                            </p:cond>
                                          </p:endCondLst>
                                        </p:cTn>
                                        <p:tgtEl>
                                          <p:sndTgt r:embed="rId2" name="beep.wav"/>
                                        </p:tgtEl>
                                      </p:cMediaNode>
                                    </p:audio>
                                  </p:subTnLst>
                                </p:cTn>
                              </p:par>
                            </p:childTnLst>
                          </p:cTn>
                        </p:par>
                        <p:par>
                          <p:cTn id="213" fill="hold" nodeType="afterGroup">
                            <p:stCondLst>
                              <p:cond delay="35000"/>
                            </p:stCondLst>
                            <p:childTnLst>
                              <p:par>
                                <p:cTn id="214" presetID="1" presetClass="entr" presetSubtype="0" fill="hold" grpId="0" nodeType="afterEffect">
                                  <p:stCondLst>
                                    <p:cond delay="1000"/>
                                  </p:stCondLst>
                                  <p:childTnLst>
                                    <p:set>
                                      <p:cBhvr>
                                        <p:cTn id="215" dur="1" fill="hold">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214"/>
                                            </p:cond>
                                          </p:stCondLst>
                                          <p:endCondLst>
                                            <p:cond evt="onStopAudio" delay="0">
                                              <p:tgtEl>
                                                <p:sldTgt/>
                                              </p:tgtEl>
                                            </p:cond>
                                          </p:endCondLst>
                                        </p:cTn>
                                        <p:tgtEl>
                                          <p:sndTgt r:embed="rId2" name="beep.wav"/>
                                        </p:tgtEl>
                                      </p:cMediaNode>
                                    </p:audio>
                                  </p:subTnLst>
                                </p:cTn>
                              </p:par>
                            </p:childTnLst>
                          </p:cTn>
                        </p:par>
                        <p:par>
                          <p:cTn id="216" fill="hold" nodeType="afterGroup">
                            <p:stCondLst>
                              <p:cond delay="36000"/>
                            </p:stCondLst>
                            <p:childTnLst>
                              <p:par>
                                <p:cTn id="217" presetID="1" presetClass="entr" presetSubtype="0" fill="hold" grpId="0" nodeType="afterEffect">
                                  <p:stCondLst>
                                    <p:cond delay="1000"/>
                                  </p:stCondLst>
                                  <p:childTnLst>
                                    <p:set>
                                      <p:cBhvr>
                                        <p:cTn id="218" dur="1" fill="hold">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217"/>
                                            </p:cond>
                                          </p:stCondLst>
                                          <p:endCondLst>
                                            <p:cond evt="onStopAudio" delay="0">
                                              <p:tgtEl>
                                                <p:sldTgt/>
                                              </p:tgtEl>
                                            </p:cond>
                                          </p:endCondLst>
                                        </p:cTn>
                                        <p:tgtEl>
                                          <p:sndTgt r:embed="rId2" name="beep.wav"/>
                                        </p:tgtEl>
                                      </p:cMediaNode>
                                    </p:audio>
                                  </p:subTnLst>
                                </p:cTn>
                              </p:par>
                            </p:childTnLst>
                          </p:cTn>
                        </p:par>
                        <p:par>
                          <p:cTn id="219" fill="hold" nodeType="afterGroup">
                            <p:stCondLst>
                              <p:cond delay="37000"/>
                            </p:stCondLst>
                            <p:childTnLst>
                              <p:par>
                                <p:cTn id="220" presetID="1" presetClass="entr" presetSubtype="0" fill="hold" grpId="0" nodeType="afterEffect">
                                  <p:stCondLst>
                                    <p:cond delay="1000"/>
                                  </p:stCondLst>
                                  <p:childTnLst>
                                    <p:set>
                                      <p:cBhvr>
                                        <p:cTn id="221" dur="1" fill="hold">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220"/>
                                            </p:cond>
                                          </p:stCondLst>
                                          <p:endCondLst>
                                            <p:cond evt="onStopAudio" delay="0">
                                              <p:tgtEl>
                                                <p:sldTgt/>
                                              </p:tgtEl>
                                            </p:cond>
                                          </p:endCondLst>
                                        </p:cTn>
                                        <p:tgtEl>
                                          <p:sndTgt r:embed="rId2" name="beep.wav"/>
                                        </p:tgtEl>
                                      </p:cMediaNode>
                                    </p:audio>
                                  </p:subTnLst>
                                </p:cTn>
                              </p:par>
                            </p:childTnLst>
                          </p:cTn>
                        </p:par>
                        <p:par>
                          <p:cTn id="222" fill="hold" nodeType="afterGroup">
                            <p:stCondLst>
                              <p:cond delay="38000"/>
                            </p:stCondLst>
                            <p:childTnLst>
                              <p:par>
                                <p:cTn id="223" presetID="1" presetClass="entr" presetSubtype="0" fill="hold" grpId="0" nodeType="afterEffect">
                                  <p:stCondLst>
                                    <p:cond delay="1000"/>
                                  </p:stCondLst>
                                  <p:childTnLst>
                                    <p:set>
                                      <p:cBhvr>
                                        <p:cTn id="224"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223"/>
                                            </p:cond>
                                          </p:stCondLst>
                                          <p:endCondLst>
                                            <p:cond evt="onStopAudio" delay="0">
                                              <p:tgtEl>
                                                <p:sldTgt/>
                                              </p:tgtEl>
                                            </p:cond>
                                          </p:endCondLst>
                                        </p:cTn>
                                        <p:tgtEl>
                                          <p:sndTgt r:embed="rId2" name="beep.wav"/>
                                        </p:tgtEl>
                                      </p:cMediaNode>
                                    </p:audio>
                                  </p:subTnLst>
                                </p:cTn>
                              </p:par>
                            </p:childTnLst>
                          </p:cTn>
                        </p:par>
                        <p:par>
                          <p:cTn id="225" fill="hold" nodeType="afterGroup">
                            <p:stCondLst>
                              <p:cond delay="39000"/>
                            </p:stCondLst>
                            <p:childTnLst>
                              <p:par>
                                <p:cTn id="226" presetID="1" presetClass="entr" presetSubtype="0" fill="hold" grpId="0" nodeType="afterEffect">
                                  <p:stCondLst>
                                    <p:cond delay="1000"/>
                                  </p:stCondLst>
                                  <p:childTnLst>
                                    <p:set>
                                      <p:cBhvr>
                                        <p:cTn id="227"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226"/>
                                            </p:cond>
                                          </p:stCondLst>
                                          <p:endCondLst>
                                            <p:cond evt="onStopAudio" delay="0">
                                              <p:tgtEl>
                                                <p:sldTgt/>
                                              </p:tgtEl>
                                            </p:cond>
                                          </p:endCondLst>
                                        </p:cTn>
                                        <p:tgtEl>
                                          <p:sndTgt r:embed="rId2" name="beep.wav"/>
                                        </p:tgtEl>
                                      </p:cMediaNode>
                                    </p:audio>
                                  </p:subTnLst>
                                </p:cTn>
                              </p:par>
                            </p:childTnLst>
                          </p:cTn>
                        </p:par>
                        <p:par>
                          <p:cTn id="228" fill="hold" nodeType="afterGroup">
                            <p:stCondLst>
                              <p:cond delay="40000"/>
                            </p:stCondLst>
                            <p:childTnLst>
                              <p:par>
                                <p:cTn id="229" presetID="1" presetClass="entr" presetSubtype="0" fill="hold" grpId="0" nodeType="afterEffect">
                                  <p:stCondLst>
                                    <p:cond delay="1000"/>
                                  </p:stCondLst>
                                  <p:childTnLst>
                                    <p:set>
                                      <p:cBhvr>
                                        <p:cTn id="230"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229"/>
                                            </p:cond>
                                          </p:stCondLst>
                                          <p:endCondLst>
                                            <p:cond evt="onStopAudio" delay="0">
                                              <p:tgtEl>
                                                <p:sldTgt/>
                                              </p:tgtEl>
                                            </p:cond>
                                          </p:endCondLst>
                                        </p:cTn>
                                        <p:tgtEl>
                                          <p:sndTgt r:embed="rId2" name="beep.wav"/>
                                        </p:tgtEl>
                                      </p:cMediaNode>
                                    </p:audio>
                                  </p:subTnLst>
                                </p:cTn>
                              </p:par>
                            </p:childTnLst>
                          </p:cTn>
                        </p:par>
                        <p:par>
                          <p:cTn id="231" fill="hold" nodeType="afterGroup">
                            <p:stCondLst>
                              <p:cond delay="41000"/>
                            </p:stCondLst>
                            <p:childTnLst>
                              <p:par>
                                <p:cTn id="232" presetID="1" presetClass="entr" presetSubtype="0" fill="hold" grpId="0" nodeType="afterEffect">
                                  <p:stCondLst>
                                    <p:cond delay="1000"/>
                                  </p:stCondLst>
                                  <p:childTnLst>
                                    <p:set>
                                      <p:cBhvr>
                                        <p:cTn id="233"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232"/>
                                            </p:cond>
                                          </p:stCondLst>
                                          <p:endCondLst>
                                            <p:cond evt="onStopAudio" delay="0">
                                              <p:tgtEl>
                                                <p:sldTgt/>
                                              </p:tgtEl>
                                            </p:cond>
                                          </p:endCondLst>
                                        </p:cTn>
                                        <p:tgtEl>
                                          <p:sndTgt r:embed="rId2" name="beep.wav"/>
                                        </p:tgtEl>
                                      </p:cMediaNode>
                                    </p:audio>
                                  </p:subTnLst>
                                </p:cTn>
                              </p:par>
                            </p:childTnLst>
                          </p:cTn>
                        </p:par>
                        <p:par>
                          <p:cTn id="234" fill="hold" nodeType="afterGroup">
                            <p:stCondLst>
                              <p:cond delay="42000"/>
                            </p:stCondLst>
                            <p:childTnLst>
                              <p:par>
                                <p:cTn id="235" presetID="1" presetClass="entr" presetSubtype="0" fill="hold" grpId="0" nodeType="afterEffect">
                                  <p:stCondLst>
                                    <p:cond delay="1000"/>
                                  </p:stCondLst>
                                  <p:childTnLst>
                                    <p:set>
                                      <p:cBhvr>
                                        <p:cTn id="236"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235"/>
                                            </p:cond>
                                          </p:stCondLst>
                                          <p:endCondLst>
                                            <p:cond evt="onStopAudio" delay="0">
                                              <p:tgtEl>
                                                <p:sldTgt/>
                                              </p:tgtEl>
                                            </p:cond>
                                          </p:endCondLst>
                                        </p:cTn>
                                        <p:tgtEl>
                                          <p:sndTgt r:embed="rId2" name="beep.wav"/>
                                        </p:tgtEl>
                                      </p:cMediaNode>
                                    </p:audio>
                                  </p:subTnLst>
                                </p:cTn>
                              </p:par>
                            </p:childTnLst>
                          </p:cTn>
                        </p:par>
                        <p:par>
                          <p:cTn id="237" fill="hold" nodeType="afterGroup">
                            <p:stCondLst>
                              <p:cond delay="43000"/>
                            </p:stCondLst>
                            <p:childTnLst>
                              <p:par>
                                <p:cTn id="238" presetID="1" presetClass="entr" presetSubtype="0" fill="hold" grpId="0" nodeType="afterEffect">
                                  <p:stCondLst>
                                    <p:cond delay="1000"/>
                                  </p:stCondLst>
                                  <p:childTnLst>
                                    <p:set>
                                      <p:cBhvr>
                                        <p:cTn id="239"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238"/>
                                            </p:cond>
                                          </p:stCondLst>
                                          <p:endCondLst>
                                            <p:cond evt="onStopAudio" delay="0">
                                              <p:tgtEl>
                                                <p:sldTgt/>
                                              </p:tgtEl>
                                            </p:cond>
                                          </p:endCondLst>
                                        </p:cTn>
                                        <p:tgtEl>
                                          <p:sndTgt r:embed="rId2" name="beep.wav"/>
                                        </p:tgtEl>
                                      </p:cMediaNode>
                                    </p:audio>
                                  </p:subTnLst>
                                </p:cTn>
                              </p:par>
                            </p:childTnLst>
                          </p:cTn>
                        </p:par>
                        <p:par>
                          <p:cTn id="240" fill="hold" nodeType="afterGroup">
                            <p:stCondLst>
                              <p:cond delay="44000"/>
                            </p:stCondLst>
                            <p:childTnLst>
                              <p:par>
                                <p:cTn id="241" presetID="1" presetClass="entr" presetSubtype="0" fill="hold" grpId="0" nodeType="afterEffect">
                                  <p:stCondLst>
                                    <p:cond delay="1000"/>
                                  </p:stCondLst>
                                  <p:childTnLst>
                                    <p:set>
                                      <p:cBhvr>
                                        <p:cTn id="242"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241"/>
                                            </p:cond>
                                          </p:stCondLst>
                                          <p:endCondLst>
                                            <p:cond evt="onStopAudio" delay="0">
                                              <p:tgtEl>
                                                <p:sldTgt/>
                                              </p:tgtEl>
                                            </p:cond>
                                          </p:endCondLst>
                                        </p:cTn>
                                        <p:tgtEl>
                                          <p:sndTgt r:embed="rId2" name="beep.wav"/>
                                        </p:tgtEl>
                                      </p:cMediaNode>
                                    </p:audio>
                                  </p:subTnLst>
                                </p:cTn>
                              </p:par>
                            </p:childTnLst>
                          </p:cTn>
                        </p:par>
                        <p:par>
                          <p:cTn id="243" fill="hold" nodeType="afterGroup">
                            <p:stCondLst>
                              <p:cond delay="45000"/>
                            </p:stCondLst>
                            <p:childTnLst>
                              <p:par>
                                <p:cTn id="244" presetID="1" presetClass="entr" presetSubtype="0" fill="hold" grpId="0" nodeType="afterEffect">
                                  <p:stCondLst>
                                    <p:cond delay="1000"/>
                                  </p:stCondLst>
                                  <p:childTnLst>
                                    <p:set>
                                      <p:cBhvr>
                                        <p:cTn id="245"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244"/>
                                            </p:cond>
                                          </p:stCondLst>
                                          <p:endCondLst>
                                            <p:cond evt="onStopAudio" delay="0">
                                              <p:tgtEl>
                                                <p:sldTgt/>
                                              </p:tgtEl>
                                            </p:cond>
                                          </p:endCondLst>
                                        </p:cTn>
                                        <p:tgtEl>
                                          <p:sndTgt r:embed="rId2" name="beep.wav"/>
                                        </p:tgtEl>
                                      </p:cMediaNode>
                                    </p:audio>
                                  </p:subTnLst>
                                </p:cTn>
                              </p:par>
                            </p:childTnLst>
                          </p:cTn>
                        </p:par>
                        <p:par>
                          <p:cTn id="246" fill="hold" nodeType="afterGroup">
                            <p:stCondLst>
                              <p:cond delay="46000"/>
                            </p:stCondLst>
                            <p:childTnLst>
                              <p:par>
                                <p:cTn id="247" presetID="1" presetClass="entr" presetSubtype="0" fill="hold" grpId="0" nodeType="afterEffect">
                                  <p:stCondLst>
                                    <p:cond delay="1000"/>
                                  </p:stCondLst>
                                  <p:childTnLst>
                                    <p:set>
                                      <p:cBhvr>
                                        <p:cTn id="248" dur="1" fill="hold">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247"/>
                                            </p:cond>
                                          </p:stCondLst>
                                          <p:endCondLst>
                                            <p:cond evt="onStopAudio" delay="0">
                                              <p:tgtEl>
                                                <p:sldTgt/>
                                              </p:tgtEl>
                                            </p:cond>
                                          </p:endCondLst>
                                        </p:cTn>
                                        <p:tgtEl>
                                          <p:sndTgt r:embed="rId2" name="beep.wav"/>
                                        </p:tgtEl>
                                      </p:cMediaNode>
                                    </p:audio>
                                  </p:subTnLst>
                                </p:cTn>
                              </p:par>
                            </p:childTnLst>
                          </p:cTn>
                        </p:par>
                        <p:par>
                          <p:cTn id="249" fill="hold" nodeType="afterGroup">
                            <p:stCondLst>
                              <p:cond delay="47000"/>
                            </p:stCondLst>
                            <p:childTnLst>
                              <p:par>
                                <p:cTn id="250" presetID="1" presetClass="entr" presetSubtype="0" fill="hold" grpId="0" nodeType="afterEffect">
                                  <p:stCondLst>
                                    <p:cond delay="1000"/>
                                  </p:stCondLst>
                                  <p:childTnLst>
                                    <p:set>
                                      <p:cBhvr>
                                        <p:cTn id="251"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250"/>
                                            </p:cond>
                                          </p:stCondLst>
                                          <p:endCondLst>
                                            <p:cond evt="onStopAudio" delay="0">
                                              <p:tgtEl>
                                                <p:sldTgt/>
                                              </p:tgtEl>
                                            </p:cond>
                                          </p:endCondLst>
                                        </p:cTn>
                                        <p:tgtEl>
                                          <p:sndTgt r:embed="rId2" name="beep.wav"/>
                                        </p:tgtEl>
                                      </p:cMediaNode>
                                    </p:audio>
                                  </p:subTnLst>
                                </p:cTn>
                              </p:par>
                            </p:childTnLst>
                          </p:cTn>
                        </p:par>
                        <p:par>
                          <p:cTn id="252" fill="hold" nodeType="afterGroup">
                            <p:stCondLst>
                              <p:cond delay="48000"/>
                            </p:stCondLst>
                            <p:childTnLst>
                              <p:par>
                                <p:cTn id="253" presetID="1" presetClass="entr" presetSubtype="0" fill="hold" grpId="0" nodeType="afterEffect">
                                  <p:stCondLst>
                                    <p:cond delay="1000"/>
                                  </p:stCondLst>
                                  <p:childTnLst>
                                    <p:set>
                                      <p:cBhvr>
                                        <p:cTn id="254" dur="1" fill="hold">
                                          <p:stCondLst>
                                            <p:cond delay="0"/>
                                          </p:stCondLst>
                                        </p:cTn>
                                        <p:tgtEl>
                                          <p:spTgt spid="77"/>
                                        </p:tgtEl>
                                        <p:attrNameLst>
                                          <p:attrName>style.visibility</p:attrName>
                                        </p:attrNameLst>
                                      </p:cBhvr>
                                      <p:to>
                                        <p:strVal val="visible"/>
                                      </p:to>
                                    </p:set>
                                  </p:childTnLst>
                                  <p:subTnLst>
                                    <p:audio>
                                      <p:cMediaNode>
                                        <p:cTn display="0" masterRel="sameClick">
                                          <p:stCondLst>
                                            <p:cond evt="begin" delay="0">
                                              <p:tn val="253"/>
                                            </p:cond>
                                          </p:stCondLst>
                                          <p:endCondLst>
                                            <p:cond evt="onStopAudio" delay="0">
                                              <p:tgtEl>
                                                <p:sldTgt/>
                                              </p:tgtEl>
                                            </p:cond>
                                          </p:endCondLst>
                                        </p:cTn>
                                        <p:tgtEl>
                                          <p:sndTgt r:embed="rId2" name="beep.wav"/>
                                        </p:tgtEl>
                                      </p:cMediaNode>
                                    </p:audio>
                                  </p:subTnLst>
                                </p:cTn>
                              </p:par>
                            </p:childTnLst>
                          </p:cTn>
                        </p:par>
                        <p:par>
                          <p:cTn id="255" fill="hold" nodeType="afterGroup">
                            <p:stCondLst>
                              <p:cond delay="49000"/>
                            </p:stCondLst>
                            <p:childTnLst>
                              <p:par>
                                <p:cTn id="256" presetID="1" presetClass="entr" presetSubtype="0" fill="hold" grpId="0" nodeType="afterEffect">
                                  <p:stCondLst>
                                    <p:cond delay="1000"/>
                                  </p:stCondLst>
                                  <p:childTnLst>
                                    <p:set>
                                      <p:cBhvr>
                                        <p:cTn id="257" dur="1" fill="hold">
                                          <p:stCondLst>
                                            <p:cond delay="0"/>
                                          </p:stCondLst>
                                        </p:cTn>
                                        <p:tgtEl>
                                          <p:spTgt spid="78"/>
                                        </p:tgtEl>
                                        <p:attrNameLst>
                                          <p:attrName>style.visibility</p:attrName>
                                        </p:attrNameLst>
                                      </p:cBhvr>
                                      <p:to>
                                        <p:strVal val="visible"/>
                                      </p:to>
                                    </p:set>
                                  </p:childTnLst>
                                  <p:subTnLst>
                                    <p:audio>
                                      <p:cMediaNode>
                                        <p:cTn display="0" masterRel="sameClick">
                                          <p:stCondLst>
                                            <p:cond evt="begin" delay="0">
                                              <p:tn val="256"/>
                                            </p:cond>
                                          </p:stCondLst>
                                          <p:endCondLst>
                                            <p:cond evt="onStopAudio" delay="0">
                                              <p:tgtEl>
                                                <p:sldTgt/>
                                              </p:tgtEl>
                                            </p:cond>
                                          </p:endCondLst>
                                        </p:cTn>
                                        <p:tgtEl>
                                          <p:sndTgt r:embed="rId2" name="beep.wav"/>
                                        </p:tgtEl>
                                      </p:cMediaNode>
                                    </p:audio>
                                  </p:subTnLst>
                                </p:cTn>
                              </p:par>
                            </p:childTnLst>
                          </p:cTn>
                        </p:par>
                        <p:par>
                          <p:cTn id="258" fill="hold" nodeType="afterGroup">
                            <p:stCondLst>
                              <p:cond delay="50000"/>
                            </p:stCondLst>
                            <p:childTnLst>
                              <p:par>
                                <p:cTn id="259" presetID="1" presetClass="entr" presetSubtype="0" fill="hold" grpId="0" nodeType="afterEffect">
                                  <p:stCondLst>
                                    <p:cond delay="1000"/>
                                  </p:stCondLst>
                                  <p:childTnLst>
                                    <p:set>
                                      <p:cBhvr>
                                        <p:cTn id="260" dur="1" fill="hold">
                                          <p:stCondLst>
                                            <p:cond delay="0"/>
                                          </p:stCondLst>
                                        </p:cTn>
                                        <p:tgtEl>
                                          <p:spTgt spid="79"/>
                                        </p:tgtEl>
                                        <p:attrNameLst>
                                          <p:attrName>style.visibility</p:attrName>
                                        </p:attrNameLst>
                                      </p:cBhvr>
                                      <p:to>
                                        <p:strVal val="visible"/>
                                      </p:to>
                                    </p:set>
                                  </p:childTnLst>
                                  <p:subTnLst>
                                    <p:audio>
                                      <p:cMediaNode>
                                        <p:cTn display="0" masterRel="sameClick">
                                          <p:stCondLst>
                                            <p:cond evt="begin" delay="0">
                                              <p:tn val="259"/>
                                            </p:cond>
                                          </p:stCondLst>
                                          <p:endCondLst>
                                            <p:cond evt="onStopAudio" delay="0">
                                              <p:tgtEl>
                                                <p:sldTgt/>
                                              </p:tgtEl>
                                            </p:cond>
                                          </p:endCondLst>
                                        </p:cTn>
                                        <p:tgtEl>
                                          <p:sndTgt r:embed="rId2" name="beep.wav"/>
                                        </p:tgtEl>
                                      </p:cMediaNode>
                                    </p:audio>
                                  </p:subTnLst>
                                </p:cTn>
                              </p:par>
                            </p:childTnLst>
                          </p:cTn>
                        </p:par>
                        <p:par>
                          <p:cTn id="261" fill="hold" nodeType="afterGroup">
                            <p:stCondLst>
                              <p:cond delay="51000"/>
                            </p:stCondLst>
                            <p:childTnLst>
                              <p:par>
                                <p:cTn id="262" presetID="1" presetClass="entr" presetSubtype="0" fill="hold" grpId="0" nodeType="afterEffect">
                                  <p:stCondLst>
                                    <p:cond delay="1000"/>
                                  </p:stCondLst>
                                  <p:childTnLst>
                                    <p:set>
                                      <p:cBhvr>
                                        <p:cTn id="263" dur="1" fill="hold">
                                          <p:stCondLst>
                                            <p:cond delay="0"/>
                                          </p:stCondLst>
                                        </p:cTn>
                                        <p:tgtEl>
                                          <p:spTgt spid="80"/>
                                        </p:tgtEl>
                                        <p:attrNameLst>
                                          <p:attrName>style.visibility</p:attrName>
                                        </p:attrNameLst>
                                      </p:cBhvr>
                                      <p:to>
                                        <p:strVal val="visible"/>
                                      </p:to>
                                    </p:set>
                                  </p:childTnLst>
                                  <p:subTnLst>
                                    <p:audio>
                                      <p:cMediaNode>
                                        <p:cTn display="0" masterRel="sameClick">
                                          <p:stCondLst>
                                            <p:cond evt="begin" delay="0">
                                              <p:tn val="262"/>
                                            </p:cond>
                                          </p:stCondLst>
                                          <p:endCondLst>
                                            <p:cond evt="onStopAudio" delay="0">
                                              <p:tgtEl>
                                                <p:sldTgt/>
                                              </p:tgtEl>
                                            </p:cond>
                                          </p:endCondLst>
                                        </p:cTn>
                                        <p:tgtEl>
                                          <p:sndTgt r:embed="rId2" name="beep.wav"/>
                                        </p:tgtEl>
                                      </p:cMediaNode>
                                    </p:audio>
                                  </p:subTnLst>
                                </p:cTn>
                              </p:par>
                            </p:childTnLst>
                          </p:cTn>
                        </p:par>
                        <p:par>
                          <p:cTn id="264" fill="hold" nodeType="afterGroup">
                            <p:stCondLst>
                              <p:cond delay="52000"/>
                            </p:stCondLst>
                            <p:childTnLst>
                              <p:par>
                                <p:cTn id="265" presetID="1" presetClass="entr" presetSubtype="0" fill="hold" grpId="0" nodeType="afterEffect">
                                  <p:stCondLst>
                                    <p:cond delay="1000"/>
                                  </p:stCondLst>
                                  <p:childTnLst>
                                    <p:set>
                                      <p:cBhvr>
                                        <p:cTn id="266" dur="1" fill="hold">
                                          <p:stCondLst>
                                            <p:cond delay="0"/>
                                          </p:stCondLst>
                                        </p:cTn>
                                        <p:tgtEl>
                                          <p:spTgt spid="81"/>
                                        </p:tgtEl>
                                        <p:attrNameLst>
                                          <p:attrName>style.visibility</p:attrName>
                                        </p:attrNameLst>
                                      </p:cBhvr>
                                      <p:to>
                                        <p:strVal val="visible"/>
                                      </p:to>
                                    </p:set>
                                  </p:childTnLst>
                                  <p:subTnLst>
                                    <p:audio>
                                      <p:cMediaNode>
                                        <p:cTn display="0" masterRel="sameClick">
                                          <p:stCondLst>
                                            <p:cond evt="begin" delay="0">
                                              <p:tn val="265"/>
                                            </p:cond>
                                          </p:stCondLst>
                                          <p:endCondLst>
                                            <p:cond evt="onStopAudio" delay="0">
                                              <p:tgtEl>
                                                <p:sldTgt/>
                                              </p:tgtEl>
                                            </p:cond>
                                          </p:endCondLst>
                                        </p:cTn>
                                        <p:tgtEl>
                                          <p:sndTgt r:embed="rId2" name="beep.wav"/>
                                        </p:tgtEl>
                                      </p:cMediaNode>
                                    </p:audio>
                                  </p:subTnLst>
                                </p:cTn>
                              </p:par>
                            </p:childTnLst>
                          </p:cTn>
                        </p:par>
                        <p:par>
                          <p:cTn id="267" fill="hold" nodeType="afterGroup">
                            <p:stCondLst>
                              <p:cond delay="53000"/>
                            </p:stCondLst>
                            <p:childTnLst>
                              <p:par>
                                <p:cTn id="268" presetID="1" presetClass="entr" presetSubtype="0" fill="hold" grpId="0" nodeType="afterEffect">
                                  <p:stCondLst>
                                    <p:cond delay="1000"/>
                                  </p:stCondLst>
                                  <p:childTnLst>
                                    <p:set>
                                      <p:cBhvr>
                                        <p:cTn id="269" dur="1" fill="hold">
                                          <p:stCondLst>
                                            <p:cond delay="0"/>
                                          </p:stCondLst>
                                        </p:cTn>
                                        <p:tgtEl>
                                          <p:spTgt spid="82"/>
                                        </p:tgtEl>
                                        <p:attrNameLst>
                                          <p:attrName>style.visibility</p:attrName>
                                        </p:attrNameLst>
                                      </p:cBhvr>
                                      <p:to>
                                        <p:strVal val="visible"/>
                                      </p:to>
                                    </p:set>
                                  </p:childTnLst>
                                  <p:subTnLst>
                                    <p:audio>
                                      <p:cMediaNode>
                                        <p:cTn display="0" masterRel="sameClick">
                                          <p:stCondLst>
                                            <p:cond evt="begin" delay="0">
                                              <p:tn val="268"/>
                                            </p:cond>
                                          </p:stCondLst>
                                          <p:endCondLst>
                                            <p:cond evt="onStopAudio" delay="0">
                                              <p:tgtEl>
                                                <p:sldTgt/>
                                              </p:tgtEl>
                                            </p:cond>
                                          </p:endCondLst>
                                        </p:cTn>
                                        <p:tgtEl>
                                          <p:sndTgt r:embed="rId2" name="beep.wav"/>
                                        </p:tgtEl>
                                      </p:cMediaNode>
                                    </p:audio>
                                  </p:subTnLst>
                                </p:cTn>
                              </p:par>
                            </p:childTnLst>
                          </p:cTn>
                        </p:par>
                        <p:par>
                          <p:cTn id="270" fill="hold" nodeType="afterGroup">
                            <p:stCondLst>
                              <p:cond delay="54000"/>
                            </p:stCondLst>
                            <p:childTnLst>
                              <p:par>
                                <p:cTn id="271" presetID="1" presetClass="entr" presetSubtype="0" fill="hold" grpId="0" nodeType="afterEffect">
                                  <p:stCondLst>
                                    <p:cond delay="1000"/>
                                  </p:stCondLst>
                                  <p:childTnLst>
                                    <p:set>
                                      <p:cBhvr>
                                        <p:cTn id="272" dur="1" fill="hold">
                                          <p:stCondLst>
                                            <p:cond delay="0"/>
                                          </p:stCondLst>
                                        </p:cTn>
                                        <p:tgtEl>
                                          <p:spTgt spid="83"/>
                                        </p:tgtEl>
                                        <p:attrNameLst>
                                          <p:attrName>style.visibility</p:attrName>
                                        </p:attrNameLst>
                                      </p:cBhvr>
                                      <p:to>
                                        <p:strVal val="visible"/>
                                      </p:to>
                                    </p:set>
                                  </p:childTnLst>
                                  <p:subTnLst>
                                    <p:audio>
                                      <p:cMediaNode>
                                        <p:cTn display="0" masterRel="sameClick">
                                          <p:stCondLst>
                                            <p:cond evt="begin" delay="0">
                                              <p:tn val="271"/>
                                            </p:cond>
                                          </p:stCondLst>
                                          <p:endCondLst>
                                            <p:cond evt="onStopAudio" delay="0">
                                              <p:tgtEl>
                                                <p:sldTgt/>
                                              </p:tgtEl>
                                            </p:cond>
                                          </p:endCondLst>
                                        </p:cTn>
                                        <p:tgtEl>
                                          <p:sndTgt r:embed="rId2" name="beep.wav"/>
                                        </p:tgtEl>
                                      </p:cMediaNode>
                                    </p:audio>
                                  </p:subTnLst>
                                </p:cTn>
                              </p:par>
                            </p:childTnLst>
                          </p:cTn>
                        </p:par>
                        <p:par>
                          <p:cTn id="273" fill="hold" nodeType="afterGroup">
                            <p:stCondLst>
                              <p:cond delay="55000"/>
                            </p:stCondLst>
                            <p:childTnLst>
                              <p:par>
                                <p:cTn id="274" presetID="1" presetClass="entr" presetSubtype="0" fill="hold" grpId="0" nodeType="afterEffect">
                                  <p:stCondLst>
                                    <p:cond delay="1000"/>
                                  </p:stCondLst>
                                  <p:childTnLst>
                                    <p:set>
                                      <p:cBhvr>
                                        <p:cTn id="275" dur="1" fill="hold">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274"/>
                                            </p:cond>
                                          </p:stCondLst>
                                          <p:endCondLst>
                                            <p:cond evt="onStopAudio" delay="0">
                                              <p:tgtEl>
                                                <p:sldTgt/>
                                              </p:tgtEl>
                                            </p:cond>
                                          </p:endCondLst>
                                        </p:cTn>
                                        <p:tgtEl>
                                          <p:sndTgt r:embed="rId2" name="beep.wav"/>
                                        </p:tgtEl>
                                      </p:cMediaNode>
                                    </p:audio>
                                  </p:subTnLst>
                                </p:cTn>
                              </p:par>
                            </p:childTnLst>
                          </p:cTn>
                        </p:par>
                        <p:par>
                          <p:cTn id="276" fill="hold" nodeType="afterGroup">
                            <p:stCondLst>
                              <p:cond delay="56000"/>
                            </p:stCondLst>
                            <p:childTnLst>
                              <p:par>
                                <p:cTn id="277" presetID="1" presetClass="entr" presetSubtype="0" fill="hold" grpId="0" nodeType="afterEffect">
                                  <p:stCondLst>
                                    <p:cond delay="1000"/>
                                  </p:stCondLst>
                                  <p:childTnLst>
                                    <p:set>
                                      <p:cBhvr>
                                        <p:cTn id="278" dur="1" fill="hold">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277"/>
                                            </p:cond>
                                          </p:stCondLst>
                                          <p:endCondLst>
                                            <p:cond evt="onStopAudio" delay="0">
                                              <p:tgtEl>
                                                <p:sldTgt/>
                                              </p:tgtEl>
                                            </p:cond>
                                          </p:endCondLst>
                                        </p:cTn>
                                        <p:tgtEl>
                                          <p:sndTgt r:embed="rId2" name="beep.wav"/>
                                        </p:tgtEl>
                                      </p:cMediaNode>
                                    </p:audio>
                                  </p:subTnLst>
                                </p:cTn>
                              </p:par>
                            </p:childTnLst>
                          </p:cTn>
                        </p:par>
                        <p:par>
                          <p:cTn id="279" fill="hold" nodeType="afterGroup">
                            <p:stCondLst>
                              <p:cond delay="57000"/>
                            </p:stCondLst>
                            <p:childTnLst>
                              <p:par>
                                <p:cTn id="280" presetID="1" presetClass="entr" presetSubtype="0" fill="hold" grpId="0" nodeType="afterEffect">
                                  <p:stCondLst>
                                    <p:cond delay="1000"/>
                                  </p:stCondLst>
                                  <p:childTnLst>
                                    <p:set>
                                      <p:cBhvr>
                                        <p:cTn id="281" dur="1" fill="hold">
                                          <p:stCondLst>
                                            <p:cond delay="0"/>
                                          </p:stCondLst>
                                        </p:cTn>
                                        <p:tgtEl>
                                          <p:spTgt spid="86"/>
                                        </p:tgtEl>
                                        <p:attrNameLst>
                                          <p:attrName>style.visibility</p:attrName>
                                        </p:attrNameLst>
                                      </p:cBhvr>
                                      <p:to>
                                        <p:strVal val="visible"/>
                                      </p:to>
                                    </p:set>
                                  </p:childTnLst>
                                  <p:subTnLst>
                                    <p:audio>
                                      <p:cMediaNode>
                                        <p:cTn display="0" masterRel="sameClick">
                                          <p:stCondLst>
                                            <p:cond evt="begin" delay="0">
                                              <p:tn val="280"/>
                                            </p:cond>
                                          </p:stCondLst>
                                          <p:endCondLst>
                                            <p:cond evt="onStopAudio" delay="0">
                                              <p:tgtEl>
                                                <p:sldTgt/>
                                              </p:tgtEl>
                                            </p:cond>
                                          </p:endCondLst>
                                        </p:cTn>
                                        <p:tgtEl>
                                          <p:sndTgt r:embed="rId2" name="beep.wav"/>
                                        </p:tgtEl>
                                      </p:cMediaNode>
                                    </p:audio>
                                  </p:subTnLst>
                                </p:cTn>
                              </p:par>
                            </p:childTnLst>
                          </p:cTn>
                        </p:par>
                        <p:par>
                          <p:cTn id="282" fill="hold" nodeType="afterGroup">
                            <p:stCondLst>
                              <p:cond delay="58000"/>
                            </p:stCondLst>
                            <p:childTnLst>
                              <p:par>
                                <p:cTn id="283" presetID="1" presetClass="entr" presetSubtype="0" fill="hold" grpId="0" nodeType="afterEffect">
                                  <p:stCondLst>
                                    <p:cond delay="1000"/>
                                  </p:stCondLst>
                                  <p:childTnLst>
                                    <p:set>
                                      <p:cBhvr>
                                        <p:cTn id="284" dur="1" fill="hold">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283"/>
                                            </p:cond>
                                          </p:stCondLst>
                                          <p:endCondLst>
                                            <p:cond evt="onStopAudio" delay="0">
                                              <p:tgtEl>
                                                <p:sldTgt/>
                                              </p:tgtEl>
                                            </p:cond>
                                          </p:endCondLst>
                                        </p:cTn>
                                        <p:tgtEl>
                                          <p:sndTgt r:embed="rId2" name="beep.wav"/>
                                        </p:tgtEl>
                                      </p:cMediaNode>
                                    </p:audio>
                                  </p:subTnLst>
                                </p:cTn>
                              </p:par>
                            </p:childTnLst>
                          </p:cTn>
                        </p:par>
                        <p:par>
                          <p:cTn id="285" fill="hold" nodeType="afterGroup">
                            <p:stCondLst>
                              <p:cond delay="59000"/>
                            </p:stCondLst>
                            <p:childTnLst>
                              <p:par>
                                <p:cTn id="286" presetID="1" presetClass="entr" presetSubtype="0" fill="hold" grpId="0" nodeType="afterEffect">
                                  <p:stCondLst>
                                    <p:cond delay="1000"/>
                                  </p:stCondLst>
                                  <p:childTnLst>
                                    <p:set>
                                      <p:cBhvr>
                                        <p:cTn id="287"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286"/>
                                            </p:cond>
                                          </p:stCondLst>
                                          <p:endCondLst>
                                            <p:cond evt="onStopAudio" delay="0">
                                              <p:tgtEl>
                                                <p:sldTgt/>
                                              </p:tgtEl>
                                            </p:cond>
                                          </p:endCondLst>
                                        </p:cTn>
                                        <p:tgtEl>
                                          <p:sndTgt r:embed="rId2" name="beep.wav"/>
                                        </p:tgtEl>
                                      </p:cMediaNode>
                                    </p:audio>
                                  </p:subTnLst>
                                </p:cTn>
                              </p:par>
                            </p:childTnLst>
                          </p:cTn>
                        </p:par>
                        <p:par>
                          <p:cTn id="288" fill="hold" nodeType="afterGroup">
                            <p:stCondLst>
                              <p:cond delay="60000"/>
                            </p:stCondLst>
                            <p:childTnLst>
                              <p:par>
                                <p:cTn id="289" presetID="1" presetClass="entr" presetSubtype="0" fill="hold" grpId="0" nodeType="afterEffect">
                                  <p:stCondLst>
                                    <p:cond delay="1000"/>
                                  </p:stCondLst>
                                  <p:childTnLst>
                                    <p:set>
                                      <p:cBhvr>
                                        <p:cTn id="290" dur="1" fill="hold">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289"/>
                                            </p:cond>
                                          </p:stCondLst>
                                          <p:endCondLst>
                                            <p:cond evt="onStopAudio" delay="0">
                                              <p:tgtEl>
                                                <p:sldTgt/>
                                              </p:tgtEl>
                                            </p:cond>
                                          </p:endCondLst>
                                        </p:cTn>
                                        <p:tgtEl>
                                          <p:sndTgt r:embed="rId3" name="GUN.wav"/>
                                        </p:tgtEl>
                                      </p:cMediaNode>
                                    </p:audio>
                                  </p:subTnLst>
                                </p:cTn>
                              </p:par>
                            </p:childTnLst>
                          </p:cTn>
                        </p:par>
                      </p:childTnLst>
                    </p:cTn>
                  </p:par>
                </p:childTnLst>
              </p:cTn>
              <p:nextCondLst>
                <p:cond evt="onClick" delay="0">
                  <p:tgtEl>
                    <p:spTgt spid="28"/>
                  </p:tgtEl>
                </p:cond>
              </p:nextCondLst>
            </p:seq>
          </p:childTnLst>
        </p:cTn>
      </p:par>
    </p:tnLst>
    <p:bldLst>
      <p:bldP spid="18441" grpId="0"/>
      <p:bldP spid="24" grpId="0"/>
      <p:bldP spid="24" grpId="1"/>
      <p:bldP spid="25" grpId="0"/>
      <p:bldP spid="25" grpId="1"/>
      <p:bldP spid="25" grpId="2"/>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114" grpId="0" animBg="1"/>
      <p:bldP spid="114" grpId="1" animBg="1"/>
      <p:bldP spid="115" grpId="0" animBg="1"/>
      <p:bldP spid="115" grpId="1" animBg="1"/>
      <p:bldP spid="116" grpId="0" animBg="1"/>
      <p:bldP spid="116" grpId="1" animBg="1"/>
      <p:bldP spid="117" grpId="0" animBg="1"/>
      <p:bldP spid="117" grpId="1" animBg="1"/>
      <p:bldP spid="118" grpId="0"/>
      <p:bldP spid="118" grpId="1"/>
      <p:bldP spid="120" grpId="0"/>
      <p:bldP spid="120" grpId="1"/>
      <p:bldP spid="122" grpId="0" animBg="1"/>
      <p:bldP spid="123" grpId="0" animBg="1"/>
      <p:bldP spid="124" grpId="0" animBg="1"/>
      <p:bldP spid="125" grpId="0"/>
      <p:bldP spid="127" grpId="0"/>
      <p:bldP spid="1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3"/>
          <p:cNvSpPr txBox="1">
            <a:spLocks noChangeArrowheads="1"/>
          </p:cNvSpPr>
          <p:nvPr/>
        </p:nvSpPr>
        <p:spPr bwMode="auto">
          <a:xfrm>
            <a:off x="-1174750" y="747713"/>
            <a:ext cx="8105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2060"/>
                </a:solidFill>
                <a:latin typeface="Times New Roman" panose="02020603050405020304" pitchFamily="18" charset="0"/>
                <a:cs typeface="Times New Roman" panose="02020603050405020304" pitchFamily="18" charset="0"/>
              </a:rPr>
              <a:t>VẬN DỤNG</a:t>
            </a:r>
          </a:p>
        </p:txBody>
      </p:sp>
      <p:sp>
        <p:nvSpPr>
          <p:cNvPr id="19" name="Rounded Rectangle 18"/>
          <p:cNvSpPr/>
          <p:nvPr/>
        </p:nvSpPr>
        <p:spPr bwMode="auto">
          <a:xfrm>
            <a:off x="152400" y="0"/>
            <a:ext cx="8763000" cy="715963"/>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endParaRPr lang="en-US" sz="2800">
              <a:latin typeface="Times New Roman" pitchFamily="18" charset="0"/>
              <a:cs typeface="Times New Roman" pitchFamily="18" charset="0"/>
            </a:endParaRPr>
          </a:p>
        </p:txBody>
      </p:sp>
      <p:sp>
        <p:nvSpPr>
          <p:cNvPr id="24580" name="TextBox 23"/>
          <p:cNvSpPr txBox="1">
            <a:spLocks noChangeArrowheads="1"/>
          </p:cNvSpPr>
          <p:nvPr/>
        </p:nvSpPr>
        <p:spPr bwMode="auto">
          <a:xfrm>
            <a:off x="468313" y="11113"/>
            <a:ext cx="8105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2060"/>
                </a:solidFill>
                <a:latin typeface="Times New Roman" panose="02020603050405020304" pitchFamily="18" charset="0"/>
                <a:cs typeface="Times New Roman" panose="02020603050405020304" pitchFamily="18" charset="0"/>
              </a:rPr>
              <a:t>Bài 16: CÁC CẤU TRÚC ĐIỀU KHIỂN (t1)</a:t>
            </a:r>
          </a:p>
        </p:txBody>
      </p:sp>
      <p:pic>
        <p:nvPicPr>
          <p:cNvPr id="24581" name="Picture 18" descr="Cau ho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3213" y="1089025"/>
            <a:ext cx="1593851"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1169988" y="1273175"/>
            <a:ext cx="5992812" cy="665163"/>
          </a:xfrm>
          <a:prstGeom prst="roundRect">
            <a:avLst/>
          </a:prstGeom>
          <a:gradFill>
            <a:gsLst>
              <a:gs pos="39000">
                <a:schemeClr val="accent4">
                  <a:lumMod val="0"/>
                  <a:lumOff val="100000"/>
                </a:schemeClr>
              </a:gs>
              <a:gs pos="92000">
                <a:schemeClr val="bg2">
                  <a:lumMod val="75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24583" name="Text Box 9"/>
          <p:cNvSpPr txBox="1">
            <a:spLocks noChangeArrowheads="1"/>
          </p:cNvSpPr>
          <p:nvPr/>
        </p:nvSpPr>
        <p:spPr bwMode="auto">
          <a:xfrm>
            <a:off x="1169988" y="1382713"/>
            <a:ext cx="571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a:solidFill>
                  <a:srgbClr val="FF0000"/>
                </a:solidFill>
                <a:latin typeface="Times New Roman" panose="02020603050405020304" pitchFamily="18" charset="0"/>
                <a:cs typeface="Times New Roman" panose="02020603050405020304" pitchFamily="18" charset="0"/>
              </a:rPr>
              <a:t>Câu 1: Tạo sơ đồ khối cho bài tập: tìm số chẵn, lẻ?</a:t>
            </a:r>
          </a:p>
        </p:txBody>
      </p:sp>
      <p:pic>
        <p:nvPicPr>
          <p:cNvPr id="24584" name="Picture 4"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V="1">
            <a:off x="7906544" y="1639094"/>
            <a:ext cx="80645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15" descr="ALRMCLO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1138" y="1371600"/>
            <a:ext cx="10080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60</a:t>
            </a:r>
          </a:p>
        </p:txBody>
      </p:sp>
      <p:sp>
        <p:nvSpPr>
          <p:cNvPr id="108"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59</a:t>
            </a:r>
          </a:p>
        </p:txBody>
      </p:sp>
      <p:sp>
        <p:nvSpPr>
          <p:cNvPr id="109"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58</a:t>
            </a:r>
          </a:p>
        </p:txBody>
      </p:sp>
      <p:sp>
        <p:nvSpPr>
          <p:cNvPr id="110"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57</a:t>
            </a:r>
          </a:p>
        </p:txBody>
      </p:sp>
      <p:sp>
        <p:nvSpPr>
          <p:cNvPr id="111"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56</a:t>
            </a:r>
          </a:p>
        </p:txBody>
      </p:sp>
      <p:sp>
        <p:nvSpPr>
          <p:cNvPr id="112"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55</a:t>
            </a:r>
          </a:p>
        </p:txBody>
      </p:sp>
      <p:sp>
        <p:nvSpPr>
          <p:cNvPr id="113"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54</a:t>
            </a:r>
          </a:p>
        </p:txBody>
      </p:sp>
      <p:sp>
        <p:nvSpPr>
          <p:cNvPr id="114"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53</a:t>
            </a:r>
          </a:p>
        </p:txBody>
      </p:sp>
      <p:sp>
        <p:nvSpPr>
          <p:cNvPr id="115"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52</a:t>
            </a:r>
          </a:p>
        </p:txBody>
      </p:sp>
      <p:sp>
        <p:nvSpPr>
          <p:cNvPr id="116"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51</a:t>
            </a:r>
          </a:p>
        </p:txBody>
      </p:sp>
      <p:sp>
        <p:nvSpPr>
          <p:cNvPr id="117"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50</a:t>
            </a:r>
          </a:p>
        </p:txBody>
      </p:sp>
      <p:sp>
        <p:nvSpPr>
          <p:cNvPr id="118"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49</a:t>
            </a:r>
          </a:p>
        </p:txBody>
      </p:sp>
      <p:sp>
        <p:nvSpPr>
          <p:cNvPr id="119"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48</a:t>
            </a:r>
          </a:p>
        </p:txBody>
      </p:sp>
      <p:sp>
        <p:nvSpPr>
          <p:cNvPr id="120"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47</a:t>
            </a:r>
          </a:p>
        </p:txBody>
      </p:sp>
      <p:sp>
        <p:nvSpPr>
          <p:cNvPr id="121"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46</a:t>
            </a:r>
          </a:p>
        </p:txBody>
      </p:sp>
      <p:sp>
        <p:nvSpPr>
          <p:cNvPr id="122"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45</a:t>
            </a:r>
          </a:p>
        </p:txBody>
      </p:sp>
      <p:sp>
        <p:nvSpPr>
          <p:cNvPr id="123"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44</a:t>
            </a:r>
          </a:p>
        </p:txBody>
      </p:sp>
      <p:sp>
        <p:nvSpPr>
          <p:cNvPr id="124"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43</a:t>
            </a:r>
          </a:p>
        </p:txBody>
      </p:sp>
      <p:sp>
        <p:nvSpPr>
          <p:cNvPr id="125"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42</a:t>
            </a:r>
          </a:p>
        </p:txBody>
      </p:sp>
      <p:sp>
        <p:nvSpPr>
          <p:cNvPr id="126"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41</a:t>
            </a:r>
          </a:p>
        </p:txBody>
      </p:sp>
      <p:sp>
        <p:nvSpPr>
          <p:cNvPr id="127"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40</a:t>
            </a:r>
          </a:p>
        </p:txBody>
      </p:sp>
      <p:sp>
        <p:nvSpPr>
          <p:cNvPr id="128"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39</a:t>
            </a:r>
          </a:p>
        </p:txBody>
      </p:sp>
      <p:sp>
        <p:nvSpPr>
          <p:cNvPr id="129"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38</a:t>
            </a:r>
          </a:p>
        </p:txBody>
      </p:sp>
      <p:sp>
        <p:nvSpPr>
          <p:cNvPr id="130"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37</a:t>
            </a:r>
          </a:p>
        </p:txBody>
      </p:sp>
      <p:sp>
        <p:nvSpPr>
          <p:cNvPr id="131"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36</a:t>
            </a:r>
          </a:p>
        </p:txBody>
      </p:sp>
      <p:sp>
        <p:nvSpPr>
          <p:cNvPr id="132"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35</a:t>
            </a:r>
          </a:p>
        </p:txBody>
      </p:sp>
      <p:sp>
        <p:nvSpPr>
          <p:cNvPr id="133"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34</a:t>
            </a:r>
          </a:p>
        </p:txBody>
      </p:sp>
      <p:sp>
        <p:nvSpPr>
          <p:cNvPr id="134"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33</a:t>
            </a:r>
          </a:p>
        </p:txBody>
      </p:sp>
      <p:sp>
        <p:nvSpPr>
          <p:cNvPr id="135"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32</a:t>
            </a:r>
          </a:p>
        </p:txBody>
      </p:sp>
      <p:sp>
        <p:nvSpPr>
          <p:cNvPr id="136"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31</a:t>
            </a:r>
          </a:p>
        </p:txBody>
      </p:sp>
      <p:sp>
        <p:nvSpPr>
          <p:cNvPr id="137"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30</a:t>
            </a:r>
          </a:p>
        </p:txBody>
      </p:sp>
      <p:sp>
        <p:nvSpPr>
          <p:cNvPr id="138"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29</a:t>
            </a:r>
          </a:p>
        </p:txBody>
      </p:sp>
      <p:sp>
        <p:nvSpPr>
          <p:cNvPr id="139"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28</a:t>
            </a:r>
          </a:p>
        </p:txBody>
      </p:sp>
      <p:sp>
        <p:nvSpPr>
          <p:cNvPr id="140"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27</a:t>
            </a:r>
          </a:p>
        </p:txBody>
      </p:sp>
      <p:sp>
        <p:nvSpPr>
          <p:cNvPr id="141"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26</a:t>
            </a:r>
          </a:p>
        </p:txBody>
      </p:sp>
      <p:sp>
        <p:nvSpPr>
          <p:cNvPr id="142"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25</a:t>
            </a:r>
          </a:p>
        </p:txBody>
      </p:sp>
      <p:sp>
        <p:nvSpPr>
          <p:cNvPr id="143"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24</a:t>
            </a:r>
          </a:p>
        </p:txBody>
      </p:sp>
      <p:sp>
        <p:nvSpPr>
          <p:cNvPr id="144"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23</a:t>
            </a:r>
          </a:p>
        </p:txBody>
      </p:sp>
      <p:sp>
        <p:nvSpPr>
          <p:cNvPr id="145"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22</a:t>
            </a:r>
          </a:p>
        </p:txBody>
      </p:sp>
      <p:sp>
        <p:nvSpPr>
          <p:cNvPr id="146"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21</a:t>
            </a:r>
          </a:p>
        </p:txBody>
      </p:sp>
      <p:sp>
        <p:nvSpPr>
          <p:cNvPr id="147"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20</a:t>
            </a:r>
          </a:p>
        </p:txBody>
      </p:sp>
      <p:sp>
        <p:nvSpPr>
          <p:cNvPr id="148"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19</a:t>
            </a:r>
          </a:p>
        </p:txBody>
      </p:sp>
      <p:sp>
        <p:nvSpPr>
          <p:cNvPr id="149"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18</a:t>
            </a:r>
          </a:p>
        </p:txBody>
      </p:sp>
      <p:sp>
        <p:nvSpPr>
          <p:cNvPr id="150"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17</a:t>
            </a:r>
          </a:p>
        </p:txBody>
      </p:sp>
      <p:sp>
        <p:nvSpPr>
          <p:cNvPr id="151"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16</a:t>
            </a:r>
          </a:p>
        </p:txBody>
      </p:sp>
      <p:sp>
        <p:nvSpPr>
          <p:cNvPr id="152"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15</a:t>
            </a:r>
          </a:p>
        </p:txBody>
      </p:sp>
      <p:sp>
        <p:nvSpPr>
          <p:cNvPr id="153"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14</a:t>
            </a:r>
          </a:p>
        </p:txBody>
      </p:sp>
      <p:sp>
        <p:nvSpPr>
          <p:cNvPr id="154"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13</a:t>
            </a:r>
          </a:p>
        </p:txBody>
      </p:sp>
      <p:sp>
        <p:nvSpPr>
          <p:cNvPr id="155"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12</a:t>
            </a:r>
          </a:p>
        </p:txBody>
      </p:sp>
      <p:sp>
        <p:nvSpPr>
          <p:cNvPr id="156"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11</a:t>
            </a:r>
          </a:p>
        </p:txBody>
      </p:sp>
      <p:sp>
        <p:nvSpPr>
          <p:cNvPr id="157"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10</a:t>
            </a:r>
          </a:p>
        </p:txBody>
      </p:sp>
      <p:sp>
        <p:nvSpPr>
          <p:cNvPr id="158"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9</a:t>
            </a:r>
          </a:p>
        </p:txBody>
      </p:sp>
      <p:sp>
        <p:nvSpPr>
          <p:cNvPr id="159"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8</a:t>
            </a:r>
          </a:p>
        </p:txBody>
      </p:sp>
      <p:sp>
        <p:nvSpPr>
          <p:cNvPr id="160"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7</a:t>
            </a:r>
          </a:p>
        </p:txBody>
      </p:sp>
      <p:sp>
        <p:nvSpPr>
          <p:cNvPr id="161"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6</a:t>
            </a:r>
          </a:p>
        </p:txBody>
      </p:sp>
      <p:sp>
        <p:nvSpPr>
          <p:cNvPr id="162"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a:t>
            </a:r>
          </a:p>
        </p:txBody>
      </p:sp>
      <p:sp>
        <p:nvSpPr>
          <p:cNvPr id="163"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a:t>
            </a:r>
          </a:p>
        </p:txBody>
      </p:sp>
      <p:sp>
        <p:nvSpPr>
          <p:cNvPr id="164"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a:t>
            </a:r>
          </a:p>
        </p:txBody>
      </p:sp>
      <p:sp>
        <p:nvSpPr>
          <p:cNvPr id="165"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a:t>
            </a:r>
          </a:p>
        </p:txBody>
      </p:sp>
      <p:sp>
        <p:nvSpPr>
          <p:cNvPr id="166"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a:t>
            </a:r>
          </a:p>
        </p:txBody>
      </p:sp>
      <p:sp>
        <p:nvSpPr>
          <p:cNvPr id="167"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a:defRPr/>
            </a:pPr>
            <a:r>
              <a:rPr lang="en-US" sz="2800" dirty="0">
                <a:solidFill>
                  <a:srgbClr val="DC2608"/>
                </a:solidFill>
                <a:latin typeface=".VnBlack" pitchFamily="34" charset="0"/>
              </a:rPr>
              <a:t>0</a:t>
            </a:r>
          </a:p>
        </p:txBody>
      </p:sp>
      <p:sp>
        <p:nvSpPr>
          <p:cNvPr id="168" name="Down Arrow 167"/>
          <p:cNvSpPr/>
          <p:nvPr/>
        </p:nvSpPr>
        <p:spPr>
          <a:xfrm>
            <a:off x="4468813" y="3227388"/>
            <a:ext cx="117475" cy="481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169" name="Rounded Rectangle 168"/>
          <p:cNvSpPr/>
          <p:nvPr/>
        </p:nvSpPr>
        <p:spPr>
          <a:xfrm>
            <a:off x="1676400" y="5629275"/>
            <a:ext cx="1730375" cy="3651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a là số chẵn</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70" name="Flowchart: Decision 169"/>
          <p:cNvSpPr/>
          <p:nvPr/>
        </p:nvSpPr>
        <p:spPr>
          <a:xfrm>
            <a:off x="3249613" y="3716338"/>
            <a:ext cx="2514600" cy="947737"/>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a chia hết cho 2</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71" name="Rounded Rectangle 170"/>
          <p:cNvSpPr/>
          <p:nvPr/>
        </p:nvSpPr>
        <p:spPr>
          <a:xfrm>
            <a:off x="2416175" y="3781425"/>
            <a:ext cx="990600" cy="3651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ĐÚNG</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72" name="Elbow Connector 171"/>
          <p:cNvCxnSpPr>
            <a:endCxn id="179" idx="0"/>
          </p:cNvCxnSpPr>
          <p:nvPr/>
        </p:nvCxnSpPr>
        <p:spPr>
          <a:xfrm rot="16200000" flipH="1">
            <a:off x="5365751" y="4578350"/>
            <a:ext cx="1350962" cy="566737"/>
          </a:xfrm>
          <a:prstGeom prst="bentConnector3">
            <a:avLst>
              <a:gd name="adj1" fmla="val 139"/>
            </a:avLst>
          </a:prstGeom>
          <a:ln w="38100">
            <a:solidFill>
              <a:srgbClr val="00206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73" name="Rounded Rectangle 172"/>
          <p:cNvSpPr/>
          <p:nvPr/>
        </p:nvSpPr>
        <p:spPr>
          <a:xfrm>
            <a:off x="5618163" y="3781425"/>
            <a:ext cx="990600" cy="3651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SAI</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74" name="Flowchart: Decision 173"/>
          <p:cNvSpPr/>
          <p:nvPr/>
        </p:nvSpPr>
        <p:spPr>
          <a:xfrm>
            <a:off x="3335338" y="2268538"/>
            <a:ext cx="2373312" cy="947737"/>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Nhập số a</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75" name="Rounded Rectangle 174"/>
          <p:cNvSpPr/>
          <p:nvPr/>
        </p:nvSpPr>
        <p:spPr>
          <a:xfrm>
            <a:off x="3249613" y="3340100"/>
            <a:ext cx="1204912" cy="3651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Điều kiện</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76" name="Elbow Connector 175"/>
          <p:cNvCxnSpPr>
            <a:endCxn id="169" idx="0"/>
          </p:cNvCxnSpPr>
          <p:nvPr/>
        </p:nvCxnSpPr>
        <p:spPr>
          <a:xfrm rot="5400000">
            <a:off x="2191544" y="4555332"/>
            <a:ext cx="1423987" cy="723900"/>
          </a:xfrm>
          <a:prstGeom prst="bentConnector3">
            <a:avLst>
              <a:gd name="adj1" fmla="val -669"/>
            </a:avLst>
          </a:prstGeom>
          <a:ln w="38100">
            <a:solidFill>
              <a:srgbClr val="00206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Elbow Connector 176"/>
          <p:cNvCxnSpPr>
            <a:stCxn id="169" idx="2"/>
          </p:cNvCxnSpPr>
          <p:nvPr/>
        </p:nvCxnSpPr>
        <p:spPr>
          <a:xfrm rot="16200000" flipH="1">
            <a:off x="2300288" y="6235700"/>
            <a:ext cx="482600" cy="0"/>
          </a:xfrm>
          <a:prstGeom prst="bentConnector3">
            <a:avLst>
              <a:gd name="adj1" fmla="val 50000"/>
            </a:avLst>
          </a:prstGeom>
          <a:ln w="38100">
            <a:solidFill>
              <a:srgbClr val="00206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V="1">
            <a:off x="2541588" y="6443663"/>
            <a:ext cx="3800475" cy="15875"/>
          </a:xfrm>
          <a:prstGeom prst="line">
            <a:avLst/>
          </a:prstGeom>
          <a:ln w="22225">
            <a:solidFill>
              <a:srgbClr val="002060">
                <a:alpha val="60000"/>
              </a:srgbClr>
            </a:solidFill>
          </a:ln>
        </p:spPr>
        <p:style>
          <a:lnRef idx="1">
            <a:schemeClr val="accent1"/>
          </a:lnRef>
          <a:fillRef idx="0">
            <a:schemeClr val="accent1"/>
          </a:fillRef>
          <a:effectRef idx="0">
            <a:schemeClr val="accent1"/>
          </a:effectRef>
          <a:fontRef idx="minor">
            <a:schemeClr val="tx1"/>
          </a:fontRef>
        </p:style>
      </p:cxnSp>
      <p:sp>
        <p:nvSpPr>
          <p:cNvPr id="179" name="Rounded Rectangle 178"/>
          <p:cNvSpPr/>
          <p:nvPr/>
        </p:nvSpPr>
        <p:spPr>
          <a:xfrm>
            <a:off x="5459413" y="5537200"/>
            <a:ext cx="1728787" cy="3841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a là số lẻ</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80" name="Elbow Connector 179"/>
          <p:cNvCxnSpPr/>
          <p:nvPr/>
        </p:nvCxnSpPr>
        <p:spPr>
          <a:xfrm rot="16200000" flipH="1">
            <a:off x="6084094" y="6185694"/>
            <a:ext cx="515938" cy="0"/>
          </a:xfrm>
          <a:prstGeom prst="bentConnector3">
            <a:avLst>
              <a:gd name="adj1" fmla="val 50000"/>
            </a:avLst>
          </a:prstGeom>
          <a:ln w="38100">
            <a:solidFill>
              <a:srgbClr val="00206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24660" name="Text Box 97"/>
          <p:cNvSpPr txBox="1">
            <a:spLocks noChangeArrowheads="1"/>
          </p:cNvSpPr>
          <p:nvPr/>
        </p:nvSpPr>
        <p:spPr bwMode="auto">
          <a:xfrm>
            <a:off x="7732713" y="979488"/>
            <a:ext cx="1143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a:solidFill>
                  <a:srgbClr val="FF0000"/>
                </a:solidFill>
                <a:latin typeface="Times New Roman" panose="02020603050405020304" pitchFamily="18" charset="0"/>
                <a:cs typeface="Times New Roman" panose="02020603050405020304" pitchFamily="18" charset="0"/>
              </a:rPr>
              <a:t>60 GIÂY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barn(inVertical)">
                                      <p:cBhvr>
                                        <p:cTn id="7" dur="500"/>
                                        <p:tgtEl>
                                          <p:spTgt spid="16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9"/>
                                        </p:tgtEl>
                                        <p:attrNameLst>
                                          <p:attrName>style.visibility</p:attrName>
                                        </p:attrNameLst>
                                      </p:cBhvr>
                                      <p:to>
                                        <p:strVal val="visible"/>
                                      </p:to>
                                    </p:set>
                                    <p:animEffect transition="in" filter="barn(inVertical)">
                                      <p:cBhvr>
                                        <p:cTn id="10" dur="500"/>
                                        <p:tgtEl>
                                          <p:spTgt spid="16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0"/>
                                        </p:tgtEl>
                                        <p:attrNameLst>
                                          <p:attrName>style.visibility</p:attrName>
                                        </p:attrNameLst>
                                      </p:cBhvr>
                                      <p:to>
                                        <p:strVal val="visible"/>
                                      </p:to>
                                    </p:set>
                                    <p:animEffect transition="in" filter="barn(inVertical)">
                                      <p:cBhvr>
                                        <p:cTn id="13" dur="500"/>
                                        <p:tgtEl>
                                          <p:spTgt spid="17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1"/>
                                        </p:tgtEl>
                                        <p:attrNameLst>
                                          <p:attrName>style.visibility</p:attrName>
                                        </p:attrNameLst>
                                      </p:cBhvr>
                                      <p:to>
                                        <p:strVal val="visible"/>
                                      </p:to>
                                    </p:set>
                                    <p:animEffect transition="in" filter="barn(inVertical)">
                                      <p:cBhvr>
                                        <p:cTn id="16" dur="500"/>
                                        <p:tgtEl>
                                          <p:spTgt spid="171"/>
                                        </p:tgtEl>
                                      </p:cBhvr>
                                    </p:animEffect>
                                  </p:childTnLst>
                                </p:cTn>
                              </p:par>
                              <p:par>
                                <p:cTn id="17" presetID="16" presetClass="entr" presetSubtype="21" fill="hold" nodeType="withEffect">
                                  <p:stCondLst>
                                    <p:cond delay="0"/>
                                  </p:stCondLst>
                                  <p:childTnLst>
                                    <p:set>
                                      <p:cBhvr>
                                        <p:cTn id="18" dur="1" fill="hold">
                                          <p:stCondLst>
                                            <p:cond delay="0"/>
                                          </p:stCondLst>
                                        </p:cTn>
                                        <p:tgtEl>
                                          <p:spTgt spid="172"/>
                                        </p:tgtEl>
                                        <p:attrNameLst>
                                          <p:attrName>style.visibility</p:attrName>
                                        </p:attrNameLst>
                                      </p:cBhvr>
                                      <p:to>
                                        <p:strVal val="visible"/>
                                      </p:to>
                                    </p:set>
                                    <p:animEffect transition="in" filter="barn(inVertical)">
                                      <p:cBhvr>
                                        <p:cTn id="19" dur="500"/>
                                        <p:tgtEl>
                                          <p:spTgt spid="17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73"/>
                                        </p:tgtEl>
                                        <p:attrNameLst>
                                          <p:attrName>style.visibility</p:attrName>
                                        </p:attrNameLst>
                                      </p:cBhvr>
                                      <p:to>
                                        <p:strVal val="visible"/>
                                      </p:to>
                                    </p:set>
                                    <p:animEffect transition="in" filter="barn(inVertical)">
                                      <p:cBhvr>
                                        <p:cTn id="22" dur="500"/>
                                        <p:tgtEl>
                                          <p:spTgt spid="17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4"/>
                                        </p:tgtEl>
                                        <p:attrNameLst>
                                          <p:attrName>style.visibility</p:attrName>
                                        </p:attrNameLst>
                                      </p:cBhvr>
                                      <p:to>
                                        <p:strVal val="visible"/>
                                      </p:to>
                                    </p:set>
                                    <p:animEffect transition="in" filter="barn(inVertical)">
                                      <p:cBhvr>
                                        <p:cTn id="25" dur="500"/>
                                        <p:tgtEl>
                                          <p:spTgt spid="17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75"/>
                                        </p:tgtEl>
                                        <p:attrNameLst>
                                          <p:attrName>style.visibility</p:attrName>
                                        </p:attrNameLst>
                                      </p:cBhvr>
                                      <p:to>
                                        <p:strVal val="visible"/>
                                      </p:to>
                                    </p:set>
                                    <p:animEffect transition="in" filter="barn(inVertical)">
                                      <p:cBhvr>
                                        <p:cTn id="28" dur="500"/>
                                        <p:tgtEl>
                                          <p:spTgt spid="175"/>
                                        </p:tgtEl>
                                      </p:cBhvr>
                                    </p:animEffect>
                                  </p:childTnLst>
                                </p:cTn>
                              </p:par>
                              <p:par>
                                <p:cTn id="29" presetID="16" presetClass="entr" presetSubtype="21" fill="hold" nodeType="withEffect">
                                  <p:stCondLst>
                                    <p:cond delay="0"/>
                                  </p:stCondLst>
                                  <p:childTnLst>
                                    <p:set>
                                      <p:cBhvr>
                                        <p:cTn id="30" dur="1" fill="hold">
                                          <p:stCondLst>
                                            <p:cond delay="0"/>
                                          </p:stCondLst>
                                        </p:cTn>
                                        <p:tgtEl>
                                          <p:spTgt spid="176"/>
                                        </p:tgtEl>
                                        <p:attrNameLst>
                                          <p:attrName>style.visibility</p:attrName>
                                        </p:attrNameLst>
                                      </p:cBhvr>
                                      <p:to>
                                        <p:strVal val="visible"/>
                                      </p:to>
                                    </p:set>
                                    <p:animEffect transition="in" filter="barn(inVertical)">
                                      <p:cBhvr>
                                        <p:cTn id="31" dur="500"/>
                                        <p:tgtEl>
                                          <p:spTgt spid="176"/>
                                        </p:tgtEl>
                                      </p:cBhvr>
                                    </p:animEffect>
                                  </p:childTnLst>
                                </p:cTn>
                              </p:par>
                              <p:par>
                                <p:cTn id="32" presetID="16" presetClass="entr" presetSubtype="21" fill="hold" nodeType="withEffect">
                                  <p:stCondLst>
                                    <p:cond delay="0"/>
                                  </p:stCondLst>
                                  <p:childTnLst>
                                    <p:set>
                                      <p:cBhvr>
                                        <p:cTn id="33" dur="1" fill="hold">
                                          <p:stCondLst>
                                            <p:cond delay="0"/>
                                          </p:stCondLst>
                                        </p:cTn>
                                        <p:tgtEl>
                                          <p:spTgt spid="177"/>
                                        </p:tgtEl>
                                        <p:attrNameLst>
                                          <p:attrName>style.visibility</p:attrName>
                                        </p:attrNameLst>
                                      </p:cBhvr>
                                      <p:to>
                                        <p:strVal val="visible"/>
                                      </p:to>
                                    </p:set>
                                    <p:animEffect transition="in" filter="barn(inVertical)">
                                      <p:cBhvr>
                                        <p:cTn id="34" dur="500"/>
                                        <p:tgtEl>
                                          <p:spTgt spid="177"/>
                                        </p:tgtEl>
                                      </p:cBhvr>
                                    </p:animEffect>
                                  </p:childTnLst>
                                </p:cTn>
                              </p:par>
                              <p:par>
                                <p:cTn id="35" presetID="1" presetClass="entr" presetSubtype="0" fill="hold" nodeType="withEffect">
                                  <p:stCondLst>
                                    <p:cond delay="0"/>
                                  </p:stCondLst>
                                  <p:childTnLst>
                                    <p:set>
                                      <p:cBhvr>
                                        <p:cTn id="36" dur="1" fill="hold">
                                          <p:stCondLst>
                                            <p:cond delay="0"/>
                                          </p:stCondLst>
                                        </p:cTn>
                                        <p:tgtEl>
                                          <p:spTgt spid="178"/>
                                        </p:tgtEl>
                                        <p:attrNameLst>
                                          <p:attrName>style.visibility</p:attrName>
                                        </p:attrNameLst>
                                      </p:cBhvr>
                                      <p:to>
                                        <p:strVal val="visible"/>
                                      </p:to>
                                    </p:set>
                                  </p:childTnLst>
                                </p:cTn>
                              </p:par>
                              <p:par>
                                <p:cTn id="37" presetID="16" presetClass="entr" presetSubtype="21" fill="hold" grpId="0" nodeType="withEffect">
                                  <p:stCondLst>
                                    <p:cond delay="0"/>
                                  </p:stCondLst>
                                  <p:childTnLst>
                                    <p:set>
                                      <p:cBhvr>
                                        <p:cTn id="38" dur="1" fill="hold">
                                          <p:stCondLst>
                                            <p:cond delay="0"/>
                                          </p:stCondLst>
                                        </p:cTn>
                                        <p:tgtEl>
                                          <p:spTgt spid="179"/>
                                        </p:tgtEl>
                                        <p:attrNameLst>
                                          <p:attrName>style.visibility</p:attrName>
                                        </p:attrNameLst>
                                      </p:cBhvr>
                                      <p:to>
                                        <p:strVal val="visible"/>
                                      </p:to>
                                    </p:set>
                                    <p:animEffect transition="in" filter="barn(inVertical)">
                                      <p:cBhvr>
                                        <p:cTn id="39" dur="500"/>
                                        <p:tgtEl>
                                          <p:spTgt spid="179"/>
                                        </p:tgtEl>
                                      </p:cBhvr>
                                    </p:animEffect>
                                  </p:childTnLst>
                                </p:cTn>
                              </p:par>
                              <p:par>
                                <p:cTn id="40" presetID="16" presetClass="entr" presetSubtype="21" fill="hold" nodeType="withEffect">
                                  <p:stCondLst>
                                    <p:cond delay="0"/>
                                  </p:stCondLst>
                                  <p:childTnLst>
                                    <p:set>
                                      <p:cBhvr>
                                        <p:cTn id="41" dur="1" fill="hold">
                                          <p:stCondLst>
                                            <p:cond delay="0"/>
                                          </p:stCondLst>
                                        </p:cTn>
                                        <p:tgtEl>
                                          <p:spTgt spid="180"/>
                                        </p:tgtEl>
                                        <p:attrNameLst>
                                          <p:attrName>style.visibility</p:attrName>
                                        </p:attrNameLst>
                                      </p:cBhvr>
                                      <p:to>
                                        <p:strVal val="visible"/>
                                      </p:to>
                                    </p:set>
                                    <p:animEffect transition="in" filter="barn(inVertical)">
                                      <p:cBhvr>
                                        <p:cTn id="42"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106"/>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1" presetClass="entr" presetSubtype="0" fill="hold" grpId="0" nodeType="afterEffect">
                                  <p:stCondLst>
                                    <p:cond delay="1000"/>
                                  </p:stCondLst>
                                  <p:childTnLst>
                                    <p:set>
                                      <p:cBhvr>
                                        <p:cTn id="47" dur="1" fill="hold">
                                          <p:stCondLst>
                                            <p:cond delay="0"/>
                                          </p:stCondLst>
                                        </p:cTn>
                                        <p:tgtEl>
                                          <p:spTgt spid="107"/>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beep.wav"/>
                                        </p:tgtEl>
                                      </p:cMediaNode>
                                    </p:audio>
                                  </p:subTnLst>
                                </p:cTn>
                              </p:par>
                            </p:childTnLst>
                          </p:cTn>
                        </p:par>
                        <p:par>
                          <p:cTn id="48" fill="hold" nodeType="afterGroup">
                            <p:stCondLst>
                              <p:cond delay="1000"/>
                            </p:stCondLst>
                            <p:childTnLst>
                              <p:par>
                                <p:cTn id="49" presetID="1" presetClass="entr" presetSubtype="0" fill="hold" grpId="0" nodeType="afterEffect">
                                  <p:stCondLst>
                                    <p:cond delay="1000"/>
                                  </p:stCondLst>
                                  <p:childTnLst>
                                    <p:set>
                                      <p:cBhvr>
                                        <p:cTn id="50" dur="1" fill="hold">
                                          <p:stCondLst>
                                            <p:cond delay="0"/>
                                          </p:stCondLst>
                                        </p:cTn>
                                        <p:tgtEl>
                                          <p:spTgt spid="108"/>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beep.wav"/>
                                        </p:tgtEl>
                                      </p:cMediaNode>
                                    </p:audio>
                                  </p:subTnLst>
                                </p:cTn>
                              </p:par>
                            </p:childTnLst>
                          </p:cTn>
                        </p:par>
                        <p:par>
                          <p:cTn id="51" fill="hold" nodeType="afterGroup">
                            <p:stCondLst>
                              <p:cond delay="2000"/>
                            </p:stCondLst>
                            <p:childTnLst>
                              <p:par>
                                <p:cTn id="52" presetID="1" presetClass="entr" presetSubtype="0" fill="hold" grpId="0" nodeType="afterEffect">
                                  <p:stCondLst>
                                    <p:cond delay="1000"/>
                                  </p:stCondLst>
                                  <p:childTnLst>
                                    <p:set>
                                      <p:cBhvr>
                                        <p:cTn id="53" dur="1" fill="hold">
                                          <p:stCondLst>
                                            <p:cond delay="0"/>
                                          </p:stCondLst>
                                        </p:cTn>
                                        <p:tgtEl>
                                          <p:spTgt spid="109"/>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2" name="beep.wav"/>
                                        </p:tgtEl>
                                      </p:cMediaNode>
                                    </p:audio>
                                  </p:subTnLst>
                                </p:cTn>
                              </p:par>
                            </p:childTnLst>
                          </p:cTn>
                        </p:par>
                        <p:par>
                          <p:cTn id="54" fill="hold" nodeType="afterGroup">
                            <p:stCondLst>
                              <p:cond delay="3000"/>
                            </p:stCondLst>
                            <p:childTnLst>
                              <p:par>
                                <p:cTn id="55" presetID="1" presetClass="entr" presetSubtype="0" fill="hold" grpId="0" nodeType="afterEffect">
                                  <p:stCondLst>
                                    <p:cond delay="1000"/>
                                  </p:stCondLst>
                                  <p:childTnLst>
                                    <p:set>
                                      <p:cBhvr>
                                        <p:cTn id="56" dur="1" fill="hold">
                                          <p:stCondLst>
                                            <p:cond delay="0"/>
                                          </p:stCondLst>
                                        </p:cTn>
                                        <p:tgtEl>
                                          <p:spTgt spid="110"/>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beep.wav"/>
                                        </p:tgtEl>
                                      </p:cMediaNode>
                                    </p:audio>
                                  </p:subTnLst>
                                </p:cTn>
                              </p:par>
                            </p:childTnLst>
                          </p:cTn>
                        </p:par>
                        <p:par>
                          <p:cTn id="57" fill="hold" nodeType="afterGroup">
                            <p:stCondLst>
                              <p:cond delay="4000"/>
                            </p:stCondLst>
                            <p:childTnLst>
                              <p:par>
                                <p:cTn id="58" presetID="1" presetClass="entr" presetSubtype="0" fill="hold" grpId="0" nodeType="afterEffect">
                                  <p:stCondLst>
                                    <p:cond delay="1000"/>
                                  </p:stCondLst>
                                  <p:childTnLst>
                                    <p:set>
                                      <p:cBhvr>
                                        <p:cTn id="59" dur="1" fill="hold">
                                          <p:stCondLst>
                                            <p:cond delay="0"/>
                                          </p:stCondLst>
                                        </p:cTn>
                                        <p:tgtEl>
                                          <p:spTgt spid="111"/>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beep.wav"/>
                                        </p:tgtEl>
                                      </p:cMediaNode>
                                    </p:audio>
                                  </p:subTnLst>
                                </p:cTn>
                              </p:par>
                            </p:childTnLst>
                          </p:cTn>
                        </p:par>
                        <p:par>
                          <p:cTn id="60" fill="hold" nodeType="afterGroup">
                            <p:stCondLst>
                              <p:cond delay="5000"/>
                            </p:stCondLst>
                            <p:childTnLst>
                              <p:par>
                                <p:cTn id="61" presetID="1" presetClass="entr" presetSubtype="0" fill="hold" grpId="0" nodeType="afterEffect">
                                  <p:stCondLst>
                                    <p:cond delay="1000"/>
                                  </p:stCondLst>
                                  <p:childTnLst>
                                    <p:set>
                                      <p:cBhvr>
                                        <p:cTn id="62" dur="1" fill="hold">
                                          <p:stCondLst>
                                            <p:cond delay="0"/>
                                          </p:stCondLst>
                                        </p:cTn>
                                        <p:tgtEl>
                                          <p:spTgt spid="112"/>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2" name="beep.wav"/>
                                        </p:tgtEl>
                                      </p:cMediaNode>
                                    </p:audio>
                                  </p:subTnLst>
                                </p:cTn>
                              </p:par>
                            </p:childTnLst>
                          </p:cTn>
                        </p:par>
                        <p:par>
                          <p:cTn id="63" fill="hold" nodeType="afterGroup">
                            <p:stCondLst>
                              <p:cond delay="6000"/>
                            </p:stCondLst>
                            <p:childTnLst>
                              <p:par>
                                <p:cTn id="64" presetID="1" presetClass="entr" presetSubtype="0" fill="hold" grpId="0" nodeType="afterEffect">
                                  <p:stCondLst>
                                    <p:cond delay="1000"/>
                                  </p:stCondLst>
                                  <p:childTnLst>
                                    <p:set>
                                      <p:cBhvr>
                                        <p:cTn id="65" dur="1" fill="hold">
                                          <p:stCondLst>
                                            <p:cond delay="0"/>
                                          </p:stCondLst>
                                        </p:cTn>
                                        <p:tgtEl>
                                          <p:spTgt spid="113"/>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2" name="beep.wav"/>
                                        </p:tgtEl>
                                      </p:cMediaNode>
                                    </p:audio>
                                  </p:subTnLst>
                                </p:cTn>
                              </p:par>
                            </p:childTnLst>
                          </p:cTn>
                        </p:par>
                        <p:par>
                          <p:cTn id="66" fill="hold" nodeType="afterGroup">
                            <p:stCondLst>
                              <p:cond delay="7000"/>
                            </p:stCondLst>
                            <p:childTnLst>
                              <p:par>
                                <p:cTn id="67" presetID="1" presetClass="entr" presetSubtype="0" fill="hold" grpId="0" nodeType="afterEffect">
                                  <p:stCondLst>
                                    <p:cond delay="1000"/>
                                  </p:stCondLst>
                                  <p:childTnLst>
                                    <p:set>
                                      <p:cBhvr>
                                        <p:cTn id="68" dur="1" fill="hold">
                                          <p:stCondLst>
                                            <p:cond delay="0"/>
                                          </p:stCondLst>
                                        </p:cTn>
                                        <p:tgtEl>
                                          <p:spTgt spid="114"/>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2" name="beep.wav"/>
                                        </p:tgtEl>
                                      </p:cMediaNode>
                                    </p:audio>
                                  </p:subTnLst>
                                </p:cTn>
                              </p:par>
                            </p:childTnLst>
                          </p:cTn>
                        </p:par>
                        <p:par>
                          <p:cTn id="69" fill="hold" nodeType="afterGroup">
                            <p:stCondLst>
                              <p:cond delay="8000"/>
                            </p:stCondLst>
                            <p:childTnLst>
                              <p:par>
                                <p:cTn id="70" presetID="1" presetClass="entr" presetSubtype="0" fill="hold" grpId="0" nodeType="afterEffect">
                                  <p:stCondLst>
                                    <p:cond delay="1000"/>
                                  </p:stCondLst>
                                  <p:childTnLst>
                                    <p:set>
                                      <p:cBhvr>
                                        <p:cTn id="71" dur="1" fill="hold">
                                          <p:stCondLst>
                                            <p:cond delay="0"/>
                                          </p:stCondLst>
                                        </p:cTn>
                                        <p:tgtEl>
                                          <p:spTgt spid="115"/>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2" name="beep.wav"/>
                                        </p:tgtEl>
                                      </p:cMediaNode>
                                    </p:audio>
                                  </p:subTnLst>
                                </p:cTn>
                              </p:par>
                            </p:childTnLst>
                          </p:cTn>
                        </p:par>
                        <p:par>
                          <p:cTn id="72" fill="hold" nodeType="afterGroup">
                            <p:stCondLst>
                              <p:cond delay="9000"/>
                            </p:stCondLst>
                            <p:childTnLst>
                              <p:par>
                                <p:cTn id="73" presetID="1" presetClass="entr" presetSubtype="0" fill="hold" grpId="0" nodeType="afterEffect">
                                  <p:stCondLst>
                                    <p:cond delay="1000"/>
                                  </p:stCondLst>
                                  <p:childTnLst>
                                    <p:set>
                                      <p:cBhvr>
                                        <p:cTn id="74" dur="1" fill="hold">
                                          <p:stCondLst>
                                            <p:cond delay="0"/>
                                          </p:stCondLst>
                                        </p:cTn>
                                        <p:tgtEl>
                                          <p:spTgt spid="116"/>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2" name="beep.wav"/>
                                        </p:tgtEl>
                                      </p:cMediaNode>
                                    </p:audio>
                                  </p:subTnLst>
                                </p:cTn>
                              </p:par>
                            </p:childTnLst>
                          </p:cTn>
                        </p:par>
                        <p:par>
                          <p:cTn id="75" fill="hold" nodeType="afterGroup">
                            <p:stCondLst>
                              <p:cond delay="10000"/>
                            </p:stCondLst>
                            <p:childTnLst>
                              <p:par>
                                <p:cTn id="76" presetID="1" presetClass="entr" presetSubtype="0" fill="hold" grpId="0" nodeType="afterEffect">
                                  <p:stCondLst>
                                    <p:cond delay="1000"/>
                                  </p:stCondLst>
                                  <p:childTnLst>
                                    <p:set>
                                      <p:cBhvr>
                                        <p:cTn id="77" dur="1" fill="hold">
                                          <p:stCondLst>
                                            <p:cond delay="0"/>
                                          </p:stCondLst>
                                        </p:cTn>
                                        <p:tgtEl>
                                          <p:spTgt spid="117"/>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2" name="beep.wav"/>
                                        </p:tgtEl>
                                      </p:cMediaNode>
                                    </p:audio>
                                  </p:subTnLst>
                                </p:cTn>
                              </p:par>
                            </p:childTnLst>
                          </p:cTn>
                        </p:par>
                        <p:par>
                          <p:cTn id="78" fill="hold" nodeType="afterGroup">
                            <p:stCondLst>
                              <p:cond delay="11000"/>
                            </p:stCondLst>
                            <p:childTnLst>
                              <p:par>
                                <p:cTn id="79" presetID="1" presetClass="entr" presetSubtype="0" fill="hold" grpId="0" nodeType="afterEffect">
                                  <p:stCondLst>
                                    <p:cond delay="1000"/>
                                  </p:stCondLst>
                                  <p:childTnLst>
                                    <p:set>
                                      <p:cBhvr>
                                        <p:cTn id="80" dur="1" fill="hold">
                                          <p:stCondLst>
                                            <p:cond delay="0"/>
                                          </p:stCondLst>
                                        </p:cTn>
                                        <p:tgtEl>
                                          <p:spTgt spid="118"/>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2" name="beep.wav"/>
                                        </p:tgtEl>
                                      </p:cMediaNode>
                                    </p:audio>
                                  </p:subTnLst>
                                </p:cTn>
                              </p:par>
                            </p:childTnLst>
                          </p:cTn>
                        </p:par>
                        <p:par>
                          <p:cTn id="81" fill="hold" nodeType="afterGroup">
                            <p:stCondLst>
                              <p:cond delay="12000"/>
                            </p:stCondLst>
                            <p:childTnLst>
                              <p:par>
                                <p:cTn id="82" presetID="1" presetClass="entr" presetSubtype="0" fill="hold" grpId="0" nodeType="afterEffect">
                                  <p:stCondLst>
                                    <p:cond delay="1000"/>
                                  </p:stCondLst>
                                  <p:childTnLst>
                                    <p:set>
                                      <p:cBhvr>
                                        <p:cTn id="83" dur="1" fill="hold">
                                          <p:stCondLst>
                                            <p:cond delay="0"/>
                                          </p:stCondLst>
                                        </p:cTn>
                                        <p:tgtEl>
                                          <p:spTgt spid="119"/>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2" name="beep.wav"/>
                                        </p:tgtEl>
                                      </p:cMediaNode>
                                    </p:audio>
                                  </p:subTnLst>
                                </p:cTn>
                              </p:par>
                            </p:childTnLst>
                          </p:cTn>
                        </p:par>
                        <p:par>
                          <p:cTn id="84" fill="hold" nodeType="afterGroup">
                            <p:stCondLst>
                              <p:cond delay="13000"/>
                            </p:stCondLst>
                            <p:childTnLst>
                              <p:par>
                                <p:cTn id="85" presetID="1" presetClass="entr" presetSubtype="0" fill="hold" grpId="0" nodeType="afterEffect">
                                  <p:stCondLst>
                                    <p:cond delay="1000"/>
                                  </p:stCondLst>
                                  <p:childTnLst>
                                    <p:set>
                                      <p:cBhvr>
                                        <p:cTn id="86" dur="1" fill="hold">
                                          <p:stCondLst>
                                            <p:cond delay="0"/>
                                          </p:stCondLst>
                                        </p:cTn>
                                        <p:tgtEl>
                                          <p:spTgt spid="120"/>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2" name="beep.wav"/>
                                        </p:tgtEl>
                                      </p:cMediaNode>
                                    </p:audio>
                                  </p:subTnLst>
                                </p:cTn>
                              </p:par>
                            </p:childTnLst>
                          </p:cTn>
                        </p:par>
                        <p:par>
                          <p:cTn id="87" fill="hold" nodeType="afterGroup">
                            <p:stCondLst>
                              <p:cond delay="14000"/>
                            </p:stCondLst>
                            <p:childTnLst>
                              <p:par>
                                <p:cTn id="88" presetID="1" presetClass="entr" presetSubtype="0" fill="hold" grpId="0" nodeType="afterEffect">
                                  <p:stCondLst>
                                    <p:cond delay="1000"/>
                                  </p:stCondLst>
                                  <p:childTnLst>
                                    <p:set>
                                      <p:cBhvr>
                                        <p:cTn id="89" dur="1" fill="hold">
                                          <p:stCondLst>
                                            <p:cond delay="0"/>
                                          </p:stCondLst>
                                        </p:cTn>
                                        <p:tgtEl>
                                          <p:spTgt spid="121"/>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2" name="beep.wav"/>
                                        </p:tgtEl>
                                      </p:cMediaNode>
                                    </p:audio>
                                  </p:subTnLst>
                                </p:cTn>
                              </p:par>
                            </p:childTnLst>
                          </p:cTn>
                        </p:par>
                        <p:par>
                          <p:cTn id="90" fill="hold" nodeType="afterGroup">
                            <p:stCondLst>
                              <p:cond delay="15000"/>
                            </p:stCondLst>
                            <p:childTnLst>
                              <p:par>
                                <p:cTn id="91" presetID="1" presetClass="entr" presetSubtype="0" fill="hold" grpId="0" nodeType="afterEffect">
                                  <p:stCondLst>
                                    <p:cond delay="1000"/>
                                  </p:stCondLst>
                                  <p:childTnLst>
                                    <p:set>
                                      <p:cBhvr>
                                        <p:cTn id="92" dur="1" fill="hold">
                                          <p:stCondLst>
                                            <p:cond delay="0"/>
                                          </p:stCondLst>
                                        </p:cTn>
                                        <p:tgtEl>
                                          <p:spTgt spid="122"/>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2" name="beep.wav"/>
                                        </p:tgtEl>
                                      </p:cMediaNode>
                                    </p:audio>
                                  </p:subTnLst>
                                </p:cTn>
                              </p:par>
                            </p:childTnLst>
                          </p:cTn>
                        </p:par>
                        <p:par>
                          <p:cTn id="93" fill="hold" nodeType="afterGroup">
                            <p:stCondLst>
                              <p:cond delay="16000"/>
                            </p:stCondLst>
                            <p:childTnLst>
                              <p:par>
                                <p:cTn id="94" presetID="1" presetClass="entr" presetSubtype="0" fill="hold" grpId="0" nodeType="afterEffect">
                                  <p:stCondLst>
                                    <p:cond delay="1000"/>
                                  </p:stCondLst>
                                  <p:childTnLst>
                                    <p:set>
                                      <p:cBhvr>
                                        <p:cTn id="95" dur="1" fill="hold">
                                          <p:stCondLst>
                                            <p:cond delay="0"/>
                                          </p:stCondLst>
                                        </p:cTn>
                                        <p:tgtEl>
                                          <p:spTgt spid="123"/>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2" name="beep.wav"/>
                                        </p:tgtEl>
                                      </p:cMediaNode>
                                    </p:audio>
                                  </p:subTnLst>
                                </p:cTn>
                              </p:par>
                            </p:childTnLst>
                          </p:cTn>
                        </p:par>
                        <p:par>
                          <p:cTn id="96" fill="hold" nodeType="afterGroup">
                            <p:stCondLst>
                              <p:cond delay="17000"/>
                            </p:stCondLst>
                            <p:childTnLst>
                              <p:par>
                                <p:cTn id="97" presetID="1" presetClass="entr" presetSubtype="0" fill="hold" grpId="0" nodeType="afterEffect">
                                  <p:stCondLst>
                                    <p:cond delay="1000"/>
                                  </p:stCondLst>
                                  <p:childTnLst>
                                    <p:set>
                                      <p:cBhvr>
                                        <p:cTn id="98" dur="1" fill="hold">
                                          <p:stCondLst>
                                            <p:cond delay="0"/>
                                          </p:stCondLst>
                                        </p:cTn>
                                        <p:tgtEl>
                                          <p:spTgt spid="124"/>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2" name="beep.wav"/>
                                        </p:tgtEl>
                                      </p:cMediaNode>
                                    </p:audio>
                                  </p:subTnLst>
                                </p:cTn>
                              </p:par>
                            </p:childTnLst>
                          </p:cTn>
                        </p:par>
                        <p:par>
                          <p:cTn id="99" fill="hold" nodeType="afterGroup">
                            <p:stCondLst>
                              <p:cond delay="18000"/>
                            </p:stCondLst>
                            <p:childTnLst>
                              <p:par>
                                <p:cTn id="100" presetID="1" presetClass="entr" presetSubtype="0" fill="hold" grpId="0" nodeType="afterEffect">
                                  <p:stCondLst>
                                    <p:cond delay="1000"/>
                                  </p:stCondLst>
                                  <p:childTnLst>
                                    <p:set>
                                      <p:cBhvr>
                                        <p:cTn id="101" dur="1" fill="hold">
                                          <p:stCondLst>
                                            <p:cond delay="0"/>
                                          </p:stCondLst>
                                        </p:cTn>
                                        <p:tgtEl>
                                          <p:spTgt spid="125"/>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2" name="beep.wav"/>
                                        </p:tgtEl>
                                      </p:cMediaNode>
                                    </p:audio>
                                  </p:subTnLst>
                                </p:cTn>
                              </p:par>
                            </p:childTnLst>
                          </p:cTn>
                        </p:par>
                        <p:par>
                          <p:cTn id="102" fill="hold" nodeType="afterGroup">
                            <p:stCondLst>
                              <p:cond delay="19000"/>
                            </p:stCondLst>
                            <p:childTnLst>
                              <p:par>
                                <p:cTn id="103" presetID="1" presetClass="entr" presetSubtype="0" fill="hold" grpId="0" nodeType="afterEffect">
                                  <p:stCondLst>
                                    <p:cond delay="1000"/>
                                  </p:stCondLst>
                                  <p:childTnLst>
                                    <p:set>
                                      <p:cBhvr>
                                        <p:cTn id="104" dur="1" fill="hold">
                                          <p:stCondLst>
                                            <p:cond delay="0"/>
                                          </p:stCondLst>
                                        </p:cTn>
                                        <p:tgtEl>
                                          <p:spTgt spid="126"/>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2" name="beep.wav"/>
                                        </p:tgtEl>
                                      </p:cMediaNode>
                                    </p:audio>
                                  </p:subTnLst>
                                </p:cTn>
                              </p:par>
                            </p:childTnLst>
                          </p:cTn>
                        </p:par>
                        <p:par>
                          <p:cTn id="105" fill="hold" nodeType="afterGroup">
                            <p:stCondLst>
                              <p:cond delay="20000"/>
                            </p:stCondLst>
                            <p:childTnLst>
                              <p:par>
                                <p:cTn id="106" presetID="1" presetClass="entr" presetSubtype="0" fill="hold" grpId="0" nodeType="afterEffect">
                                  <p:stCondLst>
                                    <p:cond delay="1000"/>
                                  </p:stCondLst>
                                  <p:childTnLst>
                                    <p:set>
                                      <p:cBhvr>
                                        <p:cTn id="107" dur="1" fill="hold">
                                          <p:stCondLst>
                                            <p:cond delay="0"/>
                                          </p:stCondLst>
                                        </p:cTn>
                                        <p:tgtEl>
                                          <p:spTgt spid="127"/>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2" name="beep.wav"/>
                                        </p:tgtEl>
                                      </p:cMediaNode>
                                    </p:audio>
                                  </p:subTnLst>
                                </p:cTn>
                              </p:par>
                            </p:childTnLst>
                          </p:cTn>
                        </p:par>
                        <p:par>
                          <p:cTn id="108" fill="hold" nodeType="afterGroup">
                            <p:stCondLst>
                              <p:cond delay="21000"/>
                            </p:stCondLst>
                            <p:childTnLst>
                              <p:par>
                                <p:cTn id="109" presetID="1" presetClass="entr" presetSubtype="0" fill="hold" grpId="0" nodeType="afterEffect">
                                  <p:stCondLst>
                                    <p:cond delay="1000"/>
                                  </p:stCondLst>
                                  <p:childTnLst>
                                    <p:set>
                                      <p:cBhvr>
                                        <p:cTn id="110" dur="1" fill="hold">
                                          <p:stCondLst>
                                            <p:cond delay="0"/>
                                          </p:stCondLst>
                                        </p:cTn>
                                        <p:tgtEl>
                                          <p:spTgt spid="128"/>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2" name="beep.wav"/>
                                        </p:tgtEl>
                                      </p:cMediaNode>
                                    </p:audio>
                                  </p:subTnLst>
                                </p:cTn>
                              </p:par>
                            </p:childTnLst>
                          </p:cTn>
                        </p:par>
                        <p:par>
                          <p:cTn id="111" fill="hold" nodeType="afterGroup">
                            <p:stCondLst>
                              <p:cond delay="22000"/>
                            </p:stCondLst>
                            <p:childTnLst>
                              <p:par>
                                <p:cTn id="112" presetID="1" presetClass="entr" presetSubtype="0" fill="hold" grpId="0" nodeType="afterEffect">
                                  <p:stCondLst>
                                    <p:cond delay="1000"/>
                                  </p:stCondLst>
                                  <p:childTnLst>
                                    <p:set>
                                      <p:cBhvr>
                                        <p:cTn id="113" dur="1" fill="hold">
                                          <p:stCondLst>
                                            <p:cond delay="0"/>
                                          </p:stCondLst>
                                        </p:cTn>
                                        <p:tgtEl>
                                          <p:spTgt spid="129"/>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2" name="beep.wav"/>
                                        </p:tgtEl>
                                      </p:cMediaNode>
                                    </p:audio>
                                  </p:subTnLst>
                                </p:cTn>
                              </p:par>
                            </p:childTnLst>
                          </p:cTn>
                        </p:par>
                        <p:par>
                          <p:cTn id="114" fill="hold" nodeType="afterGroup">
                            <p:stCondLst>
                              <p:cond delay="23000"/>
                            </p:stCondLst>
                            <p:childTnLst>
                              <p:par>
                                <p:cTn id="115" presetID="1" presetClass="entr" presetSubtype="0" fill="hold" grpId="0" nodeType="afterEffect">
                                  <p:stCondLst>
                                    <p:cond delay="1000"/>
                                  </p:stCondLst>
                                  <p:childTnLst>
                                    <p:set>
                                      <p:cBhvr>
                                        <p:cTn id="116" dur="1" fill="hold">
                                          <p:stCondLst>
                                            <p:cond delay="0"/>
                                          </p:stCondLst>
                                        </p:cTn>
                                        <p:tgtEl>
                                          <p:spTgt spid="130"/>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2" name="beep.wav"/>
                                        </p:tgtEl>
                                      </p:cMediaNode>
                                    </p:audio>
                                  </p:subTnLst>
                                </p:cTn>
                              </p:par>
                            </p:childTnLst>
                          </p:cTn>
                        </p:par>
                        <p:par>
                          <p:cTn id="117" fill="hold" nodeType="afterGroup">
                            <p:stCondLst>
                              <p:cond delay="24000"/>
                            </p:stCondLst>
                            <p:childTnLst>
                              <p:par>
                                <p:cTn id="118" presetID="1" presetClass="entr" presetSubtype="0" fill="hold" grpId="0" nodeType="afterEffect">
                                  <p:stCondLst>
                                    <p:cond delay="1000"/>
                                  </p:stCondLst>
                                  <p:childTnLst>
                                    <p:set>
                                      <p:cBhvr>
                                        <p:cTn id="119" dur="1" fill="hold">
                                          <p:stCondLst>
                                            <p:cond delay="0"/>
                                          </p:stCondLst>
                                        </p:cTn>
                                        <p:tgtEl>
                                          <p:spTgt spid="131"/>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2" name="beep.wav"/>
                                        </p:tgtEl>
                                      </p:cMediaNode>
                                    </p:audio>
                                  </p:subTnLst>
                                </p:cTn>
                              </p:par>
                            </p:childTnLst>
                          </p:cTn>
                        </p:par>
                        <p:par>
                          <p:cTn id="120" fill="hold" nodeType="afterGroup">
                            <p:stCondLst>
                              <p:cond delay="25000"/>
                            </p:stCondLst>
                            <p:childTnLst>
                              <p:par>
                                <p:cTn id="121" presetID="1" presetClass="entr" presetSubtype="0" fill="hold" grpId="0" nodeType="afterEffect">
                                  <p:stCondLst>
                                    <p:cond delay="1000"/>
                                  </p:stCondLst>
                                  <p:childTnLst>
                                    <p:set>
                                      <p:cBhvr>
                                        <p:cTn id="122" dur="1" fill="hold">
                                          <p:stCondLst>
                                            <p:cond delay="0"/>
                                          </p:stCondLst>
                                        </p:cTn>
                                        <p:tgtEl>
                                          <p:spTgt spid="132"/>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2" name="beep.wav"/>
                                        </p:tgtEl>
                                      </p:cMediaNode>
                                    </p:audio>
                                  </p:subTnLst>
                                </p:cTn>
                              </p:par>
                            </p:childTnLst>
                          </p:cTn>
                        </p:par>
                        <p:par>
                          <p:cTn id="123" fill="hold" nodeType="afterGroup">
                            <p:stCondLst>
                              <p:cond delay="26000"/>
                            </p:stCondLst>
                            <p:childTnLst>
                              <p:par>
                                <p:cTn id="124" presetID="1" presetClass="entr" presetSubtype="0" fill="hold" grpId="0" nodeType="afterEffect">
                                  <p:stCondLst>
                                    <p:cond delay="1000"/>
                                  </p:stCondLst>
                                  <p:childTnLst>
                                    <p:set>
                                      <p:cBhvr>
                                        <p:cTn id="125" dur="1" fill="hold">
                                          <p:stCondLst>
                                            <p:cond delay="0"/>
                                          </p:stCondLst>
                                        </p:cTn>
                                        <p:tgtEl>
                                          <p:spTgt spid="133"/>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2" name="beep.wav"/>
                                        </p:tgtEl>
                                      </p:cMediaNode>
                                    </p:audio>
                                  </p:subTnLst>
                                </p:cTn>
                              </p:par>
                            </p:childTnLst>
                          </p:cTn>
                        </p:par>
                        <p:par>
                          <p:cTn id="126" fill="hold" nodeType="afterGroup">
                            <p:stCondLst>
                              <p:cond delay="27000"/>
                            </p:stCondLst>
                            <p:childTnLst>
                              <p:par>
                                <p:cTn id="127" presetID="1" presetClass="entr" presetSubtype="0" fill="hold" grpId="0" nodeType="afterEffect">
                                  <p:stCondLst>
                                    <p:cond delay="1000"/>
                                  </p:stCondLst>
                                  <p:childTnLst>
                                    <p:set>
                                      <p:cBhvr>
                                        <p:cTn id="128" dur="1" fill="hold">
                                          <p:stCondLst>
                                            <p:cond delay="0"/>
                                          </p:stCondLst>
                                        </p:cTn>
                                        <p:tgtEl>
                                          <p:spTgt spid="134"/>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2" name="beep.wav"/>
                                        </p:tgtEl>
                                      </p:cMediaNode>
                                    </p:audio>
                                  </p:subTnLst>
                                </p:cTn>
                              </p:par>
                            </p:childTnLst>
                          </p:cTn>
                        </p:par>
                        <p:par>
                          <p:cTn id="129" fill="hold" nodeType="afterGroup">
                            <p:stCondLst>
                              <p:cond delay="28000"/>
                            </p:stCondLst>
                            <p:childTnLst>
                              <p:par>
                                <p:cTn id="130" presetID="1" presetClass="entr" presetSubtype="0" fill="hold" grpId="0" nodeType="afterEffect">
                                  <p:stCondLst>
                                    <p:cond delay="1000"/>
                                  </p:stCondLst>
                                  <p:childTnLst>
                                    <p:set>
                                      <p:cBhvr>
                                        <p:cTn id="131" dur="1" fill="hold">
                                          <p:stCondLst>
                                            <p:cond delay="0"/>
                                          </p:stCondLst>
                                        </p:cTn>
                                        <p:tgtEl>
                                          <p:spTgt spid="135"/>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2" name="beep.wav"/>
                                        </p:tgtEl>
                                      </p:cMediaNode>
                                    </p:audio>
                                  </p:subTnLst>
                                </p:cTn>
                              </p:par>
                            </p:childTnLst>
                          </p:cTn>
                        </p:par>
                        <p:par>
                          <p:cTn id="132" fill="hold" nodeType="afterGroup">
                            <p:stCondLst>
                              <p:cond delay="29000"/>
                            </p:stCondLst>
                            <p:childTnLst>
                              <p:par>
                                <p:cTn id="133" presetID="1" presetClass="entr" presetSubtype="0" fill="hold" grpId="0" nodeType="afterEffect">
                                  <p:stCondLst>
                                    <p:cond delay="1000"/>
                                  </p:stCondLst>
                                  <p:childTnLst>
                                    <p:set>
                                      <p:cBhvr>
                                        <p:cTn id="134" dur="1" fill="hold">
                                          <p:stCondLst>
                                            <p:cond delay="0"/>
                                          </p:stCondLst>
                                        </p:cTn>
                                        <p:tgtEl>
                                          <p:spTgt spid="136"/>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2" name="beep.wav"/>
                                        </p:tgtEl>
                                      </p:cMediaNode>
                                    </p:audio>
                                  </p:subTnLst>
                                </p:cTn>
                              </p:par>
                            </p:childTnLst>
                          </p:cTn>
                        </p:par>
                        <p:par>
                          <p:cTn id="135" fill="hold" nodeType="afterGroup">
                            <p:stCondLst>
                              <p:cond delay="30000"/>
                            </p:stCondLst>
                            <p:childTnLst>
                              <p:par>
                                <p:cTn id="136" presetID="1" presetClass="entr" presetSubtype="0" fill="hold" grpId="0" nodeType="afterEffect">
                                  <p:stCondLst>
                                    <p:cond delay="1000"/>
                                  </p:stCondLst>
                                  <p:childTnLst>
                                    <p:set>
                                      <p:cBhvr>
                                        <p:cTn id="137" dur="1" fill="hold">
                                          <p:stCondLst>
                                            <p:cond delay="0"/>
                                          </p:stCondLst>
                                        </p:cTn>
                                        <p:tgtEl>
                                          <p:spTgt spid="137"/>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2" name="beep.wav"/>
                                        </p:tgtEl>
                                      </p:cMediaNode>
                                    </p:audio>
                                  </p:subTnLst>
                                </p:cTn>
                              </p:par>
                            </p:childTnLst>
                          </p:cTn>
                        </p:par>
                        <p:par>
                          <p:cTn id="138" fill="hold" nodeType="afterGroup">
                            <p:stCondLst>
                              <p:cond delay="31000"/>
                            </p:stCondLst>
                            <p:childTnLst>
                              <p:par>
                                <p:cTn id="139" presetID="1" presetClass="entr" presetSubtype="0" fill="hold" grpId="0" nodeType="afterEffect">
                                  <p:stCondLst>
                                    <p:cond delay="1000"/>
                                  </p:stCondLst>
                                  <p:childTnLst>
                                    <p:set>
                                      <p:cBhvr>
                                        <p:cTn id="140" dur="1" fill="hold">
                                          <p:stCondLst>
                                            <p:cond delay="0"/>
                                          </p:stCondLst>
                                        </p:cTn>
                                        <p:tgtEl>
                                          <p:spTgt spid="138"/>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2" name="beep.wav"/>
                                        </p:tgtEl>
                                      </p:cMediaNode>
                                    </p:audio>
                                  </p:subTnLst>
                                </p:cTn>
                              </p:par>
                            </p:childTnLst>
                          </p:cTn>
                        </p:par>
                        <p:par>
                          <p:cTn id="141" fill="hold" nodeType="afterGroup">
                            <p:stCondLst>
                              <p:cond delay="32000"/>
                            </p:stCondLst>
                            <p:childTnLst>
                              <p:par>
                                <p:cTn id="142" presetID="1" presetClass="entr" presetSubtype="0" fill="hold" grpId="0" nodeType="afterEffect">
                                  <p:stCondLst>
                                    <p:cond delay="1000"/>
                                  </p:stCondLst>
                                  <p:childTnLst>
                                    <p:set>
                                      <p:cBhvr>
                                        <p:cTn id="143" dur="1" fill="hold">
                                          <p:stCondLst>
                                            <p:cond delay="0"/>
                                          </p:stCondLst>
                                        </p:cTn>
                                        <p:tgtEl>
                                          <p:spTgt spid="139"/>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2" name="beep.wav"/>
                                        </p:tgtEl>
                                      </p:cMediaNode>
                                    </p:audio>
                                  </p:subTnLst>
                                </p:cTn>
                              </p:par>
                            </p:childTnLst>
                          </p:cTn>
                        </p:par>
                        <p:par>
                          <p:cTn id="144" fill="hold" nodeType="afterGroup">
                            <p:stCondLst>
                              <p:cond delay="33000"/>
                            </p:stCondLst>
                            <p:childTnLst>
                              <p:par>
                                <p:cTn id="145" presetID="1" presetClass="entr" presetSubtype="0" fill="hold" grpId="0" nodeType="afterEffect">
                                  <p:stCondLst>
                                    <p:cond delay="1000"/>
                                  </p:stCondLst>
                                  <p:childTnLst>
                                    <p:set>
                                      <p:cBhvr>
                                        <p:cTn id="146" dur="1" fill="hold">
                                          <p:stCondLst>
                                            <p:cond delay="0"/>
                                          </p:stCondLst>
                                        </p:cTn>
                                        <p:tgtEl>
                                          <p:spTgt spid="140"/>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2" name="beep.wav"/>
                                        </p:tgtEl>
                                      </p:cMediaNode>
                                    </p:audio>
                                  </p:subTnLst>
                                </p:cTn>
                              </p:par>
                            </p:childTnLst>
                          </p:cTn>
                        </p:par>
                        <p:par>
                          <p:cTn id="147" fill="hold" nodeType="afterGroup">
                            <p:stCondLst>
                              <p:cond delay="34000"/>
                            </p:stCondLst>
                            <p:childTnLst>
                              <p:par>
                                <p:cTn id="148" presetID="1" presetClass="entr" presetSubtype="0" fill="hold" grpId="0" nodeType="afterEffect">
                                  <p:stCondLst>
                                    <p:cond delay="1000"/>
                                  </p:stCondLst>
                                  <p:childTnLst>
                                    <p:set>
                                      <p:cBhvr>
                                        <p:cTn id="149" dur="1" fill="hold">
                                          <p:stCondLst>
                                            <p:cond delay="0"/>
                                          </p:stCondLst>
                                        </p:cTn>
                                        <p:tgtEl>
                                          <p:spTgt spid="141"/>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2" name="beep.wav"/>
                                        </p:tgtEl>
                                      </p:cMediaNode>
                                    </p:audio>
                                  </p:subTnLst>
                                </p:cTn>
                              </p:par>
                            </p:childTnLst>
                          </p:cTn>
                        </p:par>
                        <p:par>
                          <p:cTn id="150" fill="hold" nodeType="afterGroup">
                            <p:stCondLst>
                              <p:cond delay="35000"/>
                            </p:stCondLst>
                            <p:childTnLst>
                              <p:par>
                                <p:cTn id="151" presetID="1" presetClass="entr" presetSubtype="0" fill="hold" grpId="0" nodeType="afterEffect">
                                  <p:stCondLst>
                                    <p:cond delay="1000"/>
                                  </p:stCondLst>
                                  <p:childTnLst>
                                    <p:set>
                                      <p:cBhvr>
                                        <p:cTn id="152" dur="1" fill="hold">
                                          <p:stCondLst>
                                            <p:cond delay="0"/>
                                          </p:stCondLst>
                                        </p:cTn>
                                        <p:tgtEl>
                                          <p:spTgt spid="142"/>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2" name="beep.wav"/>
                                        </p:tgtEl>
                                      </p:cMediaNode>
                                    </p:audio>
                                  </p:subTnLst>
                                </p:cTn>
                              </p:par>
                            </p:childTnLst>
                          </p:cTn>
                        </p:par>
                        <p:par>
                          <p:cTn id="153" fill="hold" nodeType="afterGroup">
                            <p:stCondLst>
                              <p:cond delay="36000"/>
                            </p:stCondLst>
                            <p:childTnLst>
                              <p:par>
                                <p:cTn id="154" presetID="1" presetClass="entr" presetSubtype="0" fill="hold" grpId="0" nodeType="afterEffect">
                                  <p:stCondLst>
                                    <p:cond delay="1000"/>
                                  </p:stCondLst>
                                  <p:childTnLst>
                                    <p:set>
                                      <p:cBhvr>
                                        <p:cTn id="155" dur="1" fill="hold">
                                          <p:stCondLst>
                                            <p:cond delay="0"/>
                                          </p:stCondLst>
                                        </p:cTn>
                                        <p:tgtEl>
                                          <p:spTgt spid="143"/>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2" name="beep.wav"/>
                                        </p:tgtEl>
                                      </p:cMediaNode>
                                    </p:audio>
                                  </p:subTnLst>
                                </p:cTn>
                              </p:par>
                            </p:childTnLst>
                          </p:cTn>
                        </p:par>
                        <p:par>
                          <p:cTn id="156" fill="hold" nodeType="afterGroup">
                            <p:stCondLst>
                              <p:cond delay="37000"/>
                            </p:stCondLst>
                            <p:childTnLst>
                              <p:par>
                                <p:cTn id="157" presetID="1" presetClass="entr" presetSubtype="0" fill="hold" grpId="0" nodeType="afterEffect">
                                  <p:stCondLst>
                                    <p:cond delay="1000"/>
                                  </p:stCondLst>
                                  <p:childTnLst>
                                    <p:set>
                                      <p:cBhvr>
                                        <p:cTn id="158" dur="1" fill="hold">
                                          <p:stCondLst>
                                            <p:cond delay="0"/>
                                          </p:stCondLst>
                                        </p:cTn>
                                        <p:tgtEl>
                                          <p:spTgt spid="144"/>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2" name="beep.wav"/>
                                        </p:tgtEl>
                                      </p:cMediaNode>
                                    </p:audio>
                                  </p:subTnLst>
                                </p:cTn>
                              </p:par>
                            </p:childTnLst>
                          </p:cTn>
                        </p:par>
                        <p:par>
                          <p:cTn id="159" fill="hold" nodeType="afterGroup">
                            <p:stCondLst>
                              <p:cond delay="38000"/>
                            </p:stCondLst>
                            <p:childTnLst>
                              <p:par>
                                <p:cTn id="160" presetID="1" presetClass="entr" presetSubtype="0" fill="hold" grpId="0" nodeType="afterEffect">
                                  <p:stCondLst>
                                    <p:cond delay="1000"/>
                                  </p:stCondLst>
                                  <p:childTnLst>
                                    <p:set>
                                      <p:cBhvr>
                                        <p:cTn id="161" dur="1" fill="hold">
                                          <p:stCondLst>
                                            <p:cond delay="0"/>
                                          </p:stCondLst>
                                        </p:cTn>
                                        <p:tgtEl>
                                          <p:spTgt spid="145"/>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2" name="beep.wav"/>
                                        </p:tgtEl>
                                      </p:cMediaNode>
                                    </p:audio>
                                  </p:subTnLst>
                                </p:cTn>
                              </p:par>
                            </p:childTnLst>
                          </p:cTn>
                        </p:par>
                        <p:par>
                          <p:cTn id="162" fill="hold" nodeType="afterGroup">
                            <p:stCondLst>
                              <p:cond delay="39000"/>
                            </p:stCondLst>
                            <p:childTnLst>
                              <p:par>
                                <p:cTn id="163" presetID="1" presetClass="entr" presetSubtype="0" fill="hold" grpId="0" nodeType="afterEffect">
                                  <p:stCondLst>
                                    <p:cond delay="1000"/>
                                  </p:stCondLst>
                                  <p:childTnLst>
                                    <p:set>
                                      <p:cBhvr>
                                        <p:cTn id="164" dur="1" fill="hold">
                                          <p:stCondLst>
                                            <p:cond delay="0"/>
                                          </p:stCondLst>
                                        </p:cTn>
                                        <p:tgtEl>
                                          <p:spTgt spid="146"/>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2" name="beep.wav"/>
                                        </p:tgtEl>
                                      </p:cMediaNode>
                                    </p:audio>
                                  </p:subTnLst>
                                </p:cTn>
                              </p:par>
                            </p:childTnLst>
                          </p:cTn>
                        </p:par>
                        <p:par>
                          <p:cTn id="165" fill="hold" nodeType="afterGroup">
                            <p:stCondLst>
                              <p:cond delay="40000"/>
                            </p:stCondLst>
                            <p:childTnLst>
                              <p:par>
                                <p:cTn id="166" presetID="1" presetClass="entr" presetSubtype="0" fill="hold" grpId="0" nodeType="afterEffect">
                                  <p:stCondLst>
                                    <p:cond delay="1000"/>
                                  </p:stCondLst>
                                  <p:childTnLst>
                                    <p:set>
                                      <p:cBhvr>
                                        <p:cTn id="167" dur="1" fill="hold">
                                          <p:stCondLst>
                                            <p:cond delay="0"/>
                                          </p:stCondLst>
                                        </p:cTn>
                                        <p:tgtEl>
                                          <p:spTgt spid="147"/>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2" name="beep.wav"/>
                                        </p:tgtEl>
                                      </p:cMediaNode>
                                    </p:audio>
                                  </p:subTnLst>
                                </p:cTn>
                              </p:par>
                            </p:childTnLst>
                          </p:cTn>
                        </p:par>
                        <p:par>
                          <p:cTn id="168" fill="hold" nodeType="afterGroup">
                            <p:stCondLst>
                              <p:cond delay="41000"/>
                            </p:stCondLst>
                            <p:childTnLst>
                              <p:par>
                                <p:cTn id="169" presetID="1" presetClass="entr" presetSubtype="0" fill="hold" grpId="0" nodeType="afterEffect">
                                  <p:stCondLst>
                                    <p:cond delay="1000"/>
                                  </p:stCondLst>
                                  <p:childTnLst>
                                    <p:set>
                                      <p:cBhvr>
                                        <p:cTn id="170" dur="1" fill="hold">
                                          <p:stCondLst>
                                            <p:cond delay="0"/>
                                          </p:stCondLst>
                                        </p:cTn>
                                        <p:tgtEl>
                                          <p:spTgt spid="148"/>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2" name="beep.wav"/>
                                        </p:tgtEl>
                                      </p:cMediaNode>
                                    </p:audio>
                                  </p:subTnLst>
                                </p:cTn>
                              </p:par>
                            </p:childTnLst>
                          </p:cTn>
                        </p:par>
                        <p:par>
                          <p:cTn id="171" fill="hold" nodeType="afterGroup">
                            <p:stCondLst>
                              <p:cond delay="42000"/>
                            </p:stCondLst>
                            <p:childTnLst>
                              <p:par>
                                <p:cTn id="172" presetID="1" presetClass="entr" presetSubtype="0" fill="hold" grpId="0" nodeType="afterEffect">
                                  <p:stCondLst>
                                    <p:cond delay="1000"/>
                                  </p:stCondLst>
                                  <p:childTnLst>
                                    <p:set>
                                      <p:cBhvr>
                                        <p:cTn id="173" dur="1" fill="hold">
                                          <p:stCondLst>
                                            <p:cond delay="0"/>
                                          </p:stCondLst>
                                        </p:cTn>
                                        <p:tgtEl>
                                          <p:spTgt spid="149"/>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2" name="beep.wav"/>
                                        </p:tgtEl>
                                      </p:cMediaNode>
                                    </p:audio>
                                  </p:subTnLst>
                                </p:cTn>
                              </p:par>
                            </p:childTnLst>
                          </p:cTn>
                        </p:par>
                        <p:par>
                          <p:cTn id="174" fill="hold" nodeType="afterGroup">
                            <p:stCondLst>
                              <p:cond delay="43000"/>
                            </p:stCondLst>
                            <p:childTnLst>
                              <p:par>
                                <p:cTn id="175" presetID="1" presetClass="entr" presetSubtype="0" fill="hold" grpId="0" nodeType="afterEffect">
                                  <p:stCondLst>
                                    <p:cond delay="1000"/>
                                  </p:stCondLst>
                                  <p:childTnLst>
                                    <p:set>
                                      <p:cBhvr>
                                        <p:cTn id="176" dur="1" fill="hold">
                                          <p:stCondLst>
                                            <p:cond delay="0"/>
                                          </p:stCondLst>
                                        </p:cTn>
                                        <p:tgtEl>
                                          <p:spTgt spid="150"/>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2" name="beep.wav"/>
                                        </p:tgtEl>
                                      </p:cMediaNode>
                                    </p:audio>
                                  </p:subTnLst>
                                </p:cTn>
                              </p:par>
                            </p:childTnLst>
                          </p:cTn>
                        </p:par>
                        <p:par>
                          <p:cTn id="177" fill="hold" nodeType="afterGroup">
                            <p:stCondLst>
                              <p:cond delay="44000"/>
                            </p:stCondLst>
                            <p:childTnLst>
                              <p:par>
                                <p:cTn id="178" presetID="1" presetClass="entr" presetSubtype="0" fill="hold" grpId="0" nodeType="afterEffect">
                                  <p:stCondLst>
                                    <p:cond delay="1000"/>
                                  </p:stCondLst>
                                  <p:childTnLst>
                                    <p:set>
                                      <p:cBhvr>
                                        <p:cTn id="179" dur="1" fill="hold">
                                          <p:stCondLst>
                                            <p:cond delay="0"/>
                                          </p:stCondLst>
                                        </p:cTn>
                                        <p:tgtEl>
                                          <p:spTgt spid="151"/>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2" name="beep.wav"/>
                                        </p:tgtEl>
                                      </p:cMediaNode>
                                    </p:audio>
                                  </p:subTnLst>
                                </p:cTn>
                              </p:par>
                            </p:childTnLst>
                          </p:cTn>
                        </p:par>
                        <p:par>
                          <p:cTn id="180" fill="hold" nodeType="afterGroup">
                            <p:stCondLst>
                              <p:cond delay="45000"/>
                            </p:stCondLst>
                            <p:childTnLst>
                              <p:par>
                                <p:cTn id="181" presetID="1" presetClass="entr" presetSubtype="0" fill="hold" grpId="0" nodeType="afterEffect">
                                  <p:stCondLst>
                                    <p:cond delay="1000"/>
                                  </p:stCondLst>
                                  <p:childTnLst>
                                    <p:set>
                                      <p:cBhvr>
                                        <p:cTn id="182" dur="1" fill="hold">
                                          <p:stCondLst>
                                            <p:cond delay="0"/>
                                          </p:stCondLst>
                                        </p:cTn>
                                        <p:tgtEl>
                                          <p:spTgt spid="152"/>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2" name="beep.wav"/>
                                        </p:tgtEl>
                                      </p:cMediaNode>
                                    </p:audio>
                                  </p:subTnLst>
                                </p:cTn>
                              </p:par>
                            </p:childTnLst>
                          </p:cTn>
                        </p:par>
                        <p:par>
                          <p:cTn id="183" fill="hold" nodeType="afterGroup">
                            <p:stCondLst>
                              <p:cond delay="46000"/>
                            </p:stCondLst>
                            <p:childTnLst>
                              <p:par>
                                <p:cTn id="184" presetID="1" presetClass="entr" presetSubtype="0" fill="hold" grpId="0" nodeType="afterEffect">
                                  <p:stCondLst>
                                    <p:cond delay="1000"/>
                                  </p:stCondLst>
                                  <p:childTnLst>
                                    <p:set>
                                      <p:cBhvr>
                                        <p:cTn id="185" dur="1" fill="hold">
                                          <p:stCondLst>
                                            <p:cond delay="0"/>
                                          </p:stCondLst>
                                        </p:cTn>
                                        <p:tgtEl>
                                          <p:spTgt spid="153"/>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2" name="beep.wav"/>
                                        </p:tgtEl>
                                      </p:cMediaNode>
                                    </p:audio>
                                  </p:subTnLst>
                                </p:cTn>
                              </p:par>
                            </p:childTnLst>
                          </p:cTn>
                        </p:par>
                        <p:par>
                          <p:cTn id="186" fill="hold" nodeType="afterGroup">
                            <p:stCondLst>
                              <p:cond delay="47000"/>
                            </p:stCondLst>
                            <p:childTnLst>
                              <p:par>
                                <p:cTn id="187" presetID="1" presetClass="entr" presetSubtype="0" fill="hold" grpId="0" nodeType="afterEffect">
                                  <p:stCondLst>
                                    <p:cond delay="1000"/>
                                  </p:stCondLst>
                                  <p:childTnLst>
                                    <p:set>
                                      <p:cBhvr>
                                        <p:cTn id="188" dur="1" fill="hold">
                                          <p:stCondLst>
                                            <p:cond delay="0"/>
                                          </p:stCondLst>
                                        </p:cTn>
                                        <p:tgtEl>
                                          <p:spTgt spid="154"/>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2" name="beep.wav"/>
                                        </p:tgtEl>
                                      </p:cMediaNode>
                                    </p:audio>
                                  </p:subTnLst>
                                </p:cTn>
                              </p:par>
                            </p:childTnLst>
                          </p:cTn>
                        </p:par>
                        <p:par>
                          <p:cTn id="189" fill="hold" nodeType="afterGroup">
                            <p:stCondLst>
                              <p:cond delay="48000"/>
                            </p:stCondLst>
                            <p:childTnLst>
                              <p:par>
                                <p:cTn id="190" presetID="1" presetClass="entr" presetSubtype="0" fill="hold" grpId="0" nodeType="afterEffect">
                                  <p:stCondLst>
                                    <p:cond delay="1000"/>
                                  </p:stCondLst>
                                  <p:childTnLst>
                                    <p:set>
                                      <p:cBhvr>
                                        <p:cTn id="191" dur="1" fill="hold">
                                          <p:stCondLst>
                                            <p:cond delay="0"/>
                                          </p:stCondLst>
                                        </p:cTn>
                                        <p:tgtEl>
                                          <p:spTgt spid="155"/>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2" name="beep.wav"/>
                                        </p:tgtEl>
                                      </p:cMediaNode>
                                    </p:audio>
                                  </p:subTnLst>
                                </p:cTn>
                              </p:par>
                            </p:childTnLst>
                          </p:cTn>
                        </p:par>
                        <p:par>
                          <p:cTn id="192" fill="hold" nodeType="afterGroup">
                            <p:stCondLst>
                              <p:cond delay="49000"/>
                            </p:stCondLst>
                            <p:childTnLst>
                              <p:par>
                                <p:cTn id="193" presetID="1" presetClass="entr" presetSubtype="0" fill="hold" grpId="0" nodeType="afterEffect">
                                  <p:stCondLst>
                                    <p:cond delay="1000"/>
                                  </p:stCondLst>
                                  <p:childTnLst>
                                    <p:set>
                                      <p:cBhvr>
                                        <p:cTn id="194" dur="1" fill="hold">
                                          <p:stCondLst>
                                            <p:cond delay="0"/>
                                          </p:stCondLst>
                                        </p:cTn>
                                        <p:tgtEl>
                                          <p:spTgt spid="156"/>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2" name="beep.wav"/>
                                        </p:tgtEl>
                                      </p:cMediaNode>
                                    </p:audio>
                                  </p:subTnLst>
                                </p:cTn>
                              </p:par>
                            </p:childTnLst>
                          </p:cTn>
                        </p:par>
                        <p:par>
                          <p:cTn id="195" fill="hold" nodeType="afterGroup">
                            <p:stCondLst>
                              <p:cond delay="50000"/>
                            </p:stCondLst>
                            <p:childTnLst>
                              <p:par>
                                <p:cTn id="196" presetID="1" presetClass="entr" presetSubtype="0" fill="hold" grpId="0" nodeType="afterEffect">
                                  <p:stCondLst>
                                    <p:cond delay="1000"/>
                                  </p:stCondLst>
                                  <p:childTnLst>
                                    <p:set>
                                      <p:cBhvr>
                                        <p:cTn id="197" dur="1" fill="hold">
                                          <p:stCondLst>
                                            <p:cond delay="0"/>
                                          </p:stCondLst>
                                        </p:cTn>
                                        <p:tgtEl>
                                          <p:spTgt spid="157"/>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2" name="beep.wav"/>
                                        </p:tgtEl>
                                      </p:cMediaNode>
                                    </p:audio>
                                  </p:subTnLst>
                                </p:cTn>
                              </p:par>
                            </p:childTnLst>
                          </p:cTn>
                        </p:par>
                        <p:par>
                          <p:cTn id="198" fill="hold" nodeType="afterGroup">
                            <p:stCondLst>
                              <p:cond delay="51000"/>
                            </p:stCondLst>
                            <p:childTnLst>
                              <p:par>
                                <p:cTn id="199" presetID="1" presetClass="entr" presetSubtype="0" fill="hold" grpId="0" nodeType="afterEffect">
                                  <p:stCondLst>
                                    <p:cond delay="1000"/>
                                  </p:stCondLst>
                                  <p:childTnLst>
                                    <p:set>
                                      <p:cBhvr>
                                        <p:cTn id="200" dur="1" fill="hold">
                                          <p:stCondLst>
                                            <p:cond delay="0"/>
                                          </p:stCondLst>
                                        </p:cTn>
                                        <p:tgtEl>
                                          <p:spTgt spid="158"/>
                                        </p:tgtEl>
                                        <p:attrNameLst>
                                          <p:attrName>style.visibility</p:attrName>
                                        </p:attrNameLst>
                                      </p:cBhvr>
                                      <p:to>
                                        <p:strVal val="visible"/>
                                      </p:to>
                                    </p:set>
                                  </p:childTnLst>
                                  <p:subTnLst>
                                    <p:audio>
                                      <p:cMediaNode>
                                        <p:cTn display="0" masterRel="sameClick">
                                          <p:stCondLst>
                                            <p:cond evt="begin" delay="0">
                                              <p:tn val="199"/>
                                            </p:cond>
                                          </p:stCondLst>
                                          <p:endCondLst>
                                            <p:cond evt="onStopAudio" delay="0">
                                              <p:tgtEl>
                                                <p:sldTgt/>
                                              </p:tgtEl>
                                            </p:cond>
                                          </p:endCondLst>
                                        </p:cTn>
                                        <p:tgtEl>
                                          <p:sndTgt r:embed="rId2" name="beep.wav"/>
                                        </p:tgtEl>
                                      </p:cMediaNode>
                                    </p:audio>
                                  </p:subTnLst>
                                </p:cTn>
                              </p:par>
                            </p:childTnLst>
                          </p:cTn>
                        </p:par>
                        <p:par>
                          <p:cTn id="201" fill="hold" nodeType="afterGroup">
                            <p:stCondLst>
                              <p:cond delay="52000"/>
                            </p:stCondLst>
                            <p:childTnLst>
                              <p:par>
                                <p:cTn id="202" presetID="1" presetClass="entr" presetSubtype="0" fill="hold" grpId="0" nodeType="afterEffect">
                                  <p:stCondLst>
                                    <p:cond delay="1000"/>
                                  </p:stCondLst>
                                  <p:childTnLst>
                                    <p:set>
                                      <p:cBhvr>
                                        <p:cTn id="203" dur="1" fill="hold">
                                          <p:stCondLst>
                                            <p:cond delay="0"/>
                                          </p:stCondLst>
                                        </p:cTn>
                                        <p:tgtEl>
                                          <p:spTgt spid="159"/>
                                        </p:tgtEl>
                                        <p:attrNameLst>
                                          <p:attrName>style.visibility</p:attrName>
                                        </p:attrNameLst>
                                      </p:cBhvr>
                                      <p:to>
                                        <p:strVal val="visible"/>
                                      </p:to>
                                    </p:set>
                                  </p:childTnLst>
                                  <p:subTnLst>
                                    <p:audio>
                                      <p:cMediaNode>
                                        <p:cTn display="0" masterRel="sameClick">
                                          <p:stCondLst>
                                            <p:cond evt="begin" delay="0">
                                              <p:tn val="202"/>
                                            </p:cond>
                                          </p:stCondLst>
                                          <p:endCondLst>
                                            <p:cond evt="onStopAudio" delay="0">
                                              <p:tgtEl>
                                                <p:sldTgt/>
                                              </p:tgtEl>
                                            </p:cond>
                                          </p:endCondLst>
                                        </p:cTn>
                                        <p:tgtEl>
                                          <p:sndTgt r:embed="rId2" name="beep.wav"/>
                                        </p:tgtEl>
                                      </p:cMediaNode>
                                    </p:audio>
                                  </p:subTnLst>
                                </p:cTn>
                              </p:par>
                            </p:childTnLst>
                          </p:cTn>
                        </p:par>
                        <p:par>
                          <p:cTn id="204" fill="hold" nodeType="afterGroup">
                            <p:stCondLst>
                              <p:cond delay="53000"/>
                            </p:stCondLst>
                            <p:childTnLst>
                              <p:par>
                                <p:cTn id="205" presetID="1" presetClass="entr" presetSubtype="0" fill="hold" grpId="0" nodeType="afterEffect">
                                  <p:stCondLst>
                                    <p:cond delay="1000"/>
                                  </p:stCondLst>
                                  <p:childTnLst>
                                    <p:set>
                                      <p:cBhvr>
                                        <p:cTn id="206" dur="1" fill="hold">
                                          <p:stCondLst>
                                            <p:cond delay="0"/>
                                          </p:stCondLst>
                                        </p:cTn>
                                        <p:tgtEl>
                                          <p:spTgt spid="160"/>
                                        </p:tgtEl>
                                        <p:attrNameLst>
                                          <p:attrName>style.visibility</p:attrName>
                                        </p:attrNameLst>
                                      </p:cBhvr>
                                      <p:to>
                                        <p:strVal val="visible"/>
                                      </p:to>
                                    </p:set>
                                  </p:childTnLst>
                                  <p:subTnLst>
                                    <p:audio>
                                      <p:cMediaNode>
                                        <p:cTn display="0" masterRel="sameClick">
                                          <p:stCondLst>
                                            <p:cond evt="begin" delay="0">
                                              <p:tn val="205"/>
                                            </p:cond>
                                          </p:stCondLst>
                                          <p:endCondLst>
                                            <p:cond evt="onStopAudio" delay="0">
                                              <p:tgtEl>
                                                <p:sldTgt/>
                                              </p:tgtEl>
                                            </p:cond>
                                          </p:endCondLst>
                                        </p:cTn>
                                        <p:tgtEl>
                                          <p:sndTgt r:embed="rId2" name="beep.wav"/>
                                        </p:tgtEl>
                                      </p:cMediaNode>
                                    </p:audio>
                                  </p:subTnLst>
                                </p:cTn>
                              </p:par>
                            </p:childTnLst>
                          </p:cTn>
                        </p:par>
                        <p:par>
                          <p:cTn id="207" fill="hold" nodeType="afterGroup">
                            <p:stCondLst>
                              <p:cond delay="54000"/>
                            </p:stCondLst>
                            <p:childTnLst>
                              <p:par>
                                <p:cTn id="208" presetID="1" presetClass="entr" presetSubtype="0" fill="hold" grpId="0" nodeType="afterEffect">
                                  <p:stCondLst>
                                    <p:cond delay="1000"/>
                                  </p:stCondLst>
                                  <p:childTnLst>
                                    <p:set>
                                      <p:cBhvr>
                                        <p:cTn id="209" dur="1" fill="hold">
                                          <p:stCondLst>
                                            <p:cond delay="0"/>
                                          </p:stCondLst>
                                        </p:cTn>
                                        <p:tgtEl>
                                          <p:spTgt spid="161"/>
                                        </p:tgtEl>
                                        <p:attrNameLst>
                                          <p:attrName>style.visibility</p:attrName>
                                        </p:attrNameLst>
                                      </p:cBhvr>
                                      <p:to>
                                        <p:strVal val="visible"/>
                                      </p:to>
                                    </p:set>
                                  </p:childTnLst>
                                  <p:subTnLst>
                                    <p:audio>
                                      <p:cMediaNode>
                                        <p:cTn display="0" masterRel="sameClick">
                                          <p:stCondLst>
                                            <p:cond evt="begin" delay="0">
                                              <p:tn val="208"/>
                                            </p:cond>
                                          </p:stCondLst>
                                          <p:endCondLst>
                                            <p:cond evt="onStopAudio" delay="0">
                                              <p:tgtEl>
                                                <p:sldTgt/>
                                              </p:tgtEl>
                                            </p:cond>
                                          </p:endCondLst>
                                        </p:cTn>
                                        <p:tgtEl>
                                          <p:sndTgt r:embed="rId2" name="beep.wav"/>
                                        </p:tgtEl>
                                      </p:cMediaNode>
                                    </p:audio>
                                  </p:subTnLst>
                                </p:cTn>
                              </p:par>
                            </p:childTnLst>
                          </p:cTn>
                        </p:par>
                        <p:par>
                          <p:cTn id="210" fill="hold" nodeType="afterGroup">
                            <p:stCondLst>
                              <p:cond delay="55000"/>
                            </p:stCondLst>
                            <p:childTnLst>
                              <p:par>
                                <p:cTn id="211" presetID="1" presetClass="entr" presetSubtype="0" fill="hold" grpId="0" nodeType="afterEffect">
                                  <p:stCondLst>
                                    <p:cond delay="1000"/>
                                  </p:stCondLst>
                                  <p:childTnLst>
                                    <p:set>
                                      <p:cBhvr>
                                        <p:cTn id="212" dur="1" fill="hold">
                                          <p:stCondLst>
                                            <p:cond delay="0"/>
                                          </p:stCondLst>
                                        </p:cTn>
                                        <p:tgtEl>
                                          <p:spTgt spid="162"/>
                                        </p:tgtEl>
                                        <p:attrNameLst>
                                          <p:attrName>style.visibility</p:attrName>
                                        </p:attrNameLst>
                                      </p:cBhvr>
                                      <p:to>
                                        <p:strVal val="visible"/>
                                      </p:to>
                                    </p:set>
                                  </p:childTnLst>
                                  <p:subTnLst>
                                    <p:audio>
                                      <p:cMediaNode>
                                        <p:cTn display="0" masterRel="sameClick">
                                          <p:stCondLst>
                                            <p:cond evt="begin" delay="0">
                                              <p:tn val="211"/>
                                            </p:cond>
                                          </p:stCondLst>
                                          <p:endCondLst>
                                            <p:cond evt="onStopAudio" delay="0">
                                              <p:tgtEl>
                                                <p:sldTgt/>
                                              </p:tgtEl>
                                            </p:cond>
                                          </p:endCondLst>
                                        </p:cTn>
                                        <p:tgtEl>
                                          <p:sndTgt r:embed="rId2" name="beep.wav"/>
                                        </p:tgtEl>
                                      </p:cMediaNode>
                                    </p:audio>
                                  </p:subTnLst>
                                </p:cTn>
                              </p:par>
                            </p:childTnLst>
                          </p:cTn>
                        </p:par>
                        <p:par>
                          <p:cTn id="213" fill="hold" nodeType="afterGroup">
                            <p:stCondLst>
                              <p:cond delay="56000"/>
                            </p:stCondLst>
                            <p:childTnLst>
                              <p:par>
                                <p:cTn id="214" presetID="1" presetClass="entr" presetSubtype="0" fill="hold" grpId="0" nodeType="afterEffect">
                                  <p:stCondLst>
                                    <p:cond delay="1000"/>
                                  </p:stCondLst>
                                  <p:childTnLst>
                                    <p:set>
                                      <p:cBhvr>
                                        <p:cTn id="215" dur="1" fill="hold">
                                          <p:stCondLst>
                                            <p:cond delay="0"/>
                                          </p:stCondLst>
                                        </p:cTn>
                                        <p:tgtEl>
                                          <p:spTgt spid="163"/>
                                        </p:tgtEl>
                                        <p:attrNameLst>
                                          <p:attrName>style.visibility</p:attrName>
                                        </p:attrNameLst>
                                      </p:cBhvr>
                                      <p:to>
                                        <p:strVal val="visible"/>
                                      </p:to>
                                    </p:set>
                                  </p:childTnLst>
                                  <p:subTnLst>
                                    <p:audio>
                                      <p:cMediaNode>
                                        <p:cTn display="0" masterRel="sameClick">
                                          <p:stCondLst>
                                            <p:cond evt="begin" delay="0">
                                              <p:tn val="214"/>
                                            </p:cond>
                                          </p:stCondLst>
                                          <p:endCondLst>
                                            <p:cond evt="onStopAudio" delay="0">
                                              <p:tgtEl>
                                                <p:sldTgt/>
                                              </p:tgtEl>
                                            </p:cond>
                                          </p:endCondLst>
                                        </p:cTn>
                                        <p:tgtEl>
                                          <p:sndTgt r:embed="rId2" name="beep.wav"/>
                                        </p:tgtEl>
                                      </p:cMediaNode>
                                    </p:audio>
                                  </p:subTnLst>
                                </p:cTn>
                              </p:par>
                            </p:childTnLst>
                          </p:cTn>
                        </p:par>
                        <p:par>
                          <p:cTn id="216" fill="hold" nodeType="afterGroup">
                            <p:stCondLst>
                              <p:cond delay="57000"/>
                            </p:stCondLst>
                            <p:childTnLst>
                              <p:par>
                                <p:cTn id="217" presetID="1" presetClass="entr" presetSubtype="0" fill="hold" grpId="0" nodeType="afterEffect">
                                  <p:stCondLst>
                                    <p:cond delay="1000"/>
                                  </p:stCondLst>
                                  <p:childTnLst>
                                    <p:set>
                                      <p:cBhvr>
                                        <p:cTn id="218" dur="1" fill="hold">
                                          <p:stCondLst>
                                            <p:cond delay="0"/>
                                          </p:stCondLst>
                                        </p:cTn>
                                        <p:tgtEl>
                                          <p:spTgt spid="164"/>
                                        </p:tgtEl>
                                        <p:attrNameLst>
                                          <p:attrName>style.visibility</p:attrName>
                                        </p:attrNameLst>
                                      </p:cBhvr>
                                      <p:to>
                                        <p:strVal val="visible"/>
                                      </p:to>
                                    </p:set>
                                  </p:childTnLst>
                                  <p:subTnLst>
                                    <p:audio>
                                      <p:cMediaNode>
                                        <p:cTn display="0" masterRel="sameClick">
                                          <p:stCondLst>
                                            <p:cond evt="begin" delay="0">
                                              <p:tn val="217"/>
                                            </p:cond>
                                          </p:stCondLst>
                                          <p:endCondLst>
                                            <p:cond evt="onStopAudio" delay="0">
                                              <p:tgtEl>
                                                <p:sldTgt/>
                                              </p:tgtEl>
                                            </p:cond>
                                          </p:endCondLst>
                                        </p:cTn>
                                        <p:tgtEl>
                                          <p:sndTgt r:embed="rId2" name="beep.wav"/>
                                        </p:tgtEl>
                                      </p:cMediaNode>
                                    </p:audio>
                                  </p:subTnLst>
                                </p:cTn>
                              </p:par>
                            </p:childTnLst>
                          </p:cTn>
                        </p:par>
                        <p:par>
                          <p:cTn id="219" fill="hold" nodeType="afterGroup">
                            <p:stCondLst>
                              <p:cond delay="58000"/>
                            </p:stCondLst>
                            <p:childTnLst>
                              <p:par>
                                <p:cTn id="220" presetID="1" presetClass="entr" presetSubtype="0" fill="hold" grpId="0" nodeType="afterEffect">
                                  <p:stCondLst>
                                    <p:cond delay="1000"/>
                                  </p:stCondLst>
                                  <p:childTnLst>
                                    <p:set>
                                      <p:cBhvr>
                                        <p:cTn id="221" dur="1" fill="hold">
                                          <p:stCondLst>
                                            <p:cond delay="0"/>
                                          </p:stCondLst>
                                        </p:cTn>
                                        <p:tgtEl>
                                          <p:spTgt spid="165"/>
                                        </p:tgtEl>
                                        <p:attrNameLst>
                                          <p:attrName>style.visibility</p:attrName>
                                        </p:attrNameLst>
                                      </p:cBhvr>
                                      <p:to>
                                        <p:strVal val="visible"/>
                                      </p:to>
                                    </p:set>
                                  </p:childTnLst>
                                  <p:subTnLst>
                                    <p:audio>
                                      <p:cMediaNode>
                                        <p:cTn display="0" masterRel="sameClick">
                                          <p:stCondLst>
                                            <p:cond evt="begin" delay="0">
                                              <p:tn val="220"/>
                                            </p:cond>
                                          </p:stCondLst>
                                          <p:endCondLst>
                                            <p:cond evt="onStopAudio" delay="0">
                                              <p:tgtEl>
                                                <p:sldTgt/>
                                              </p:tgtEl>
                                            </p:cond>
                                          </p:endCondLst>
                                        </p:cTn>
                                        <p:tgtEl>
                                          <p:sndTgt r:embed="rId2" name="beep.wav"/>
                                        </p:tgtEl>
                                      </p:cMediaNode>
                                    </p:audio>
                                  </p:subTnLst>
                                </p:cTn>
                              </p:par>
                            </p:childTnLst>
                          </p:cTn>
                        </p:par>
                        <p:par>
                          <p:cTn id="222" fill="hold" nodeType="afterGroup">
                            <p:stCondLst>
                              <p:cond delay="59000"/>
                            </p:stCondLst>
                            <p:childTnLst>
                              <p:par>
                                <p:cTn id="223" presetID="1" presetClass="entr" presetSubtype="0" fill="hold" grpId="0" nodeType="afterEffect">
                                  <p:stCondLst>
                                    <p:cond delay="1000"/>
                                  </p:stCondLst>
                                  <p:childTnLst>
                                    <p:set>
                                      <p:cBhvr>
                                        <p:cTn id="224" dur="1" fill="hold">
                                          <p:stCondLst>
                                            <p:cond delay="0"/>
                                          </p:stCondLst>
                                        </p:cTn>
                                        <p:tgtEl>
                                          <p:spTgt spid="166"/>
                                        </p:tgtEl>
                                        <p:attrNameLst>
                                          <p:attrName>style.visibility</p:attrName>
                                        </p:attrNameLst>
                                      </p:cBhvr>
                                      <p:to>
                                        <p:strVal val="visible"/>
                                      </p:to>
                                    </p:set>
                                  </p:childTnLst>
                                  <p:subTnLst>
                                    <p:audio>
                                      <p:cMediaNode>
                                        <p:cTn display="0" masterRel="sameClick">
                                          <p:stCondLst>
                                            <p:cond evt="begin" delay="0">
                                              <p:tn val="223"/>
                                            </p:cond>
                                          </p:stCondLst>
                                          <p:endCondLst>
                                            <p:cond evt="onStopAudio" delay="0">
                                              <p:tgtEl>
                                                <p:sldTgt/>
                                              </p:tgtEl>
                                            </p:cond>
                                          </p:endCondLst>
                                        </p:cTn>
                                        <p:tgtEl>
                                          <p:sndTgt r:embed="rId2" name="beep.wav"/>
                                        </p:tgtEl>
                                      </p:cMediaNode>
                                    </p:audio>
                                  </p:subTnLst>
                                </p:cTn>
                              </p:par>
                            </p:childTnLst>
                          </p:cTn>
                        </p:par>
                        <p:par>
                          <p:cTn id="225" fill="hold" nodeType="afterGroup">
                            <p:stCondLst>
                              <p:cond delay="60000"/>
                            </p:stCondLst>
                            <p:childTnLst>
                              <p:par>
                                <p:cTn id="226" presetID="1" presetClass="entr" presetSubtype="0" fill="hold" grpId="0" nodeType="afterEffect">
                                  <p:stCondLst>
                                    <p:cond delay="1000"/>
                                  </p:stCondLst>
                                  <p:childTnLst>
                                    <p:set>
                                      <p:cBhvr>
                                        <p:cTn id="227" dur="1" fill="hold">
                                          <p:stCondLst>
                                            <p:cond delay="0"/>
                                          </p:stCondLst>
                                        </p:cTn>
                                        <p:tgtEl>
                                          <p:spTgt spid="167"/>
                                        </p:tgtEl>
                                        <p:attrNameLst>
                                          <p:attrName>style.visibility</p:attrName>
                                        </p:attrNameLst>
                                      </p:cBhvr>
                                      <p:to>
                                        <p:strVal val="visible"/>
                                      </p:to>
                                    </p:set>
                                  </p:childTnLst>
                                  <p:subTnLst>
                                    <p:audio>
                                      <p:cMediaNode>
                                        <p:cTn display="0" masterRel="sameClick">
                                          <p:stCondLst>
                                            <p:cond evt="begin" delay="0">
                                              <p:tn val="226"/>
                                            </p:cond>
                                          </p:stCondLst>
                                          <p:endCondLst>
                                            <p:cond evt="onStopAudio" delay="0">
                                              <p:tgtEl>
                                                <p:sldTgt/>
                                              </p:tgtEl>
                                            </p:cond>
                                          </p:endCondLst>
                                        </p:cTn>
                                        <p:tgtEl>
                                          <p:sndTgt r:embed="rId3" name="GUN.wav"/>
                                        </p:tgtEl>
                                      </p:cMediaNode>
                                    </p:audio>
                                  </p:subTnLst>
                                </p:cTn>
                              </p:par>
                            </p:childTnLst>
                          </p:cTn>
                        </p:par>
                      </p:childTnLst>
                    </p:cTn>
                  </p:par>
                </p:childTnLst>
              </p:cTn>
              <p:nextCondLst>
                <p:cond evt="onClick" delay="0">
                  <p:tgtEl>
                    <p:spTgt spid="106"/>
                  </p:tgtEl>
                </p:cond>
              </p:nextCondLst>
            </p:seq>
          </p:childTnLst>
        </p:cTn>
      </p:par>
    </p:tnLst>
    <p:bldLst>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p:bldP spid="173" grpId="0"/>
      <p:bldP spid="174" grpId="0" animBg="1"/>
      <p:bldP spid="175" grpId="0"/>
      <p:bldP spid="17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079625" y="1295400"/>
            <a:ext cx="8534400" cy="762000"/>
          </a:xfrm>
        </p:spPr>
        <p:txBody>
          <a:bodyPr/>
          <a:lstStyle/>
          <a:p>
            <a:pPr eaLnBrk="1" fontAlgn="auto" hangingPunct="1">
              <a:spcAft>
                <a:spcPts val="0"/>
              </a:spcAft>
              <a:defRPr/>
            </a:pPr>
            <a:r>
              <a:rPr lang="en-US">
                <a:solidFill>
                  <a:srgbClr val="FF0000"/>
                </a:solidFill>
                <a:latin typeface="Times New Roman" panose="02020603050405020304" pitchFamily="18" charset="0"/>
                <a:cs typeface="Times New Roman" panose="02020603050405020304" pitchFamily="18" charset="0"/>
              </a:rPr>
              <a:t>“NGÔI SAO MAY MẮN”</a:t>
            </a:r>
          </a:p>
        </p:txBody>
      </p:sp>
      <p:sp>
        <p:nvSpPr>
          <p:cNvPr id="20483" name="Subtitle 2"/>
          <p:cNvSpPr>
            <a:spLocks noGrp="1"/>
          </p:cNvSpPr>
          <p:nvPr>
            <p:ph type="subTitle" idx="1"/>
          </p:nvPr>
        </p:nvSpPr>
        <p:spPr>
          <a:xfrm>
            <a:off x="344488" y="1979613"/>
            <a:ext cx="8458200" cy="4191000"/>
          </a:xfrm>
        </p:spPr>
        <p:txBody>
          <a:bodyPr rtlCol="0"/>
          <a:lstStyle/>
          <a:p>
            <a:pPr algn="just" eaLnBrk="1" fontAlgn="auto" hangingPunct="1">
              <a:spcAft>
                <a:spcPts val="0"/>
              </a:spcAft>
              <a:defRPr/>
            </a:pPr>
            <a:r>
              <a:rPr lang="en-US" sz="2800" u="sng" dirty="0" err="1">
                <a:solidFill>
                  <a:schemeClr val="accent5">
                    <a:lumMod val="50000"/>
                  </a:schemeClr>
                </a:solidFill>
                <a:latin typeface="Times New Roman" pitchFamily="18" charset="0"/>
                <a:cs typeface="Times New Roman" pitchFamily="18" charset="0"/>
              </a:rPr>
              <a:t>Luật</a:t>
            </a:r>
            <a:r>
              <a:rPr lang="en-US" sz="2800" u="sng" dirty="0">
                <a:solidFill>
                  <a:schemeClr val="accent5">
                    <a:lumMod val="50000"/>
                  </a:schemeClr>
                </a:solidFill>
                <a:latin typeface="Times New Roman" pitchFamily="18" charset="0"/>
                <a:cs typeface="Times New Roman" pitchFamily="18" charset="0"/>
              </a:rPr>
              <a:t> </a:t>
            </a:r>
            <a:r>
              <a:rPr lang="en-US" sz="2800" u="sng" err="1">
                <a:solidFill>
                  <a:schemeClr val="accent5">
                    <a:lumMod val="50000"/>
                  </a:schemeClr>
                </a:solidFill>
                <a:latin typeface="Times New Roman" pitchFamily="18" charset="0"/>
                <a:cs typeface="Times New Roman" pitchFamily="18" charset="0"/>
              </a:rPr>
              <a:t>chơi</a:t>
            </a:r>
            <a:r>
              <a:rPr lang="en-US" sz="2800">
                <a:solidFill>
                  <a:schemeClr val="accent5">
                    <a:lumMod val="50000"/>
                  </a:schemeClr>
                </a:solidFill>
                <a:latin typeface="Times New Roman" pitchFamily="18" charset="0"/>
                <a:cs typeface="Times New Roman" pitchFamily="18" charset="0"/>
              </a:rPr>
              <a:t>:</a:t>
            </a:r>
          </a:p>
          <a:p>
            <a:pPr algn="just" eaLnBrk="1" fontAlgn="auto" hangingPunct="1">
              <a:spcAft>
                <a:spcPts val="0"/>
              </a:spcAft>
              <a:defRPr/>
            </a:pPr>
            <a:r>
              <a:rPr lang="en-US" sz="2800">
                <a:solidFill>
                  <a:schemeClr val="accent5">
                    <a:lumMod val="50000"/>
                  </a:schemeClr>
                </a:solidFill>
                <a:latin typeface="Times New Roman" pitchFamily="18" charset="0"/>
                <a:cs typeface="Times New Roman" pitchFamily="18" charset="0"/>
              </a:rPr>
              <a:t>- Mỗi nhóm chọn ra 2 bạn chơi cho đội của mình và đồng thời chọn ngôi sao may mắn của nhóm mình.</a:t>
            </a:r>
          </a:p>
          <a:p>
            <a:pPr algn="just" eaLnBrk="1" fontAlgn="auto" hangingPunct="1">
              <a:spcAft>
                <a:spcPts val="0"/>
              </a:spcAft>
              <a:defRPr/>
            </a:pPr>
            <a:r>
              <a:rPr lang="en-US" sz="2800">
                <a:solidFill>
                  <a:schemeClr val="accent5">
                    <a:lumMod val="50000"/>
                  </a:schemeClr>
                </a:solidFill>
                <a:latin typeface="Times New Roman" pitchFamily="18" charset="0"/>
                <a:cs typeface="Times New Roman" pitchFamily="18" charset="0"/>
              </a:rPr>
              <a:t>- Bạn thứ nhất đọc câu hỏi trong ngôi sao.</a:t>
            </a:r>
          </a:p>
          <a:p>
            <a:pPr algn="just" eaLnBrk="1" fontAlgn="auto" hangingPunct="1">
              <a:spcAft>
                <a:spcPts val="0"/>
              </a:spcAft>
              <a:defRPr/>
            </a:pPr>
            <a:r>
              <a:rPr lang="en-US" sz="2800">
                <a:solidFill>
                  <a:schemeClr val="accent5">
                    <a:lumMod val="50000"/>
                  </a:schemeClr>
                </a:solidFill>
                <a:latin typeface="Times New Roman" pitchFamily="18" charset="0"/>
                <a:cs typeface="Times New Roman" pitchFamily="18" charset="0"/>
              </a:rPr>
              <a:t>- Bạn thứ 2 trả lời bằng cách gật đầu là đồng ý hoặc lắc đầu là không đồng ý.</a:t>
            </a:r>
          </a:p>
          <a:p>
            <a:pPr algn="just" eaLnBrk="1" fontAlgn="auto" hangingPunct="1">
              <a:spcAft>
                <a:spcPts val="0"/>
              </a:spcAft>
              <a:defRPr/>
            </a:pPr>
            <a:r>
              <a:rPr lang="en-US" sz="2800">
                <a:solidFill>
                  <a:schemeClr val="accent5">
                    <a:lumMod val="50000"/>
                  </a:schemeClr>
                </a:solidFill>
                <a:latin typeface="Times New Roman" pitchFamily="18" charset="0"/>
                <a:cs typeface="Times New Roman" pitchFamily="18" charset="0"/>
              </a:rPr>
              <a:t>- Nhóm nào trả lời đúng sẽ được số điểm có trong ngôi sao may mắn.</a:t>
            </a:r>
            <a:endParaRPr lang="en-US" sz="2800" dirty="0">
              <a:solidFill>
                <a:schemeClr val="accent5">
                  <a:lumMod val="50000"/>
                </a:schemeClr>
              </a:solidFill>
              <a:latin typeface="Times New Roman" pitchFamily="18" charset="0"/>
              <a:cs typeface="Times New Roman" pitchFamily="18" charset="0"/>
            </a:endParaRPr>
          </a:p>
        </p:txBody>
      </p:sp>
      <p:pic>
        <p:nvPicPr>
          <p:cNvPr id="6" name="Picture 3" descr="C:\Users\Administrator\Desktop\微立体创业计划\002.png"/>
          <p:cNvPicPr>
            <a:picLocks noChangeAspect="1" noChangeArrowheads="1"/>
          </p:cNvPicPr>
          <p:nvPr/>
        </p:nvPicPr>
        <p:blipFill>
          <a:blip r:embed="rId2"/>
          <a:srcRect/>
          <a:stretch>
            <a:fillRect/>
          </a:stretch>
        </p:blipFill>
        <p:spPr bwMode="auto">
          <a:xfrm>
            <a:off x="-138113" y="-128588"/>
            <a:ext cx="2230438" cy="178911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343792" y="191409"/>
            <a:ext cx="1266840" cy="1077218"/>
          </a:xfrm>
          <a:prstGeom prst="rect">
            <a:avLst/>
          </a:prstGeom>
        </p:spPr>
        <p:txBody>
          <a:bodyPr>
            <a:spAutoFit/>
          </a:bodyPr>
          <a:lstStyle/>
          <a:p>
            <a:pPr algn="ctr">
              <a:defRPr/>
            </a:pPr>
            <a:r>
              <a:rPr lang="en-US" altLang="zh-CN" sz="3200" b="1">
                <a:ln w="76200"/>
                <a:solidFill>
                  <a:schemeClr val="accent5">
                    <a:lumMod val="50000"/>
                  </a:schemeClr>
                </a:solidFill>
                <a:effectLst>
                  <a:reflection blurRad="6350" stA="53000" endA="300" endPos="35500" dir="5400000" sy="-90000" algn="bl" rotWithShape="0"/>
                </a:effectLst>
                <a:latin typeface="Times New Roman" panose="02020603050405020304" pitchFamily="18" charset="0"/>
                <a:ea typeface="微软雅黑" panose="020B0503020204020204" pitchFamily="34" charset="-122"/>
                <a:cs typeface="Times New Roman" panose="02020603050405020304" pitchFamily="18" charset="0"/>
                <a:sym typeface="+mn-lt"/>
              </a:rPr>
              <a:t>Mở đầu</a:t>
            </a:r>
            <a:endParaRPr lang="zh-CN" altLang="en-US" sz="3200" b="1" dirty="0">
              <a:ln w="76200"/>
              <a:solidFill>
                <a:schemeClr val="accent5">
                  <a:lumMod val="50000"/>
                </a:schemeClr>
              </a:solidFill>
              <a:effectLst>
                <a:reflection blurRad="6350" stA="53000" endA="300" endPos="35500" dir="5400000" sy="-90000" algn="bl" rotWithShape="0"/>
              </a:effectLst>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500"/>
                                        <p:tgtEl>
                                          <p:spTgt spid="307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483">
                                            <p:txEl>
                                              <p:pRg st="0" end="0"/>
                                            </p:txEl>
                                          </p:spTgt>
                                        </p:tgtEl>
                                        <p:attrNameLst>
                                          <p:attrName>style.visibility</p:attrName>
                                        </p:attrNameLst>
                                      </p:cBhvr>
                                      <p:to>
                                        <p:strVal val="visible"/>
                                      </p:to>
                                    </p:set>
                                    <p:animEffect transition="in" filter="fade">
                                      <p:cBhvr>
                                        <p:cTn id="19" dur="500"/>
                                        <p:tgtEl>
                                          <p:spTgt spid="20483">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483">
                                            <p:txEl>
                                              <p:pRg st="1" end="1"/>
                                            </p:txEl>
                                          </p:spTgt>
                                        </p:tgtEl>
                                        <p:attrNameLst>
                                          <p:attrName>style.visibility</p:attrName>
                                        </p:attrNameLst>
                                      </p:cBhvr>
                                      <p:to>
                                        <p:strVal val="visible"/>
                                      </p:to>
                                    </p:set>
                                    <p:animEffect transition="in" filter="fade">
                                      <p:cBhvr>
                                        <p:cTn id="24" dur="500"/>
                                        <p:tgtEl>
                                          <p:spTgt spid="20483">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483">
                                            <p:txEl>
                                              <p:pRg st="2" end="2"/>
                                            </p:txEl>
                                          </p:spTgt>
                                        </p:tgtEl>
                                        <p:attrNameLst>
                                          <p:attrName>style.visibility</p:attrName>
                                        </p:attrNameLst>
                                      </p:cBhvr>
                                      <p:to>
                                        <p:strVal val="visible"/>
                                      </p:to>
                                    </p:set>
                                    <p:animEffect transition="in" filter="fade">
                                      <p:cBhvr>
                                        <p:cTn id="29" dur="500"/>
                                        <p:tgtEl>
                                          <p:spTgt spid="2048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483">
                                            <p:txEl>
                                              <p:pRg st="3" end="3"/>
                                            </p:txEl>
                                          </p:spTgt>
                                        </p:tgtEl>
                                        <p:attrNameLst>
                                          <p:attrName>style.visibility</p:attrName>
                                        </p:attrNameLst>
                                      </p:cBhvr>
                                      <p:to>
                                        <p:strVal val="visible"/>
                                      </p:to>
                                    </p:set>
                                    <p:animEffect transition="in" filter="fade">
                                      <p:cBhvr>
                                        <p:cTn id="34" dur="500"/>
                                        <p:tgtEl>
                                          <p:spTgt spid="20483">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483">
                                            <p:txEl>
                                              <p:pRg st="4" end="4"/>
                                            </p:txEl>
                                          </p:spTgt>
                                        </p:tgtEl>
                                        <p:attrNameLst>
                                          <p:attrName>style.visibility</p:attrName>
                                        </p:attrNameLst>
                                      </p:cBhvr>
                                      <p:to>
                                        <p:strVal val="visible"/>
                                      </p:to>
                                    </p:set>
                                    <p:animEffect transition="in" filter="fade">
                                      <p:cBhvr>
                                        <p:cTn id="39"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2048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3"/>
          <p:cNvSpPr txBox="1">
            <a:spLocks noChangeArrowheads="1"/>
          </p:cNvSpPr>
          <p:nvPr/>
        </p:nvSpPr>
        <p:spPr bwMode="auto">
          <a:xfrm>
            <a:off x="-46038" y="485775"/>
            <a:ext cx="810577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rgbClr val="002060"/>
                </a:solidFill>
                <a:latin typeface="Times New Roman" panose="02020603050405020304" pitchFamily="18" charset="0"/>
                <a:cs typeface="Times New Roman" panose="02020603050405020304" pitchFamily="18" charset="0"/>
              </a:rPr>
              <a:t>VẬN DỤNG</a:t>
            </a:r>
          </a:p>
        </p:txBody>
      </p:sp>
      <p:sp>
        <p:nvSpPr>
          <p:cNvPr id="19" name="Rounded Rectangle 18"/>
          <p:cNvSpPr/>
          <p:nvPr/>
        </p:nvSpPr>
        <p:spPr bwMode="auto">
          <a:xfrm>
            <a:off x="152400" y="0"/>
            <a:ext cx="8763000" cy="509588"/>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endParaRPr lang="en-US" sz="2800">
              <a:latin typeface="Times New Roman" pitchFamily="18" charset="0"/>
              <a:cs typeface="Times New Roman" pitchFamily="18" charset="0"/>
            </a:endParaRPr>
          </a:p>
        </p:txBody>
      </p:sp>
      <p:sp>
        <p:nvSpPr>
          <p:cNvPr id="25604" name="TextBox 23"/>
          <p:cNvSpPr txBox="1">
            <a:spLocks noChangeArrowheads="1"/>
          </p:cNvSpPr>
          <p:nvPr/>
        </p:nvSpPr>
        <p:spPr bwMode="auto">
          <a:xfrm>
            <a:off x="468313" y="11113"/>
            <a:ext cx="8105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2060"/>
                </a:solidFill>
                <a:latin typeface="Times New Roman" panose="02020603050405020304" pitchFamily="18" charset="0"/>
                <a:cs typeface="Times New Roman" panose="02020603050405020304" pitchFamily="18" charset="0"/>
              </a:rPr>
              <a:t>Bài 16: CÁC CẤU TRÚC ĐIỀU KHIỂN (t1)</a:t>
            </a:r>
          </a:p>
        </p:txBody>
      </p:sp>
      <p:sp>
        <p:nvSpPr>
          <p:cNvPr id="2" name="Rounded Rectangle 1"/>
          <p:cNvSpPr/>
          <p:nvPr/>
        </p:nvSpPr>
        <p:spPr>
          <a:xfrm>
            <a:off x="100013" y="909638"/>
            <a:ext cx="7264400" cy="1838325"/>
          </a:xfrm>
          <a:prstGeom prst="roundRect">
            <a:avLst/>
          </a:prstGeom>
          <a:solidFill>
            <a:schemeClr val="bg2"/>
          </a:solidFill>
          <a:ln w="25400" cmpd="thickThi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pic>
        <p:nvPicPr>
          <p:cNvPr id="25606" name="Picture 4"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V="1">
            <a:off x="7906544" y="1639094"/>
            <a:ext cx="80645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15" descr="ALRMCLO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31138" y="1371600"/>
            <a:ext cx="10080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60</a:t>
            </a:r>
          </a:p>
        </p:txBody>
      </p:sp>
      <p:sp>
        <p:nvSpPr>
          <p:cNvPr id="108"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59</a:t>
            </a:r>
          </a:p>
        </p:txBody>
      </p:sp>
      <p:sp>
        <p:nvSpPr>
          <p:cNvPr id="109"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58</a:t>
            </a:r>
          </a:p>
        </p:txBody>
      </p:sp>
      <p:sp>
        <p:nvSpPr>
          <p:cNvPr id="110"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57</a:t>
            </a:r>
          </a:p>
        </p:txBody>
      </p:sp>
      <p:sp>
        <p:nvSpPr>
          <p:cNvPr id="111"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56</a:t>
            </a:r>
          </a:p>
        </p:txBody>
      </p:sp>
      <p:sp>
        <p:nvSpPr>
          <p:cNvPr id="112"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55</a:t>
            </a:r>
          </a:p>
        </p:txBody>
      </p:sp>
      <p:sp>
        <p:nvSpPr>
          <p:cNvPr id="113"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54</a:t>
            </a:r>
          </a:p>
        </p:txBody>
      </p:sp>
      <p:sp>
        <p:nvSpPr>
          <p:cNvPr id="114"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53</a:t>
            </a:r>
          </a:p>
        </p:txBody>
      </p:sp>
      <p:sp>
        <p:nvSpPr>
          <p:cNvPr id="115"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52</a:t>
            </a:r>
          </a:p>
        </p:txBody>
      </p:sp>
      <p:sp>
        <p:nvSpPr>
          <p:cNvPr id="116"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51</a:t>
            </a:r>
          </a:p>
        </p:txBody>
      </p:sp>
      <p:sp>
        <p:nvSpPr>
          <p:cNvPr id="117"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50</a:t>
            </a:r>
          </a:p>
        </p:txBody>
      </p:sp>
      <p:sp>
        <p:nvSpPr>
          <p:cNvPr id="118"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49</a:t>
            </a:r>
          </a:p>
        </p:txBody>
      </p:sp>
      <p:sp>
        <p:nvSpPr>
          <p:cNvPr id="119"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48</a:t>
            </a:r>
          </a:p>
        </p:txBody>
      </p:sp>
      <p:sp>
        <p:nvSpPr>
          <p:cNvPr id="120"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47</a:t>
            </a:r>
          </a:p>
        </p:txBody>
      </p:sp>
      <p:sp>
        <p:nvSpPr>
          <p:cNvPr id="121"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46</a:t>
            </a:r>
          </a:p>
        </p:txBody>
      </p:sp>
      <p:sp>
        <p:nvSpPr>
          <p:cNvPr id="122"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45</a:t>
            </a:r>
          </a:p>
        </p:txBody>
      </p:sp>
      <p:sp>
        <p:nvSpPr>
          <p:cNvPr id="123"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44</a:t>
            </a:r>
          </a:p>
        </p:txBody>
      </p:sp>
      <p:sp>
        <p:nvSpPr>
          <p:cNvPr id="124"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43</a:t>
            </a:r>
          </a:p>
        </p:txBody>
      </p:sp>
      <p:sp>
        <p:nvSpPr>
          <p:cNvPr id="125"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42</a:t>
            </a:r>
          </a:p>
        </p:txBody>
      </p:sp>
      <p:sp>
        <p:nvSpPr>
          <p:cNvPr id="126"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41</a:t>
            </a:r>
          </a:p>
        </p:txBody>
      </p:sp>
      <p:sp>
        <p:nvSpPr>
          <p:cNvPr id="127"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40</a:t>
            </a:r>
          </a:p>
        </p:txBody>
      </p:sp>
      <p:sp>
        <p:nvSpPr>
          <p:cNvPr id="128"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39</a:t>
            </a:r>
          </a:p>
        </p:txBody>
      </p:sp>
      <p:sp>
        <p:nvSpPr>
          <p:cNvPr id="129"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38</a:t>
            </a:r>
          </a:p>
        </p:txBody>
      </p:sp>
      <p:sp>
        <p:nvSpPr>
          <p:cNvPr id="130"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37</a:t>
            </a:r>
          </a:p>
        </p:txBody>
      </p:sp>
      <p:sp>
        <p:nvSpPr>
          <p:cNvPr id="131"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36</a:t>
            </a:r>
          </a:p>
        </p:txBody>
      </p:sp>
      <p:sp>
        <p:nvSpPr>
          <p:cNvPr id="132"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35</a:t>
            </a:r>
          </a:p>
        </p:txBody>
      </p:sp>
      <p:sp>
        <p:nvSpPr>
          <p:cNvPr id="133"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34</a:t>
            </a:r>
          </a:p>
        </p:txBody>
      </p:sp>
      <p:sp>
        <p:nvSpPr>
          <p:cNvPr id="134"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33</a:t>
            </a:r>
          </a:p>
        </p:txBody>
      </p:sp>
      <p:sp>
        <p:nvSpPr>
          <p:cNvPr id="135"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32</a:t>
            </a:r>
          </a:p>
        </p:txBody>
      </p:sp>
      <p:sp>
        <p:nvSpPr>
          <p:cNvPr id="136"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31</a:t>
            </a:r>
          </a:p>
        </p:txBody>
      </p:sp>
      <p:sp>
        <p:nvSpPr>
          <p:cNvPr id="137"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30</a:t>
            </a:r>
          </a:p>
        </p:txBody>
      </p:sp>
      <p:sp>
        <p:nvSpPr>
          <p:cNvPr id="138"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29</a:t>
            </a:r>
          </a:p>
        </p:txBody>
      </p:sp>
      <p:sp>
        <p:nvSpPr>
          <p:cNvPr id="139"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28</a:t>
            </a:r>
          </a:p>
        </p:txBody>
      </p:sp>
      <p:sp>
        <p:nvSpPr>
          <p:cNvPr id="140"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27</a:t>
            </a:r>
          </a:p>
        </p:txBody>
      </p:sp>
      <p:sp>
        <p:nvSpPr>
          <p:cNvPr id="141"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26</a:t>
            </a:r>
          </a:p>
        </p:txBody>
      </p:sp>
      <p:sp>
        <p:nvSpPr>
          <p:cNvPr id="142"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25</a:t>
            </a:r>
          </a:p>
        </p:txBody>
      </p:sp>
      <p:sp>
        <p:nvSpPr>
          <p:cNvPr id="143"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24</a:t>
            </a:r>
          </a:p>
        </p:txBody>
      </p:sp>
      <p:sp>
        <p:nvSpPr>
          <p:cNvPr id="144"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23</a:t>
            </a:r>
          </a:p>
        </p:txBody>
      </p:sp>
      <p:sp>
        <p:nvSpPr>
          <p:cNvPr id="145"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22</a:t>
            </a:r>
          </a:p>
        </p:txBody>
      </p:sp>
      <p:sp>
        <p:nvSpPr>
          <p:cNvPr id="146"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21</a:t>
            </a:r>
          </a:p>
        </p:txBody>
      </p:sp>
      <p:sp>
        <p:nvSpPr>
          <p:cNvPr id="147"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20</a:t>
            </a:r>
          </a:p>
        </p:txBody>
      </p:sp>
      <p:sp>
        <p:nvSpPr>
          <p:cNvPr id="148"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19</a:t>
            </a:r>
          </a:p>
        </p:txBody>
      </p:sp>
      <p:sp>
        <p:nvSpPr>
          <p:cNvPr id="149"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18</a:t>
            </a:r>
          </a:p>
        </p:txBody>
      </p:sp>
      <p:sp>
        <p:nvSpPr>
          <p:cNvPr id="150"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17</a:t>
            </a:r>
          </a:p>
        </p:txBody>
      </p:sp>
      <p:sp>
        <p:nvSpPr>
          <p:cNvPr id="151"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16</a:t>
            </a:r>
          </a:p>
        </p:txBody>
      </p:sp>
      <p:sp>
        <p:nvSpPr>
          <p:cNvPr id="152"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15</a:t>
            </a:r>
          </a:p>
        </p:txBody>
      </p:sp>
      <p:sp>
        <p:nvSpPr>
          <p:cNvPr id="153"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14</a:t>
            </a:r>
          </a:p>
        </p:txBody>
      </p:sp>
      <p:sp>
        <p:nvSpPr>
          <p:cNvPr id="154"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13</a:t>
            </a:r>
          </a:p>
        </p:txBody>
      </p:sp>
      <p:sp>
        <p:nvSpPr>
          <p:cNvPr id="155"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12</a:t>
            </a:r>
          </a:p>
        </p:txBody>
      </p:sp>
      <p:sp>
        <p:nvSpPr>
          <p:cNvPr id="156"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11</a:t>
            </a:r>
          </a:p>
        </p:txBody>
      </p:sp>
      <p:sp>
        <p:nvSpPr>
          <p:cNvPr id="157"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10</a:t>
            </a:r>
          </a:p>
        </p:txBody>
      </p:sp>
      <p:sp>
        <p:nvSpPr>
          <p:cNvPr id="158"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9</a:t>
            </a:r>
          </a:p>
        </p:txBody>
      </p:sp>
      <p:sp>
        <p:nvSpPr>
          <p:cNvPr id="159"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8</a:t>
            </a:r>
          </a:p>
        </p:txBody>
      </p:sp>
      <p:sp>
        <p:nvSpPr>
          <p:cNvPr id="160"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7</a:t>
            </a:r>
          </a:p>
        </p:txBody>
      </p:sp>
      <p:sp>
        <p:nvSpPr>
          <p:cNvPr id="161"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6</a:t>
            </a:r>
          </a:p>
        </p:txBody>
      </p:sp>
      <p:sp>
        <p:nvSpPr>
          <p:cNvPr id="162"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a:t>
            </a:r>
          </a:p>
        </p:txBody>
      </p:sp>
      <p:sp>
        <p:nvSpPr>
          <p:cNvPr id="163"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a:t>
            </a:r>
          </a:p>
        </p:txBody>
      </p:sp>
      <p:sp>
        <p:nvSpPr>
          <p:cNvPr id="164"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a:t>
            </a:r>
          </a:p>
        </p:txBody>
      </p:sp>
      <p:sp>
        <p:nvSpPr>
          <p:cNvPr id="165"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a:t>
            </a:r>
          </a:p>
        </p:txBody>
      </p:sp>
      <p:sp>
        <p:nvSpPr>
          <p:cNvPr id="166"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a:t>
            </a:r>
          </a:p>
        </p:txBody>
      </p:sp>
      <p:sp>
        <p:nvSpPr>
          <p:cNvPr id="167" name="Oval 176"/>
          <p:cNvSpPr>
            <a:spLocks noChangeArrowheads="1"/>
          </p:cNvSpPr>
          <p:nvPr/>
        </p:nvSpPr>
        <p:spPr bwMode="auto">
          <a:xfrm>
            <a:off x="8059738"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a:defRPr/>
            </a:pPr>
            <a:r>
              <a:rPr lang="en-US" sz="2800" dirty="0">
                <a:solidFill>
                  <a:srgbClr val="DC2608"/>
                </a:solidFill>
                <a:latin typeface=".VnBlack" pitchFamily="34" charset="0"/>
              </a:rPr>
              <a:t>0</a:t>
            </a:r>
          </a:p>
        </p:txBody>
      </p:sp>
      <p:sp>
        <p:nvSpPr>
          <p:cNvPr id="25669" name="Text Box 97"/>
          <p:cNvSpPr txBox="1">
            <a:spLocks noChangeArrowheads="1"/>
          </p:cNvSpPr>
          <p:nvPr/>
        </p:nvSpPr>
        <p:spPr bwMode="auto">
          <a:xfrm>
            <a:off x="7732713" y="979488"/>
            <a:ext cx="1143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a:solidFill>
                  <a:srgbClr val="FF0000"/>
                </a:solidFill>
                <a:latin typeface="Times New Roman" panose="02020603050405020304" pitchFamily="18" charset="0"/>
                <a:cs typeface="Times New Roman" panose="02020603050405020304" pitchFamily="18" charset="0"/>
              </a:rPr>
              <a:t>60 GIÂY</a:t>
            </a:r>
          </a:p>
        </p:txBody>
      </p:sp>
      <p:sp>
        <p:nvSpPr>
          <p:cNvPr id="25670" name="Rectangle 2"/>
          <p:cNvSpPr>
            <a:spLocks noChangeArrowheads="1"/>
          </p:cNvSpPr>
          <p:nvPr/>
        </p:nvSpPr>
        <p:spPr bwMode="auto">
          <a:xfrm>
            <a:off x="152400" y="952500"/>
            <a:ext cx="7188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a:solidFill>
                  <a:srgbClr val="FF0000"/>
                </a:solidFill>
                <a:latin typeface="Times New Roman" panose="02020603050405020304" pitchFamily="18" charset="0"/>
                <a:cs typeface="Times New Roman" panose="02020603050405020304" pitchFamily="18" charset="0"/>
              </a:rPr>
              <a:t>Câu 2: Bạn An cho rằng: “Sơ đồ khối ở Hình 6.12a thể hiện rằng nếu chưa hiểu bài thì việc đọc lại sách chỉ thực hiện một lần rồi làm bài tập. Còn sơ đồ khối ở Hình 6.12b thể hiện rằng nếu chưa hiểu bài thì việc đọc lại sách và làm bài tập sẽ thực hiện nhiều lần.”</a:t>
            </a:r>
          </a:p>
          <a:p>
            <a:pPr algn="just"/>
            <a:r>
              <a:rPr lang="vi-VN" altLang="en-US">
                <a:solidFill>
                  <a:srgbClr val="FF0000"/>
                </a:solidFill>
                <a:latin typeface="Times New Roman" panose="02020603050405020304" pitchFamily="18" charset="0"/>
                <a:cs typeface="Times New Roman" panose="02020603050405020304" pitchFamily="18" charset="0"/>
              </a:rPr>
              <a:t>Em có đồng ý với ý kiến của bạn An không? Nếu phải sửa nhận xét đó, em sẽ sửa như thế nào?</a:t>
            </a:r>
          </a:p>
        </p:txBody>
      </p:sp>
      <p:sp>
        <p:nvSpPr>
          <p:cNvPr id="98" name="Down Arrow 97"/>
          <p:cNvSpPr/>
          <p:nvPr/>
        </p:nvSpPr>
        <p:spPr>
          <a:xfrm>
            <a:off x="1582738" y="2901950"/>
            <a:ext cx="134937" cy="2047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9" name="Rounded Rectangle 98"/>
          <p:cNvSpPr/>
          <p:nvPr/>
        </p:nvSpPr>
        <p:spPr>
          <a:xfrm>
            <a:off x="909638" y="4613275"/>
            <a:ext cx="1531937"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Đọc lại sách</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00" name="Flowchart: Decision 99"/>
          <p:cNvSpPr/>
          <p:nvPr/>
        </p:nvSpPr>
        <p:spPr>
          <a:xfrm>
            <a:off x="666750" y="3122613"/>
            <a:ext cx="1982788" cy="1171575"/>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Chưa hiểu bài</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01" name="Down Arrow 100"/>
          <p:cNvSpPr/>
          <p:nvPr/>
        </p:nvSpPr>
        <p:spPr>
          <a:xfrm>
            <a:off x="1582738" y="4284663"/>
            <a:ext cx="171450" cy="320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102" name="Rounded Rectangle 101"/>
          <p:cNvSpPr/>
          <p:nvPr/>
        </p:nvSpPr>
        <p:spPr>
          <a:xfrm>
            <a:off x="1652588" y="4146550"/>
            <a:ext cx="990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ĐÚNG</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03" name="Elbow Connector 102"/>
          <p:cNvCxnSpPr>
            <a:stCxn id="100" idx="3"/>
          </p:cNvCxnSpPr>
          <p:nvPr/>
        </p:nvCxnSpPr>
        <p:spPr>
          <a:xfrm flipH="1">
            <a:off x="1785938" y="3708400"/>
            <a:ext cx="863600" cy="1535113"/>
          </a:xfrm>
          <a:prstGeom prst="bentConnector4">
            <a:avLst>
              <a:gd name="adj1" fmla="val -26461"/>
              <a:gd name="adj2" fmla="val 98416"/>
            </a:avLst>
          </a:prstGeom>
          <a:ln w="38100">
            <a:solidFill>
              <a:schemeClr val="accent1">
                <a:lumMod val="50000"/>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4" name="Rounded Rectangle 103"/>
          <p:cNvSpPr/>
          <p:nvPr/>
        </p:nvSpPr>
        <p:spPr>
          <a:xfrm>
            <a:off x="2286000" y="3184525"/>
            <a:ext cx="990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SAI</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05" name="Rounded Rectangle 104"/>
          <p:cNvSpPr/>
          <p:nvPr/>
        </p:nvSpPr>
        <p:spPr>
          <a:xfrm>
            <a:off x="1042988" y="6267450"/>
            <a:ext cx="1347787" cy="3524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rgbClr val="FF0000"/>
                </a:solidFill>
                <a:latin typeface="Times New Roman" panose="02020603050405020304" pitchFamily="18" charset="0"/>
                <a:cs typeface="Times New Roman" panose="02020603050405020304" pitchFamily="18" charset="0"/>
              </a:rPr>
              <a:t>Hình 6.12a</a:t>
            </a:r>
            <a:endParaRPr lang="vi-VN" b="1">
              <a:solidFill>
                <a:srgbClr val="FF0000"/>
              </a:solidFill>
              <a:latin typeface="Times New Roman" panose="02020603050405020304" pitchFamily="18" charset="0"/>
              <a:cs typeface="Times New Roman" panose="02020603050405020304" pitchFamily="18" charset="0"/>
            </a:endParaRPr>
          </a:p>
        </p:txBody>
      </p:sp>
      <p:sp>
        <p:nvSpPr>
          <p:cNvPr id="181" name="Down Arrow 180"/>
          <p:cNvSpPr/>
          <p:nvPr/>
        </p:nvSpPr>
        <p:spPr>
          <a:xfrm>
            <a:off x="1582738" y="5083175"/>
            <a:ext cx="171450" cy="320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182" name="Rounded Rectangle 181"/>
          <p:cNvSpPr/>
          <p:nvPr/>
        </p:nvSpPr>
        <p:spPr>
          <a:xfrm>
            <a:off x="950913" y="5411788"/>
            <a:ext cx="1531937"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Làm bài tập</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83" name="Down Arrow 182"/>
          <p:cNvSpPr/>
          <p:nvPr/>
        </p:nvSpPr>
        <p:spPr>
          <a:xfrm>
            <a:off x="1573213" y="5856288"/>
            <a:ext cx="144462" cy="320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184" name="Rounded Rectangle 183"/>
          <p:cNvSpPr/>
          <p:nvPr/>
        </p:nvSpPr>
        <p:spPr>
          <a:xfrm>
            <a:off x="4870450" y="4630738"/>
            <a:ext cx="1533525"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Đọc lại sách</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85" name="Flowchart: Decision 184"/>
          <p:cNvSpPr/>
          <p:nvPr/>
        </p:nvSpPr>
        <p:spPr>
          <a:xfrm>
            <a:off x="4627563" y="3140075"/>
            <a:ext cx="1984375" cy="1171575"/>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Chưa hiểu bài</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86" name="Down Arrow 185"/>
          <p:cNvSpPr/>
          <p:nvPr/>
        </p:nvSpPr>
        <p:spPr>
          <a:xfrm>
            <a:off x="5545138" y="4300538"/>
            <a:ext cx="169862" cy="320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187" name="Rounded Rectangle 186"/>
          <p:cNvSpPr/>
          <p:nvPr/>
        </p:nvSpPr>
        <p:spPr>
          <a:xfrm>
            <a:off x="5614988" y="4162425"/>
            <a:ext cx="990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ĐÚNG</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88" name="Elbow Connector 187"/>
          <p:cNvCxnSpPr>
            <a:stCxn id="185" idx="3"/>
            <a:endCxn id="191" idx="0"/>
          </p:cNvCxnSpPr>
          <p:nvPr/>
        </p:nvCxnSpPr>
        <p:spPr>
          <a:xfrm>
            <a:off x="6611938" y="3725863"/>
            <a:ext cx="403225" cy="1671637"/>
          </a:xfrm>
          <a:prstGeom prst="bentConnector2">
            <a:avLst/>
          </a:prstGeom>
          <a:ln w="38100">
            <a:solidFill>
              <a:schemeClr val="accent1">
                <a:lumMod val="50000"/>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9" name="Rounded Rectangle 188"/>
          <p:cNvSpPr/>
          <p:nvPr/>
        </p:nvSpPr>
        <p:spPr>
          <a:xfrm>
            <a:off x="6248400" y="3201988"/>
            <a:ext cx="990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SAI</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90" name="Down Arrow 189"/>
          <p:cNvSpPr/>
          <p:nvPr/>
        </p:nvSpPr>
        <p:spPr>
          <a:xfrm>
            <a:off x="5545138" y="5100638"/>
            <a:ext cx="169862" cy="320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191" name="Rounded Rectangle 190"/>
          <p:cNvSpPr/>
          <p:nvPr/>
        </p:nvSpPr>
        <p:spPr>
          <a:xfrm>
            <a:off x="6248400" y="5397500"/>
            <a:ext cx="1531938"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accent5">
                    <a:lumMod val="50000"/>
                  </a:schemeClr>
                </a:solidFill>
                <a:latin typeface="Times New Roman" panose="02020603050405020304" pitchFamily="18" charset="0"/>
                <a:cs typeface="Times New Roman" panose="02020603050405020304" pitchFamily="18" charset="0"/>
              </a:rPr>
              <a:t>Làm bài tập</a:t>
            </a:r>
            <a:endParaRPr lang="vi-VN"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92" name="Down Arrow 191"/>
          <p:cNvSpPr/>
          <p:nvPr/>
        </p:nvSpPr>
        <p:spPr>
          <a:xfrm>
            <a:off x="6942138" y="5868988"/>
            <a:ext cx="144462" cy="320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193" name="Down Arrow 192"/>
          <p:cNvSpPr/>
          <p:nvPr/>
        </p:nvSpPr>
        <p:spPr>
          <a:xfrm>
            <a:off x="5564188" y="2895600"/>
            <a:ext cx="133350" cy="2047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cxnSp>
        <p:nvCxnSpPr>
          <p:cNvPr id="194" name="Elbow Connector 193"/>
          <p:cNvCxnSpPr/>
          <p:nvPr/>
        </p:nvCxnSpPr>
        <p:spPr>
          <a:xfrm rot="10800000" flipH="1">
            <a:off x="4891088" y="3035300"/>
            <a:ext cx="671512" cy="1824038"/>
          </a:xfrm>
          <a:prstGeom prst="bentConnector4">
            <a:avLst>
              <a:gd name="adj1" fmla="val -64472"/>
              <a:gd name="adj2" fmla="val 99832"/>
            </a:avLst>
          </a:prstGeom>
          <a:ln w="38100">
            <a:solidFill>
              <a:schemeClr val="accent1">
                <a:lumMod val="50000"/>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5" name="Rounded Rectangle 194"/>
          <p:cNvSpPr/>
          <p:nvPr/>
        </p:nvSpPr>
        <p:spPr>
          <a:xfrm>
            <a:off x="5300663" y="6154738"/>
            <a:ext cx="1431925" cy="3524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rgbClr val="FF0000"/>
                </a:solidFill>
                <a:latin typeface="Times New Roman" panose="02020603050405020304" pitchFamily="18" charset="0"/>
                <a:cs typeface="Times New Roman" panose="02020603050405020304" pitchFamily="18" charset="0"/>
              </a:rPr>
              <a:t>Hình 6.12b</a:t>
            </a:r>
            <a:endParaRPr lang="vi-VN" b="1">
              <a:solidFill>
                <a:srgbClr val="FF0000"/>
              </a:solidFill>
              <a:latin typeface="Times New Roman" panose="02020603050405020304" pitchFamily="18" charset="0"/>
              <a:cs typeface="Times New Roman" panose="02020603050405020304" pitchFamily="18" charset="0"/>
            </a:endParaRPr>
          </a:p>
        </p:txBody>
      </p:sp>
      <p:sp>
        <p:nvSpPr>
          <p:cNvPr id="94" name="Bevel 93"/>
          <p:cNvSpPr/>
          <p:nvPr/>
        </p:nvSpPr>
        <p:spPr>
          <a:xfrm>
            <a:off x="304800" y="3352800"/>
            <a:ext cx="7772400" cy="2819400"/>
          </a:xfrm>
          <a:prstGeom prst="bevel">
            <a:avLst/>
          </a:prstGeom>
          <a:gradFill>
            <a:gsLst>
              <a:gs pos="81000">
                <a:srgbClr val="FFFF01"/>
              </a:gs>
              <a:gs pos="100000">
                <a:schemeClr val="bg2">
                  <a:shade val="96000"/>
                  <a:satMod val="120000"/>
                  <a:lumMod val="90000"/>
                </a:schemeClr>
              </a:gs>
            </a:gsLst>
            <a:lin ang="612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5" name="Rectangle 94"/>
          <p:cNvSpPr/>
          <p:nvPr/>
        </p:nvSpPr>
        <p:spPr>
          <a:xfrm>
            <a:off x="647700" y="3810000"/>
            <a:ext cx="7086600" cy="1754188"/>
          </a:xfrm>
          <a:prstGeom prst="rect">
            <a:avLst/>
          </a:prstGeom>
          <a:noFill/>
        </p:spPr>
        <p:txBody>
          <a:bodyPr>
            <a:spAutoFit/>
          </a:bodyPr>
          <a:lstStyle/>
          <a:p>
            <a:pPr algn="just">
              <a:defRPr/>
            </a:pPr>
            <a:r>
              <a:rPr lang="vi-VN">
                <a:solidFill>
                  <a:schemeClr val="tx1">
                    <a:lumMod val="10000"/>
                  </a:schemeClr>
                </a:solidFill>
                <a:latin typeface="Times New Roman" panose="02020603050405020304" pitchFamily="18" charset="0"/>
                <a:cs typeface="Times New Roman" panose="02020603050405020304" pitchFamily="18" charset="0"/>
              </a:rPr>
              <a:t>Đáp án: Em không đồng ý với ý kiến của bạn An về nhận xét về cấu trúc ở hình 6.12b vì nếu chưa hiểu bài thì không thể làm bài tập được. Nếu phải sửa nhận xét đó, em sẽ sửa như sau: “Nếu chưa hiểu bài thì việc đọc lại sách được thực hiện nhiều lần cho đến khi hiểu bài thì thôi và làm bài tập.” Như vậy việc làm bài tập không phải thực hiện nhiều lần, mà chỉ thực hiện một lần sau khi đã hiểu bài.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xit" presetSubtype="0" fill="hold" grpId="1" nodeType="clickEffect">
                                  <p:stCondLst>
                                    <p:cond delay="0"/>
                                  </p:stCondLst>
                                  <p:childTnLst>
                                    <p:animEffect transition="out" filter="fade">
                                      <p:cBhvr>
                                        <p:cTn id="54" dur="500"/>
                                        <p:tgtEl>
                                          <p:spTgt spid="98"/>
                                        </p:tgtEl>
                                      </p:cBhvr>
                                    </p:animEffect>
                                    <p:set>
                                      <p:cBhvr>
                                        <p:cTn id="55" dur="1" fill="hold">
                                          <p:stCondLst>
                                            <p:cond delay="499"/>
                                          </p:stCondLst>
                                        </p:cTn>
                                        <p:tgtEl>
                                          <p:spTgt spid="98"/>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99"/>
                                        </p:tgtEl>
                                      </p:cBhvr>
                                    </p:animEffect>
                                    <p:set>
                                      <p:cBhvr>
                                        <p:cTn id="58" dur="1" fill="hold">
                                          <p:stCondLst>
                                            <p:cond delay="499"/>
                                          </p:stCondLst>
                                        </p:cTn>
                                        <p:tgtEl>
                                          <p:spTgt spid="99"/>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00"/>
                                        </p:tgtEl>
                                      </p:cBhvr>
                                    </p:animEffect>
                                    <p:set>
                                      <p:cBhvr>
                                        <p:cTn id="61" dur="1" fill="hold">
                                          <p:stCondLst>
                                            <p:cond delay="499"/>
                                          </p:stCondLst>
                                        </p:cTn>
                                        <p:tgtEl>
                                          <p:spTgt spid="100"/>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01"/>
                                        </p:tgtEl>
                                      </p:cBhvr>
                                    </p:animEffect>
                                    <p:set>
                                      <p:cBhvr>
                                        <p:cTn id="64" dur="1" fill="hold">
                                          <p:stCondLst>
                                            <p:cond delay="499"/>
                                          </p:stCondLst>
                                        </p:cTn>
                                        <p:tgtEl>
                                          <p:spTgt spid="101"/>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02"/>
                                        </p:tgtEl>
                                      </p:cBhvr>
                                    </p:animEffect>
                                    <p:set>
                                      <p:cBhvr>
                                        <p:cTn id="67" dur="1" fill="hold">
                                          <p:stCondLst>
                                            <p:cond delay="499"/>
                                          </p:stCondLst>
                                        </p:cTn>
                                        <p:tgtEl>
                                          <p:spTgt spid="102"/>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03"/>
                                        </p:tgtEl>
                                      </p:cBhvr>
                                    </p:animEffect>
                                    <p:set>
                                      <p:cBhvr>
                                        <p:cTn id="70" dur="1" fill="hold">
                                          <p:stCondLst>
                                            <p:cond delay="499"/>
                                          </p:stCondLst>
                                        </p:cTn>
                                        <p:tgtEl>
                                          <p:spTgt spid="103"/>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04"/>
                                        </p:tgtEl>
                                      </p:cBhvr>
                                    </p:animEffect>
                                    <p:set>
                                      <p:cBhvr>
                                        <p:cTn id="73" dur="1" fill="hold">
                                          <p:stCondLst>
                                            <p:cond delay="499"/>
                                          </p:stCondLst>
                                        </p:cTn>
                                        <p:tgtEl>
                                          <p:spTgt spid="104"/>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181"/>
                                        </p:tgtEl>
                                      </p:cBhvr>
                                    </p:animEffect>
                                    <p:set>
                                      <p:cBhvr>
                                        <p:cTn id="76" dur="1" fill="hold">
                                          <p:stCondLst>
                                            <p:cond delay="499"/>
                                          </p:stCondLst>
                                        </p:cTn>
                                        <p:tgtEl>
                                          <p:spTgt spid="181"/>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82"/>
                                        </p:tgtEl>
                                      </p:cBhvr>
                                    </p:animEffect>
                                    <p:set>
                                      <p:cBhvr>
                                        <p:cTn id="79" dur="1" fill="hold">
                                          <p:stCondLst>
                                            <p:cond delay="499"/>
                                          </p:stCondLst>
                                        </p:cTn>
                                        <p:tgtEl>
                                          <p:spTgt spid="182"/>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83"/>
                                        </p:tgtEl>
                                      </p:cBhvr>
                                    </p:animEffect>
                                    <p:set>
                                      <p:cBhvr>
                                        <p:cTn id="82" dur="1" fill="hold">
                                          <p:stCondLst>
                                            <p:cond delay="499"/>
                                          </p:stCondLst>
                                        </p:cTn>
                                        <p:tgtEl>
                                          <p:spTgt spid="18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184"/>
                                        </p:tgtEl>
                                      </p:cBhvr>
                                    </p:animEffect>
                                    <p:set>
                                      <p:cBhvr>
                                        <p:cTn id="85" dur="1" fill="hold">
                                          <p:stCondLst>
                                            <p:cond delay="499"/>
                                          </p:stCondLst>
                                        </p:cTn>
                                        <p:tgtEl>
                                          <p:spTgt spid="184"/>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185"/>
                                        </p:tgtEl>
                                      </p:cBhvr>
                                    </p:animEffect>
                                    <p:set>
                                      <p:cBhvr>
                                        <p:cTn id="88" dur="1" fill="hold">
                                          <p:stCondLst>
                                            <p:cond delay="499"/>
                                          </p:stCondLst>
                                        </p:cTn>
                                        <p:tgtEl>
                                          <p:spTgt spid="185"/>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186"/>
                                        </p:tgtEl>
                                      </p:cBhvr>
                                    </p:animEffect>
                                    <p:set>
                                      <p:cBhvr>
                                        <p:cTn id="91" dur="1" fill="hold">
                                          <p:stCondLst>
                                            <p:cond delay="499"/>
                                          </p:stCondLst>
                                        </p:cTn>
                                        <p:tgtEl>
                                          <p:spTgt spid="186"/>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187"/>
                                        </p:tgtEl>
                                      </p:cBhvr>
                                    </p:animEffect>
                                    <p:set>
                                      <p:cBhvr>
                                        <p:cTn id="94" dur="1" fill="hold">
                                          <p:stCondLst>
                                            <p:cond delay="499"/>
                                          </p:stCondLst>
                                        </p:cTn>
                                        <p:tgtEl>
                                          <p:spTgt spid="187"/>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188"/>
                                        </p:tgtEl>
                                      </p:cBhvr>
                                    </p:animEffect>
                                    <p:set>
                                      <p:cBhvr>
                                        <p:cTn id="97" dur="1" fill="hold">
                                          <p:stCondLst>
                                            <p:cond delay="499"/>
                                          </p:stCondLst>
                                        </p:cTn>
                                        <p:tgtEl>
                                          <p:spTgt spid="188"/>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189"/>
                                        </p:tgtEl>
                                      </p:cBhvr>
                                    </p:animEffect>
                                    <p:set>
                                      <p:cBhvr>
                                        <p:cTn id="100" dur="1" fill="hold">
                                          <p:stCondLst>
                                            <p:cond delay="499"/>
                                          </p:stCondLst>
                                        </p:cTn>
                                        <p:tgtEl>
                                          <p:spTgt spid="189"/>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190"/>
                                        </p:tgtEl>
                                      </p:cBhvr>
                                    </p:animEffect>
                                    <p:set>
                                      <p:cBhvr>
                                        <p:cTn id="103" dur="1" fill="hold">
                                          <p:stCondLst>
                                            <p:cond delay="499"/>
                                          </p:stCondLst>
                                        </p:cTn>
                                        <p:tgtEl>
                                          <p:spTgt spid="190"/>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191"/>
                                        </p:tgtEl>
                                      </p:cBhvr>
                                    </p:animEffect>
                                    <p:set>
                                      <p:cBhvr>
                                        <p:cTn id="106" dur="1" fill="hold">
                                          <p:stCondLst>
                                            <p:cond delay="499"/>
                                          </p:stCondLst>
                                        </p:cTn>
                                        <p:tgtEl>
                                          <p:spTgt spid="191"/>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192"/>
                                        </p:tgtEl>
                                      </p:cBhvr>
                                    </p:animEffect>
                                    <p:set>
                                      <p:cBhvr>
                                        <p:cTn id="109" dur="1" fill="hold">
                                          <p:stCondLst>
                                            <p:cond delay="499"/>
                                          </p:stCondLst>
                                        </p:cTn>
                                        <p:tgtEl>
                                          <p:spTgt spid="192"/>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193"/>
                                        </p:tgtEl>
                                      </p:cBhvr>
                                    </p:animEffect>
                                    <p:set>
                                      <p:cBhvr>
                                        <p:cTn id="112" dur="1" fill="hold">
                                          <p:stCondLst>
                                            <p:cond delay="499"/>
                                          </p:stCondLst>
                                        </p:cTn>
                                        <p:tgtEl>
                                          <p:spTgt spid="193"/>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195"/>
                                        </p:tgtEl>
                                      </p:cBhvr>
                                    </p:animEffect>
                                    <p:set>
                                      <p:cBhvr>
                                        <p:cTn id="115" dur="1" fill="hold">
                                          <p:stCondLst>
                                            <p:cond delay="499"/>
                                          </p:stCondLst>
                                        </p:cTn>
                                        <p:tgtEl>
                                          <p:spTgt spid="195"/>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194"/>
                                        </p:tgtEl>
                                      </p:cBhvr>
                                    </p:animEffect>
                                    <p:set>
                                      <p:cBhvr>
                                        <p:cTn id="118" dur="1" fill="hold">
                                          <p:stCondLst>
                                            <p:cond delay="499"/>
                                          </p:stCondLst>
                                        </p:cTn>
                                        <p:tgtEl>
                                          <p:spTgt spid="194"/>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05"/>
                                        </p:tgtEl>
                                      </p:cBhvr>
                                    </p:animEffect>
                                    <p:set>
                                      <p:cBhvr>
                                        <p:cTn id="121" dur="1" fill="hold">
                                          <p:stCondLst>
                                            <p:cond delay="499"/>
                                          </p:stCondLst>
                                        </p:cTn>
                                        <p:tgtEl>
                                          <p:spTgt spid="105"/>
                                        </p:tgtEl>
                                        <p:attrNameLst>
                                          <p:attrName>style.visibility</p:attrName>
                                        </p:attrNameLst>
                                      </p:cBhvr>
                                      <p:to>
                                        <p:strVal val="hidden"/>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94"/>
                                        </p:tgtEl>
                                        <p:attrNameLst>
                                          <p:attrName>style.visibility</p:attrName>
                                        </p:attrNameLst>
                                      </p:cBhvr>
                                      <p:to>
                                        <p:strVal val="visible"/>
                                      </p:to>
                                    </p:set>
                                    <p:anim calcmode="lin" valueType="num">
                                      <p:cBhvr additive="base">
                                        <p:cTn id="126" dur="500" fill="hold"/>
                                        <p:tgtEl>
                                          <p:spTgt spid="94"/>
                                        </p:tgtEl>
                                        <p:attrNameLst>
                                          <p:attrName>ppt_x</p:attrName>
                                        </p:attrNameLst>
                                      </p:cBhvr>
                                      <p:tavLst>
                                        <p:tav tm="0">
                                          <p:val>
                                            <p:strVal val="#ppt_x"/>
                                          </p:val>
                                        </p:tav>
                                        <p:tav tm="100000">
                                          <p:val>
                                            <p:strVal val="#ppt_x"/>
                                          </p:val>
                                        </p:tav>
                                      </p:tavLst>
                                    </p:anim>
                                    <p:anim calcmode="lin" valueType="num">
                                      <p:cBhvr additive="base">
                                        <p:cTn id="127" dur="500" fill="hold"/>
                                        <p:tgtEl>
                                          <p:spTgt spid="94"/>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5"/>
                                        </p:tgtEl>
                                        <p:attrNameLst>
                                          <p:attrName>style.visibility</p:attrName>
                                        </p:attrNameLst>
                                      </p:cBhvr>
                                      <p:to>
                                        <p:strVal val="visible"/>
                                      </p:to>
                                    </p:set>
                                    <p:anim calcmode="lin" valueType="num">
                                      <p:cBhvr additive="base">
                                        <p:cTn id="130" dur="500" fill="hold"/>
                                        <p:tgtEl>
                                          <p:spTgt spid="95"/>
                                        </p:tgtEl>
                                        <p:attrNameLst>
                                          <p:attrName>ppt_x</p:attrName>
                                        </p:attrNameLst>
                                      </p:cBhvr>
                                      <p:tavLst>
                                        <p:tav tm="0">
                                          <p:val>
                                            <p:strVal val="#ppt_x"/>
                                          </p:val>
                                        </p:tav>
                                        <p:tav tm="100000">
                                          <p:val>
                                            <p:strVal val="#ppt_x"/>
                                          </p:val>
                                        </p:tav>
                                      </p:tavLst>
                                    </p:anim>
                                    <p:anim calcmode="lin" valueType="num">
                                      <p:cBhvr additive="base">
                                        <p:cTn id="131"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2" restart="whenNotActive" fill="hold" evtFilter="cancelBubble" nodeType="interactiveSeq">
                <p:stCondLst>
                  <p:cond evt="onClick" delay="0">
                    <p:tgtEl>
                      <p:spTgt spid="106"/>
                    </p:tgtEl>
                  </p:cond>
                </p:stCondLst>
                <p:endSync evt="end" delay="0">
                  <p:rtn val="all"/>
                </p:endSync>
                <p:childTnLst>
                  <p:par>
                    <p:cTn id="133" fill="hold" nodeType="clickPar">
                      <p:stCondLst>
                        <p:cond delay="0"/>
                      </p:stCondLst>
                      <p:childTnLst>
                        <p:par>
                          <p:cTn id="134" fill="hold" nodeType="withGroup">
                            <p:stCondLst>
                              <p:cond delay="0"/>
                            </p:stCondLst>
                            <p:childTnLst>
                              <p:par>
                                <p:cTn id="135" presetID="1" presetClass="entr" presetSubtype="0" fill="hold" grpId="0" nodeType="afterEffect">
                                  <p:stCondLst>
                                    <p:cond delay="1000"/>
                                  </p:stCondLst>
                                  <p:childTnLst>
                                    <p:set>
                                      <p:cBhvr>
                                        <p:cTn id="136" dur="1" fill="hold">
                                          <p:stCondLst>
                                            <p:cond delay="0"/>
                                          </p:stCondLst>
                                        </p:cTn>
                                        <p:tgtEl>
                                          <p:spTgt spid="107"/>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2" name="beep.wav"/>
                                        </p:tgtEl>
                                      </p:cMediaNode>
                                    </p:audio>
                                  </p:subTnLst>
                                </p:cTn>
                              </p:par>
                            </p:childTnLst>
                          </p:cTn>
                        </p:par>
                        <p:par>
                          <p:cTn id="137" fill="hold" nodeType="afterGroup">
                            <p:stCondLst>
                              <p:cond delay="1000"/>
                            </p:stCondLst>
                            <p:childTnLst>
                              <p:par>
                                <p:cTn id="138" presetID="1" presetClass="entr" presetSubtype="0" fill="hold" grpId="0" nodeType="afterEffect">
                                  <p:stCondLst>
                                    <p:cond delay="1000"/>
                                  </p:stCondLst>
                                  <p:childTnLst>
                                    <p:set>
                                      <p:cBhvr>
                                        <p:cTn id="139" dur="1" fill="hold">
                                          <p:stCondLst>
                                            <p:cond delay="0"/>
                                          </p:stCondLst>
                                        </p:cTn>
                                        <p:tgtEl>
                                          <p:spTgt spid="108"/>
                                        </p:tgtEl>
                                        <p:attrNameLst>
                                          <p:attrName>style.visibility</p:attrName>
                                        </p:attrNameLst>
                                      </p:cBhvr>
                                      <p:to>
                                        <p:strVal val="visible"/>
                                      </p:to>
                                    </p:set>
                                  </p:childTnLst>
                                  <p:subTnLst>
                                    <p:audio>
                                      <p:cMediaNode>
                                        <p:cTn display="0" masterRel="sameClick">
                                          <p:stCondLst>
                                            <p:cond evt="begin" delay="0">
                                              <p:tn val="138"/>
                                            </p:cond>
                                          </p:stCondLst>
                                          <p:endCondLst>
                                            <p:cond evt="onStopAudio" delay="0">
                                              <p:tgtEl>
                                                <p:sldTgt/>
                                              </p:tgtEl>
                                            </p:cond>
                                          </p:endCondLst>
                                        </p:cTn>
                                        <p:tgtEl>
                                          <p:sndTgt r:embed="rId2" name="beep.wav"/>
                                        </p:tgtEl>
                                      </p:cMediaNode>
                                    </p:audio>
                                  </p:subTnLst>
                                </p:cTn>
                              </p:par>
                            </p:childTnLst>
                          </p:cTn>
                        </p:par>
                        <p:par>
                          <p:cTn id="140" fill="hold" nodeType="afterGroup">
                            <p:stCondLst>
                              <p:cond delay="2000"/>
                            </p:stCondLst>
                            <p:childTnLst>
                              <p:par>
                                <p:cTn id="141" presetID="1" presetClass="entr" presetSubtype="0" fill="hold" grpId="0" nodeType="afterEffect">
                                  <p:stCondLst>
                                    <p:cond delay="1000"/>
                                  </p:stCondLst>
                                  <p:childTnLst>
                                    <p:set>
                                      <p:cBhvr>
                                        <p:cTn id="142" dur="1" fill="hold">
                                          <p:stCondLst>
                                            <p:cond delay="0"/>
                                          </p:stCondLst>
                                        </p:cTn>
                                        <p:tgtEl>
                                          <p:spTgt spid="109"/>
                                        </p:tgtEl>
                                        <p:attrNameLst>
                                          <p:attrName>style.visibility</p:attrName>
                                        </p:attrNameLst>
                                      </p:cBhvr>
                                      <p:to>
                                        <p:strVal val="visible"/>
                                      </p:to>
                                    </p:set>
                                  </p:childTnLst>
                                  <p:subTnLst>
                                    <p:audio>
                                      <p:cMediaNode>
                                        <p:cTn display="0" masterRel="sameClick">
                                          <p:stCondLst>
                                            <p:cond evt="begin" delay="0">
                                              <p:tn val="141"/>
                                            </p:cond>
                                          </p:stCondLst>
                                          <p:endCondLst>
                                            <p:cond evt="onStopAudio" delay="0">
                                              <p:tgtEl>
                                                <p:sldTgt/>
                                              </p:tgtEl>
                                            </p:cond>
                                          </p:endCondLst>
                                        </p:cTn>
                                        <p:tgtEl>
                                          <p:sndTgt r:embed="rId2" name="beep.wav"/>
                                        </p:tgtEl>
                                      </p:cMediaNode>
                                    </p:audio>
                                  </p:subTnLst>
                                </p:cTn>
                              </p:par>
                            </p:childTnLst>
                          </p:cTn>
                        </p:par>
                        <p:par>
                          <p:cTn id="143" fill="hold" nodeType="afterGroup">
                            <p:stCondLst>
                              <p:cond delay="3000"/>
                            </p:stCondLst>
                            <p:childTnLst>
                              <p:par>
                                <p:cTn id="144" presetID="1" presetClass="entr" presetSubtype="0" fill="hold" grpId="0" nodeType="afterEffect">
                                  <p:stCondLst>
                                    <p:cond delay="1000"/>
                                  </p:stCondLst>
                                  <p:childTnLst>
                                    <p:set>
                                      <p:cBhvr>
                                        <p:cTn id="145" dur="1" fill="hold">
                                          <p:stCondLst>
                                            <p:cond delay="0"/>
                                          </p:stCondLst>
                                        </p:cTn>
                                        <p:tgtEl>
                                          <p:spTgt spid="110"/>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2" name="beep.wav"/>
                                        </p:tgtEl>
                                      </p:cMediaNode>
                                    </p:audio>
                                  </p:subTnLst>
                                </p:cTn>
                              </p:par>
                            </p:childTnLst>
                          </p:cTn>
                        </p:par>
                        <p:par>
                          <p:cTn id="146" fill="hold" nodeType="afterGroup">
                            <p:stCondLst>
                              <p:cond delay="4000"/>
                            </p:stCondLst>
                            <p:childTnLst>
                              <p:par>
                                <p:cTn id="147" presetID="1" presetClass="entr" presetSubtype="0" fill="hold" grpId="0" nodeType="afterEffect">
                                  <p:stCondLst>
                                    <p:cond delay="1000"/>
                                  </p:stCondLst>
                                  <p:childTnLst>
                                    <p:set>
                                      <p:cBhvr>
                                        <p:cTn id="148" dur="1" fill="hold">
                                          <p:stCondLst>
                                            <p:cond delay="0"/>
                                          </p:stCondLst>
                                        </p:cTn>
                                        <p:tgtEl>
                                          <p:spTgt spid="111"/>
                                        </p:tgtEl>
                                        <p:attrNameLst>
                                          <p:attrName>style.visibility</p:attrName>
                                        </p:attrNameLst>
                                      </p:cBhvr>
                                      <p:to>
                                        <p:strVal val="visible"/>
                                      </p:to>
                                    </p:set>
                                  </p:childTnLst>
                                  <p:subTnLst>
                                    <p:audio>
                                      <p:cMediaNode>
                                        <p:cTn display="0" masterRel="sameClick">
                                          <p:stCondLst>
                                            <p:cond evt="begin" delay="0">
                                              <p:tn val="147"/>
                                            </p:cond>
                                          </p:stCondLst>
                                          <p:endCondLst>
                                            <p:cond evt="onStopAudio" delay="0">
                                              <p:tgtEl>
                                                <p:sldTgt/>
                                              </p:tgtEl>
                                            </p:cond>
                                          </p:endCondLst>
                                        </p:cTn>
                                        <p:tgtEl>
                                          <p:sndTgt r:embed="rId2" name="beep.wav"/>
                                        </p:tgtEl>
                                      </p:cMediaNode>
                                    </p:audio>
                                  </p:subTnLst>
                                </p:cTn>
                              </p:par>
                            </p:childTnLst>
                          </p:cTn>
                        </p:par>
                        <p:par>
                          <p:cTn id="149" fill="hold" nodeType="afterGroup">
                            <p:stCondLst>
                              <p:cond delay="5000"/>
                            </p:stCondLst>
                            <p:childTnLst>
                              <p:par>
                                <p:cTn id="150" presetID="1" presetClass="entr" presetSubtype="0" fill="hold" grpId="0" nodeType="afterEffect">
                                  <p:stCondLst>
                                    <p:cond delay="1000"/>
                                  </p:stCondLst>
                                  <p:childTnLst>
                                    <p:set>
                                      <p:cBhvr>
                                        <p:cTn id="151" dur="1" fill="hold">
                                          <p:stCondLst>
                                            <p:cond delay="0"/>
                                          </p:stCondLst>
                                        </p:cTn>
                                        <p:tgtEl>
                                          <p:spTgt spid="112"/>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2" name="beep.wav"/>
                                        </p:tgtEl>
                                      </p:cMediaNode>
                                    </p:audio>
                                  </p:subTnLst>
                                </p:cTn>
                              </p:par>
                            </p:childTnLst>
                          </p:cTn>
                        </p:par>
                        <p:par>
                          <p:cTn id="152" fill="hold" nodeType="afterGroup">
                            <p:stCondLst>
                              <p:cond delay="6000"/>
                            </p:stCondLst>
                            <p:childTnLst>
                              <p:par>
                                <p:cTn id="153" presetID="1" presetClass="entr" presetSubtype="0" fill="hold" grpId="0" nodeType="afterEffect">
                                  <p:stCondLst>
                                    <p:cond delay="1000"/>
                                  </p:stCondLst>
                                  <p:childTnLst>
                                    <p:set>
                                      <p:cBhvr>
                                        <p:cTn id="154" dur="1" fill="hold">
                                          <p:stCondLst>
                                            <p:cond delay="0"/>
                                          </p:stCondLst>
                                        </p:cTn>
                                        <p:tgtEl>
                                          <p:spTgt spid="113"/>
                                        </p:tgtEl>
                                        <p:attrNameLst>
                                          <p:attrName>style.visibility</p:attrName>
                                        </p:attrNameLst>
                                      </p:cBhvr>
                                      <p:to>
                                        <p:strVal val="visible"/>
                                      </p:to>
                                    </p:set>
                                  </p:childTnLst>
                                  <p:subTnLst>
                                    <p:audio>
                                      <p:cMediaNode>
                                        <p:cTn display="0" masterRel="sameClick">
                                          <p:stCondLst>
                                            <p:cond evt="begin" delay="0">
                                              <p:tn val="153"/>
                                            </p:cond>
                                          </p:stCondLst>
                                          <p:endCondLst>
                                            <p:cond evt="onStopAudio" delay="0">
                                              <p:tgtEl>
                                                <p:sldTgt/>
                                              </p:tgtEl>
                                            </p:cond>
                                          </p:endCondLst>
                                        </p:cTn>
                                        <p:tgtEl>
                                          <p:sndTgt r:embed="rId2" name="beep.wav"/>
                                        </p:tgtEl>
                                      </p:cMediaNode>
                                    </p:audio>
                                  </p:subTnLst>
                                </p:cTn>
                              </p:par>
                            </p:childTnLst>
                          </p:cTn>
                        </p:par>
                        <p:par>
                          <p:cTn id="155" fill="hold" nodeType="afterGroup">
                            <p:stCondLst>
                              <p:cond delay="7000"/>
                            </p:stCondLst>
                            <p:childTnLst>
                              <p:par>
                                <p:cTn id="156" presetID="1" presetClass="entr" presetSubtype="0" fill="hold" grpId="0" nodeType="afterEffect">
                                  <p:stCondLst>
                                    <p:cond delay="1000"/>
                                  </p:stCondLst>
                                  <p:childTnLst>
                                    <p:set>
                                      <p:cBhvr>
                                        <p:cTn id="157" dur="1" fill="hold">
                                          <p:stCondLst>
                                            <p:cond delay="0"/>
                                          </p:stCondLst>
                                        </p:cTn>
                                        <p:tgtEl>
                                          <p:spTgt spid="114"/>
                                        </p:tgtEl>
                                        <p:attrNameLst>
                                          <p:attrName>style.visibility</p:attrName>
                                        </p:attrNameLst>
                                      </p:cBhvr>
                                      <p:to>
                                        <p:strVal val="visible"/>
                                      </p:to>
                                    </p:set>
                                  </p:childTnLst>
                                  <p:subTnLst>
                                    <p:audio>
                                      <p:cMediaNode>
                                        <p:cTn display="0" masterRel="sameClick">
                                          <p:stCondLst>
                                            <p:cond evt="begin" delay="0">
                                              <p:tn val="156"/>
                                            </p:cond>
                                          </p:stCondLst>
                                          <p:endCondLst>
                                            <p:cond evt="onStopAudio" delay="0">
                                              <p:tgtEl>
                                                <p:sldTgt/>
                                              </p:tgtEl>
                                            </p:cond>
                                          </p:endCondLst>
                                        </p:cTn>
                                        <p:tgtEl>
                                          <p:sndTgt r:embed="rId2" name="beep.wav"/>
                                        </p:tgtEl>
                                      </p:cMediaNode>
                                    </p:audio>
                                  </p:subTnLst>
                                </p:cTn>
                              </p:par>
                            </p:childTnLst>
                          </p:cTn>
                        </p:par>
                        <p:par>
                          <p:cTn id="158" fill="hold" nodeType="afterGroup">
                            <p:stCondLst>
                              <p:cond delay="8000"/>
                            </p:stCondLst>
                            <p:childTnLst>
                              <p:par>
                                <p:cTn id="159" presetID="1" presetClass="entr" presetSubtype="0" fill="hold" grpId="0" nodeType="afterEffect">
                                  <p:stCondLst>
                                    <p:cond delay="1000"/>
                                  </p:stCondLst>
                                  <p:childTnLst>
                                    <p:set>
                                      <p:cBhvr>
                                        <p:cTn id="160" dur="1" fill="hold">
                                          <p:stCondLst>
                                            <p:cond delay="0"/>
                                          </p:stCondLst>
                                        </p:cTn>
                                        <p:tgtEl>
                                          <p:spTgt spid="115"/>
                                        </p:tgtEl>
                                        <p:attrNameLst>
                                          <p:attrName>style.visibility</p:attrName>
                                        </p:attrNameLst>
                                      </p:cBhvr>
                                      <p:to>
                                        <p:strVal val="visible"/>
                                      </p:to>
                                    </p:set>
                                  </p:childTnLst>
                                  <p:subTnLst>
                                    <p:audio>
                                      <p:cMediaNode>
                                        <p:cTn display="0" masterRel="sameClick">
                                          <p:stCondLst>
                                            <p:cond evt="begin" delay="0">
                                              <p:tn val="159"/>
                                            </p:cond>
                                          </p:stCondLst>
                                          <p:endCondLst>
                                            <p:cond evt="onStopAudio" delay="0">
                                              <p:tgtEl>
                                                <p:sldTgt/>
                                              </p:tgtEl>
                                            </p:cond>
                                          </p:endCondLst>
                                        </p:cTn>
                                        <p:tgtEl>
                                          <p:sndTgt r:embed="rId2" name="beep.wav"/>
                                        </p:tgtEl>
                                      </p:cMediaNode>
                                    </p:audio>
                                  </p:subTnLst>
                                </p:cTn>
                              </p:par>
                            </p:childTnLst>
                          </p:cTn>
                        </p:par>
                        <p:par>
                          <p:cTn id="161" fill="hold" nodeType="afterGroup">
                            <p:stCondLst>
                              <p:cond delay="9000"/>
                            </p:stCondLst>
                            <p:childTnLst>
                              <p:par>
                                <p:cTn id="162" presetID="1" presetClass="entr" presetSubtype="0" fill="hold" grpId="0" nodeType="afterEffect">
                                  <p:stCondLst>
                                    <p:cond delay="1000"/>
                                  </p:stCondLst>
                                  <p:childTnLst>
                                    <p:set>
                                      <p:cBhvr>
                                        <p:cTn id="163" dur="1" fill="hold">
                                          <p:stCondLst>
                                            <p:cond delay="0"/>
                                          </p:stCondLst>
                                        </p:cTn>
                                        <p:tgtEl>
                                          <p:spTgt spid="116"/>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2" name="beep.wav"/>
                                        </p:tgtEl>
                                      </p:cMediaNode>
                                    </p:audio>
                                  </p:subTnLst>
                                </p:cTn>
                              </p:par>
                            </p:childTnLst>
                          </p:cTn>
                        </p:par>
                        <p:par>
                          <p:cTn id="164" fill="hold" nodeType="afterGroup">
                            <p:stCondLst>
                              <p:cond delay="10000"/>
                            </p:stCondLst>
                            <p:childTnLst>
                              <p:par>
                                <p:cTn id="165" presetID="1" presetClass="entr" presetSubtype="0" fill="hold" grpId="0" nodeType="afterEffect">
                                  <p:stCondLst>
                                    <p:cond delay="1000"/>
                                  </p:stCondLst>
                                  <p:childTnLst>
                                    <p:set>
                                      <p:cBhvr>
                                        <p:cTn id="166" dur="1" fill="hold">
                                          <p:stCondLst>
                                            <p:cond delay="0"/>
                                          </p:stCondLst>
                                        </p:cTn>
                                        <p:tgtEl>
                                          <p:spTgt spid="117"/>
                                        </p:tgtEl>
                                        <p:attrNameLst>
                                          <p:attrName>style.visibility</p:attrName>
                                        </p:attrNameLst>
                                      </p:cBhvr>
                                      <p:to>
                                        <p:strVal val="visible"/>
                                      </p:to>
                                    </p:set>
                                  </p:childTnLst>
                                  <p:subTnLst>
                                    <p:audio>
                                      <p:cMediaNode>
                                        <p:cTn display="0" masterRel="sameClick">
                                          <p:stCondLst>
                                            <p:cond evt="begin" delay="0">
                                              <p:tn val="165"/>
                                            </p:cond>
                                          </p:stCondLst>
                                          <p:endCondLst>
                                            <p:cond evt="onStopAudio" delay="0">
                                              <p:tgtEl>
                                                <p:sldTgt/>
                                              </p:tgtEl>
                                            </p:cond>
                                          </p:endCondLst>
                                        </p:cTn>
                                        <p:tgtEl>
                                          <p:sndTgt r:embed="rId2" name="beep.wav"/>
                                        </p:tgtEl>
                                      </p:cMediaNode>
                                    </p:audio>
                                  </p:subTnLst>
                                </p:cTn>
                              </p:par>
                            </p:childTnLst>
                          </p:cTn>
                        </p:par>
                        <p:par>
                          <p:cTn id="167" fill="hold" nodeType="afterGroup">
                            <p:stCondLst>
                              <p:cond delay="11000"/>
                            </p:stCondLst>
                            <p:childTnLst>
                              <p:par>
                                <p:cTn id="168" presetID="1" presetClass="entr" presetSubtype="0" fill="hold" grpId="0" nodeType="afterEffect">
                                  <p:stCondLst>
                                    <p:cond delay="1000"/>
                                  </p:stCondLst>
                                  <p:childTnLst>
                                    <p:set>
                                      <p:cBhvr>
                                        <p:cTn id="169" dur="1" fill="hold">
                                          <p:stCondLst>
                                            <p:cond delay="0"/>
                                          </p:stCondLst>
                                        </p:cTn>
                                        <p:tgtEl>
                                          <p:spTgt spid="118"/>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2" name="beep.wav"/>
                                        </p:tgtEl>
                                      </p:cMediaNode>
                                    </p:audio>
                                  </p:subTnLst>
                                </p:cTn>
                              </p:par>
                            </p:childTnLst>
                          </p:cTn>
                        </p:par>
                        <p:par>
                          <p:cTn id="170" fill="hold" nodeType="afterGroup">
                            <p:stCondLst>
                              <p:cond delay="12000"/>
                            </p:stCondLst>
                            <p:childTnLst>
                              <p:par>
                                <p:cTn id="171" presetID="1" presetClass="entr" presetSubtype="0" fill="hold" grpId="0" nodeType="afterEffect">
                                  <p:stCondLst>
                                    <p:cond delay="1000"/>
                                  </p:stCondLst>
                                  <p:childTnLst>
                                    <p:set>
                                      <p:cBhvr>
                                        <p:cTn id="172" dur="1" fill="hold">
                                          <p:stCondLst>
                                            <p:cond delay="0"/>
                                          </p:stCondLst>
                                        </p:cTn>
                                        <p:tgtEl>
                                          <p:spTgt spid="119"/>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2" name="beep.wav"/>
                                        </p:tgtEl>
                                      </p:cMediaNode>
                                    </p:audio>
                                  </p:subTnLst>
                                </p:cTn>
                              </p:par>
                            </p:childTnLst>
                          </p:cTn>
                        </p:par>
                        <p:par>
                          <p:cTn id="173" fill="hold" nodeType="afterGroup">
                            <p:stCondLst>
                              <p:cond delay="13000"/>
                            </p:stCondLst>
                            <p:childTnLst>
                              <p:par>
                                <p:cTn id="174" presetID="1" presetClass="entr" presetSubtype="0" fill="hold" grpId="0" nodeType="afterEffect">
                                  <p:stCondLst>
                                    <p:cond delay="1000"/>
                                  </p:stCondLst>
                                  <p:childTnLst>
                                    <p:set>
                                      <p:cBhvr>
                                        <p:cTn id="175" dur="1" fill="hold">
                                          <p:stCondLst>
                                            <p:cond delay="0"/>
                                          </p:stCondLst>
                                        </p:cTn>
                                        <p:tgtEl>
                                          <p:spTgt spid="120"/>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2" name="beep.wav"/>
                                        </p:tgtEl>
                                      </p:cMediaNode>
                                    </p:audio>
                                  </p:subTnLst>
                                </p:cTn>
                              </p:par>
                            </p:childTnLst>
                          </p:cTn>
                        </p:par>
                        <p:par>
                          <p:cTn id="176" fill="hold" nodeType="afterGroup">
                            <p:stCondLst>
                              <p:cond delay="14000"/>
                            </p:stCondLst>
                            <p:childTnLst>
                              <p:par>
                                <p:cTn id="177" presetID="1" presetClass="entr" presetSubtype="0" fill="hold" grpId="0" nodeType="afterEffect">
                                  <p:stCondLst>
                                    <p:cond delay="1000"/>
                                  </p:stCondLst>
                                  <p:childTnLst>
                                    <p:set>
                                      <p:cBhvr>
                                        <p:cTn id="178" dur="1" fill="hold">
                                          <p:stCondLst>
                                            <p:cond delay="0"/>
                                          </p:stCondLst>
                                        </p:cTn>
                                        <p:tgtEl>
                                          <p:spTgt spid="121"/>
                                        </p:tgtEl>
                                        <p:attrNameLst>
                                          <p:attrName>style.visibility</p:attrName>
                                        </p:attrNameLst>
                                      </p:cBhvr>
                                      <p:to>
                                        <p:strVal val="visible"/>
                                      </p:to>
                                    </p:set>
                                  </p:childTnLst>
                                  <p:subTnLst>
                                    <p:audio>
                                      <p:cMediaNode>
                                        <p:cTn display="0" masterRel="sameClick">
                                          <p:stCondLst>
                                            <p:cond evt="begin" delay="0">
                                              <p:tn val="177"/>
                                            </p:cond>
                                          </p:stCondLst>
                                          <p:endCondLst>
                                            <p:cond evt="onStopAudio" delay="0">
                                              <p:tgtEl>
                                                <p:sldTgt/>
                                              </p:tgtEl>
                                            </p:cond>
                                          </p:endCondLst>
                                        </p:cTn>
                                        <p:tgtEl>
                                          <p:sndTgt r:embed="rId2" name="beep.wav"/>
                                        </p:tgtEl>
                                      </p:cMediaNode>
                                    </p:audio>
                                  </p:subTnLst>
                                </p:cTn>
                              </p:par>
                            </p:childTnLst>
                          </p:cTn>
                        </p:par>
                        <p:par>
                          <p:cTn id="179" fill="hold" nodeType="afterGroup">
                            <p:stCondLst>
                              <p:cond delay="15000"/>
                            </p:stCondLst>
                            <p:childTnLst>
                              <p:par>
                                <p:cTn id="180" presetID="1" presetClass="entr" presetSubtype="0" fill="hold" grpId="0" nodeType="afterEffect">
                                  <p:stCondLst>
                                    <p:cond delay="1000"/>
                                  </p:stCondLst>
                                  <p:childTnLst>
                                    <p:set>
                                      <p:cBhvr>
                                        <p:cTn id="181" dur="1" fill="hold">
                                          <p:stCondLst>
                                            <p:cond delay="0"/>
                                          </p:stCondLst>
                                        </p:cTn>
                                        <p:tgtEl>
                                          <p:spTgt spid="122"/>
                                        </p:tgtEl>
                                        <p:attrNameLst>
                                          <p:attrName>style.visibility</p:attrName>
                                        </p:attrNameLst>
                                      </p:cBhvr>
                                      <p:to>
                                        <p:strVal val="visible"/>
                                      </p:to>
                                    </p:set>
                                  </p:childTnLst>
                                  <p:subTnLst>
                                    <p:audio>
                                      <p:cMediaNode>
                                        <p:cTn display="0" masterRel="sameClick">
                                          <p:stCondLst>
                                            <p:cond evt="begin" delay="0">
                                              <p:tn val="180"/>
                                            </p:cond>
                                          </p:stCondLst>
                                          <p:endCondLst>
                                            <p:cond evt="onStopAudio" delay="0">
                                              <p:tgtEl>
                                                <p:sldTgt/>
                                              </p:tgtEl>
                                            </p:cond>
                                          </p:endCondLst>
                                        </p:cTn>
                                        <p:tgtEl>
                                          <p:sndTgt r:embed="rId2" name="beep.wav"/>
                                        </p:tgtEl>
                                      </p:cMediaNode>
                                    </p:audio>
                                  </p:subTnLst>
                                </p:cTn>
                              </p:par>
                            </p:childTnLst>
                          </p:cTn>
                        </p:par>
                        <p:par>
                          <p:cTn id="182" fill="hold" nodeType="afterGroup">
                            <p:stCondLst>
                              <p:cond delay="16000"/>
                            </p:stCondLst>
                            <p:childTnLst>
                              <p:par>
                                <p:cTn id="183" presetID="1" presetClass="entr" presetSubtype="0" fill="hold" grpId="0" nodeType="afterEffect">
                                  <p:stCondLst>
                                    <p:cond delay="1000"/>
                                  </p:stCondLst>
                                  <p:childTnLst>
                                    <p:set>
                                      <p:cBhvr>
                                        <p:cTn id="184" dur="1" fill="hold">
                                          <p:stCondLst>
                                            <p:cond delay="0"/>
                                          </p:stCondLst>
                                        </p:cTn>
                                        <p:tgtEl>
                                          <p:spTgt spid="123"/>
                                        </p:tgtEl>
                                        <p:attrNameLst>
                                          <p:attrName>style.visibility</p:attrName>
                                        </p:attrNameLst>
                                      </p:cBhvr>
                                      <p:to>
                                        <p:strVal val="visible"/>
                                      </p:to>
                                    </p:set>
                                  </p:childTnLst>
                                  <p:subTnLst>
                                    <p:audio>
                                      <p:cMediaNode>
                                        <p:cTn display="0" masterRel="sameClick">
                                          <p:stCondLst>
                                            <p:cond evt="begin" delay="0">
                                              <p:tn val="183"/>
                                            </p:cond>
                                          </p:stCondLst>
                                          <p:endCondLst>
                                            <p:cond evt="onStopAudio" delay="0">
                                              <p:tgtEl>
                                                <p:sldTgt/>
                                              </p:tgtEl>
                                            </p:cond>
                                          </p:endCondLst>
                                        </p:cTn>
                                        <p:tgtEl>
                                          <p:sndTgt r:embed="rId2" name="beep.wav"/>
                                        </p:tgtEl>
                                      </p:cMediaNode>
                                    </p:audio>
                                  </p:subTnLst>
                                </p:cTn>
                              </p:par>
                            </p:childTnLst>
                          </p:cTn>
                        </p:par>
                        <p:par>
                          <p:cTn id="185" fill="hold" nodeType="afterGroup">
                            <p:stCondLst>
                              <p:cond delay="17000"/>
                            </p:stCondLst>
                            <p:childTnLst>
                              <p:par>
                                <p:cTn id="186" presetID="1" presetClass="entr" presetSubtype="0" fill="hold" grpId="0" nodeType="afterEffect">
                                  <p:stCondLst>
                                    <p:cond delay="1000"/>
                                  </p:stCondLst>
                                  <p:childTnLst>
                                    <p:set>
                                      <p:cBhvr>
                                        <p:cTn id="187" dur="1" fill="hold">
                                          <p:stCondLst>
                                            <p:cond delay="0"/>
                                          </p:stCondLst>
                                        </p:cTn>
                                        <p:tgtEl>
                                          <p:spTgt spid="124"/>
                                        </p:tgtEl>
                                        <p:attrNameLst>
                                          <p:attrName>style.visibility</p:attrName>
                                        </p:attrNameLst>
                                      </p:cBhvr>
                                      <p:to>
                                        <p:strVal val="visible"/>
                                      </p:to>
                                    </p:set>
                                  </p:childTnLst>
                                  <p:subTnLst>
                                    <p:audio>
                                      <p:cMediaNode>
                                        <p:cTn display="0" masterRel="sameClick">
                                          <p:stCondLst>
                                            <p:cond evt="begin" delay="0">
                                              <p:tn val="186"/>
                                            </p:cond>
                                          </p:stCondLst>
                                          <p:endCondLst>
                                            <p:cond evt="onStopAudio" delay="0">
                                              <p:tgtEl>
                                                <p:sldTgt/>
                                              </p:tgtEl>
                                            </p:cond>
                                          </p:endCondLst>
                                        </p:cTn>
                                        <p:tgtEl>
                                          <p:sndTgt r:embed="rId2" name="beep.wav"/>
                                        </p:tgtEl>
                                      </p:cMediaNode>
                                    </p:audio>
                                  </p:subTnLst>
                                </p:cTn>
                              </p:par>
                            </p:childTnLst>
                          </p:cTn>
                        </p:par>
                        <p:par>
                          <p:cTn id="188" fill="hold" nodeType="afterGroup">
                            <p:stCondLst>
                              <p:cond delay="18000"/>
                            </p:stCondLst>
                            <p:childTnLst>
                              <p:par>
                                <p:cTn id="189" presetID="1" presetClass="entr" presetSubtype="0" fill="hold" grpId="0" nodeType="afterEffect">
                                  <p:stCondLst>
                                    <p:cond delay="1000"/>
                                  </p:stCondLst>
                                  <p:childTnLst>
                                    <p:set>
                                      <p:cBhvr>
                                        <p:cTn id="190" dur="1" fill="hold">
                                          <p:stCondLst>
                                            <p:cond delay="0"/>
                                          </p:stCondLst>
                                        </p:cTn>
                                        <p:tgtEl>
                                          <p:spTgt spid="125"/>
                                        </p:tgtEl>
                                        <p:attrNameLst>
                                          <p:attrName>style.visibility</p:attrName>
                                        </p:attrNameLst>
                                      </p:cBhvr>
                                      <p:to>
                                        <p:strVal val="visible"/>
                                      </p:to>
                                    </p:set>
                                  </p:childTnLst>
                                  <p:subTnLst>
                                    <p:audio>
                                      <p:cMediaNode>
                                        <p:cTn display="0" masterRel="sameClick">
                                          <p:stCondLst>
                                            <p:cond evt="begin" delay="0">
                                              <p:tn val="189"/>
                                            </p:cond>
                                          </p:stCondLst>
                                          <p:endCondLst>
                                            <p:cond evt="onStopAudio" delay="0">
                                              <p:tgtEl>
                                                <p:sldTgt/>
                                              </p:tgtEl>
                                            </p:cond>
                                          </p:endCondLst>
                                        </p:cTn>
                                        <p:tgtEl>
                                          <p:sndTgt r:embed="rId2" name="beep.wav"/>
                                        </p:tgtEl>
                                      </p:cMediaNode>
                                    </p:audio>
                                  </p:subTnLst>
                                </p:cTn>
                              </p:par>
                            </p:childTnLst>
                          </p:cTn>
                        </p:par>
                        <p:par>
                          <p:cTn id="191" fill="hold" nodeType="afterGroup">
                            <p:stCondLst>
                              <p:cond delay="19000"/>
                            </p:stCondLst>
                            <p:childTnLst>
                              <p:par>
                                <p:cTn id="192" presetID="1" presetClass="entr" presetSubtype="0" fill="hold" grpId="0" nodeType="afterEffect">
                                  <p:stCondLst>
                                    <p:cond delay="1000"/>
                                  </p:stCondLst>
                                  <p:childTnLst>
                                    <p:set>
                                      <p:cBhvr>
                                        <p:cTn id="193" dur="1" fill="hold">
                                          <p:stCondLst>
                                            <p:cond delay="0"/>
                                          </p:stCondLst>
                                        </p:cTn>
                                        <p:tgtEl>
                                          <p:spTgt spid="126"/>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2" name="beep.wav"/>
                                        </p:tgtEl>
                                      </p:cMediaNode>
                                    </p:audio>
                                  </p:subTnLst>
                                </p:cTn>
                              </p:par>
                            </p:childTnLst>
                          </p:cTn>
                        </p:par>
                        <p:par>
                          <p:cTn id="194" fill="hold" nodeType="afterGroup">
                            <p:stCondLst>
                              <p:cond delay="20000"/>
                            </p:stCondLst>
                            <p:childTnLst>
                              <p:par>
                                <p:cTn id="195" presetID="1" presetClass="entr" presetSubtype="0" fill="hold" grpId="0" nodeType="afterEffect">
                                  <p:stCondLst>
                                    <p:cond delay="1000"/>
                                  </p:stCondLst>
                                  <p:childTnLst>
                                    <p:set>
                                      <p:cBhvr>
                                        <p:cTn id="196" dur="1" fill="hold">
                                          <p:stCondLst>
                                            <p:cond delay="0"/>
                                          </p:stCondLst>
                                        </p:cTn>
                                        <p:tgtEl>
                                          <p:spTgt spid="127"/>
                                        </p:tgtEl>
                                        <p:attrNameLst>
                                          <p:attrName>style.visibility</p:attrName>
                                        </p:attrNameLst>
                                      </p:cBhvr>
                                      <p:to>
                                        <p:strVal val="visible"/>
                                      </p:to>
                                    </p:set>
                                  </p:childTnLst>
                                  <p:subTnLst>
                                    <p:audio>
                                      <p:cMediaNode>
                                        <p:cTn display="0" masterRel="sameClick">
                                          <p:stCondLst>
                                            <p:cond evt="begin" delay="0">
                                              <p:tn val="195"/>
                                            </p:cond>
                                          </p:stCondLst>
                                          <p:endCondLst>
                                            <p:cond evt="onStopAudio" delay="0">
                                              <p:tgtEl>
                                                <p:sldTgt/>
                                              </p:tgtEl>
                                            </p:cond>
                                          </p:endCondLst>
                                        </p:cTn>
                                        <p:tgtEl>
                                          <p:sndTgt r:embed="rId2" name="beep.wav"/>
                                        </p:tgtEl>
                                      </p:cMediaNode>
                                    </p:audio>
                                  </p:subTnLst>
                                </p:cTn>
                              </p:par>
                            </p:childTnLst>
                          </p:cTn>
                        </p:par>
                        <p:par>
                          <p:cTn id="197" fill="hold" nodeType="afterGroup">
                            <p:stCondLst>
                              <p:cond delay="21000"/>
                            </p:stCondLst>
                            <p:childTnLst>
                              <p:par>
                                <p:cTn id="198" presetID="1" presetClass="entr" presetSubtype="0" fill="hold" grpId="0" nodeType="afterEffect">
                                  <p:stCondLst>
                                    <p:cond delay="1000"/>
                                  </p:stCondLst>
                                  <p:childTnLst>
                                    <p:set>
                                      <p:cBhvr>
                                        <p:cTn id="199" dur="1" fill="hold">
                                          <p:stCondLst>
                                            <p:cond delay="0"/>
                                          </p:stCondLst>
                                        </p:cTn>
                                        <p:tgtEl>
                                          <p:spTgt spid="128"/>
                                        </p:tgtEl>
                                        <p:attrNameLst>
                                          <p:attrName>style.visibility</p:attrName>
                                        </p:attrNameLst>
                                      </p:cBhvr>
                                      <p:to>
                                        <p:strVal val="visible"/>
                                      </p:to>
                                    </p:set>
                                  </p:childTnLst>
                                  <p:subTnLst>
                                    <p:audio>
                                      <p:cMediaNode>
                                        <p:cTn display="0" masterRel="sameClick">
                                          <p:stCondLst>
                                            <p:cond evt="begin" delay="0">
                                              <p:tn val="198"/>
                                            </p:cond>
                                          </p:stCondLst>
                                          <p:endCondLst>
                                            <p:cond evt="onStopAudio" delay="0">
                                              <p:tgtEl>
                                                <p:sldTgt/>
                                              </p:tgtEl>
                                            </p:cond>
                                          </p:endCondLst>
                                        </p:cTn>
                                        <p:tgtEl>
                                          <p:sndTgt r:embed="rId2" name="beep.wav"/>
                                        </p:tgtEl>
                                      </p:cMediaNode>
                                    </p:audio>
                                  </p:subTnLst>
                                </p:cTn>
                              </p:par>
                            </p:childTnLst>
                          </p:cTn>
                        </p:par>
                        <p:par>
                          <p:cTn id="200" fill="hold" nodeType="afterGroup">
                            <p:stCondLst>
                              <p:cond delay="22000"/>
                            </p:stCondLst>
                            <p:childTnLst>
                              <p:par>
                                <p:cTn id="201" presetID="1" presetClass="entr" presetSubtype="0" fill="hold" grpId="0" nodeType="afterEffect">
                                  <p:stCondLst>
                                    <p:cond delay="1000"/>
                                  </p:stCondLst>
                                  <p:childTnLst>
                                    <p:set>
                                      <p:cBhvr>
                                        <p:cTn id="202" dur="1" fill="hold">
                                          <p:stCondLst>
                                            <p:cond delay="0"/>
                                          </p:stCondLst>
                                        </p:cTn>
                                        <p:tgtEl>
                                          <p:spTgt spid="129"/>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2" name="beep.wav"/>
                                        </p:tgtEl>
                                      </p:cMediaNode>
                                    </p:audio>
                                  </p:subTnLst>
                                </p:cTn>
                              </p:par>
                            </p:childTnLst>
                          </p:cTn>
                        </p:par>
                        <p:par>
                          <p:cTn id="203" fill="hold" nodeType="afterGroup">
                            <p:stCondLst>
                              <p:cond delay="23000"/>
                            </p:stCondLst>
                            <p:childTnLst>
                              <p:par>
                                <p:cTn id="204" presetID="1" presetClass="entr" presetSubtype="0" fill="hold" grpId="0" nodeType="afterEffect">
                                  <p:stCondLst>
                                    <p:cond delay="1000"/>
                                  </p:stCondLst>
                                  <p:childTnLst>
                                    <p:set>
                                      <p:cBhvr>
                                        <p:cTn id="205" dur="1" fill="hold">
                                          <p:stCondLst>
                                            <p:cond delay="0"/>
                                          </p:stCondLst>
                                        </p:cTn>
                                        <p:tgtEl>
                                          <p:spTgt spid="130"/>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2" name="beep.wav"/>
                                        </p:tgtEl>
                                      </p:cMediaNode>
                                    </p:audio>
                                  </p:subTnLst>
                                </p:cTn>
                              </p:par>
                            </p:childTnLst>
                          </p:cTn>
                        </p:par>
                        <p:par>
                          <p:cTn id="206" fill="hold" nodeType="afterGroup">
                            <p:stCondLst>
                              <p:cond delay="24000"/>
                            </p:stCondLst>
                            <p:childTnLst>
                              <p:par>
                                <p:cTn id="207" presetID="1" presetClass="entr" presetSubtype="0" fill="hold" grpId="0" nodeType="afterEffect">
                                  <p:stCondLst>
                                    <p:cond delay="1000"/>
                                  </p:stCondLst>
                                  <p:childTnLst>
                                    <p:set>
                                      <p:cBhvr>
                                        <p:cTn id="208" dur="1" fill="hold">
                                          <p:stCondLst>
                                            <p:cond delay="0"/>
                                          </p:stCondLst>
                                        </p:cTn>
                                        <p:tgtEl>
                                          <p:spTgt spid="131"/>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2" name="beep.wav"/>
                                        </p:tgtEl>
                                      </p:cMediaNode>
                                    </p:audio>
                                  </p:subTnLst>
                                </p:cTn>
                              </p:par>
                            </p:childTnLst>
                          </p:cTn>
                        </p:par>
                        <p:par>
                          <p:cTn id="209" fill="hold" nodeType="afterGroup">
                            <p:stCondLst>
                              <p:cond delay="25000"/>
                            </p:stCondLst>
                            <p:childTnLst>
                              <p:par>
                                <p:cTn id="210" presetID="1" presetClass="entr" presetSubtype="0" fill="hold" grpId="0" nodeType="afterEffect">
                                  <p:stCondLst>
                                    <p:cond delay="1000"/>
                                  </p:stCondLst>
                                  <p:childTnLst>
                                    <p:set>
                                      <p:cBhvr>
                                        <p:cTn id="211" dur="1" fill="hold">
                                          <p:stCondLst>
                                            <p:cond delay="0"/>
                                          </p:stCondLst>
                                        </p:cTn>
                                        <p:tgtEl>
                                          <p:spTgt spid="132"/>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2" name="beep.wav"/>
                                        </p:tgtEl>
                                      </p:cMediaNode>
                                    </p:audio>
                                  </p:subTnLst>
                                </p:cTn>
                              </p:par>
                            </p:childTnLst>
                          </p:cTn>
                        </p:par>
                        <p:par>
                          <p:cTn id="212" fill="hold" nodeType="afterGroup">
                            <p:stCondLst>
                              <p:cond delay="26000"/>
                            </p:stCondLst>
                            <p:childTnLst>
                              <p:par>
                                <p:cTn id="213" presetID="1" presetClass="entr" presetSubtype="0" fill="hold" grpId="0" nodeType="afterEffect">
                                  <p:stCondLst>
                                    <p:cond delay="1000"/>
                                  </p:stCondLst>
                                  <p:childTnLst>
                                    <p:set>
                                      <p:cBhvr>
                                        <p:cTn id="214" dur="1" fill="hold">
                                          <p:stCondLst>
                                            <p:cond delay="0"/>
                                          </p:stCondLst>
                                        </p:cTn>
                                        <p:tgtEl>
                                          <p:spTgt spid="133"/>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2" name="beep.wav"/>
                                        </p:tgtEl>
                                      </p:cMediaNode>
                                    </p:audio>
                                  </p:subTnLst>
                                </p:cTn>
                              </p:par>
                            </p:childTnLst>
                          </p:cTn>
                        </p:par>
                        <p:par>
                          <p:cTn id="215" fill="hold" nodeType="afterGroup">
                            <p:stCondLst>
                              <p:cond delay="27000"/>
                            </p:stCondLst>
                            <p:childTnLst>
                              <p:par>
                                <p:cTn id="216" presetID="1" presetClass="entr" presetSubtype="0" fill="hold" grpId="0" nodeType="afterEffect">
                                  <p:stCondLst>
                                    <p:cond delay="1000"/>
                                  </p:stCondLst>
                                  <p:childTnLst>
                                    <p:set>
                                      <p:cBhvr>
                                        <p:cTn id="217" dur="1" fill="hold">
                                          <p:stCondLst>
                                            <p:cond delay="0"/>
                                          </p:stCondLst>
                                        </p:cTn>
                                        <p:tgtEl>
                                          <p:spTgt spid="134"/>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2" name="beep.wav"/>
                                        </p:tgtEl>
                                      </p:cMediaNode>
                                    </p:audio>
                                  </p:subTnLst>
                                </p:cTn>
                              </p:par>
                            </p:childTnLst>
                          </p:cTn>
                        </p:par>
                        <p:par>
                          <p:cTn id="218" fill="hold" nodeType="afterGroup">
                            <p:stCondLst>
                              <p:cond delay="28000"/>
                            </p:stCondLst>
                            <p:childTnLst>
                              <p:par>
                                <p:cTn id="219" presetID="1" presetClass="entr" presetSubtype="0" fill="hold" grpId="0" nodeType="afterEffect">
                                  <p:stCondLst>
                                    <p:cond delay="1000"/>
                                  </p:stCondLst>
                                  <p:childTnLst>
                                    <p:set>
                                      <p:cBhvr>
                                        <p:cTn id="220" dur="1" fill="hold">
                                          <p:stCondLst>
                                            <p:cond delay="0"/>
                                          </p:stCondLst>
                                        </p:cTn>
                                        <p:tgtEl>
                                          <p:spTgt spid="135"/>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2" name="beep.wav"/>
                                        </p:tgtEl>
                                      </p:cMediaNode>
                                    </p:audio>
                                  </p:subTnLst>
                                </p:cTn>
                              </p:par>
                            </p:childTnLst>
                          </p:cTn>
                        </p:par>
                        <p:par>
                          <p:cTn id="221" fill="hold" nodeType="afterGroup">
                            <p:stCondLst>
                              <p:cond delay="29000"/>
                            </p:stCondLst>
                            <p:childTnLst>
                              <p:par>
                                <p:cTn id="222" presetID="1" presetClass="entr" presetSubtype="0" fill="hold" grpId="0" nodeType="afterEffect">
                                  <p:stCondLst>
                                    <p:cond delay="1000"/>
                                  </p:stCondLst>
                                  <p:childTnLst>
                                    <p:set>
                                      <p:cBhvr>
                                        <p:cTn id="223" dur="1" fill="hold">
                                          <p:stCondLst>
                                            <p:cond delay="0"/>
                                          </p:stCondLst>
                                        </p:cTn>
                                        <p:tgtEl>
                                          <p:spTgt spid="136"/>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2" name="beep.wav"/>
                                        </p:tgtEl>
                                      </p:cMediaNode>
                                    </p:audio>
                                  </p:subTnLst>
                                </p:cTn>
                              </p:par>
                            </p:childTnLst>
                          </p:cTn>
                        </p:par>
                        <p:par>
                          <p:cTn id="224" fill="hold" nodeType="afterGroup">
                            <p:stCondLst>
                              <p:cond delay="30000"/>
                            </p:stCondLst>
                            <p:childTnLst>
                              <p:par>
                                <p:cTn id="225" presetID="1" presetClass="entr" presetSubtype="0" fill="hold" grpId="0" nodeType="afterEffect">
                                  <p:stCondLst>
                                    <p:cond delay="1000"/>
                                  </p:stCondLst>
                                  <p:childTnLst>
                                    <p:set>
                                      <p:cBhvr>
                                        <p:cTn id="226" dur="1" fill="hold">
                                          <p:stCondLst>
                                            <p:cond delay="0"/>
                                          </p:stCondLst>
                                        </p:cTn>
                                        <p:tgtEl>
                                          <p:spTgt spid="137"/>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2" name="beep.wav"/>
                                        </p:tgtEl>
                                      </p:cMediaNode>
                                    </p:audio>
                                  </p:subTnLst>
                                </p:cTn>
                              </p:par>
                            </p:childTnLst>
                          </p:cTn>
                        </p:par>
                        <p:par>
                          <p:cTn id="227" fill="hold" nodeType="afterGroup">
                            <p:stCondLst>
                              <p:cond delay="31000"/>
                            </p:stCondLst>
                            <p:childTnLst>
                              <p:par>
                                <p:cTn id="228" presetID="1" presetClass="entr" presetSubtype="0" fill="hold" grpId="0" nodeType="afterEffect">
                                  <p:stCondLst>
                                    <p:cond delay="1000"/>
                                  </p:stCondLst>
                                  <p:childTnLst>
                                    <p:set>
                                      <p:cBhvr>
                                        <p:cTn id="229" dur="1" fill="hold">
                                          <p:stCondLst>
                                            <p:cond delay="0"/>
                                          </p:stCondLst>
                                        </p:cTn>
                                        <p:tgtEl>
                                          <p:spTgt spid="138"/>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2" name="beep.wav"/>
                                        </p:tgtEl>
                                      </p:cMediaNode>
                                    </p:audio>
                                  </p:subTnLst>
                                </p:cTn>
                              </p:par>
                            </p:childTnLst>
                          </p:cTn>
                        </p:par>
                        <p:par>
                          <p:cTn id="230" fill="hold" nodeType="afterGroup">
                            <p:stCondLst>
                              <p:cond delay="32000"/>
                            </p:stCondLst>
                            <p:childTnLst>
                              <p:par>
                                <p:cTn id="231" presetID="1" presetClass="entr" presetSubtype="0" fill="hold" grpId="0" nodeType="afterEffect">
                                  <p:stCondLst>
                                    <p:cond delay="1000"/>
                                  </p:stCondLst>
                                  <p:childTnLst>
                                    <p:set>
                                      <p:cBhvr>
                                        <p:cTn id="232" dur="1" fill="hold">
                                          <p:stCondLst>
                                            <p:cond delay="0"/>
                                          </p:stCondLst>
                                        </p:cTn>
                                        <p:tgtEl>
                                          <p:spTgt spid="139"/>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2" name="beep.wav"/>
                                        </p:tgtEl>
                                      </p:cMediaNode>
                                    </p:audio>
                                  </p:subTnLst>
                                </p:cTn>
                              </p:par>
                            </p:childTnLst>
                          </p:cTn>
                        </p:par>
                        <p:par>
                          <p:cTn id="233" fill="hold" nodeType="afterGroup">
                            <p:stCondLst>
                              <p:cond delay="33000"/>
                            </p:stCondLst>
                            <p:childTnLst>
                              <p:par>
                                <p:cTn id="234" presetID="1" presetClass="entr" presetSubtype="0" fill="hold" grpId="0" nodeType="afterEffect">
                                  <p:stCondLst>
                                    <p:cond delay="1000"/>
                                  </p:stCondLst>
                                  <p:childTnLst>
                                    <p:set>
                                      <p:cBhvr>
                                        <p:cTn id="235" dur="1" fill="hold">
                                          <p:stCondLst>
                                            <p:cond delay="0"/>
                                          </p:stCondLst>
                                        </p:cTn>
                                        <p:tgtEl>
                                          <p:spTgt spid="140"/>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2" name="beep.wav"/>
                                        </p:tgtEl>
                                      </p:cMediaNode>
                                    </p:audio>
                                  </p:subTnLst>
                                </p:cTn>
                              </p:par>
                            </p:childTnLst>
                          </p:cTn>
                        </p:par>
                        <p:par>
                          <p:cTn id="236" fill="hold" nodeType="afterGroup">
                            <p:stCondLst>
                              <p:cond delay="34000"/>
                            </p:stCondLst>
                            <p:childTnLst>
                              <p:par>
                                <p:cTn id="237" presetID="1" presetClass="entr" presetSubtype="0" fill="hold" grpId="0" nodeType="afterEffect">
                                  <p:stCondLst>
                                    <p:cond delay="1000"/>
                                  </p:stCondLst>
                                  <p:childTnLst>
                                    <p:set>
                                      <p:cBhvr>
                                        <p:cTn id="238" dur="1" fill="hold">
                                          <p:stCondLst>
                                            <p:cond delay="0"/>
                                          </p:stCondLst>
                                        </p:cTn>
                                        <p:tgtEl>
                                          <p:spTgt spid="141"/>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2" name="beep.wav"/>
                                        </p:tgtEl>
                                      </p:cMediaNode>
                                    </p:audio>
                                  </p:subTnLst>
                                </p:cTn>
                              </p:par>
                            </p:childTnLst>
                          </p:cTn>
                        </p:par>
                        <p:par>
                          <p:cTn id="239" fill="hold" nodeType="afterGroup">
                            <p:stCondLst>
                              <p:cond delay="35000"/>
                            </p:stCondLst>
                            <p:childTnLst>
                              <p:par>
                                <p:cTn id="240" presetID="1" presetClass="entr" presetSubtype="0" fill="hold" grpId="0" nodeType="afterEffect">
                                  <p:stCondLst>
                                    <p:cond delay="1000"/>
                                  </p:stCondLst>
                                  <p:childTnLst>
                                    <p:set>
                                      <p:cBhvr>
                                        <p:cTn id="241" dur="1" fill="hold">
                                          <p:stCondLst>
                                            <p:cond delay="0"/>
                                          </p:stCondLst>
                                        </p:cTn>
                                        <p:tgtEl>
                                          <p:spTgt spid="142"/>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2" name="beep.wav"/>
                                        </p:tgtEl>
                                      </p:cMediaNode>
                                    </p:audio>
                                  </p:subTnLst>
                                </p:cTn>
                              </p:par>
                            </p:childTnLst>
                          </p:cTn>
                        </p:par>
                        <p:par>
                          <p:cTn id="242" fill="hold" nodeType="afterGroup">
                            <p:stCondLst>
                              <p:cond delay="36000"/>
                            </p:stCondLst>
                            <p:childTnLst>
                              <p:par>
                                <p:cTn id="243" presetID="1" presetClass="entr" presetSubtype="0" fill="hold" grpId="0" nodeType="afterEffect">
                                  <p:stCondLst>
                                    <p:cond delay="1000"/>
                                  </p:stCondLst>
                                  <p:childTnLst>
                                    <p:set>
                                      <p:cBhvr>
                                        <p:cTn id="244" dur="1" fill="hold">
                                          <p:stCondLst>
                                            <p:cond delay="0"/>
                                          </p:stCondLst>
                                        </p:cTn>
                                        <p:tgtEl>
                                          <p:spTgt spid="143"/>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2" name="beep.wav"/>
                                        </p:tgtEl>
                                      </p:cMediaNode>
                                    </p:audio>
                                  </p:subTnLst>
                                </p:cTn>
                              </p:par>
                            </p:childTnLst>
                          </p:cTn>
                        </p:par>
                        <p:par>
                          <p:cTn id="245" fill="hold" nodeType="afterGroup">
                            <p:stCondLst>
                              <p:cond delay="37000"/>
                            </p:stCondLst>
                            <p:childTnLst>
                              <p:par>
                                <p:cTn id="246" presetID="1" presetClass="entr" presetSubtype="0" fill="hold" grpId="0" nodeType="afterEffect">
                                  <p:stCondLst>
                                    <p:cond delay="1000"/>
                                  </p:stCondLst>
                                  <p:childTnLst>
                                    <p:set>
                                      <p:cBhvr>
                                        <p:cTn id="247" dur="1" fill="hold">
                                          <p:stCondLst>
                                            <p:cond delay="0"/>
                                          </p:stCondLst>
                                        </p:cTn>
                                        <p:tgtEl>
                                          <p:spTgt spid="144"/>
                                        </p:tgtEl>
                                        <p:attrNameLst>
                                          <p:attrName>style.visibility</p:attrName>
                                        </p:attrNameLst>
                                      </p:cBhvr>
                                      <p:to>
                                        <p:strVal val="visible"/>
                                      </p:to>
                                    </p:set>
                                  </p:childTnLst>
                                  <p:subTnLst>
                                    <p:audio>
                                      <p:cMediaNode>
                                        <p:cTn display="0" masterRel="sameClick">
                                          <p:stCondLst>
                                            <p:cond evt="begin" delay="0">
                                              <p:tn val="246"/>
                                            </p:cond>
                                          </p:stCondLst>
                                          <p:endCondLst>
                                            <p:cond evt="onStopAudio" delay="0">
                                              <p:tgtEl>
                                                <p:sldTgt/>
                                              </p:tgtEl>
                                            </p:cond>
                                          </p:endCondLst>
                                        </p:cTn>
                                        <p:tgtEl>
                                          <p:sndTgt r:embed="rId2" name="beep.wav"/>
                                        </p:tgtEl>
                                      </p:cMediaNode>
                                    </p:audio>
                                  </p:subTnLst>
                                </p:cTn>
                              </p:par>
                            </p:childTnLst>
                          </p:cTn>
                        </p:par>
                        <p:par>
                          <p:cTn id="248" fill="hold" nodeType="afterGroup">
                            <p:stCondLst>
                              <p:cond delay="38000"/>
                            </p:stCondLst>
                            <p:childTnLst>
                              <p:par>
                                <p:cTn id="249" presetID="1" presetClass="entr" presetSubtype="0" fill="hold" grpId="0" nodeType="afterEffect">
                                  <p:stCondLst>
                                    <p:cond delay="1000"/>
                                  </p:stCondLst>
                                  <p:childTnLst>
                                    <p:set>
                                      <p:cBhvr>
                                        <p:cTn id="250" dur="1" fill="hold">
                                          <p:stCondLst>
                                            <p:cond delay="0"/>
                                          </p:stCondLst>
                                        </p:cTn>
                                        <p:tgtEl>
                                          <p:spTgt spid="145"/>
                                        </p:tgtEl>
                                        <p:attrNameLst>
                                          <p:attrName>style.visibility</p:attrName>
                                        </p:attrNameLst>
                                      </p:cBhvr>
                                      <p:to>
                                        <p:strVal val="visible"/>
                                      </p:to>
                                    </p:set>
                                  </p:childTnLst>
                                  <p:subTnLst>
                                    <p:audio>
                                      <p:cMediaNode>
                                        <p:cTn display="0" masterRel="sameClick">
                                          <p:stCondLst>
                                            <p:cond evt="begin" delay="0">
                                              <p:tn val="249"/>
                                            </p:cond>
                                          </p:stCondLst>
                                          <p:endCondLst>
                                            <p:cond evt="onStopAudio" delay="0">
                                              <p:tgtEl>
                                                <p:sldTgt/>
                                              </p:tgtEl>
                                            </p:cond>
                                          </p:endCondLst>
                                        </p:cTn>
                                        <p:tgtEl>
                                          <p:sndTgt r:embed="rId2" name="beep.wav"/>
                                        </p:tgtEl>
                                      </p:cMediaNode>
                                    </p:audio>
                                  </p:subTnLst>
                                </p:cTn>
                              </p:par>
                            </p:childTnLst>
                          </p:cTn>
                        </p:par>
                        <p:par>
                          <p:cTn id="251" fill="hold" nodeType="afterGroup">
                            <p:stCondLst>
                              <p:cond delay="39000"/>
                            </p:stCondLst>
                            <p:childTnLst>
                              <p:par>
                                <p:cTn id="252" presetID="1" presetClass="entr" presetSubtype="0" fill="hold" grpId="0" nodeType="afterEffect">
                                  <p:stCondLst>
                                    <p:cond delay="1000"/>
                                  </p:stCondLst>
                                  <p:childTnLst>
                                    <p:set>
                                      <p:cBhvr>
                                        <p:cTn id="253" dur="1" fill="hold">
                                          <p:stCondLst>
                                            <p:cond delay="0"/>
                                          </p:stCondLst>
                                        </p:cTn>
                                        <p:tgtEl>
                                          <p:spTgt spid="146"/>
                                        </p:tgtEl>
                                        <p:attrNameLst>
                                          <p:attrName>style.visibility</p:attrName>
                                        </p:attrNameLst>
                                      </p:cBhvr>
                                      <p:to>
                                        <p:strVal val="visible"/>
                                      </p:to>
                                    </p:set>
                                  </p:childTnLst>
                                  <p:subTnLst>
                                    <p:audio>
                                      <p:cMediaNode>
                                        <p:cTn display="0" masterRel="sameClick">
                                          <p:stCondLst>
                                            <p:cond evt="begin" delay="0">
                                              <p:tn val="252"/>
                                            </p:cond>
                                          </p:stCondLst>
                                          <p:endCondLst>
                                            <p:cond evt="onStopAudio" delay="0">
                                              <p:tgtEl>
                                                <p:sldTgt/>
                                              </p:tgtEl>
                                            </p:cond>
                                          </p:endCondLst>
                                        </p:cTn>
                                        <p:tgtEl>
                                          <p:sndTgt r:embed="rId2" name="beep.wav"/>
                                        </p:tgtEl>
                                      </p:cMediaNode>
                                    </p:audio>
                                  </p:subTnLst>
                                </p:cTn>
                              </p:par>
                            </p:childTnLst>
                          </p:cTn>
                        </p:par>
                        <p:par>
                          <p:cTn id="254" fill="hold" nodeType="afterGroup">
                            <p:stCondLst>
                              <p:cond delay="40000"/>
                            </p:stCondLst>
                            <p:childTnLst>
                              <p:par>
                                <p:cTn id="255" presetID="1" presetClass="entr" presetSubtype="0" fill="hold" grpId="0" nodeType="afterEffect">
                                  <p:stCondLst>
                                    <p:cond delay="1000"/>
                                  </p:stCondLst>
                                  <p:childTnLst>
                                    <p:set>
                                      <p:cBhvr>
                                        <p:cTn id="256" dur="1" fill="hold">
                                          <p:stCondLst>
                                            <p:cond delay="0"/>
                                          </p:stCondLst>
                                        </p:cTn>
                                        <p:tgtEl>
                                          <p:spTgt spid="147"/>
                                        </p:tgtEl>
                                        <p:attrNameLst>
                                          <p:attrName>style.visibility</p:attrName>
                                        </p:attrNameLst>
                                      </p:cBhvr>
                                      <p:to>
                                        <p:strVal val="visible"/>
                                      </p:to>
                                    </p:set>
                                  </p:childTnLst>
                                  <p:subTnLst>
                                    <p:audio>
                                      <p:cMediaNode>
                                        <p:cTn display="0" masterRel="sameClick">
                                          <p:stCondLst>
                                            <p:cond evt="begin" delay="0">
                                              <p:tn val="255"/>
                                            </p:cond>
                                          </p:stCondLst>
                                          <p:endCondLst>
                                            <p:cond evt="onStopAudio" delay="0">
                                              <p:tgtEl>
                                                <p:sldTgt/>
                                              </p:tgtEl>
                                            </p:cond>
                                          </p:endCondLst>
                                        </p:cTn>
                                        <p:tgtEl>
                                          <p:sndTgt r:embed="rId2" name="beep.wav"/>
                                        </p:tgtEl>
                                      </p:cMediaNode>
                                    </p:audio>
                                  </p:subTnLst>
                                </p:cTn>
                              </p:par>
                            </p:childTnLst>
                          </p:cTn>
                        </p:par>
                        <p:par>
                          <p:cTn id="257" fill="hold" nodeType="afterGroup">
                            <p:stCondLst>
                              <p:cond delay="41000"/>
                            </p:stCondLst>
                            <p:childTnLst>
                              <p:par>
                                <p:cTn id="258" presetID="1" presetClass="entr" presetSubtype="0" fill="hold" grpId="0" nodeType="afterEffect">
                                  <p:stCondLst>
                                    <p:cond delay="1000"/>
                                  </p:stCondLst>
                                  <p:childTnLst>
                                    <p:set>
                                      <p:cBhvr>
                                        <p:cTn id="259" dur="1" fill="hold">
                                          <p:stCondLst>
                                            <p:cond delay="0"/>
                                          </p:stCondLst>
                                        </p:cTn>
                                        <p:tgtEl>
                                          <p:spTgt spid="148"/>
                                        </p:tgtEl>
                                        <p:attrNameLst>
                                          <p:attrName>style.visibility</p:attrName>
                                        </p:attrNameLst>
                                      </p:cBhvr>
                                      <p:to>
                                        <p:strVal val="visible"/>
                                      </p:to>
                                    </p:set>
                                  </p:childTnLst>
                                  <p:subTnLst>
                                    <p:audio>
                                      <p:cMediaNode>
                                        <p:cTn display="0" masterRel="sameClick">
                                          <p:stCondLst>
                                            <p:cond evt="begin" delay="0">
                                              <p:tn val="258"/>
                                            </p:cond>
                                          </p:stCondLst>
                                          <p:endCondLst>
                                            <p:cond evt="onStopAudio" delay="0">
                                              <p:tgtEl>
                                                <p:sldTgt/>
                                              </p:tgtEl>
                                            </p:cond>
                                          </p:endCondLst>
                                        </p:cTn>
                                        <p:tgtEl>
                                          <p:sndTgt r:embed="rId2" name="beep.wav"/>
                                        </p:tgtEl>
                                      </p:cMediaNode>
                                    </p:audio>
                                  </p:subTnLst>
                                </p:cTn>
                              </p:par>
                            </p:childTnLst>
                          </p:cTn>
                        </p:par>
                        <p:par>
                          <p:cTn id="260" fill="hold" nodeType="afterGroup">
                            <p:stCondLst>
                              <p:cond delay="42000"/>
                            </p:stCondLst>
                            <p:childTnLst>
                              <p:par>
                                <p:cTn id="261" presetID="1" presetClass="entr" presetSubtype="0" fill="hold" grpId="0" nodeType="afterEffect">
                                  <p:stCondLst>
                                    <p:cond delay="1000"/>
                                  </p:stCondLst>
                                  <p:childTnLst>
                                    <p:set>
                                      <p:cBhvr>
                                        <p:cTn id="262" dur="1" fill="hold">
                                          <p:stCondLst>
                                            <p:cond delay="0"/>
                                          </p:stCondLst>
                                        </p:cTn>
                                        <p:tgtEl>
                                          <p:spTgt spid="149"/>
                                        </p:tgtEl>
                                        <p:attrNameLst>
                                          <p:attrName>style.visibility</p:attrName>
                                        </p:attrNameLst>
                                      </p:cBhvr>
                                      <p:to>
                                        <p:strVal val="visible"/>
                                      </p:to>
                                    </p:set>
                                  </p:childTnLst>
                                  <p:subTnLst>
                                    <p:audio>
                                      <p:cMediaNode>
                                        <p:cTn display="0" masterRel="sameClick">
                                          <p:stCondLst>
                                            <p:cond evt="begin" delay="0">
                                              <p:tn val="261"/>
                                            </p:cond>
                                          </p:stCondLst>
                                          <p:endCondLst>
                                            <p:cond evt="onStopAudio" delay="0">
                                              <p:tgtEl>
                                                <p:sldTgt/>
                                              </p:tgtEl>
                                            </p:cond>
                                          </p:endCondLst>
                                        </p:cTn>
                                        <p:tgtEl>
                                          <p:sndTgt r:embed="rId2" name="beep.wav"/>
                                        </p:tgtEl>
                                      </p:cMediaNode>
                                    </p:audio>
                                  </p:subTnLst>
                                </p:cTn>
                              </p:par>
                            </p:childTnLst>
                          </p:cTn>
                        </p:par>
                        <p:par>
                          <p:cTn id="263" fill="hold" nodeType="afterGroup">
                            <p:stCondLst>
                              <p:cond delay="43000"/>
                            </p:stCondLst>
                            <p:childTnLst>
                              <p:par>
                                <p:cTn id="264" presetID="1" presetClass="entr" presetSubtype="0" fill="hold" grpId="0" nodeType="afterEffect">
                                  <p:stCondLst>
                                    <p:cond delay="1000"/>
                                  </p:stCondLst>
                                  <p:childTnLst>
                                    <p:set>
                                      <p:cBhvr>
                                        <p:cTn id="265" dur="1" fill="hold">
                                          <p:stCondLst>
                                            <p:cond delay="0"/>
                                          </p:stCondLst>
                                        </p:cTn>
                                        <p:tgtEl>
                                          <p:spTgt spid="150"/>
                                        </p:tgtEl>
                                        <p:attrNameLst>
                                          <p:attrName>style.visibility</p:attrName>
                                        </p:attrNameLst>
                                      </p:cBhvr>
                                      <p:to>
                                        <p:strVal val="visible"/>
                                      </p:to>
                                    </p:set>
                                  </p:childTnLst>
                                  <p:subTnLst>
                                    <p:audio>
                                      <p:cMediaNode>
                                        <p:cTn display="0" masterRel="sameClick">
                                          <p:stCondLst>
                                            <p:cond evt="begin" delay="0">
                                              <p:tn val="264"/>
                                            </p:cond>
                                          </p:stCondLst>
                                          <p:endCondLst>
                                            <p:cond evt="onStopAudio" delay="0">
                                              <p:tgtEl>
                                                <p:sldTgt/>
                                              </p:tgtEl>
                                            </p:cond>
                                          </p:endCondLst>
                                        </p:cTn>
                                        <p:tgtEl>
                                          <p:sndTgt r:embed="rId2" name="beep.wav"/>
                                        </p:tgtEl>
                                      </p:cMediaNode>
                                    </p:audio>
                                  </p:subTnLst>
                                </p:cTn>
                              </p:par>
                            </p:childTnLst>
                          </p:cTn>
                        </p:par>
                        <p:par>
                          <p:cTn id="266" fill="hold" nodeType="afterGroup">
                            <p:stCondLst>
                              <p:cond delay="44000"/>
                            </p:stCondLst>
                            <p:childTnLst>
                              <p:par>
                                <p:cTn id="267" presetID="1" presetClass="entr" presetSubtype="0" fill="hold" grpId="0" nodeType="afterEffect">
                                  <p:stCondLst>
                                    <p:cond delay="1000"/>
                                  </p:stCondLst>
                                  <p:childTnLst>
                                    <p:set>
                                      <p:cBhvr>
                                        <p:cTn id="268" dur="1" fill="hold">
                                          <p:stCondLst>
                                            <p:cond delay="0"/>
                                          </p:stCondLst>
                                        </p:cTn>
                                        <p:tgtEl>
                                          <p:spTgt spid="151"/>
                                        </p:tgtEl>
                                        <p:attrNameLst>
                                          <p:attrName>style.visibility</p:attrName>
                                        </p:attrNameLst>
                                      </p:cBhvr>
                                      <p:to>
                                        <p:strVal val="visible"/>
                                      </p:to>
                                    </p:set>
                                  </p:childTnLst>
                                  <p:subTnLst>
                                    <p:audio>
                                      <p:cMediaNode>
                                        <p:cTn display="0" masterRel="sameClick">
                                          <p:stCondLst>
                                            <p:cond evt="begin" delay="0">
                                              <p:tn val="267"/>
                                            </p:cond>
                                          </p:stCondLst>
                                          <p:endCondLst>
                                            <p:cond evt="onStopAudio" delay="0">
                                              <p:tgtEl>
                                                <p:sldTgt/>
                                              </p:tgtEl>
                                            </p:cond>
                                          </p:endCondLst>
                                        </p:cTn>
                                        <p:tgtEl>
                                          <p:sndTgt r:embed="rId2" name="beep.wav"/>
                                        </p:tgtEl>
                                      </p:cMediaNode>
                                    </p:audio>
                                  </p:subTnLst>
                                </p:cTn>
                              </p:par>
                            </p:childTnLst>
                          </p:cTn>
                        </p:par>
                        <p:par>
                          <p:cTn id="269" fill="hold" nodeType="afterGroup">
                            <p:stCondLst>
                              <p:cond delay="45000"/>
                            </p:stCondLst>
                            <p:childTnLst>
                              <p:par>
                                <p:cTn id="270" presetID="1" presetClass="entr" presetSubtype="0" fill="hold" grpId="0" nodeType="afterEffect">
                                  <p:stCondLst>
                                    <p:cond delay="1000"/>
                                  </p:stCondLst>
                                  <p:childTnLst>
                                    <p:set>
                                      <p:cBhvr>
                                        <p:cTn id="271" dur="1" fill="hold">
                                          <p:stCondLst>
                                            <p:cond delay="0"/>
                                          </p:stCondLst>
                                        </p:cTn>
                                        <p:tgtEl>
                                          <p:spTgt spid="152"/>
                                        </p:tgtEl>
                                        <p:attrNameLst>
                                          <p:attrName>style.visibility</p:attrName>
                                        </p:attrNameLst>
                                      </p:cBhvr>
                                      <p:to>
                                        <p:strVal val="visible"/>
                                      </p:to>
                                    </p:set>
                                  </p:childTnLst>
                                  <p:subTnLst>
                                    <p:audio>
                                      <p:cMediaNode>
                                        <p:cTn display="0" masterRel="sameClick">
                                          <p:stCondLst>
                                            <p:cond evt="begin" delay="0">
                                              <p:tn val="270"/>
                                            </p:cond>
                                          </p:stCondLst>
                                          <p:endCondLst>
                                            <p:cond evt="onStopAudio" delay="0">
                                              <p:tgtEl>
                                                <p:sldTgt/>
                                              </p:tgtEl>
                                            </p:cond>
                                          </p:endCondLst>
                                        </p:cTn>
                                        <p:tgtEl>
                                          <p:sndTgt r:embed="rId2" name="beep.wav"/>
                                        </p:tgtEl>
                                      </p:cMediaNode>
                                    </p:audio>
                                  </p:subTnLst>
                                </p:cTn>
                              </p:par>
                            </p:childTnLst>
                          </p:cTn>
                        </p:par>
                        <p:par>
                          <p:cTn id="272" fill="hold" nodeType="afterGroup">
                            <p:stCondLst>
                              <p:cond delay="46000"/>
                            </p:stCondLst>
                            <p:childTnLst>
                              <p:par>
                                <p:cTn id="273" presetID="1" presetClass="entr" presetSubtype="0" fill="hold" grpId="0" nodeType="afterEffect">
                                  <p:stCondLst>
                                    <p:cond delay="1000"/>
                                  </p:stCondLst>
                                  <p:childTnLst>
                                    <p:set>
                                      <p:cBhvr>
                                        <p:cTn id="274" dur="1" fill="hold">
                                          <p:stCondLst>
                                            <p:cond delay="0"/>
                                          </p:stCondLst>
                                        </p:cTn>
                                        <p:tgtEl>
                                          <p:spTgt spid="153"/>
                                        </p:tgtEl>
                                        <p:attrNameLst>
                                          <p:attrName>style.visibility</p:attrName>
                                        </p:attrNameLst>
                                      </p:cBhvr>
                                      <p:to>
                                        <p:strVal val="visible"/>
                                      </p:to>
                                    </p:set>
                                  </p:childTnLst>
                                  <p:subTnLst>
                                    <p:audio>
                                      <p:cMediaNode>
                                        <p:cTn display="0" masterRel="sameClick">
                                          <p:stCondLst>
                                            <p:cond evt="begin" delay="0">
                                              <p:tn val="273"/>
                                            </p:cond>
                                          </p:stCondLst>
                                          <p:endCondLst>
                                            <p:cond evt="onStopAudio" delay="0">
                                              <p:tgtEl>
                                                <p:sldTgt/>
                                              </p:tgtEl>
                                            </p:cond>
                                          </p:endCondLst>
                                        </p:cTn>
                                        <p:tgtEl>
                                          <p:sndTgt r:embed="rId2" name="beep.wav"/>
                                        </p:tgtEl>
                                      </p:cMediaNode>
                                    </p:audio>
                                  </p:subTnLst>
                                </p:cTn>
                              </p:par>
                            </p:childTnLst>
                          </p:cTn>
                        </p:par>
                        <p:par>
                          <p:cTn id="275" fill="hold" nodeType="afterGroup">
                            <p:stCondLst>
                              <p:cond delay="47000"/>
                            </p:stCondLst>
                            <p:childTnLst>
                              <p:par>
                                <p:cTn id="276" presetID="1" presetClass="entr" presetSubtype="0" fill="hold" grpId="0" nodeType="afterEffect">
                                  <p:stCondLst>
                                    <p:cond delay="1000"/>
                                  </p:stCondLst>
                                  <p:childTnLst>
                                    <p:set>
                                      <p:cBhvr>
                                        <p:cTn id="277" dur="1" fill="hold">
                                          <p:stCondLst>
                                            <p:cond delay="0"/>
                                          </p:stCondLst>
                                        </p:cTn>
                                        <p:tgtEl>
                                          <p:spTgt spid="154"/>
                                        </p:tgtEl>
                                        <p:attrNameLst>
                                          <p:attrName>style.visibility</p:attrName>
                                        </p:attrNameLst>
                                      </p:cBhvr>
                                      <p:to>
                                        <p:strVal val="visible"/>
                                      </p:to>
                                    </p:set>
                                  </p:childTnLst>
                                  <p:subTnLst>
                                    <p:audio>
                                      <p:cMediaNode>
                                        <p:cTn display="0" masterRel="sameClick">
                                          <p:stCondLst>
                                            <p:cond evt="begin" delay="0">
                                              <p:tn val="276"/>
                                            </p:cond>
                                          </p:stCondLst>
                                          <p:endCondLst>
                                            <p:cond evt="onStopAudio" delay="0">
                                              <p:tgtEl>
                                                <p:sldTgt/>
                                              </p:tgtEl>
                                            </p:cond>
                                          </p:endCondLst>
                                        </p:cTn>
                                        <p:tgtEl>
                                          <p:sndTgt r:embed="rId2" name="beep.wav"/>
                                        </p:tgtEl>
                                      </p:cMediaNode>
                                    </p:audio>
                                  </p:subTnLst>
                                </p:cTn>
                              </p:par>
                            </p:childTnLst>
                          </p:cTn>
                        </p:par>
                        <p:par>
                          <p:cTn id="278" fill="hold" nodeType="afterGroup">
                            <p:stCondLst>
                              <p:cond delay="48000"/>
                            </p:stCondLst>
                            <p:childTnLst>
                              <p:par>
                                <p:cTn id="279" presetID="1" presetClass="entr" presetSubtype="0" fill="hold" grpId="0" nodeType="afterEffect">
                                  <p:stCondLst>
                                    <p:cond delay="1000"/>
                                  </p:stCondLst>
                                  <p:childTnLst>
                                    <p:set>
                                      <p:cBhvr>
                                        <p:cTn id="280" dur="1" fill="hold">
                                          <p:stCondLst>
                                            <p:cond delay="0"/>
                                          </p:stCondLst>
                                        </p:cTn>
                                        <p:tgtEl>
                                          <p:spTgt spid="155"/>
                                        </p:tgtEl>
                                        <p:attrNameLst>
                                          <p:attrName>style.visibility</p:attrName>
                                        </p:attrNameLst>
                                      </p:cBhvr>
                                      <p:to>
                                        <p:strVal val="visible"/>
                                      </p:to>
                                    </p:set>
                                  </p:childTnLst>
                                  <p:subTnLst>
                                    <p:audio>
                                      <p:cMediaNode>
                                        <p:cTn display="0" masterRel="sameClick">
                                          <p:stCondLst>
                                            <p:cond evt="begin" delay="0">
                                              <p:tn val="279"/>
                                            </p:cond>
                                          </p:stCondLst>
                                          <p:endCondLst>
                                            <p:cond evt="onStopAudio" delay="0">
                                              <p:tgtEl>
                                                <p:sldTgt/>
                                              </p:tgtEl>
                                            </p:cond>
                                          </p:endCondLst>
                                        </p:cTn>
                                        <p:tgtEl>
                                          <p:sndTgt r:embed="rId2" name="beep.wav"/>
                                        </p:tgtEl>
                                      </p:cMediaNode>
                                    </p:audio>
                                  </p:subTnLst>
                                </p:cTn>
                              </p:par>
                            </p:childTnLst>
                          </p:cTn>
                        </p:par>
                        <p:par>
                          <p:cTn id="281" fill="hold" nodeType="afterGroup">
                            <p:stCondLst>
                              <p:cond delay="49000"/>
                            </p:stCondLst>
                            <p:childTnLst>
                              <p:par>
                                <p:cTn id="282" presetID="1" presetClass="entr" presetSubtype="0" fill="hold" grpId="0" nodeType="afterEffect">
                                  <p:stCondLst>
                                    <p:cond delay="1000"/>
                                  </p:stCondLst>
                                  <p:childTnLst>
                                    <p:set>
                                      <p:cBhvr>
                                        <p:cTn id="283" dur="1" fill="hold">
                                          <p:stCondLst>
                                            <p:cond delay="0"/>
                                          </p:stCondLst>
                                        </p:cTn>
                                        <p:tgtEl>
                                          <p:spTgt spid="156"/>
                                        </p:tgtEl>
                                        <p:attrNameLst>
                                          <p:attrName>style.visibility</p:attrName>
                                        </p:attrNameLst>
                                      </p:cBhvr>
                                      <p:to>
                                        <p:strVal val="visible"/>
                                      </p:to>
                                    </p:set>
                                  </p:childTnLst>
                                  <p:subTnLst>
                                    <p:audio>
                                      <p:cMediaNode>
                                        <p:cTn display="0" masterRel="sameClick">
                                          <p:stCondLst>
                                            <p:cond evt="begin" delay="0">
                                              <p:tn val="282"/>
                                            </p:cond>
                                          </p:stCondLst>
                                          <p:endCondLst>
                                            <p:cond evt="onStopAudio" delay="0">
                                              <p:tgtEl>
                                                <p:sldTgt/>
                                              </p:tgtEl>
                                            </p:cond>
                                          </p:endCondLst>
                                        </p:cTn>
                                        <p:tgtEl>
                                          <p:sndTgt r:embed="rId2" name="beep.wav"/>
                                        </p:tgtEl>
                                      </p:cMediaNode>
                                    </p:audio>
                                  </p:subTnLst>
                                </p:cTn>
                              </p:par>
                            </p:childTnLst>
                          </p:cTn>
                        </p:par>
                        <p:par>
                          <p:cTn id="284" fill="hold" nodeType="afterGroup">
                            <p:stCondLst>
                              <p:cond delay="50000"/>
                            </p:stCondLst>
                            <p:childTnLst>
                              <p:par>
                                <p:cTn id="285" presetID="1" presetClass="entr" presetSubtype="0" fill="hold" grpId="0" nodeType="afterEffect">
                                  <p:stCondLst>
                                    <p:cond delay="1000"/>
                                  </p:stCondLst>
                                  <p:childTnLst>
                                    <p:set>
                                      <p:cBhvr>
                                        <p:cTn id="286" dur="1" fill="hold">
                                          <p:stCondLst>
                                            <p:cond delay="0"/>
                                          </p:stCondLst>
                                        </p:cTn>
                                        <p:tgtEl>
                                          <p:spTgt spid="157"/>
                                        </p:tgtEl>
                                        <p:attrNameLst>
                                          <p:attrName>style.visibility</p:attrName>
                                        </p:attrNameLst>
                                      </p:cBhvr>
                                      <p:to>
                                        <p:strVal val="visible"/>
                                      </p:to>
                                    </p:set>
                                  </p:childTnLst>
                                  <p:subTnLst>
                                    <p:audio>
                                      <p:cMediaNode>
                                        <p:cTn display="0" masterRel="sameClick">
                                          <p:stCondLst>
                                            <p:cond evt="begin" delay="0">
                                              <p:tn val="285"/>
                                            </p:cond>
                                          </p:stCondLst>
                                          <p:endCondLst>
                                            <p:cond evt="onStopAudio" delay="0">
                                              <p:tgtEl>
                                                <p:sldTgt/>
                                              </p:tgtEl>
                                            </p:cond>
                                          </p:endCondLst>
                                        </p:cTn>
                                        <p:tgtEl>
                                          <p:sndTgt r:embed="rId2" name="beep.wav"/>
                                        </p:tgtEl>
                                      </p:cMediaNode>
                                    </p:audio>
                                  </p:subTnLst>
                                </p:cTn>
                              </p:par>
                            </p:childTnLst>
                          </p:cTn>
                        </p:par>
                        <p:par>
                          <p:cTn id="287" fill="hold" nodeType="afterGroup">
                            <p:stCondLst>
                              <p:cond delay="51000"/>
                            </p:stCondLst>
                            <p:childTnLst>
                              <p:par>
                                <p:cTn id="288" presetID="1" presetClass="entr" presetSubtype="0" fill="hold" grpId="0" nodeType="afterEffect">
                                  <p:stCondLst>
                                    <p:cond delay="1000"/>
                                  </p:stCondLst>
                                  <p:childTnLst>
                                    <p:set>
                                      <p:cBhvr>
                                        <p:cTn id="289" dur="1" fill="hold">
                                          <p:stCondLst>
                                            <p:cond delay="0"/>
                                          </p:stCondLst>
                                        </p:cTn>
                                        <p:tgtEl>
                                          <p:spTgt spid="158"/>
                                        </p:tgtEl>
                                        <p:attrNameLst>
                                          <p:attrName>style.visibility</p:attrName>
                                        </p:attrNameLst>
                                      </p:cBhvr>
                                      <p:to>
                                        <p:strVal val="visible"/>
                                      </p:to>
                                    </p:set>
                                  </p:childTnLst>
                                  <p:subTnLst>
                                    <p:audio>
                                      <p:cMediaNode>
                                        <p:cTn display="0" masterRel="sameClick">
                                          <p:stCondLst>
                                            <p:cond evt="begin" delay="0">
                                              <p:tn val="288"/>
                                            </p:cond>
                                          </p:stCondLst>
                                          <p:endCondLst>
                                            <p:cond evt="onStopAudio" delay="0">
                                              <p:tgtEl>
                                                <p:sldTgt/>
                                              </p:tgtEl>
                                            </p:cond>
                                          </p:endCondLst>
                                        </p:cTn>
                                        <p:tgtEl>
                                          <p:sndTgt r:embed="rId2" name="beep.wav"/>
                                        </p:tgtEl>
                                      </p:cMediaNode>
                                    </p:audio>
                                  </p:subTnLst>
                                </p:cTn>
                              </p:par>
                            </p:childTnLst>
                          </p:cTn>
                        </p:par>
                        <p:par>
                          <p:cTn id="290" fill="hold" nodeType="afterGroup">
                            <p:stCondLst>
                              <p:cond delay="52000"/>
                            </p:stCondLst>
                            <p:childTnLst>
                              <p:par>
                                <p:cTn id="291" presetID="1" presetClass="entr" presetSubtype="0" fill="hold" grpId="0" nodeType="afterEffect">
                                  <p:stCondLst>
                                    <p:cond delay="1000"/>
                                  </p:stCondLst>
                                  <p:childTnLst>
                                    <p:set>
                                      <p:cBhvr>
                                        <p:cTn id="292" dur="1" fill="hold">
                                          <p:stCondLst>
                                            <p:cond delay="0"/>
                                          </p:stCondLst>
                                        </p:cTn>
                                        <p:tgtEl>
                                          <p:spTgt spid="159"/>
                                        </p:tgtEl>
                                        <p:attrNameLst>
                                          <p:attrName>style.visibility</p:attrName>
                                        </p:attrNameLst>
                                      </p:cBhvr>
                                      <p:to>
                                        <p:strVal val="visible"/>
                                      </p:to>
                                    </p:set>
                                  </p:childTnLst>
                                  <p:subTnLst>
                                    <p:audio>
                                      <p:cMediaNode>
                                        <p:cTn display="0" masterRel="sameClick">
                                          <p:stCondLst>
                                            <p:cond evt="begin" delay="0">
                                              <p:tn val="291"/>
                                            </p:cond>
                                          </p:stCondLst>
                                          <p:endCondLst>
                                            <p:cond evt="onStopAudio" delay="0">
                                              <p:tgtEl>
                                                <p:sldTgt/>
                                              </p:tgtEl>
                                            </p:cond>
                                          </p:endCondLst>
                                        </p:cTn>
                                        <p:tgtEl>
                                          <p:sndTgt r:embed="rId2" name="beep.wav"/>
                                        </p:tgtEl>
                                      </p:cMediaNode>
                                    </p:audio>
                                  </p:subTnLst>
                                </p:cTn>
                              </p:par>
                            </p:childTnLst>
                          </p:cTn>
                        </p:par>
                        <p:par>
                          <p:cTn id="293" fill="hold" nodeType="afterGroup">
                            <p:stCondLst>
                              <p:cond delay="53000"/>
                            </p:stCondLst>
                            <p:childTnLst>
                              <p:par>
                                <p:cTn id="294" presetID="1" presetClass="entr" presetSubtype="0" fill="hold" grpId="0" nodeType="afterEffect">
                                  <p:stCondLst>
                                    <p:cond delay="1000"/>
                                  </p:stCondLst>
                                  <p:childTnLst>
                                    <p:set>
                                      <p:cBhvr>
                                        <p:cTn id="295" dur="1" fill="hold">
                                          <p:stCondLst>
                                            <p:cond delay="0"/>
                                          </p:stCondLst>
                                        </p:cTn>
                                        <p:tgtEl>
                                          <p:spTgt spid="160"/>
                                        </p:tgtEl>
                                        <p:attrNameLst>
                                          <p:attrName>style.visibility</p:attrName>
                                        </p:attrNameLst>
                                      </p:cBhvr>
                                      <p:to>
                                        <p:strVal val="visible"/>
                                      </p:to>
                                    </p:set>
                                  </p:childTnLst>
                                  <p:subTnLst>
                                    <p:audio>
                                      <p:cMediaNode>
                                        <p:cTn display="0" masterRel="sameClick">
                                          <p:stCondLst>
                                            <p:cond evt="begin" delay="0">
                                              <p:tn val="294"/>
                                            </p:cond>
                                          </p:stCondLst>
                                          <p:endCondLst>
                                            <p:cond evt="onStopAudio" delay="0">
                                              <p:tgtEl>
                                                <p:sldTgt/>
                                              </p:tgtEl>
                                            </p:cond>
                                          </p:endCondLst>
                                        </p:cTn>
                                        <p:tgtEl>
                                          <p:sndTgt r:embed="rId2" name="beep.wav"/>
                                        </p:tgtEl>
                                      </p:cMediaNode>
                                    </p:audio>
                                  </p:subTnLst>
                                </p:cTn>
                              </p:par>
                            </p:childTnLst>
                          </p:cTn>
                        </p:par>
                        <p:par>
                          <p:cTn id="296" fill="hold" nodeType="afterGroup">
                            <p:stCondLst>
                              <p:cond delay="54000"/>
                            </p:stCondLst>
                            <p:childTnLst>
                              <p:par>
                                <p:cTn id="297" presetID="1" presetClass="entr" presetSubtype="0" fill="hold" grpId="0" nodeType="afterEffect">
                                  <p:stCondLst>
                                    <p:cond delay="1000"/>
                                  </p:stCondLst>
                                  <p:childTnLst>
                                    <p:set>
                                      <p:cBhvr>
                                        <p:cTn id="298" dur="1" fill="hold">
                                          <p:stCondLst>
                                            <p:cond delay="0"/>
                                          </p:stCondLst>
                                        </p:cTn>
                                        <p:tgtEl>
                                          <p:spTgt spid="161"/>
                                        </p:tgtEl>
                                        <p:attrNameLst>
                                          <p:attrName>style.visibility</p:attrName>
                                        </p:attrNameLst>
                                      </p:cBhvr>
                                      <p:to>
                                        <p:strVal val="visible"/>
                                      </p:to>
                                    </p:set>
                                  </p:childTnLst>
                                  <p:subTnLst>
                                    <p:audio>
                                      <p:cMediaNode>
                                        <p:cTn display="0" masterRel="sameClick">
                                          <p:stCondLst>
                                            <p:cond evt="begin" delay="0">
                                              <p:tn val="297"/>
                                            </p:cond>
                                          </p:stCondLst>
                                          <p:endCondLst>
                                            <p:cond evt="onStopAudio" delay="0">
                                              <p:tgtEl>
                                                <p:sldTgt/>
                                              </p:tgtEl>
                                            </p:cond>
                                          </p:endCondLst>
                                        </p:cTn>
                                        <p:tgtEl>
                                          <p:sndTgt r:embed="rId2" name="beep.wav"/>
                                        </p:tgtEl>
                                      </p:cMediaNode>
                                    </p:audio>
                                  </p:subTnLst>
                                </p:cTn>
                              </p:par>
                            </p:childTnLst>
                          </p:cTn>
                        </p:par>
                        <p:par>
                          <p:cTn id="299" fill="hold" nodeType="afterGroup">
                            <p:stCondLst>
                              <p:cond delay="55000"/>
                            </p:stCondLst>
                            <p:childTnLst>
                              <p:par>
                                <p:cTn id="300" presetID="1" presetClass="entr" presetSubtype="0" fill="hold" grpId="0" nodeType="afterEffect">
                                  <p:stCondLst>
                                    <p:cond delay="1000"/>
                                  </p:stCondLst>
                                  <p:childTnLst>
                                    <p:set>
                                      <p:cBhvr>
                                        <p:cTn id="301" dur="1" fill="hold">
                                          <p:stCondLst>
                                            <p:cond delay="0"/>
                                          </p:stCondLst>
                                        </p:cTn>
                                        <p:tgtEl>
                                          <p:spTgt spid="162"/>
                                        </p:tgtEl>
                                        <p:attrNameLst>
                                          <p:attrName>style.visibility</p:attrName>
                                        </p:attrNameLst>
                                      </p:cBhvr>
                                      <p:to>
                                        <p:strVal val="visible"/>
                                      </p:to>
                                    </p:set>
                                  </p:childTnLst>
                                  <p:subTnLst>
                                    <p:audio>
                                      <p:cMediaNode>
                                        <p:cTn display="0" masterRel="sameClick">
                                          <p:stCondLst>
                                            <p:cond evt="begin" delay="0">
                                              <p:tn val="300"/>
                                            </p:cond>
                                          </p:stCondLst>
                                          <p:endCondLst>
                                            <p:cond evt="onStopAudio" delay="0">
                                              <p:tgtEl>
                                                <p:sldTgt/>
                                              </p:tgtEl>
                                            </p:cond>
                                          </p:endCondLst>
                                        </p:cTn>
                                        <p:tgtEl>
                                          <p:sndTgt r:embed="rId2" name="beep.wav"/>
                                        </p:tgtEl>
                                      </p:cMediaNode>
                                    </p:audio>
                                  </p:subTnLst>
                                </p:cTn>
                              </p:par>
                            </p:childTnLst>
                          </p:cTn>
                        </p:par>
                        <p:par>
                          <p:cTn id="302" fill="hold" nodeType="afterGroup">
                            <p:stCondLst>
                              <p:cond delay="56000"/>
                            </p:stCondLst>
                            <p:childTnLst>
                              <p:par>
                                <p:cTn id="303" presetID="1" presetClass="entr" presetSubtype="0" fill="hold" grpId="0" nodeType="afterEffect">
                                  <p:stCondLst>
                                    <p:cond delay="1000"/>
                                  </p:stCondLst>
                                  <p:childTnLst>
                                    <p:set>
                                      <p:cBhvr>
                                        <p:cTn id="304" dur="1" fill="hold">
                                          <p:stCondLst>
                                            <p:cond delay="0"/>
                                          </p:stCondLst>
                                        </p:cTn>
                                        <p:tgtEl>
                                          <p:spTgt spid="163"/>
                                        </p:tgtEl>
                                        <p:attrNameLst>
                                          <p:attrName>style.visibility</p:attrName>
                                        </p:attrNameLst>
                                      </p:cBhvr>
                                      <p:to>
                                        <p:strVal val="visible"/>
                                      </p:to>
                                    </p:set>
                                  </p:childTnLst>
                                  <p:subTnLst>
                                    <p:audio>
                                      <p:cMediaNode>
                                        <p:cTn display="0" masterRel="sameClick">
                                          <p:stCondLst>
                                            <p:cond evt="begin" delay="0">
                                              <p:tn val="303"/>
                                            </p:cond>
                                          </p:stCondLst>
                                          <p:endCondLst>
                                            <p:cond evt="onStopAudio" delay="0">
                                              <p:tgtEl>
                                                <p:sldTgt/>
                                              </p:tgtEl>
                                            </p:cond>
                                          </p:endCondLst>
                                        </p:cTn>
                                        <p:tgtEl>
                                          <p:sndTgt r:embed="rId2" name="beep.wav"/>
                                        </p:tgtEl>
                                      </p:cMediaNode>
                                    </p:audio>
                                  </p:subTnLst>
                                </p:cTn>
                              </p:par>
                            </p:childTnLst>
                          </p:cTn>
                        </p:par>
                        <p:par>
                          <p:cTn id="305" fill="hold" nodeType="afterGroup">
                            <p:stCondLst>
                              <p:cond delay="57000"/>
                            </p:stCondLst>
                            <p:childTnLst>
                              <p:par>
                                <p:cTn id="306" presetID="1" presetClass="entr" presetSubtype="0" fill="hold" grpId="0" nodeType="afterEffect">
                                  <p:stCondLst>
                                    <p:cond delay="1000"/>
                                  </p:stCondLst>
                                  <p:childTnLst>
                                    <p:set>
                                      <p:cBhvr>
                                        <p:cTn id="307" dur="1" fill="hold">
                                          <p:stCondLst>
                                            <p:cond delay="0"/>
                                          </p:stCondLst>
                                        </p:cTn>
                                        <p:tgtEl>
                                          <p:spTgt spid="164"/>
                                        </p:tgtEl>
                                        <p:attrNameLst>
                                          <p:attrName>style.visibility</p:attrName>
                                        </p:attrNameLst>
                                      </p:cBhvr>
                                      <p:to>
                                        <p:strVal val="visible"/>
                                      </p:to>
                                    </p:set>
                                  </p:childTnLst>
                                  <p:subTnLst>
                                    <p:audio>
                                      <p:cMediaNode>
                                        <p:cTn display="0" masterRel="sameClick">
                                          <p:stCondLst>
                                            <p:cond evt="begin" delay="0">
                                              <p:tn val="306"/>
                                            </p:cond>
                                          </p:stCondLst>
                                          <p:endCondLst>
                                            <p:cond evt="onStopAudio" delay="0">
                                              <p:tgtEl>
                                                <p:sldTgt/>
                                              </p:tgtEl>
                                            </p:cond>
                                          </p:endCondLst>
                                        </p:cTn>
                                        <p:tgtEl>
                                          <p:sndTgt r:embed="rId2" name="beep.wav"/>
                                        </p:tgtEl>
                                      </p:cMediaNode>
                                    </p:audio>
                                  </p:subTnLst>
                                </p:cTn>
                              </p:par>
                            </p:childTnLst>
                          </p:cTn>
                        </p:par>
                        <p:par>
                          <p:cTn id="308" fill="hold" nodeType="afterGroup">
                            <p:stCondLst>
                              <p:cond delay="58000"/>
                            </p:stCondLst>
                            <p:childTnLst>
                              <p:par>
                                <p:cTn id="309" presetID="1" presetClass="entr" presetSubtype="0" fill="hold" grpId="0" nodeType="afterEffect">
                                  <p:stCondLst>
                                    <p:cond delay="1000"/>
                                  </p:stCondLst>
                                  <p:childTnLst>
                                    <p:set>
                                      <p:cBhvr>
                                        <p:cTn id="310" dur="1" fill="hold">
                                          <p:stCondLst>
                                            <p:cond delay="0"/>
                                          </p:stCondLst>
                                        </p:cTn>
                                        <p:tgtEl>
                                          <p:spTgt spid="165"/>
                                        </p:tgtEl>
                                        <p:attrNameLst>
                                          <p:attrName>style.visibility</p:attrName>
                                        </p:attrNameLst>
                                      </p:cBhvr>
                                      <p:to>
                                        <p:strVal val="visible"/>
                                      </p:to>
                                    </p:set>
                                  </p:childTnLst>
                                  <p:subTnLst>
                                    <p:audio>
                                      <p:cMediaNode>
                                        <p:cTn display="0" masterRel="sameClick">
                                          <p:stCondLst>
                                            <p:cond evt="begin" delay="0">
                                              <p:tn val="309"/>
                                            </p:cond>
                                          </p:stCondLst>
                                          <p:endCondLst>
                                            <p:cond evt="onStopAudio" delay="0">
                                              <p:tgtEl>
                                                <p:sldTgt/>
                                              </p:tgtEl>
                                            </p:cond>
                                          </p:endCondLst>
                                        </p:cTn>
                                        <p:tgtEl>
                                          <p:sndTgt r:embed="rId2" name="beep.wav"/>
                                        </p:tgtEl>
                                      </p:cMediaNode>
                                    </p:audio>
                                  </p:subTnLst>
                                </p:cTn>
                              </p:par>
                            </p:childTnLst>
                          </p:cTn>
                        </p:par>
                        <p:par>
                          <p:cTn id="311" fill="hold" nodeType="afterGroup">
                            <p:stCondLst>
                              <p:cond delay="59000"/>
                            </p:stCondLst>
                            <p:childTnLst>
                              <p:par>
                                <p:cTn id="312" presetID="1" presetClass="entr" presetSubtype="0" fill="hold" grpId="0" nodeType="afterEffect">
                                  <p:stCondLst>
                                    <p:cond delay="1000"/>
                                  </p:stCondLst>
                                  <p:childTnLst>
                                    <p:set>
                                      <p:cBhvr>
                                        <p:cTn id="313" dur="1" fill="hold">
                                          <p:stCondLst>
                                            <p:cond delay="0"/>
                                          </p:stCondLst>
                                        </p:cTn>
                                        <p:tgtEl>
                                          <p:spTgt spid="166"/>
                                        </p:tgtEl>
                                        <p:attrNameLst>
                                          <p:attrName>style.visibility</p:attrName>
                                        </p:attrNameLst>
                                      </p:cBhvr>
                                      <p:to>
                                        <p:strVal val="visible"/>
                                      </p:to>
                                    </p:set>
                                  </p:childTnLst>
                                  <p:subTnLst>
                                    <p:audio>
                                      <p:cMediaNode>
                                        <p:cTn display="0" masterRel="sameClick">
                                          <p:stCondLst>
                                            <p:cond evt="begin" delay="0">
                                              <p:tn val="312"/>
                                            </p:cond>
                                          </p:stCondLst>
                                          <p:endCondLst>
                                            <p:cond evt="onStopAudio" delay="0">
                                              <p:tgtEl>
                                                <p:sldTgt/>
                                              </p:tgtEl>
                                            </p:cond>
                                          </p:endCondLst>
                                        </p:cTn>
                                        <p:tgtEl>
                                          <p:sndTgt r:embed="rId2" name="beep.wav"/>
                                        </p:tgtEl>
                                      </p:cMediaNode>
                                    </p:audio>
                                  </p:subTnLst>
                                </p:cTn>
                              </p:par>
                            </p:childTnLst>
                          </p:cTn>
                        </p:par>
                        <p:par>
                          <p:cTn id="314" fill="hold" nodeType="afterGroup">
                            <p:stCondLst>
                              <p:cond delay="60000"/>
                            </p:stCondLst>
                            <p:childTnLst>
                              <p:par>
                                <p:cTn id="315" presetID="1" presetClass="entr" presetSubtype="0" fill="hold" grpId="0" nodeType="afterEffect">
                                  <p:stCondLst>
                                    <p:cond delay="1000"/>
                                  </p:stCondLst>
                                  <p:childTnLst>
                                    <p:set>
                                      <p:cBhvr>
                                        <p:cTn id="316" dur="1" fill="hold">
                                          <p:stCondLst>
                                            <p:cond delay="0"/>
                                          </p:stCondLst>
                                        </p:cTn>
                                        <p:tgtEl>
                                          <p:spTgt spid="167"/>
                                        </p:tgtEl>
                                        <p:attrNameLst>
                                          <p:attrName>style.visibility</p:attrName>
                                        </p:attrNameLst>
                                      </p:cBhvr>
                                      <p:to>
                                        <p:strVal val="visible"/>
                                      </p:to>
                                    </p:set>
                                  </p:childTnLst>
                                  <p:subTnLst>
                                    <p:audio>
                                      <p:cMediaNode>
                                        <p:cTn display="0" masterRel="sameClick">
                                          <p:stCondLst>
                                            <p:cond evt="begin" delay="0">
                                              <p:tn val="315"/>
                                            </p:cond>
                                          </p:stCondLst>
                                          <p:endCondLst>
                                            <p:cond evt="onStopAudio" delay="0">
                                              <p:tgtEl>
                                                <p:sldTgt/>
                                              </p:tgtEl>
                                            </p:cond>
                                          </p:endCondLst>
                                        </p:cTn>
                                        <p:tgtEl>
                                          <p:sndTgt r:embed="rId3" name="GUN.wav"/>
                                        </p:tgtEl>
                                      </p:cMediaNode>
                                    </p:audio>
                                  </p:subTnLst>
                                </p:cTn>
                              </p:par>
                            </p:childTnLst>
                          </p:cTn>
                        </p:par>
                      </p:childTnLst>
                    </p:cTn>
                  </p:par>
                </p:childTnLst>
              </p:cTn>
              <p:nextCondLst>
                <p:cond evt="onClick" delay="0">
                  <p:tgtEl>
                    <p:spTgt spid="106"/>
                  </p:tgtEl>
                </p:cond>
              </p:nextCondLst>
            </p:seq>
          </p:childTnLst>
        </p:cTn>
      </p:par>
    </p:tnLst>
    <p:bldLst>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98" grpId="0" animBg="1"/>
      <p:bldP spid="98" grpId="1" animBg="1"/>
      <p:bldP spid="99" grpId="0" animBg="1"/>
      <p:bldP spid="99" grpId="1" animBg="1"/>
      <p:bldP spid="100" grpId="0" animBg="1"/>
      <p:bldP spid="100" grpId="1" animBg="1"/>
      <p:bldP spid="101" grpId="0" animBg="1"/>
      <p:bldP spid="101" grpId="1" animBg="1"/>
      <p:bldP spid="102" grpId="0"/>
      <p:bldP spid="102" grpId="1"/>
      <p:bldP spid="104" grpId="0"/>
      <p:bldP spid="104" grpId="1"/>
      <p:bldP spid="105" grpId="0"/>
      <p:bldP spid="105" grpId="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p:bldP spid="187" grpId="1"/>
      <p:bldP spid="189" grpId="0"/>
      <p:bldP spid="189" grpId="1"/>
      <p:bldP spid="190" grpId="0" animBg="1"/>
      <p:bldP spid="190" grpId="1" animBg="1"/>
      <p:bldP spid="191" grpId="0" animBg="1"/>
      <p:bldP spid="191" grpId="1" animBg="1"/>
      <p:bldP spid="192" grpId="0" animBg="1"/>
      <p:bldP spid="192" grpId="1" animBg="1"/>
      <p:bldP spid="193" grpId="0" animBg="1"/>
      <p:bldP spid="193" grpId="1" animBg="1"/>
      <p:bldP spid="195" grpId="0"/>
      <p:bldP spid="195" grpId="1"/>
      <p:bldP spid="94" grpId="0" animBg="1"/>
      <p:bldP spid="9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6FFDD"/>
        </a:solidFill>
        <a:effectLst/>
      </p:bgPr>
    </p:bg>
    <p:spTree>
      <p:nvGrpSpPr>
        <p:cNvPr id="1" name=""/>
        <p:cNvGrpSpPr/>
        <p:nvPr/>
      </p:nvGrpSpPr>
      <p:grpSpPr>
        <a:xfrm>
          <a:off x="0" y="0"/>
          <a:ext cx="0" cy="0"/>
          <a:chOff x="0" y="0"/>
          <a:chExt cx="0" cy="0"/>
        </a:xfrm>
      </p:grpSpPr>
      <p:sp>
        <p:nvSpPr>
          <p:cNvPr id="4" name="Bevel 3"/>
          <p:cNvSpPr/>
          <p:nvPr/>
        </p:nvSpPr>
        <p:spPr>
          <a:xfrm>
            <a:off x="3200400" y="2876599"/>
            <a:ext cx="2362200" cy="1143000"/>
          </a:xfrm>
          <a:prstGeom prst="beve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a:p>
            <a:pPr algn="ctr">
              <a:defRPr/>
            </a:pPr>
            <a:r>
              <a:rPr lang="en-US" b="1">
                <a:ln w="0">
                  <a:solidFill>
                    <a:srgbClr val="FF0000"/>
                  </a:solidFill>
                </a:ln>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CÁC CẤU TRÚC</a:t>
            </a:r>
          </a:p>
          <a:p>
            <a:pPr algn="ctr">
              <a:defRPr/>
            </a:pPr>
            <a:r>
              <a:rPr lang="en-US" b="1">
                <a:ln w="0">
                  <a:solidFill>
                    <a:srgbClr val="FF0000"/>
                  </a:solidFill>
                </a:ln>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ĐIỀU KHIỂN</a:t>
            </a:r>
            <a:endParaRPr lang="vi-VN" b="1">
              <a:ln w="0">
                <a:solidFill>
                  <a:srgbClr val="FF0000"/>
                </a:solidFill>
              </a:ln>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a:defRPr/>
            </a:pPr>
            <a:endParaRPr lang="vi-VN"/>
          </a:p>
        </p:txBody>
      </p:sp>
      <p:sp>
        <p:nvSpPr>
          <p:cNvPr id="5" name="Hexagon 4"/>
          <p:cNvSpPr/>
          <p:nvPr/>
        </p:nvSpPr>
        <p:spPr>
          <a:xfrm>
            <a:off x="76200" y="3689350"/>
            <a:ext cx="2590800" cy="1778000"/>
          </a:xfrm>
          <a:prstGeom prst="hexagon">
            <a:avLst/>
          </a:prstGeom>
          <a:solidFill>
            <a:srgbClr val="E7F622"/>
          </a:solidFill>
          <a:ln>
            <a:solidFill>
              <a:srgbClr val="FFFF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latin typeface="Times New Roman" panose="02020603050405020304" pitchFamily="18" charset="0"/>
              <a:cs typeface="Times New Roman" panose="02020603050405020304" pitchFamily="18" charset="0"/>
            </a:endParaRPr>
          </a:p>
          <a:p>
            <a:pPr algn="ctr">
              <a:defRPr/>
            </a:pPr>
            <a:r>
              <a:rPr lang="en-US">
                <a:solidFill>
                  <a:srgbClr val="FF0000"/>
                </a:solidFill>
                <a:latin typeface="Times New Roman" panose="02020603050405020304" pitchFamily="18" charset="0"/>
                <a:cs typeface="Times New Roman" panose="02020603050405020304" pitchFamily="18" charset="0"/>
              </a:rPr>
              <a:t>Cấu trúc tuần tự thực hiện lần lượt các lệnh theo trình tự từ bắt đầu đến kết thúc</a:t>
            </a:r>
            <a:endParaRPr lang="vi-VN">
              <a:solidFill>
                <a:srgbClr val="FF0000"/>
              </a:solidFill>
              <a:latin typeface="Times New Roman" panose="02020603050405020304" pitchFamily="18" charset="0"/>
              <a:cs typeface="Times New Roman" panose="02020603050405020304" pitchFamily="18" charset="0"/>
            </a:endParaRPr>
          </a:p>
          <a:p>
            <a:pPr algn="ctr">
              <a:defRPr/>
            </a:pPr>
            <a:endParaRPr lang="vi-VN">
              <a:latin typeface="Times New Roman" panose="02020603050405020304" pitchFamily="18" charset="0"/>
              <a:cs typeface="Times New Roman" panose="02020603050405020304" pitchFamily="18" charset="0"/>
            </a:endParaRPr>
          </a:p>
        </p:txBody>
      </p:sp>
      <p:cxnSp>
        <p:nvCxnSpPr>
          <p:cNvPr id="25" name="Straight Connector 24"/>
          <p:cNvCxnSpPr/>
          <p:nvPr/>
        </p:nvCxnSpPr>
        <p:spPr>
          <a:xfrm>
            <a:off x="1770063" y="2058988"/>
            <a:ext cx="1430337" cy="1122362"/>
          </a:xfrm>
          <a:prstGeom prst="line">
            <a:avLst/>
          </a:prstGeom>
          <a:ln w="22225">
            <a:solidFill>
              <a:schemeClr val="accent1">
                <a:shade val="95000"/>
                <a:satMod val="105000"/>
                <a:alpha val="98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22534" name="TextBox 23"/>
          <p:cNvSpPr txBox="1">
            <a:spLocks noChangeArrowheads="1"/>
          </p:cNvSpPr>
          <p:nvPr/>
        </p:nvSpPr>
        <p:spPr bwMode="auto">
          <a:xfrm rot="2347148">
            <a:off x="1649413" y="2244725"/>
            <a:ext cx="172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002060"/>
                </a:solidFill>
                <a:latin typeface="Times New Roman" panose="02020603050405020304" pitchFamily="18" charset="0"/>
                <a:cs typeface="Times New Roman" panose="02020603050405020304" pitchFamily="18" charset="0"/>
              </a:rPr>
              <a:t>Cấu trúc tuần tự</a:t>
            </a:r>
          </a:p>
        </p:txBody>
      </p:sp>
      <p:cxnSp>
        <p:nvCxnSpPr>
          <p:cNvPr id="30" name="Straight Connector 29"/>
          <p:cNvCxnSpPr>
            <a:endCxn id="4" idx="4"/>
          </p:cNvCxnSpPr>
          <p:nvPr/>
        </p:nvCxnSpPr>
        <p:spPr>
          <a:xfrm flipV="1">
            <a:off x="2438400" y="3448050"/>
            <a:ext cx="762000" cy="622300"/>
          </a:xfrm>
          <a:prstGeom prst="line">
            <a:avLst/>
          </a:prstGeom>
          <a:ln w="22225">
            <a:solidFill>
              <a:schemeClr val="accent1">
                <a:shade val="95000"/>
                <a:satMod val="105000"/>
                <a:alpha val="98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22536" name="TextBox 23"/>
          <p:cNvSpPr txBox="1">
            <a:spLocks noChangeArrowheads="1"/>
          </p:cNvSpPr>
          <p:nvPr/>
        </p:nvSpPr>
        <p:spPr bwMode="auto">
          <a:xfrm rot="-2424460">
            <a:off x="2216150" y="3441700"/>
            <a:ext cx="1046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002060"/>
                </a:solidFill>
                <a:latin typeface="Times New Roman" panose="02020603050405020304" pitchFamily="18" charset="0"/>
                <a:cs typeface="Times New Roman" panose="02020603050405020304" pitchFamily="18" charset="0"/>
              </a:rPr>
              <a:t>Hoạt động</a:t>
            </a:r>
          </a:p>
        </p:txBody>
      </p:sp>
      <p:sp>
        <p:nvSpPr>
          <p:cNvPr id="40" name="Hexagon 39"/>
          <p:cNvSpPr/>
          <p:nvPr/>
        </p:nvSpPr>
        <p:spPr>
          <a:xfrm>
            <a:off x="3733800" y="500063"/>
            <a:ext cx="2057400" cy="1022350"/>
          </a:xfrm>
          <a:prstGeom prst="hexagon">
            <a:avLst/>
          </a:prstGeom>
          <a:gradFill flip="none" rotWithShape="1">
            <a:gsLst>
              <a:gs pos="0">
                <a:srgbClr val="FF0000"/>
              </a:gs>
              <a:gs pos="100000">
                <a:schemeClr val="accent6">
                  <a:lumMod val="0"/>
                  <a:lumOff val="100000"/>
                </a:schemeClr>
              </a:gs>
            </a:gsLst>
            <a:path path="rect">
              <a:fillToRect l="100000" t="100000"/>
            </a:path>
            <a:tileRect r="-100000" b="-10000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a:p>
            <a:pPr algn="ctr">
              <a:defRPr/>
            </a:pPr>
            <a:r>
              <a:rPr lang="en-US">
                <a:solidFill>
                  <a:schemeClr val="accent5">
                    <a:lumMod val="50000"/>
                  </a:schemeClr>
                </a:solidFill>
                <a:latin typeface="Times New Roman" panose="02020603050405020304" pitchFamily="18" charset="0"/>
                <a:cs typeface="Times New Roman" panose="02020603050405020304" pitchFamily="18" charset="0"/>
              </a:rPr>
              <a:t>Nếu điều kiện đúng thì thực hiện lệnh</a:t>
            </a:r>
            <a:endParaRPr lang="vi-VN">
              <a:solidFill>
                <a:schemeClr val="accent5">
                  <a:lumMod val="50000"/>
                </a:schemeClr>
              </a:solidFill>
              <a:latin typeface="Times New Roman" panose="02020603050405020304" pitchFamily="18" charset="0"/>
              <a:cs typeface="Times New Roman" panose="02020603050405020304" pitchFamily="18" charset="0"/>
            </a:endParaRPr>
          </a:p>
          <a:p>
            <a:pPr algn="ctr">
              <a:defRPr/>
            </a:pPr>
            <a:endParaRPr lang="vi-VN"/>
          </a:p>
        </p:txBody>
      </p:sp>
      <p:sp>
        <p:nvSpPr>
          <p:cNvPr id="47" name="Rounded Rectangle 46"/>
          <p:cNvSpPr/>
          <p:nvPr/>
        </p:nvSpPr>
        <p:spPr>
          <a:xfrm>
            <a:off x="3200400" y="5221288"/>
            <a:ext cx="2514600" cy="1066800"/>
          </a:xfrm>
          <a:prstGeom prst="roundRect">
            <a:avLst/>
          </a:prstGeom>
          <a:solidFill>
            <a:srgbClr val="5FDA4A"/>
          </a:solidFill>
          <a:ln>
            <a:solidFill>
              <a:srgbClr val="1BFD5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latin typeface="Times New Roman" panose="02020603050405020304" pitchFamily="18" charset="0"/>
              <a:cs typeface="Times New Roman" panose="02020603050405020304" pitchFamily="18" charset="0"/>
            </a:endParaRPr>
          </a:p>
          <a:p>
            <a:pPr algn="ctr">
              <a:defRPr/>
            </a:pPr>
            <a:r>
              <a:rPr lang="en-US" b="1">
                <a:solidFill>
                  <a:srgbClr val="FFFF01"/>
                </a:solidFill>
                <a:latin typeface="Times New Roman" panose="02020603050405020304" pitchFamily="18" charset="0"/>
                <a:cs typeface="Times New Roman" panose="02020603050405020304" pitchFamily="18" charset="0"/>
              </a:rPr>
              <a:t>Nếu điều kiện đúng</a:t>
            </a:r>
          </a:p>
          <a:p>
            <a:pPr algn="ctr">
              <a:defRPr/>
            </a:pPr>
            <a:r>
              <a:rPr lang="en-US" b="1">
                <a:solidFill>
                  <a:srgbClr val="FFFF01"/>
                </a:solidFill>
                <a:latin typeface="Times New Roman" panose="02020603050405020304" pitchFamily="18" charset="0"/>
                <a:cs typeface="Times New Roman" panose="02020603050405020304" pitchFamily="18" charset="0"/>
              </a:rPr>
              <a:t> thì thực hiện lệnh 1, sai thì thực hiện lệnh 2</a:t>
            </a:r>
            <a:endParaRPr lang="vi-VN" b="1">
              <a:solidFill>
                <a:srgbClr val="FFFF01"/>
              </a:solidFill>
              <a:latin typeface="Times New Roman" panose="02020603050405020304" pitchFamily="18" charset="0"/>
              <a:cs typeface="Times New Roman" panose="02020603050405020304" pitchFamily="18" charset="0"/>
            </a:endParaRPr>
          </a:p>
          <a:p>
            <a:pPr algn="ctr">
              <a:defRPr/>
            </a:pPr>
            <a:endParaRPr lang="vi-VN"/>
          </a:p>
        </p:txBody>
      </p:sp>
      <p:cxnSp>
        <p:nvCxnSpPr>
          <p:cNvPr id="48" name="Straight Connector 47"/>
          <p:cNvCxnSpPr/>
          <p:nvPr/>
        </p:nvCxnSpPr>
        <p:spPr>
          <a:xfrm>
            <a:off x="4533900" y="1581150"/>
            <a:ext cx="433388" cy="1244600"/>
          </a:xfrm>
          <a:prstGeom prst="line">
            <a:avLst/>
          </a:prstGeom>
          <a:ln w="22225">
            <a:solidFill>
              <a:srgbClr val="FF0000">
                <a:alpha val="98000"/>
              </a:srgbClr>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5080000" y="2117725"/>
            <a:ext cx="1163638" cy="719138"/>
          </a:xfrm>
          <a:prstGeom prst="line">
            <a:avLst/>
          </a:prstGeom>
          <a:ln w="22225">
            <a:solidFill>
              <a:srgbClr val="FF0000">
                <a:alpha val="98000"/>
              </a:srgbClr>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7" idx="0"/>
          </p:cNvCxnSpPr>
          <p:nvPr/>
        </p:nvCxnSpPr>
        <p:spPr>
          <a:xfrm flipV="1">
            <a:off x="4457700" y="4097338"/>
            <a:ext cx="388938" cy="1123950"/>
          </a:xfrm>
          <a:prstGeom prst="line">
            <a:avLst/>
          </a:prstGeom>
          <a:ln w="22225">
            <a:solidFill>
              <a:srgbClr val="92D050">
                <a:alpha val="98000"/>
              </a:srgbClr>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5006975" y="4070350"/>
            <a:ext cx="1177925" cy="874713"/>
          </a:xfrm>
          <a:prstGeom prst="line">
            <a:avLst/>
          </a:prstGeom>
          <a:ln w="22225">
            <a:solidFill>
              <a:srgbClr val="92D050">
                <a:alpha val="98000"/>
              </a:srgb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22547" name="TextBox 23"/>
          <p:cNvSpPr txBox="1">
            <a:spLocks noChangeArrowheads="1"/>
          </p:cNvSpPr>
          <p:nvPr/>
        </p:nvSpPr>
        <p:spPr bwMode="auto">
          <a:xfrm rot="-1795658">
            <a:off x="4705350" y="1579563"/>
            <a:ext cx="19113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002060"/>
                </a:solidFill>
                <a:latin typeface="Times New Roman" panose="02020603050405020304" pitchFamily="18" charset="0"/>
                <a:cs typeface="Times New Roman" panose="02020603050405020304" pitchFamily="18" charset="0"/>
              </a:rPr>
              <a:t>Cấu trúc rẽ nhánh dạng thiếu</a:t>
            </a:r>
          </a:p>
        </p:txBody>
      </p:sp>
      <p:sp>
        <p:nvSpPr>
          <p:cNvPr id="22548" name="TextBox 23"/>
          <p:cNvSpPr txBox="1">
            <a:spLocks noChangeArrowheads="1"/>
          </p:cNvSpPr>
          <p:nvPr/>
        </p:nvSpPr>
        <p:spPr bwMode="auto">
          <a:xfrm rot="2330040">
            <a:off x="4441825" y="4465638"/>
            <a:ext cx="18684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002060"/>
                </a:solidFill>
                <a:latin typeface="Times New Roman" panose="02020603050405020304" pitchFamily="18" charset="0"/>
                <a:cs typeface="Times New Roman" panose="02020603050405020304" pitchFamily="18" charset="0"/>
              </a:rPr>
              <a:t>Cấu trúc rẽ nhánh dạng đủ</a:t>
            </a:r>
          </a:p>
        </p:txBody>
      </p:sp>
      <p:sp>
        <p:nvSpPr>
          <p:cNvPr id="22549" name="TextBox 23"/>
          <p:cNvSpPr txBox="1">
            <a:spLocks noChangeArrowheads="1"/>
          </p:cNvSpPr>
          <p:nvPr/>
        </p:nvSpPr>
        <p:spPr bwMode="auto">
          <a:xfrm rot="2235988">
            <a:off x="4810125" y="4298950"/>
            <a:ext cx="191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002060"/>
                </a:solidFill>
                <a:latin typeface="Times New Roman" panose="02020603050405020304" pitchFamily="18" charset="0"/>
                <a:cs typeface="Times New Roman" panose="02020603050405020304" pitchFamily="18" charset="0"/>
              </a:rPr>
              <a:t>Sơ đồ khối</a:t>
            </a:r>
          </a:p>
        </p:txBody>
      </p:sp>
      <p:sp>
        <p:nvSpPr>
          <p:cNvPr id="22550" name="TextBox 23"/>
          <p:cNvSpPr txBox="1">
            <a:spLocks noChangeArrowheads="1"/>
          </p:cNvSpPr>
          <p:nvPr/>
        </p:nvSpPr>
        <p:spPr bwMode="auto">
          <a:xfrm rot="-4311836">
            <a:off x="3463925" y="4583113"/>
            <a:ext cx="19129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002060"/>
                </a:solidFill>
                <a:latin typeface="Times New Roman" panose="02020603050405020304" pitchFamily="18" charset="0"/>
                <a:cs typeface="Times New Roman" panose="02020603050405020304" pitchFamily="18" charset="0"/>
              </a:rPr>
              <a:t>Hoạt động</a:t>
            </a:r>
          </a:p>
        </p:txBody>
      </p:sp>
      <p:sp>
        <p:nvSpPr>
          <p:cNvPr id="22551" name="TextBox 23"/>
          <p:cNvSpPr txBox="1">
            <a:spLocks noChangeArrowheads="1"/>
          </p:cNvSpPr>
          <p:nvPr/>
        </p:nvSpPr>
        <p:spPr bwMode="auto">
          <a:xfrm rot="-1751315">
            <a:off x="4837113" y="2378075"/>
            <a:ext cx="191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002060"/>
                </a:solidFill>
                <a:latin typeface="Times New Roman" panose="02020603050405020304" pitchFamily="18" charset="0"/>
                <a:cs typeface="Times New Roman" panose="02020603050405020304" pitchFamily="18" charset="0"/>
              </a:rPr>
              <a:t>Sơ đồ khối</a:t>
            </a:r>
          </a:p>
        </p:txBody>
      </p:sp>
      <p:sp>
        <p:nvSpPr>
          <p:cNvPr id="22552" name="TextBox 23"/>
          <p:cNvSpPr txBox="1">
            <a:spLocks noChangeArrowheads="1"/>
          </p:cNvSpPr>
          <p:nvPr/>
        </p:nvSpPr>
        <p:spPr bwMode="auto">
          <a:xfrm rot="-6554105">
            <a:off x="3586163" y="2098675"/>
            <a:ext cx="19129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002060"/>
                </a:solidFill>
                <a:latin typeface="Times New Roman" panose="02020603050405020304" pitchFamily="18" charset="0"/>
                <a:cs typeface="Times New Roman" panose="02020603050405020304" pitchFamily="18" charset="0"/>
              </a:rPr>
              <a:t>Hoạt động</a:t>
            </a:r>
          </a:p>
        </p:txBody>
      </p:sp>
      <p:sp>
        <p:nvSpPr>
          <p:cNvPr id="75" name="TextBox 74"/>
          <p:cNvSpPr txBox="1"/>
          <p:nvPr/>
        </p:nvSpPr>
        <p:spPr>
          <a:xfrm>
            <a:off x="2713038" y="-3175"/>
            <a:ext cx="4430712" cy="523875"/>
          </a:xfrm>
          <a:prstGeom prst="rect">
            <a:avLst/>
          </a:prstGeom>
          <a:noFill/>
        </p:spPr>
        <p:txBody>
          <a:bodyPr>
            <a:spAutoFit/>
          </a:bodyPr>
          <a:lstStyle/>
          <a:p>
            <a:pPr eaLnBrk="1" fontAlgn="auto" hangingPunct="1">
              <a:spcBef>
                <a:spcPts val="0"/>
              </a:spcBef>
              <a:spcAft>
                <a:spcPts val="0"/>
              </a:spcAft>
              <a:defRPr/>
            </a:pPr>
            <a:r>
              <a:rPr lang="en-US" sz="2800" b="1" dirty="0">
                <a:solidFill>
                  <a:srgbClr val="FF0000"/>
                </a:solidFill>
                <a:latin typeface="Times New Roman"/>
                <a:cs typeface="+mn-cs"/>
              </a:rPr>
              <a:t>TỔNG KẾT BÀI HỌC</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013" y="760413"/>
            <a:ext cx="1217612"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8088" y="214313"/>
            <a:ext cx="2855912"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10300" y="3432175"/>
            <a:ext cx="29337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anim calcmode="lin" valueType="num">
                                      <p:cBhvr>
                                        <p:cTn id="19" dur="1000" fill="hold"/>
                                        <p:tgtEl>
                                          <p:spTgt spid="25"/>
                                        </p:tgtEl>
                                        <p:attrNameLst>
                                          <p:attrName>ppt_x</p:attrName>
                                        </p:attrNameLst>
                                      </p:cBhvr>
                                      <p:tavLst>
                                        <p:tav tm="0">
                                          <p:val>
                                            <p:strVal val="#ppt_x"/>
                                          </p:val>
                                        </p:tav>
                                        <p:tav tm="100000">
                                          <p:val>
                                            <p:strVal val="#ppt_x"/>
                                          </p:val>
                                        </p:tav>
                                      </p:tavLst>
                                    </p:anim>
                                    <p:anim calcmode="lin" valueType="num">
                                      <p:cBhvr>
                                        <p:cTn id="20" dur="1000" fill="hold"/>
                                        <p:tgtEl>
                                          <p:spTgt spid="2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534"/>
                                        </p:tgtEl>
                                        <p:attrNameLst>
                                          <p:attrName>style.visibility</p:attrName>
                                        </p:attrNameLst>
                                      </p:cBhvr>
                                      <p:to>
                                        <p:strVal val="visible"/>
                                      </p:to>
                                    </p:set>
                                    <p:animEffect transition="in" filter="fade">
                                      <p:cBhvr>
                                        <p:cTn id="23" dur="1000"/>
                                        <p:tgtEl>
                                          <p:spTgt spid="22534"/>
                                        </p:tgtEl>
                                      </p:cBhvr>
                                    </p:animEffect>
                                    <p:anim calcmode="lin" valueType="num">
                                      <p:cBhvr>
                                        <p:cTn id="24" dur="1000" fill="hold"/>
                                        <p:tgtEl>
                                          <p:spTgt spid="22534"/>
                                        </p:tgtEl>
                                        <p:attrNameLst>
                                          <p:attrName>ppt_x</p:attrName>
                                        </p:attrNameLst>
                                      </p:cBhvr>
                                      <p:tavLst>
                                        <p:tav tm="0">
                                          <p:val>
                                            <p:strVal val="#ppt_x"/>
                                          </p:val>
                                        </p:tav>
                                        <p:tav tm="100000">
                                          <p:val>
                                            <p:strVal val="#ppt_x"/>
                                          </p:val>
                                        </p:tav>
                                      </p:tavLst>
                                    </p:anim>
                                    <p:anim calcmode="lin" valueType="num">
                                      <p:cBhvr>
                                        <p:cTn id="25" dur="1000" fill="hold"/>
                                        <p:tgtEl>
                                          <p:spTgt spid="22534"/>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2536"/>
                                        </p:tgtEl>
                                        <p:attrNameLst>
                                          <p:attrName>style.visibility</p:attrName>
                                        </p:attrNameLst>
                                      </p:cBhvr>
                                      <p:to>
                                        <p:strVal val="visible"/>
                                      </p:to>
                                    </p:set>
                                    <p:animEffect transition="in" filter="fade">
                                      <p:cBhvr>
                                        <p:cTn id="33" dur="1000"/>
                                        <p:tgtEl>
                                          <p:spTgt spid="22536"/>
                                        </p:tgtEl>
                                      </p:cBhvr>
                                    </p:animEffect>
                                    <p:anim calcmode="lin" valueType="num">
                                      <p:cBhvr>
                                        <p:cTn id="34" dur="1000" fill="hold"/>
                                        <p:tgtEl>
                                          <p:spTgt spid="22536"/>
                                        </p:tgtEl>
                                        <p:attrNameLst>
                                          <p:attrName>ppt_x</p:attrName>
                                        </p:attrNameLst>
                                      </p:cBhvr>
                                      <p:tavLst>
                                        <p:tav tm="0">
                                          <p:val>
                                            <p:strVal val="#ppt_x"/>
                                          </p:val>
                                        </p:tav>
                                        <p:tav tm="100000">
                                          <p:val>
                                            <p:strVal val="#ppt_x"/>
                                          </p:val>
                                        </p:tav>
                                      </p:tavLst>
                                    </p:anim>
                                    <p:anim calcmode="lin" valueType="num">
                                      <p:cBhvr>
                                        <p:cTn id="35" dur="1000" fill="hold"/>
                                        <p:tgtEl>
                                          <p:spTgt spid="2253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barn(inVertical)">
                                      <p:cBhvr>
                                        <p:cTn id="50" dur="500"/>
                                        <p:tgtEl>
                                          <p:spTgt spid="40"/>
                                        </p:tgtEl>
                                      </p:cBhvr>
                                    </p:animEffect>
                                  </p:childTnLst>
                                </p:cTn>
                              </p:par>
                              <p:par>
                                <p:cTn id="51" presetID="16" presetClass="entr" presetSubtype="21"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barn(inVertical)">
                                      <p:cBhvr>
                                        <p:cTn id="53" dur="500"/>
                                        <p:tgtEl>
                                          <p:spTgt spid="51"/>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2547"/>
                                        </p:tgtEl>
                                        <p:attrNameLst>
                                          <p:attrName>style.visibility</p:attrName>
                                        </p:attrNameLst>
                                      </p:cBhvr>
                                      <p:to>
                                        <p:strVal val="visible"/>
                                      </p:to>
                                    </p:set>
                                    <p:animEffect transition="in" filter="barn(inVertical)">
                                      <p:cBhvr>
                                        <p:cTn id="56" dur="500"/>
                                        <p:tgtEl>
                                          <p:spTgt spid="22547"/>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2552"/>
                                        </p:tgtEl>
                                        <p:attrNameLst>
                                          <p:attrName>style.visibility</p:attrName>
                                        </p:attrNameLst>
                                      </p:cBhvr>
                                      <p:to>
                                        <p:strVal val="visible"/>
                                      </p:to>
                                    </p:set>
                                    <p:animEffect transition="in" filter="barn(inVertical)">
                                      <p:cBhvr>
                                        <p:cTn id="59" dur="500"/>
                                        <p:tgtEl>
                                          <p:spTgt spid="22552"/>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2551"/>
                                        </p:tgtEl>
                                        <p:attrNameLst>
                                          <p:attrName>style.visibility</p:attrName>
                                        </p:attrNameLst>
                                      </p:cBhvr>
                                      <p:to>
                                        <p:strVal val="visible"/>
                                      </p:to>
                                    </p:set>
                                    <p:animEffect transition="in" filter="barn(inVertical)">
                                      <p:cBhvr>
                                        <p:cTn id="62" dur="500"/>
                                        <p:tgtEl>
                                          <p:spTgt spid="22551"/>
                                        </p:tgtEl>
                                      </p:cBhvr>
                                    </p:animEffect>
                                  </p:childTnLst>
                                </p:cTn>
                              </p:par>
                              <p:par>
                                <p:cTn id="63" presetID="16" presetClass="entr" presetSubtype="21"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barn(inVertical)">
                                      <p:cBhvr>
                                        <p:cTn id="65" dur="500"/>
                                        <p:tgtEl>
                                          <p:spTgt spid="10"/>
                                        </p:tgtEl>
                                      </p:cBhvr>
                                    </p:animEffect>
                                  </p:childTnLst>
                                </p:cTn>
                              </p:par>
                              <p:par>
                                <p:cTn id="66" presetID="22" presetClass="entr" presetSubtype="4" fill="hold" nodeType="with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wipe(down)">
                                      <p:cBhvr>
                                        <p:cTn id="68" dur="500"/>
                                        <p:tgtEl>
                                          <p:spTgt spid="4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randombar(horizontal)">
                                      <p:cBhvr>
                                        <p:cTn id="73" dur="500"/>
                                        <p:tgtEl>
                                          <p:spTgt spid="47"/>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22550"/>
                                        </p:tgtEl>
                                        <p:attrNameLst>
                                          <p:attrName>style.visibility</p:attrName>
                                        </p:attrNameLst>
                                      </p:cBhvr>
                                      <p:to>
                                        <p:strVal val="visible"/>
                                      </p:to>
                                    </p:set>
                                    <p:animEffect transition="in" filter="randombar(horizontal)">
                                      <p:cBhvr>
                                        <p:cTn id="76" dur="500"/>
                                        <p:tgtEl>
                                          <p:spTgt spid="22550"/>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22549"/>
                                        </p:tgtEl>
                                        <p:attrNameLst>
                                          <p:attrName>style.visibility</p:attrName>
                                        </p:attrNameLst>
                                      </p:cBhvr>
                                      <p:to>
                                        <p:strVal val="visible"/>
                                      </p:to>
                                    </p:set>
                                    <p:animEffect transition="in" filter="randombar(horizontal)">
                                      <p:cBhvr>
                                        <p:cTn id="79" dur="500"/>
                                        <p:tgtEl>
                                          <p:spTgt spid="22549"/>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22548"/>
                                        </p:tgtEl>
                                        <p:attrNameLst>
                                          <p:attrName>style.visibility</p:attrName>
                                        </p:attrNameLst>
                                      </p:cBhvr>
                                      <p:to>
                                        <p:strVal val="visible"/>
                                      </p:to>
                                    </p:set>
                                    <p:animEffect transition="in" filter="randombar(horizontal)">
                                      <p:cBhvr>
                                        <p:cTn id="82" dur="500"/>
                                        <p:tgtEl>
                                          <p:spTgt spid="22548"/>
                                        </p:tgtEl>
                                      </p:cBhvr>
                                    </p:animEffect>
                                  </p:childTnLst>
                                </p:cTn>
                              </p:par>
                              <p:par>
                                <p:cTn id="83" presetID="14" presetClass="entr" presetSubtype="10" fill="hold" nodeType="with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randombar(horizontal)">
                                      <p:cBhvr>
                                        <p:cTn id="85" dur="500"/>
                                        <p:tgtEl>
                                          <p:spTgt spid="55"/>
                                        </p:tgtEl>
                                      </p:cBhvr>
                                    </p:animEffect>
                                  </p:childTnLst>
                                </p:cTn>
                              </p:par>
                              <p:par>
                                <p:cTn id="86" presetID="14" presetClass="entr" presetSubtype="1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randombar(horizontal)">
                                      <p:cBhvr>
                                        <p:cTn id="88" dur="500"/>
                                        <p:tgtEl>
                                          <p:spTgt spid="13"/>
                                        </p:tgtEl>
                                      </p:cBhvr>
                                    </p:animEffect>
                                  </p:childTnLst>
                                </p:cTn>
                              </p:par>
                              <p:par>
                                <p:cTn id="89" presetID="16" presetClass="entr" presetSubtype="21" fill="hold" nodeType="with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barn(inVertical)">
                                      <p:cBhvr>
                                        <p:cTn id="9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534" grpId="0"/>
      <p:bldP spid="22536" grpId="0"/>
      <p:bldP spid="40" grpId="0" animBg="1"/>
      <p:bldP spid="47" grpId="0" animBg="1"/>
      <p:bldP spid="22547" grpId="0"/>
      <p:bldP spid="22548" grpId="0"/>
      <p:bldP spid="22549" grpId="0"/>
      <p:bldP spid="22550" grpId="0"/>
      <p:bldP spid="22551" grpId="0"/>
      <p:bldP spid="22552"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163" name="Text Box 3"/>
          <p:cNvSpPr txBox="1">
            <a:spLocks noChangeArrowheads="1"/>
          </p:cNvSpPr>
          <p:nvPr/>
        </p:nvSpPr>
        <p:spPr bwMode="auto">
          <a:xfrm>
            <a:off x="1770063" y="1943100"/>
            <a:ext cx="56610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85983" eaLnBrk="1" hangingPunct="1">
              <a:spcBef>
                <a:spcPct val="50000"/>
              </a:spcBef>
              <a:defRPr/>
            </a:pPr>
            <a:endParaRPr lang="vi-VN" sz="1350" b="1">
              <a:solidFill>
                <a:srgbClr val="FFFF00"/>
              </a:solidFill>
              <a:latin typeface="Times New Roman" pitchFamily="18" charset="0"/>
              <a:cs typeface="Arial"/>
            </a:endParaRPr>
          </a:p>
        </p:txBody>
      </p:sp>
      <p:pic>
        <p:nvPicPr>
          <p:cNvPr id="27652" name="Picture 9" descr="original_pencil_w"/>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7950" y="1628775"/>
            <a:ext cx="962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0" descr="original_pencil_w"/>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4350" y="1581150"/>
            <a:ext cx="9159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1"/>
          <p:cNvSpPr>
            <a:spLocks noChangeArrowheads="1"/>
          </p:cNvSpPr>
          <p:nvPr/>
        </p:nvSpPr>
        <p:spPr bwMode="auto">
          <a:xfrm>
            <a:off x="1874838" y="1604963"/>
            <a:ext cx="55451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15000"/>
              </a:lnSpc>
            </a:pPr>
            <a:r>
              <a:rPr lang="nl-NL" alt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en-US" alt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655" name="Rectangle 2"/>
          <p:cNvSpPr>
            <a:spLocks noChangeArrowheads="1"/>
          </p:cNvSpPr>
          <p:nvPr/>
        </p:nvSpPr>
        <p:spPr bwMode="auto">
          <a:xfrm>
            <a:off x="901700" y="2605088"/>
            <a:ext cx="7489825"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300"/>
              </a:spcBef>
              <a:spcAft>
                <a:spcPts val="300"/>
              </a:spcAft>
            </a:pPr>
            <a:r>
              <a:rPr lang="en-US" altLang="en-US" sz="2800">
                <a:solidFill>
                  <a:srgbClr val="000000"/>
                </a:solidFill>
                <a:latin typeface="Times New Roman" panose="02020603050405020304" pitchFamily="18" charset="0"/>
              </a:rPr>
              <a:t>- Học bài cũ nội dung cuối trang 68 SGK.</a:t>
            </a:r>
          </a:p>
          <a:p>
            <a:pPr>
              <a:spcBef>
                <a:spcPts val="300"/>
              </a:spcBef>
              <a:spcAft>
                <a:spcPts val="300"/>
              </a:spcAft>
            </a:pPr>
            <a:r>
              <a:rPr lang="en-US" altLang="en-US" sz="2800">
                <a:solidFill>
                  <a:srgbClr val="000000"/>
                </a:solidFill>
                <a:latin typeface="Times New Roman" panose="02020603050405020304" pitchFamily="18" charset="0"/>
              </a:rPr>
              <a:t>- Tập vẽ lại sơ đồ khối của các ví dụ đã học.</a:t>
            </a:r>
          </a:p>
          <a:p>
            <a:pPr>
              <a:spcBef>
                <a:spcPts val="300"/>
              </a:spcBef>
              <a:spcAft>
                <a:spcPts val="300"/>
              </a:spcAft>
            </a:pPr>
            <a:r>
              <a:rPr lang="en-US" altLang="en-US" sz="2800">
                <a:solidFill>
                  <a:srgbClr val="0000FF"/>
                </a:solidFill>
                <a:latin typeface="Times New Roman" panose="02020603050405020304" pitchFamily="18" charset="0"/>
              </a:rPr>
              <a:t>- Chuẩn bị trước phần 2: cấu trúc lặp (SGK/69,70).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79360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WordArt 5"/>
          <p:cNvSpPr>
            <a:spLocks noChangeArrowheads="1" noChangeShapeType="1" noTextEdit="1"/>
          </p:cNvSpPr>
          <p:nvPr/>
        </p:nvSpPr>
        <p:spPr bwMode="auto">
          <a:xfrm>
            <a:off x="1827213" y="1543050"/>
            <a:ext cx="5775325" cy="914400"/>
          </a:xfrm>
          <a:prstGeom prst="rect">
            <a:avLst/>
          </a:prstGeom>
        </p:spPr>
        <p:txBody>
          <a:bodyPr wrap="none" fromWordArt="1">
            <a:prstTxWarp prst="textPlain">
              <a:avLst>
                <a:gd name="adj" fmla="val 50000"/>
              </a:avLst>
            </a:prstTxWarp>
          </a:bodyPr>
          <a:lstStyle/>
          <a:p>
            <a:pPr algn="ctr"/>
            <a:r>
              <a:rPr lang="vi-VN" sz="2701" b="1" kern="10">
                <a:ln w="19050">
                  <a:solidFill>
                    <a:srgbClr val="FFFF00"/>
                  </a:solidFill>
                  <a:round/>
                  <a:headEnd/>
                  <a:tailEnd/>
                </a:ln>
                <a:solidFill>
                  <a:srgbClr val="FFFF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CẢM ƠN  QUÝ THẦY CÔ VÀ CÁC EM ĐÃ THAM DỰ TIẾT HỌC </a:t>
            </a:r>
            <a:endParaRPr lang="en-US" sz="2701" b="1" kern="10">
              <a:ln w="19050">
                <a:solidFill>
                  <a:srgbClr val="FFFF00"/>
                </a:solidFill>
                <a:round/>
                <a:headEnd/>
                <a:tailEnd/>
              </a:ln>
              <a:solidFill>
                <a:srgbClr val="FFFF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38918" name="WordArt 6"/>
          <p:cNvSpPr>
            <a:spLocks noChangeArrowheads="1" noChangeShapeType="1" noTextEdit="1"/>
          </p:cNvSpPr>
          <p:nvPr/>
        </p:nvSpPr>
        <p:spPr bwMode="auto">
          <a:xfrm>
            <a:off x="2300288" y="2686050"/>
            <a:ext cx="4586287" cy="827088"/>
          </a:xfrm>
          <a:prstGeom prst="rect">
            <a:avLst/>
          </a:prstGeom>
        </p:spPr>
        <p:txBody>
          <a:bodyPr wrap="none" fromWordArt="1">
            <a:prstTxWarp prst="textPlain">
              <a:avLst>
                <a:gd name="adj" fmla="val 50000"/>
              </a:avLst>
            </a:prstTxWarp>
          </a:bodyPr>
          <a:lstStyle/>
          <a:p>
            <a:pPr algn="ctr"/>
            <a:r>
              <a:rPr lang="en-US" sz="2701" b="1" kern="10">
                <a:ln w="19050">
                  <a:solidFill>
                    <a:srgbClr val="00FFFF"/>
                  </a:solidFill>
                  <a:round/>
                  <a:headEnd/>
                  <a:tailEnd/>
                </a:ln>
                <a:solidFill>
                  <a:srgbClr val="9ED3D7"/>
                </a:solidFill>
                <a:latin typeface="Times New Roman" panose="02020603050405020304" pitchFamily="18" charset="0"/>
                <a:cs typeface="Times New Roman" panose="02020603050405020304" pitchFamily="18" charset="0"/>
              </a:rPr>
              <a:t>CHÚC QUÝ THẦY CÔ SỨC KHỎE! </a:t>
            </a:r>
          </a:p>
        </p:txBody>
      </p:sp>
      <p:sp>
        <p:nvSpPr>
          <p:cNvPr id="38919" name="WordArt 7"/>
          <p:cNvSpPr>
            <a:spLocks noChangeArrowheads="1" noChangeShapeType="1" noTextEdit="1"/>
          </p:cNvSpPr>
          <p:nvPr/>
        </p:nvSpPr>
        <p:spPr bwMode="auto">
          <a:xfrm>
            <a:off x="2686050" y="4065588"/>
            <a:ext cx="3771900" cy="677862"/>
          </a:xfrm>
          <a:prstGeom prst="rect">
            <a:avLst/>
          </a:prstGeom>
        </p:spPr>
        <p:txBody>
          <a:bodyPr wrap="none" fromWordArt="1">
            <a:prstTxWarp prst="textPlain">
              <a:avLst>
                <a:gd name="adj" fmla="val 50000"/>
              </a:avLst>
            </a:prstTxWarp>
          </a:bodyPr>
          <a:lstStyle/>
          <a:p>
            <a:pPr algn="ctr"/>
            <a:r>
              <a:rPr lang="pt-BR" sz="2701" b="1" kern="10">
                <a:ln w="19050">
                  <a:solidFill>
                    <a:srgbClr val="00FF00"/>
                  </a:solidFill>
                  <a:round/>
                  <a:headEnd/>
                  <a:tailEnd/>
                </a:ln>
                <a:solidFill>
                  <a:srgbClr val="00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CHÚC CÁC EM HỌC TỐT!</a:t>
            </a:r>
            <a:endParaRPr lang="en-US" sz="2701" b="1" kern="10">
              <a:ln w="19050">
                <a:solidFill>
                  <a:srgbClr val="00FF00"/>
                </a:solidFill>
                <a:round/>
                <a:headEnd/>
                <a:tailEnd/>
              </a:ln>
              <a:solidFill>
                <a:srgbClr val="00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nodeType="afterEffect">
                                  <p:stCondLst>
                                    <p:cond delay="0"/>
                                  </p:stCondLst>
                                  <p:childTnLst>
                                    <p:animClr clrSpc="hsl" dir="cw">
                                      <p:cBhvr override="childStyle">
                                        <p:cTn id="6" dur="750" fill="hold"/>
                                        <p:tgtEl>
                                          <p:spTgt spid="38917"/>
                                        </p:tgtEl>
                                        <p:attrNameLst>
                                          <p:attrName>style.color</p:attrName>
                                        </p:attrNameLst>
                                      </p:cBhvr>
                                      <p:by>
                                        <p:hsl h="-7200000" s="0" l="0"/>
                                      </p:by>
                                    </p:animClr>
                                    <p:animClr clrSpc="hsl" dir="cw">
                                      <p:cBhvr>
                                        <p:cTn id="7" dur="750" fill="hold"/>
                                        <p:tgtEl>
                                          <p:spTgt spid="38917"/>
                                        </p:tgtEl>
                                        <p:attrNameLst>
                                          <p:attrName>fillcolor</p:attrName>
                                        </p:attrNameLst>
                                      </p:cBhvr>
                                      <p:by>
                                        <p:hsl h="-7200000" s="0" l="0"/>
                                      </p:by>
                                    </p:animClr>
                                    <p:animClr clrSpc="hsl" dir="cw">
                                      <p:cBhvr>
                                        <p:cTn id="8" dur="750" fill="hold"/>
                                        <p:tgtEl>
                                          <p:spTgt spid="38917"/>
                                        </p:tgtEl>
                                        <p:attrNameLst>
                                          <p:attrName>stroke.color</p:attrName>
                                        </p:attrNameLst>
                                      </p:cBhvr>
                                      <p:by>
                                        <p:hsl h="-7200000" s="0" l="0"/>
                                      </p:by>
                                    </p:animClr>
                                    <p:set>
                                      <p:cBhvr>
                                        <p:cTn id="9" dur="750" fill="hold"/>
                                        <p:tgtEl>
                                          <p:spTgt spid="38917"/>
                                        </p:tgtEl>
                                        <p:attrNameLst>
                                          <p:attrName>fill.type</p:attrName>
                                        </p:attrNameLst>
                                      </p:cBhvr>
                                      <p:to>
                                        <p:strVal val="solid"/>
                                      </p:to>
                                    </p:set>
                                  </p:childTnLst>
                                </p:cTn>
                              </p:par>
                              <p:par>
                                <p:cTn id="10" presetID="22" presetClass="emph" presetSubtype="0" repeatCount="indefinite" fill="hold" nodeType="withEffect">
                                  <p:stCondLst>
                                    <p:cond delay="0"/>
                                  </p:stCondLst>
                                  <p:childTnLst>
                                    <p:animClr clrSpc="hsl" dir="cw">
                                      <p:cBhvr override="childStyle">
                                        <p:cTn id="11" dur="750" fill="hold"/>
                                        <p:tgtEl>
                                          <p:spTgt spid="38919"/>
                                        </p:tgtEl>
                                        <p:attrNameLst>
                                          <p:attrName>style.color</p:attrName>
                                        </p:attrNameLst>
                                      </p:cBhvr>
                                      <p:by>
                                        <p:hsl h="-7200000" s="0" l="0"/>
                                      </p:by>
                                    </p:animClr>
                                    <p:animClr clrSpc="hsl" dir="cw">
                                      <p:cBhvr>
                                        <p:cTn id="12" dur="750" fill="hold"/>
                                        <p:tgtEl>
                                          <p:spTgt spid="38919"/>
                                        </p:tgtEl>
                                        <p:attrNameLst>
                                          <p:attrName>fillcolor</p:attrName>
                                        </p:attrNameLst>
                                      </p:cBhvr>
                                      <p:by>
                                        <p:hsl h="-7200000" s="0" l="0"/>
                                      </p:by>
                                    </p:animClr>
                                    <p:animClr clrSpc="hsl" dir="cw">
                                      <p:cBhvr>
                                        <p:cTn id="13" dur="750" fill="hold"/>
                                        <p:tgtEl>
                                          <p:spTgt spid="38919"/>
                                        </p:tgtEl>
                                        <p:attrNameLst>
                                          <p:attrName>stroke.color</p:attrName>
                                        </p:attrNameLst>
                                      </p:cBhvr>
                                      <p:by>
                                        <p:hsl h="-7200000" s="0" l="0"/>
                                      </p:by>
                                    </p:animClr>
                                    <p:set>
                                      <p:cBhvr>
                                        <p:cTn id="14" dur="750" fill="hold"/>
                                        <p:tgtEl>
                                          <p:spTgt spid="38919"/>
                                        </p:tgtEl>
                                        <p:attrNameLst>
                                          <p:attrName>fill.type</p:attrName>
                                        </p:attrNameLst>
                                      </p:cBhvr>
                                      <p:to>
                                        <p:strVal val="solid"/>
                                      </p:to>
                                    </p:set>
                                  </p:childTnLst>
                                </p:cTn>
                              </p:par>
                              <p:par>
                                <p:cTn id="15" presetID="22" presetClass="emph" presetSubtype="0" repeatCount="indefinite" fill="hold" nodeType="withEffect">
                                  <p:stCondLst>
                                    <p:cond delay="0"/>
                                  </p:stCondLst>
                                  <p:childTnLst>
                                    <p:animClr clrSpc="hsl" dir="cw">
                                      <p:cBhvr override="childStyle">
                                        <p:cTn id="16" dur="750" fill="hold"/>
                                        <p:tgtEl>
                                          <p:spTgt spid="38918"/>
                                        </p:tgtEl>
                                        <p:attrNameLst>
                                          <p:attrName>style.color</p:attrName>
                                        </p:attrNameLst>
                                      </p:cBhvr>
                                      <p:by>
                                        <p:hsl h="-7200000" s="0" l="0"/>
                                      </p:by>
                                    </p:animClr>
                                    <p:animClr clrSpc="hsl" dir="cw">
                                      <p:cBhvr>
                                        <p:cTn id="17" dur="750" fill="hold"/>
                                        <p:tgtEl>
                                          <p:spTgt spid="38918"/>
                                        </p:tgtEl>
                                        <p:attrNameLst>
                                          <p:attrName>fillcolor</p:attrName>
                                        </p:attrNameLst>
                                      </p:cBhvr>
                                      <p:by>
                                        <p:hsl h="-7200000" s="0" l="0"/>
                                      </p:by>
                                    </p:animClr>
                                    <p:animClr clrSpc="hsl" dir="cw">
                                      <p:cBhvr>
                                        <p:cTn id="18" dur="750" fill="hold"/>
                                        <p:tgtEl>
                                          <p:spTgt spid="38918"/>
                                        </p:tgtEl>
                                        <p:attrNameLst>
                                          <p:attrName>stroke.color</p:attrName>
                                        </p:attrNameLst>
                                      </p:cBhvr>
                                      <p:by>
                                        <p:hsl h="-7200000" s="0" l="0"/>
                                      </p:by>
                                    </p:animClr>
                                    <p:set>
                                      <p:cBhvr>
                                        <p:cTn id="19" dur="750" fill="hold"/>
                                        <p:tgtEl>
                                          <p:spTgt spid="389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290638"/>
            <a:ext cx="9144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2">
                    <a:lumMod val="75000"/>
                  </a:schemeClr>
                </a:solidFill>
              </a:rPr>
              <a:t>10</a:t>
            </a:r>
          </a:p>
        </p:txBody>
      </p:sp>
      <p:sp>
        <p:nvSpPr>
          <p:cNvPr id="15" name="5-Point Star 14">
            <a:hlinkClick r:id="rId2" action="ppaction://hlinksldjump"/>
          </p:cNvPr>
          <p:cNvSpPr/>
          <p:nvPr/>
        </p:nvSpPr>
        <p:spPr>
          <a:xfrm>
            <a:off x="271173" y="411209"/>
            <a:ext cx="2754017" cy="2234242"/>
          </a:xfrm>
          <a:prstGeom prst="star5">
            <a:avLst/>
          </a:prstGeom>
          <a:gradFill flip="none" rotWithShape="1">
            <a:gsLst>
              <a:gs pos="19000">
                <a:srgbClr val="FF0000"/>
              </a:gs>
              <a:gs pos="88000">
                <a:srgbClr val="E7F622"/>
              </a:gs>
            </a:gsLst>
            <a:path path="shape">
              <a:fillToRect l="50000" t="50000" r="50000" b="50000"/>
            </a:path>
            <a:tileRect/>
          </a:gradFill>
          <a:ln>
            <a:gradFill flip="none" rotWithShape="1">
              <a:gsLst>
                <a:gs pos="24000">
                  <a:srgbClr val="FF0000"/>
                </a:gs>
                <a:gs pos="100000">
                  <a:srgbClr val="FFFF00"/>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TextBox 2">
            <a:hlinkClick r:id="rId2" action="ppaction://hlinksldjump"/>
          </p:cNvPr>
          <p:cNvSpPr txBox="1">
            <a:spLocks noChangeArrowheads="1"/>
          </p:cNvSpPr>
          <p:nvPr/>
        </p:nvSpPr>
        <p:spPr bwMode="auto">
          <a:xfrm>
            <a:off x="1474788" y="1233488"/>
            <a:ext cx="358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solidFill>
                  <a:srgbClr val="002060"/>
                </a:solidFill>
                <a:latin typeface="Times New Roman" panose="02020603050405020304" pitchFamily="18" charset="0"/>
                <a:cs typeface="Times New Roman" panose="02020603050405020304" pitchFamily="18" charset="0"/>
              </a:rPr>
              <a:t>1</a:t>
            </a:r>
            <a:endParaRPr lang="vi-VN" altLang="en-US" sz="3200" b="1">
              <a:solidFill>
                <a:srgbClr val="002060"/>
              </a:solidFill>
              <a:latin typeface="Times New Roman" panose="02020603050405020304" pitchFamily="18" charset="0"/>
              <a:cs typeface="Times New Roman" panose="02020603050405020304" pitchFamily="18" charset="0"/>
            </a:endParaRPr>
          </a:p>
        </p:txBody>
      </p:sp>
      <p:sp>
        <p:nvSpPr>
          <p:cNvPr id="45" name="Rectangle 44"/>
          <p:cNvSpPr/>
          <p:nvPr/>
        </p:nvSpPr>
        <p:spPr>
          <a:xfrm>
            <a:off x="7059613" y="1290638"/>
            <a:ext cx="9144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2">
                    <a:lumMod val="75000"/>
                  </a:schemeClr>
                </a:solidFill>
              </a:rPr>
              <a:t>10</a:t>
            </a:r>
            <a:endParaRPr lang="en-US" sz="2800" dirty="0">
              <a:solidFill>
                <a:schemeClr val="tx2">
                  <a:lumMod val="75000"/>
                </a:schemeClr>
              </a:solidFill>
            </a:endParaRPr>
          </a:p>
        </p:txBody>
      </p:sp>
      <p:sp>
        <p:nvSpPr>
          <p:cNvPr id="44" name="Rectangle 43"/>
          <p:cNvSpPr/>
          <p:nvPr/>
        </p:nvSpPr>
        <p:spPr>
          <a:xfrm>
            <a:off x="3990975" y="1258888"/>
            <a:ext cx="9144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2">
                    <a:lumMod val="75000"/>
                  </a:schemeClr>
                </a:solidFill>
              </a:rPr>
              <a:t>20</a:t>
            </a:r>
            <a:endParaRPr lang="en-US" sz="2800" dirty="0">
              <a:solidFill>
                <a:schemeClr val="tx2">
                  <a:lumMod val="75000"/>
                </a:schemeClr>
              </a:solidFill>
            </a:endParaRPr>
          </a:p>
        </p:txBody>
      </p:sp>
      <p:sp>
        <p:nvSpPr>
          <p:cNvPr id="46" name="Rectangle 45"/>
          <p:cNvSpPr/>
          <p:nvPr/>
        </p:nvSpPr>
        <p:spPr>
          <a:xfrm>
            <a:off x="1371600" y="3733800"/>
            <a:ext cx="9144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2">
                    <a:lumMod val="75000"/>
                  </a:schemeClr>
                </a:solidFill>
              </a:rPr>
              <a:t>20</a:t>
            </a:r>
            <a:endParaRPr lang="en-US" sz="2800" dirty="0">
              <a:solidFill>
                <a:schemeClr val="tx2">
                  <a:lumMod val="75000"/>
                </a:schemeClr>
              </a:solidFill>
            </a:endParaRPr>
          </a:p>
        </p:txBody>
      </p:sp>
      <p:sp>
        <p:nvSpPr>
          <p:cNvPr id="47" name="Rectangle 46"/>
          <p:cNvSpPr/>
          <p:nvPr/>
        </p:nvSpPr>
        <p:spPr>
          <a:xfrm>
            <a:off x="4219575" y="3702050"/>
            <a:ext cx="9144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2">
                    <a:lumMod val="75000"/>
                  </a:schemeClr>
                </a:solidFill>
              </a:rPr>
              <a:t>10</a:t>
            </a:r>
            <a:endParaRPr lang="en-US" sz="2800" dirty="0">
              <a:solidFill>
                <a:schemeClr val="tx2">
                  <a:lumMod val="75000"/>
                </a:schemeClr>
              </a:solidFill>
            </a:endParaRPr>
          </a:p>
        </p:txBody>
      </p:sp>
      <p:sp>
        <p:nvSpPr>
          <p:cNvPr id="48" name="Rectangle 47"/>
          <p:cNvSpPr/>
          <p:nvPr/>
        </p:nvSpPr>
        <p:spPr>
          <a:xfrm>
            <a:off x="7162800" y="3657600"/>
            <a:ext cx="9144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2">
                    <a:lumMod val="75000"/>
                  </a:schemeClr>
                </a:solidFill>
              </a:rPr>
              <a:t>10</a:t>
            </a:r>
            <a:endParaRPr lang="en-US" sz="2800" dirty="0">
              <a:solidFill>
                <a:schemeClr val="tx2">
                  <a:lumMod val="75000"/>
                </a:schemeClr>
              </a:solidFill>
            </a:endParaRPr>
          </a:p>
        </p:txBody>
      </p:sp>
      <p:sp>
        <p:nvSpPr>
          <p:cNvPr id="49" name="5-Point Star 48">
            <a:hlinkClick r:id="rId3" action="ppaction://hlinksldjump"/>
          </p:cNvPr>
          <p:cNvSpPr/>
          <p:nvPr/>
        </p:nvSpPr>
        <p:spPr>
          <a:xfrm>
            <a:off x="3099201" y="408467"/>
            <a:ext cx="2754017" cy="2234242"/>
          </a:xfrm>
          <a:prstGeom prst="star5">
            <a:avLst/>
          </a:prstGeom>
          <a:gradFill flip="none" rotWithShape="1">
            <a:gsLst>
              <a:gs pos="19000">
                <a:srgbClr val="FF0000"/>
              </a:gs>
              <a:gs pos="88000">
                <a:srgbClr val="E7F622"/>
              </a:gs>
            </a:gsLst>
            <a:path path="shape">
              <a:fillToRect l="50000" t="50000" r="50000" b="50000"/>
            </a:path>
            <a:tileRect/>
          </a:gradFill>
          <a:ln>
            <a:gradFill flip="none" rotWithShape="1">
              <a:gsLst>
                <a:gs pos="24000">
                  <a:srgbClr val="FF0000"/>
                </a:gs>
                <a:gs pos="100000">
                  <a:srgbClr val="FFFF00"/>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0" name="5-Point Star 49">
            <a:hlinkClick r:id="rId4" action="ppaction://hlinksldjump"/>
          </p:cNvPr>
          <p:cNvSpPr/>
          <p:nvPr/>
        </p:nvSpPr>
        <p:spPr>
          <a:xfrm>
            <a:off x="6103871" y="408467"/>
            <a:ext cx="2754017" cy="2234242"/>
          </a:xfrm>
          <a:prstGeom prst="star5">
            <a:avLst/>
          </a:prstGeom>
          <a:gradFill flip="none" rotWithShape="1">
            <a:gsLst>
              <a:gs pos="19000">
                <a:srgbClr val="FF0000"/>
              </a:gs>
              <a:gs pos="88000">
                <a:srgbClr val="E7F622"/>
              </a:gs>
            </a:gsLst>
            <a:path path="shape">
              <a:fillToRect l="50000" t="50000" r="50000" b="50000"/>
            </a:path>
            <a:tileRect/>
          </a:gradFill>
          <a:ln>
            <a:gradFill flip="none" rotWithShape="1">
              <a:gsLst>
                <a:gs pos="24000">
                  <a:srgbClr val="FF0000"/>
                </a:gs>
                <a:gs pos="100000">
                  <a:srgbClr val="FFFF00"/>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 name="5-Point Star 50">
            <a:hlinkClick r:id="rId5" action="ppaction://hlinksldjump"/>
          </p:cNvPr>
          <p:cNvSpPr/>
          <p:nvPr/>
        </p:nvSpPr>
        <p:spPr>
          <a:xfrm>
            <a:off x="425247" y="2849851"/>
            <a:ext cx="2754017" cy="2234242"/>
          </a:xfrm>
          <a:prstGeom prst="star5">
            <a:avLst/>
          </a:prstGeom>
          <a:gradFill flip="none" rotWithShape="1">
            <a:gsLst>
              <a:gs pos="19000">
                <a:srgbClr val="FF0000"/>
              </a:gs>
              <a:gs pos="88000">
                <a:srgbClr val="E7F622"/>
              </a:gs>
            </a:gsLst>
            <a:path path="shape">
              <a:fillToRect l="50000" t="50000" r="50000" b="50000"/>
            </a:path>
            <a:tileRect/>
          </a:gradFill>
          <a:ln>
            <a:gradFill flip="none" rotWithShape="1">
              <a:gsLst>
                <a:gs pos="24000">
                  <a:srgbClr val="FF0000"/>
                </a:gs>
                <a:gs pos="100000">
                  <a:srgbClr val="FFFF00"/>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2" name="5-Point Star 51">
            <a:hlinkClick r:id="rId6" action="ppaction://hlinksldjump"/>
          </p:cNvPr>
          <p:cNvSpPr/>
          <p:nvPr/>
        </p:nvSpPr>
        <p:spPr>
          <a:xfrm>
            <a:off x="3325166" y="2815117"/>
            <a:ext cx="2754017" cy="2234242"/>
          </a:xfrm>
          <a:prstGeom prst="star5">
            <a:avLst/>
          </a:prstGeom>
          <a:gradFill flip="none" rotWithShape="1">
            <a:gsLst>
              <a:gs pos="19000">
                <a:srgbClr val="FF0000"/>
              </a:gs>
              <a:gs pos="88000">
                <a:srgbClr val="E7F622"/>
              </a:gs>
            </a:gsLst>
            <a:path path="shape">
              <a:fillToRect l="50000" t="50000" r="50000" b="50000"/>
            </a:path>
            <a:tileRect/>
          </a:gradFill>
          <a:ln>
            <a:gradFill flip="none" rotWithShape="1">
              <a:gsLst>
                <a:gs pos="24000">
                  <a:srgbClr val="FF0000"/>
                </a:gs>
                <a:gs pos="100000">
                  <a:srgbClr val="FFFF00"/>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3" name="5-Point Star 52">
            <a:hlinkClick r:id="rId7" action="ppaction://hlinksldjump"/>
          </p:cNvPr>
          <p:cNvSpPr/>
          <p:nvPr/>
        </p:nvSpPr>
        <p:spPr>
          <a:xfrm>
            <a:off x="6265216" y="2787172"/>
            <a:ext cx="2754017" cy="2234242"/>
          </a:xfrm>
          <a:prstGeom prst="star5">
            <a:avLst/>
          </a:prstGeom>
          <a:gradFill flip="none" rotWithShape="1">
            <a:gsLst>
              <a:gs pos="19000">
                <a:srgbClr val="FF0000"/>
              </a:gs>
              <a:gs pos="88000">
                <a:srgbClr val="E7F622"/>
              </a:gs>
            </a:gsLst>
            <a:path path="shape">
              <a:fillToRect l="50000" t="50000" r="50000" b="50000"/>
            </a:path>
            <a:tileRect/>
          </a:gradFill>
          <a:ln>
            <a:gradFill flip="none" rotWithShape="1">
              <a:gsLst>
                <a:gs pos="24000">
                  <a:srgbClr val="FF0000"/>
                </a:gs>
                <a:gs pos="100000">
                  <a:srgbClr val="FFFF00"/>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4" name="TextBox 53">
            <a:hlinkClick r:id="rId2" action="ppaction://hlinksldjump"/>
          </p:cNvPr>
          <p:cNvSpPr txBox="1">
            <a:spLocks noChangeArrowheads="1"/>
          </p:cNvSpPr>
          <p:nvPr/>
        </p:nvSpPr>
        <p:spPr bwMode="auto">
          <a:xfrm>
            <a:off x="4341813" y="1146175"/>
            <a:ext cx="3603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solidFill>
                  <a:srgbClr val="002060"/>
                </a:solidFill>
                <a:latin typeface="Times New Roman" panose="02020603050405020304" pitchFamily="18" charset="0"/>
                <a:cs typeface="Times New Roman" panose="02020603050405020304" pitchFamily="18" charset="0"/>
              </a:rPr>
              <a:t>2</a:t>
            </a:r>
            <a:endParaRPr lang="vi-VN" altLang="en-US" sz="3200" b="1">
              <a:solidFill>
                <a:srgbClr val="002060"/>
              </a:solidFill>
              <a:latin typeface="Times New Roman" panose="02020603050405020304" pitchFamily="18" charset="0"/>
              <a:cs typeface="Times New Roman" panose="02020603050405020304" pitchFamily="18" charset="0"/>
            </a:endParaRPr>
          </a:p>
        </p:txBody>
      </p:sp>
      <p:sp>
        <p:nvSpPr>
          <p:cNvPr id="55" name="TextBox 54">
            <a:hlinkClick r:id="rId2" action="ppaction://hlinksldjump"/>
          </p:cNvPr>
          <p:cNvSpPr txBox="1">
            <a:spLocks noChangeArrowheads="1"/>
          </p:cNvSpPr>
          <p:nvPr/>
        </p:nvSpPr>
        <p:spPr bwMode="auto">
          <a:xfrm>
            <a:off x="7281863" y="1146175"/>
            <a:ext cx="3603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solidFill>
                  <a:srgbClr val="002060"/>
                </a:solidFill>
                <a:latin typeface="Times New Roman" panose="02020603050405020304" pitchFamily="18" charset="0"/>
                <a:cs typeface="Times New Roman" panose="02020603050405020304" pitchFamily="18" charset="0"/>
              </a:rPr>
              <a:t>3</a:t>
            </a:r>
            <a:endParaRPr lang="vi-VN" altLang="en-US" sz="3200" b="1">
              <a:solidFill>
                <a:srgbClr val="002060"/>
              </a:solidFill>
              <a:latin typeface="Times New Roman" panose="02020603050405020304" pitchFamily="18" charset="0"/>
              <a:cs typeface="Times New Roman" panose="02020603050405020304" pitchFamily="18" charset="0"/>
            </a:endParaRPr>
          </a:p>
        </p:txBody>
      </p:sp>
      <p:sp>
        <p:nvSpPr>
          <p:cNvPr id="56" name="TextBox 55">
            <a:hlinkClick r:id="rId2" action="ppaction://hlinksldjump"/>
          </p:cNvPr>
          <p:cNvSpPr txBox="1">
            <a:spLocks noChangeArrowheads="1"/>
          </p:cNvSpPr>
          <p:nvPr/>
        </p:nvSpPr>
        <p:spPr bwMode="auto">
          <a:xfrm>
            <a:off x="1562100" y="3732213"/>
            <a:ext cx="360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solidFill>
                  <a:srgbClr val="002060"/>
                </a:solidFill>
                <a:latin typeface="Times New Roman" panose="02020603050405020304" pitchFamily="18" charset="0"/>
                <a:cs typeface="Times New Roman" panose="02020603050405020304" pitchFamily="18" charset="0"/>
              </a:rPr>
              <a:t>4</a:t>
            </a:r>
            <a:endParaRPr lang="vi-VN" altLang="en-US" sz="3200" b="1">
              <a:solidFill>
                <a:srgbClr val="002060"/>
              </a:solidFill>
              <a:latin typeface="Times New Roman" panose="02020603050405020304" pitchFamily="18" charset="0"/>
              <a:cs typeface="Times New Roman" panose="02020603050405020304" pitchFamily="18" charset="0"/>
            </a:endParaRPr>
          </a:p>
        </p:txBody>
      </p:sp>
      <p:sp>
        <p:nvSpPr>
          <p:cNvPr id="57" name="TextBox 56">
            <a:hlinkClick r:id="rId2" action="ppaction://hlinksldjump"/>
          </p:cNvPr>
          <p:cNvSpPr txBox="1">
            <a:spLocks noChangeArrowheads="1"/>
          </p:cNvSpPr>
          <p:nvPr/>
        </p:nvSpPr>
        <p:spPr bwMode="auto">
          <a:xfrm>
            <a:off x="4545013" y="3640138"/>
            <a:ext cx="3603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solidFill>
                  <a:srgbClr val="002060"/>
                </a:solidFill>
                <a:latin typeface="Times New Roman" panose="02020603050405020304" pitchFamily="18" charset="0"/>
                <a:cs typeface="Times New Roman" panose="02020603050405020304" pitchFamily="18" charset="0"/>
              </a:rPr>
              <a:t>5</a:t>
            </a:r>
            <a:endParaRPr lang="vi-VN" altLang="en-US" sz="3200" b="1">
              <a:solidFill>
                <a:srgbClr val="002060"/>
              </a:solidFill>
              <a:latin typeface="Times New Roman" panose="02020603050405020304" pitchFamily="18" charset="0"/>
              <a:cs typeface="Times New Roman" panose="02020603050405020304" pitchFamily="18" charset="0"/>
            </a:endParaRPr>
          </a:p>
        </p:txBody>
      </p:sp>
      <p:sp>
        <p:nvSpPr>
          <p:cNvPr id="58" name="TextBox 57">
            <a:hlinkClick r:id="rId2" action="ppaction://hlinksldjump"/>
          </p:cNvPr>
          <p:cNvSpPr txBox="1">
            <a:spLocks noChangeArrowheads="1"/>
          </p:cNvSpPr>
          <p:nvPr/>
        </p:nvSpPr>
        <p:spPr bwMode="auto">
          <a:xfrm>
            <a:off x="7440613" y="3525838"/>
            <a:ext cx="358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solidFill>
                  <a:srgbClr val="002060"/>
                </a:solidFill>
                <a:latin typeface="Times New Roman" panose="02020603050405020304" pitchFamily="18" charset="0"/>
                <a:cs typeface="Times New Roman" panose="02020603050405020304" pitchFamily="18" charset="0"/>
              </a:rPr>
              <a:t>6</a:t>
            </a:r>
            <a:endParaRPr lang="vi-VN" altLang="en-US" sz="3200" b="1">
              <a:solidFill>
                <a:srgbClr val="002060"/>
              </a:solidFill>
              <a:latin typeface="Times New Roman" panose="02020603050405020304" pitchFamily="18" charset="0"/>
              <a:cs typeface="Times New Roman" panose="02020603050405020304" pitchFamily="18" charset="0"/>
            </a:endParaRPr>
          </a:p>
        </p:txBody>
      </p:sp>
      <p:sp>
        <p:nvSpPr>
          <p:cNvPr id="2" name="Action Button: Forward or Next 1">
            <a:hlinkClick r:id="rId8" action="ppaction://hlinksldjump" highlightClick="1"/>
          </p:cNvPr>
          <p:cNvSpPr/>
          <p:nvPr/>
        </p:nvSpPr>
        <p:spPr>
          <a:xfrm>
            <a:off x="7799388" y="6248400"/>
            <a:ext cx="811212"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5"/>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10" presetClass="exit" presetSubtype="0" fill="hold" nodeType="click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3"/>
                                        </p:tgtEl>
                                      </p:cBhvr>
                                    </p:animEffect>
                                    <p:set>
                                      <p:cBhvr>
                                        <p:cTn id="49"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49"/>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xit" presetSubtype="0" fill="hold" nodeType="clickEffect">
                                  <p:stCondLst>
                                    <p:cond delay="0"/>
                                  </p:stCondLst>
                                  <p:childTnLst>
                                    <p:animEffect transition="out" filter="fade">
                                      <p:cBhvr>
                                        <p:cTn id="54" dur="500"/>
                                        <p:tgtEl>
                                          <p:spTgt spid="49"/>
                                        </p:tgtEl>
                                      </p:cBhvr>
                                    </p:animEffect>
                                    <p:set>
                                      <p:cBhvr>
                                        <p:cTn id="55" dur="1" fill="hold">
                                          <p:stCondLst>
                                            <p:cond delay="499"/>
                                          </p:stCondLst>
                                        </p:cTn>
                                        <p:tgtEl>
                                          <p:spTgt spid="4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54"/>
                                        </p:tgtEl>
                                      </p:cBhvr>
                                    </p:animEffect>
                                    <p:set>
                                      <p:cBhvr>
                                        <p:cTn id="58"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59" restart="whenNotActive" fill="hold" evtFilter="cancelBubble" nodeType="interactiveSeq">
                <p:stCondLst>
                  <p:cond evt="onClick" delay="0">
                    <p:tgtEl>
                      <p:spTgt spid="50"/>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2" presetClass="exit" presetSubtype="4" fill="hold" nodeType="clickEffect">
                                  <p:stCondLst>
                                    <p:cond delay="0"/>
                                  </p:stCondLst>
                                  <p:childTnLst>
                                    <p:anim calcmode="lin" valueType="num">
                                      <p:cBhvr additive="base">
                                        <p:cTn id="63" dur="500"/>
                                        <p:tgtEl>
                                          <p:spTgt spid="50"/>
                                        </p:tgtEl>
                                        <p:attrNameLst>
                                          <p:attrName>ppt_x</p:attrName>
                                        </p:attrNameLst>
                                      </p:cBhvr>
                                      <p:tavLst>
                                        <p:tav tm="0">
                                          <p:val>
                                            <p:strVal val="ppt_x"/>
                                          </p:val>
                                        </p:tav>
                                        <p:tav tm="100000">
                                          <p:val>
                                            <p:strVal val="ppt_x"/>
                                          </p:val>
                                        </p:tav>
                                      </p:tavLst>
                                    </p:anim>
                                    <p:anim calcmode="lin" valueType="num">
                                      <p:cBhvr additive="base">
                                        <p:cTn id="64" dur="500"/>
                                        <p:tgtEl>
                                          <p:spTgt spid="50"/>
                                        </p:tgtEl>
                                        <p:attrNameLst>
                                          <p:attrName>ppt_y</p:attrName>
                                        </p:attrNameLst>
                                      </p:cBhvr>
                                      <p:tavLst>
                                        <p:tav tm="0">
                                          <p:val>
                                            <p:strVal val="ppt_y"/>
                                          </p:val>
                                        </p:tav>
                                        <p:tav tm="100000">
                                          <p:val>
                                            <p:strVal val="1+ppt_h/2"/>
                                          </p:val>
                                        </p:tav>
                                      </p:tavLst>
                                    </p:anim>
                                    <p:set>
                                      <p:cBhvr>
                                        <p:cTn id="65" dur="1" fill="hold">
                                          <p:stCondLst>
                                            <p:cond delay="499"/>
                                          </p:stCondLst>
                                        </p:cTn>
                                        <p:tgtEl>
                                          <p:spTgt spid="50"/>
                                        </p:tgtEl>
                                        <p:attrNameLst>
                                          <p:attrName>style.visibility</p:attrName>
                                        </p:attrNameLst>
                                      </p:cBhvr>
                                      <p:to>
                                        <p:strVal val="hidden"/>
                                      </p:to>
                                    </p:set>
                                  </p:childTnLst>
                                </p:cTn>
                              </p:par>
                              <p:par>
                                <p:cTn id="66" presetID="2" presetClass="exit" presetSubtype="4" fill="hold" grpId="1" nodeType="withEffect">
                                  <p:stCondLst>
                                    <p:cond delay="0"/>
                                  </p:stCondLst>
                                  <p:childTnLst>
                                    <p:anim calcmode="lin" valueType="num">
                                      <p:cBhvr additive="base">
                                        <p:cTn id="67" dur="500"/>
                                        <p:tgtEl>
                                          <p:spTgt spid="55"/>
                                        </p:tgtEl>
                                        <p:attrNameLst>
                                          <p:attrName>ppt_x</p:attrName>
                                        </p:attrNameLst>
                                      </p:cBhvr>
                                      <p:tavLst>
                                        <p:tav tm="0">
                                          <p:val>
                                            <p:strVal val="ppt_x"/>
                                          </p:val>
                                        </p:tav>
                                        <p:tav tm="100000">
                                          <p:val>
                                            <p:strVal val="ppt_x"/>
                                          </p:val>
                                        </p:tav>
                                      </p:tavLst>
                                    </p:anim>
                                    <p:anim calcmode="lin" valueType="num">
                                      <p:cBhvr additive="base">
                                        <p:cTn id="68" dur="500"/>
                                        <p:tgtEl>
                                          <p:spTgt spid="55"/>
                                        </p:tgtEl>
                                        <p:attrNameLst>
                                          <p:attrName>ppt_y</p:attrName>
                                        </p:attrNameLst>
                                      </p:cBhvr>
                                      <p:tavLst>
                                        <p:tav tm="0">
                                          <p:val>
                                            <p:strVal val="ppt_y"/>
                                          </p:val>
                                        </p:tav>
                                        <p:tav tm="100000">
                                          <p:val>
                                            <p:strVal val="1+ppt_h/2"/>
                                          </p:val>
                                        </p:tav>
                                      </p:tavLst>
                                    </p:anim>
                                    <p:set>
                                      <p:cBhvr>
                                        <p:cTn id="69"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70" restart="whenNotActive" fill="hold" evtFilter="cancelBubble" nodeType="interactiveSeq">
                <p:stCondLst>
                  <p:cond evt="onClick" delay="0">
                    <p:tgtEl>
                      <p:spTgt spid="51"/>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16" presetClass="exit" presetSubtype="21" fill="hold" nodeType="clickEffect">
                                  <p:stCondLst>
                                    <p:cond delay="0"/>
                                  </p:stCondLst>
                                  <p:childTnLst>
                                    <p:animEffect transition="out" filter="barn(inVertical)">
                                      <p:cBhvr>
                                        <p:cTn id="74" dur="500"/>
                                        <p:tgtEl>
                                          <p:spTgt spid="51"/>
                                        </p:tgtEl>
                                      </p:cBhvr>
                                    </p:animEffect>
                                    <p:set>
                                      <p:cBhvr>
                                        <p:cTn id="75" dur="1" fill="hold">
                                          <p:stCondLst>
                                            <p:cond delay="499"/>
                                          </p:stCondLst>
                                        </p:cTn>
                                        <p:tgtEl>
                                          <p:spTgt spid="51"/>
                                        </p:tgtEl>
                                        <p:attrNameLst>
                                          <p:attrName>style.visibility</p:attrName>
                                        </p:attrNameLst>
                                      </p:cBhvr>
                                      <p:to>
                                        <p:strVal val="hidden"/>
                                      </p:to>
                                    </p:set>
                                  </p:childTnLst>
                                </p:cTn>
                              </p:par>
                              <p:par>
                                <p:cTn id="76" presetID="16" presetClass="exit" presetSubtype="21" fill="hold" grpId="1" nodeType="withEffect">
                                  <p:stCondLst>
                                    <p:cond delay="0"/>
                                  </p:stCondLst>
                                  <p:childTnLst>
                                    <p:animEffect transition="out" filter="barn(inVertical)">
                                      <p:cBhvr>
                                        <p:cTn id="77" dur="500"/>
                                        <p:tgtEl>
                                          <p:spTgt spid="56"/>
                                        </p:tgtEl>
                                      </p:cBhvr>
                                    </p:animEffect>
                                    <p:set>
                                      <p:cBhvr>
                                        <p:cTn id="78"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79" restart="whenNotActive" fill="hold" evtFilter="cancelBubble" nodeType="interactiveSeq">
                <p:stCondLst>
                  <p:cond evt="onClick" delay="0">
                    <p:tgtEl>
                      <p:spTgt spid="52"/>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22" presetClass="exit" presetSubtype="4" fill="hold" nodeType="clickEffect">
                                  <p:stCondLst>
                                    <p:cond delay="0"/>
                                  </p:stCondLst>
                                  <p:childTnLst>
                                    <p:animEffect transition="out" filter="wipe(down)">
                                      <p:cBhvr>
                                        <p:cTn id="83" dur="500"/>
                                        <p:tgtEl>
                                          <p:spTgt spid="52"/>
                                        </p:tgtEl>
                                      </p:cBhvr>
                                    </p:animEffect>
                                    <p:set>
                                      <p:cBhvr>
                                        <p:cTn id="84" dur="1" fill="hold">
                                          <p:stCondLst>
                                            <p:cond delay="499"/>
                                          </p:stCondLst>
                                        </p:cTn>
                                        <p:tgtEl>
                                          <p:spTgt spid="52"/>
                                        </p:tgtEl>
                                        <p:attrNameLst>
                                          <p:attrName>style.visibility</p:attrName>
                                        </p:attrNameLst>
                                      </p:cBhvr>
                                      <p:to>
                                        <p:strVal val="hidden"/>
                                      </p:to>
                                    </p:set>
                                  </p:childTnLst>
                                </p:cTn>
                              </p:par>
                              <p:par>
                                <p:cTn id="85" presetID="22" presetClass="exit" presetSubtype="4" fill="hold" grpId="1" nodeType="withEffect">
                                  <p:stCondLst>
                                    <p:cond delay="0"/>
                                  </p:stCondLst>
                                  <p:childTnLst>
                                    <p:animEffect transition="out" filter="wipe(down)">
                                      <p:cBhvr>
                                        <p:cTn id="86" dur="500"/>
                                        <p:tgtEl>
                                          <p:spTgt spid="57"/>
                                        </p:tgtEl>
                                      </p:cBhvr>
                                    </p:animEffect>
                                    <p:set>
                                      <p:cBhvr>
                                        <p:cTn id="87"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88" restart="whenNotActive" fill="hold" evtFilter="cancelBubble" nodeType="interactiveSeq">
                <p:stCondLst>
                  <p:cond evt="onClick" delay="0">
                    <p:tgtEl>
                      <p:spTgt spid="53"/>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2" presetClass="exit" presetSubtype="4" fill="hold" nodeType="clickEffect">
                                  <p:stCondLst>
                                    <p:cond delay="0"/>
                                  </p:stCondLst>
                                  <p:childTnLst>
                                    <p:anim calcmode="lin" valueType="num">
                                      <p:cBhvr additive="base">
                                        <p:cTn id="92" dur="500"/>
                                        <p:tgtEl>
                                          <p:spTgt spid="53"/>
                                        </p:tgtEl>
                                        <p:attrNameLst>
                                          <p:attrName>ppt_x</p:attrName>
                                        </p:attrNameLst>
                                      </p:cBhvr>
                                      <p:tavLst>
                                        <p:tav tm="0">
                                          <p:val>
                                            <p:strVal val="ppt_x"/>
                                          </p:val>
                                        </p:tav>
                                        <p:tav tm="100000">
                                          <p:val>
                                            <p:strVal val="ppt_x"/>
                                          </p:val>
                                        </p:tav>
                                      </p:tavLst>
                                    </p:anim>
                                    <p:anim calcmode="lin" valueType="num">
                                      <p:cBhvr additive="base">
                                        <p:cTn id="93" dur="500"/>
                                        <p:tgtEl>
                                          <p:spTgt spid="53"/>
                                        </p:tgtEl>
                                        <p:attrNameLst>
                                          <p:attrName>ppt_y</p:attrName>
                                        </p:attrNameLst>
                                      </p:cBhvr>
                                      <p:tavLst>
                                        <p:tav tm="0">
                                          <p:val>
                                            <p:strVal val="ppt_y"/>
                                          </p:val>
                                        </p:tav>
                                        <p:tav tm="100000">
                                          <p:val>
                                            <p:strVal val="1+ppt_h/2"/>
                                          </p:val>
                                        </p:tav>
                                      </p:tavLst>
                                    </p:anim>
                                    <p:set>
                                      <p:cBhvr>
                                        <p:cTn id="94" dur="1" fill="hold">
                                          <p:stCondLst>
                                            <p:cond delay="499"/>
                                          </p:stCondLst>
                                        </p:cTn>
                                        <p:tgtEl>
                                          <p:spTgt spid="53"/>
                                        </p:tgtEl>
                                        <p:attrNameLst>
                                          <p:attrName>style.visibility</p:attrName>
                                        </p:attrNameLst>
                                      </p:cBhvr>
                                      <p:to>
                                        <p:strVal val="hidden"/>
                                      </p:to>
                                    </p:set>
                                  </p:childTnLst>
                                </p:cTn>
                              </p:par>
                              <p:par>
                                <p:cTn id="95" presetID="2" presetClass="exit" presetSubtype="4" fill="hold" grpId="1" nodeType="withEffect">
                                  <p:stCondLst>
                                    <p:cond delay="0"/>
                                  </p:stCondLst>
                                  <p:childTnLst>
                                    <p:anim calcmode="lin" valueType="num">
                                      <p:cBhvr additive="base">
                                        <p:cTn id="96" dur="500"/>
                                        <p:tgtEl>
                                          <p:spTgt spid="58"/>
                                        </p:tgtEl>
                                        <p:attrNameLst>
                                          <p:attrName>ppt_x</p:attrName>
                                        </p:attrNameLst>
                                      </p:cBhvr>
                                      <p:tavLst>
                                        <p:tav tm="0">
                                          <p:val>
                                            <p:strVal val="ppt_x"/>
                                          </p:val>
                                        </p:tav>
                                        <p:tav tm="100000">
                                          <p:val>
                                            <p:strVal val="ppt_x"/>
                                          </p:val>
                                        </p:tav>
                                      </p:tavLst>
                                    </p:anim>
                                    <p:anim calcmode="lin" valueType="num">
                                      <p:cBhvr additive="base">
                                        <p:cTn id="97" dur="500"/>
                                        <p:tgtEl>
                                          <p:spTgt spid="58"/>
                                        </p:tgtEl>
                                        <p:attrNameLst>
                                          <p:attrName>ppt_y</p:attrName>
                                        </p:attrNameLst>
                                      </p:cBhvr>
                                      <p:tavLst>
                                        <p:tav tm="0">
                                          <p:val>
                                            <p:strVal val="ppt_y"/>
                                          </p:val>
                                        </p:tav>
                                        <p:tav tm="100000">
                                          <p:val>
                                            <p:strVal val="1+ppt_h/2"/>
                                          </p:val>
                                        </p:tav>
                                      </p:tavLst>
                                    </p:anim>
                                    <p:set>
                                      <p:cBhvr>
                                        <p:cTn id="98"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3"/>
                  </p:tgtEl>
                </p:cond>
              </p:nextCondLst>
            </p:seq>
          </p:childTnLst>
        </p:cTn>
      </p:par>
    </p:tnLst>
    <p:bldLst>
      <p:bldP spid="4" grpId="0" animBg="1"/>
      <p:bldP spid="3" grpId="0"/>
      <p:bldP spid="3" grpId="1"/>
      <p:bldP spid="45" grpId="0" animBg="1"/>
      <p:bldP spid="44" grpId="0" animBg="1"/>
      <p:bldP spid="46" grpId="0" animBg="1"/>
      <p:bldP spid="47" grpId="0" animBg="1"/>
      <p:bldP spid="48" grpId="0" animBg="1"/>
      <p:bldP spid="54" grpId="0"/>
      <p:bldP spid="54" grpId="1"/>
      <p:bldP spid="55" grpId="0"/>
      <p:bldP spid="55" grpId="1"/>
      <p:bldP spid="56" grpId="0"/>
      <p:bldP spid="56" grpId="1"/>
      <p:bldP spid="57" grpId="0"/>
      <p:bldP spid="57" grpId="1"/>
      <p:bldP spid="58" grpId="0"/>
      <p:bldP spid="5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Text Box 9"/>
          <p:cNvSpPr txBox="1">
            <a:spLocks noChangeArrowheads="1"/>
          </p:cNvSpPr>
          <p:nvPr/>
        </p:nvSpPr>
        <p:spPr bwMode="auto">
          <a:xfrm>
            <a:off x="228600" y="1965325"/>
            <a:ext cx="8915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4200" b="1">
                <a:solidFill>
                  <a:srgbClr val="FF0000"/>
                </a:solidFill>
                <a:latin typeface="Times New Roman" panose="02020603050405020304" pitchFamily="18" charset="0"/>
                <a:cs typeface="Times New Roman" panose="02020603050405020304" pitchFamily="18" charset="0"/>
              </a:rPr>
              <a:t>Câu 1: Số 7 là số nguyên tố?</a:t>
            </a:r>
          </a:p>
        </p:txBody>
      </p:sp>
      <p:pic>
        <p:nvPicPr>
          <p:cNvPr id="5123" name="Picture 18"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191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5" descr="nhomd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5" y="533400"/>
            <a:ext cx="2889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6-Point Star 1"/>
          <p:cNvSpPr/>
          <p:nvPr/>
        </p:nvSpPr>
        <p:spPr>
          <a:xfrm>
            <a:off x="1165225" y="3044825"/>
            <a:ext cx="2286000" cy="1371600"/>
          </a:xfrm>
          <a:prstGeom prst="star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latin typeface="Times New Roman" panose="02020603050405020304" pitchFamily="18" charset="0"/>
                <a:cs typeface="Times New Roman" panose="02020603050405020304" pitchFamily="18" charset="0"/>
              </a:rPr>
              <a:t>ĐÚNG</a:t>
            </a:r>
            <a:endParaRPr lang="vi-VN" sz="3200" b="1">
              <a:solidFill>
                <a:srgbClr val="FF0000"/>
              </a:solidFill>
              <a:latin typeface="Times New Roman" panose="02020603050405020304" pitchFamily="18" charset="0"/>
              <a:cs typeface="Times New Roman" panose="02020603050405020304" pitchFamily="18" charset="0"/>
            </a:endParaRPr>
          </a:p>
        </p:txBody>
      </p:sp>
      <p:sp>
        <p:nvSpPr>
          <p:cNvPr id="8" name="6-Point Star 7"/>
          <p:cNvSpPr/>
          <p:nvPr/>
        </p:nvSpPr>
        <p:spPr>
          <a:xfrm>
            <a:off x="4908550" y="2971800"/>
            <a:ext cx="2286000" cy="1371600"/>
          </a:xfrm>
          <a:prstGeom prst="star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latin typeface="Times New Roman" panose="02020603050405020304" pitchFamily="18" charset="0"/>
                <a:cs typeface="Times New Roman" panose="02020603050405020304" pitchFamily="18" charset="0"/>
              </a:rPr>
              <a:t>SAI</a:t>
            </a:r>
            <a:endParaRPr lang="vi-VN" sz="3200" b="1">
              <a:solidFill>
                <a:srgbClr val="FF0000"/>
              </a:solidFill>
              <a:latin typeface="Times New Roman" panose="02020603050405020304" pitchFamily="18" charset="0"/>
              <a:cs typeface="Times New Roman" panose="02020603050405020304" pitchFamily="18" charset="0"/>
            </a:endParaRPr>
          </a:p>
        </p:txBody>
      </p:sp>
      <p:sp>
        <p:nvSpPr>
          <p:cNvPr id="5128" name="Rectangle 2"/>
          <p:cNvSpPr>
            <a:spLocks noChangeArrowheads="1"/>
          </p:cNvSpPr>
          <p:nvPr/>
        </p:nvSpPr>
        <p:spPr bwMode="auto">
          <a:xfrm>
            <a:off x="3938588" y="3222625"/>
            <a:ext cx="5699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6000" b="1">
                <a:solidFill>
                  <a:srgbClr val="FF0000"/>
                </a:solidFill>
                <a:latin typeface="Times New Roman" panose="02020603050405020304" pitchFamily="18" charset="0"/>
                <a:cs typeface="Times New Roman" panose="02020603050405020304" pitchFamily="18" charset="0"/>
              </a:rPr>
              <a:t>?</a:t>
            </a:r>
            <a:endParaRPr lang="vi-VN" altLang="en-US" sz="6000"/>
          </a:p>
        </p:txBody>
      </p:sp>
      <p:sp>
        <p:nvSpPr>
          <p:cNvPr id="4" name="Bevel 3">
            <a:hlinkClick r:id="rId5" action="ppaction://hlinksldjump"/>
          </p:cNvPr>
          <p:cNvSpPr/>
          <p:nvPr/>
        </p:nvSpPr>
        <p:spPr>
          <a:xfrm>
            <a:off x="7772400" y="6324600"/>
            <a:ext cx="1219200" cy="381000"/>
          </a:xfrm>
          <a:prstGeom prst="bevel">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0000"/>
                </a:solidFill>
                <a:latin typeface="Times New Roman" panose="02020603050405020304" pitchFamily="18" charset="0"/>
                <a:cs typeface="Times New Roman" panose="02020603050405020304" pitchFamily="18" charset="0"/>
              </a:rPr>
              <a:t>Chơi tiếp </a:t>
            </a:r>
            <a:endParaRPr lang="vi-VN">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441"/>
                                        </p:tgtEl>
                                        <p:attrNameLst>
                                          <p:attrName>style.visibility</p:attrName>
                                        </p:attrNameLst>
                                      </p:cBhvr>
                                      <p:to>
                                        <p:strVal val="visible"/>
                                      </p:to>
                                    </p:set>
                                    <p:animEffect transition="in" filter="randombar(horizontal)">
                                      <p:cBhvr>
                                        <p:cTn id="7" dur="500"/>
                                        <p:tgtEl>
                                          <p:spTgt spid="18441"/>
                                        </p:tgtEl>
                                      </p:cBhvr>
                                    </p:animEffect>
                                  </p:childTnLst>
                                </p:cTn>
                              </p:par>
                              <p:par>
                                <p:cTn id="8" presetID="14" presetClass="entr" presetSubtype="10"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randombar(horizontal)">
                                      <p:cBhvr>
                                        <p:cTn id="10" dur="500"/>
                                        <p:tgtEl>
                                          <p:spTgt spid="5123"/>
                                        </p:tgtEl>
                                      </p:cBhvr>
                                    </p:animEffect>
                                  </p:childTnLst>
                                </p:cTn>
                              </p:par>
                              <p:par>
                                <p:cTn id="11" presetID="14" presetClass="entr" presetSubtype="1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randombar(horizontal)">
                                      <p:cBhvr>
                                        <p:cTn id="13" dur="500"/>
                                        <p:tgtEl>
                                          <p:spTgt spid="512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128"/>
                                        </p:tgtEl>
                                        <p:attrNameLst>
                                          <p:attrName>style.visibility</p:attrName>
                                        </p:attrNameLst>
                                      </p:cBhvr>
                                      <p:to>
                                        <p:strVal val="visible"/>
                                      </p:to>
                                    </p:set>
                                    <p:animEffect transition="in" filter="randombar(horizontal)">
                                      <p:cBhvr>
                                        <p:cTn id="22" dur="500"/>
                                        <p:tgtEl>
                                          <p:spTgt spid="51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1"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applause.wav"/>
                                        </p:tgtEl>
                                      </p:cMediaNode>
                                    </p:audio>
                                  </p:subTnLst>
                                </p:cTn>
                              </p:par>
                              <p:par>
                                <p:cTn id="28" presetID="10" presetClass="exit" presetSubtype="0" fill="hold" grpId="1" nodeType="withEffect">
                                  <p:stCondLst>
                                    <p:cond delay="0"/>
                                  </p:stCondLst>
                                  <p:childTnLst>
                                    <p:animEffect transition="out" filter="fade">
                                      <p:cBhvr>
                                        <p:cTn id="29" dur="500"/>
                                        <p:tgtEl>
                                          <p:spTgt spid="5128"/>
                                        </p:tgtEl>
                                      </p:cBhvr>
                                    </p:animEffect>
                                    <p:set>
                                      <p:cBhvr>
                                        <p:cTn id="30" dur="1" fill="hold">
                                          <p:stCondLst>
                                            <p:cond delay="499"/>
                                          </p:stCondLst>
                                        </p:cTn>
                                        <p:tgtEl>
                                          <p:spTgt spid="51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p:bldP spid="2" grpId="0" animBg="1"/>
      <p:bldP spid="8" grpId="0" animBg="1"/>
      <p:bldP spid="8" grpId="1" animBg="1"/>
      <p:bldP spid="5128" grpId="0"/>
      <p:bldP spid="512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Text Box 9"/>
          <p:cNvSpPr txBox="1">
            <a:spLocks noChangeArrowheads="1"/>
          </p:cNvSpPr>
          <p:nvPr/>
        </p:nvSpPr>
        <p:spPr bwMode="auto">
          <a:xfrm>
            <a:off x="228600" y="1965325"/>
            <a:ext cx="8915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4200" b="1">
                <a:solidFill>
                  <a:srgbClr val="FF0000"/>
                </a:solidFill>
                <a:latin typeface="Times New Roman" panose="02020603050405020304" pitchFamily="18" charset="0"/>
                <a:cs typeface="Times New Roman" panose="02020603050405020304" pitchFamily="18" charset="0"/>
              </a:rPr>
              <a:t>Câu 2: Số 12 là số nguyên tố?</a:t>
            </a:r>
          </a:p>
        </p:txBody>
      </p:sp>
      <p:pic>
        <p:nvPicPr>
          <p:cNvPr id="6147" name="Picture 18"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191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5" descr="nhomd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5" y="533400"/>
            <a:ext cx="2889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6-Point Star 1"/>
          <p:cNvSpPr/>
          <p:nvPr/>
        </p:nvSpPr>
        <p:spPr>
          <a:xfrm>
            <a:off x="1165225" y="3044825"/>
            <a:ext cx="2286000" cy="1371600"/>
          </a:xfrm>
          <a:prstGeom prst="star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latin typeface="Times New Roman" panose="02020603050405020304" pitchFamily="18" charset="0"/>
                <a:cs typeface="Times New Roman" panose="02020603050405020304" pitchFamily="18" charset="0"/>
              </a:rPr>
              <a:t>ĐÚNG</a:t>
            </a:r>
            <a:endParaRPr lang="vi-VN" sz="3200" b="1">
              <a:solidFill>
                <a:srgbClr val="FF0000"/>
              </a:solidFill>
              <a:latin typeface="Times New Roman" panose="02020603050405020304" pitchFamily="18" charset="0"/>
              <a:cs typeface="Times New Roman" panose="02020603050405020304" pitchFamily="18" charset="0"/>
            </a:endParaRPr>
          </a:p>
        </p:txBody>
      </p:sp>
      <p:sp>
        <p:nvSpPr>
          <p:cNvPr id="8" name="6-Point Star 7"/>
          <p:cNvSpPr/>
          <p:nvPr/>
        </p:nvSpPr>
        <p:spPr>
          <a:xfrm>
            <a:off x="4908550" y="2971800"/>
            <a:ext cx="2286000" cy="1371600"/>
          </a:xfrm>
          <a:prstGeom prst="star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latin typeface="Times New Roman" panose="02020603050405020304" pitchFamily="18" charset="0"/>
                <a:cs typeface="Times New Roman" panose="02020603050405020304" pitchFamily="18" charset="0"/>
              </a:rPr>
              <a:t>SAI</a:t>
            </a:r>
            <a:endParaRPr lang="vi-VN" sz="3200" b="1">
              <a:solidFill>
                <a:srgbClr val="FF0000"/>
              </a:solidFill>
              <a:latin typeface="Times New Roman" panose="02020603050405020304" pitchFamily="18" charset="0"/>
              <a:cs typeface="Times New Roman" panose="02020603050405020304" pitchFamily="18" charset="0"/>
            </a:endParaRPr>
          </a:p>
        </p:txBody>
      </p:sp>
      <p:sp>
        <p:nvSpPr>
          <p:cNvPr id="6152" name="Rectangle 2"/>
          <p:cNvSpPr>
            <a:spLocks noChangeArrowheads="1"/>
          </p:cNvSpPr>
          <p:nvPr/>
        </p:nvSpPr>
        <p:spPr bwMode="auto">
          <a:xfrm>
            <a:off x="3938588" y="3222625"/>
            <a:ext cx="5699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6000" b="1">
                <a:solidFill>
                  <a:srgbClr val="FF0000"/>
                </a:solidFill>
                <a:latin typeface="Times New Roman" panose="02020603050405020304" pitchFamily="18" charset="0"/>
                <a:cs typeface="Times New Roman" panose="02020603050405020304" pitchFamily="18" charset="0"/>
              </a:rPr>
              <a:t>?</a:t>
            </a:r>
            <a:endParaRPr lang="vi-VN" altLang="en-US" sz="6000"/>
          </a:p>
        </p:txBody>
      </p:sp>
      <p:sp>
        <p:nvSpPr>
          <p:cNvPr id="9" name="Bevel 8">
            <a:hlinkClick r:id="rId5" action="ppaction://hlinksldjump"/>
          </p:cNvPr>
          <p:cNvSpPr/>
          <p:nvPr/>
        </p:nvSpPr>
        <p:spPr>
          <a:xfrm>
            <a:off x="7772400" y="6324600"/>
            <a:ext cx="1219200" cy="381000"/>
          </a:xfrm>
          <a:prstGeom prst="bevel">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0000"/>
                </a:solidFill>
                <a:latin typeface="Times New Roman" panose="02020603050405020304" pitchFamily="18" charset="0"/>
                <a:cs typeface="Times New Roman" panose="02020603050405020304" pitchFamily="18" charset="0"/>
              </a:rPr>
              <a:t>Chơi tiếp </a:t>
            </a:r>
            <a:endParaRPr lang="vi-VN">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8441"/>
                                        </p:tgtEl>
                                        <p:attrNameLst>
                                          <p:attrName>style.visibility</p:attrName>
                                        </p:attrNameLst>
                                      </p:cBhvr>
                                      <p:to>
                                        <p:strVal val="visible"/>
                                      </p:to>
                                    </p:set>
                                    <p:animEffect transition="in" filter="wheel(1)">
                                      <p:cBhvr>
                                        <p:cTn id="7" dur="2000"/>
                                        <p:tgtEl>
                                          <p:spTgt spid="18441"/>
                                        </p:tgtEl>
                                      </p:cBhvr>
                                    </p:animEffect>
                                  </p:childTnLst>
                                </p:cTn>
                              </p:par>
                              <p:par>
                                <p:cTn id="8" presetID="21" presetClass="entr" presetSubtype="1" fill="hold"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wheel(1)">
                                      <p:cBhvr>
                                        <p:cTn id="10" dur="2000"/>
                                        <p:tgtEl>
                                          <p:spTgt spid="6147"/>
                                        </p:tgtEl>
                                      </p:cBhvr>
                                    </p:animEffect>
                                  </p:childTnLst>
                                </p:cTn>
                              </p:par>
                              <p:par>
                                <p:cTn id="11" presetID="21" presetClass="entr" presetSubtype="1" fill="hold" nodeType="with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wheel(1)">
                                      <p:cBhvr>
                                        <p:cTn id="13" dur="2000"/>
                                        <p:tgtEl>
                                          <p:spTgt spid="6148"/>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6152"/>
                                        </p:tgtEl>
                                        <p:attrNameLst>
                                          <p:attrName>style.visibility</p:attrName>
                                        </p:attrNameLst>
                                      </p:cBhvr>
                                      <p:to>
                                        <p:strVal val="visible"/>
                                      </p:to>
                                    </p:set>
                                    <p:animEffect transition="in" filter="wheel(1)">
                                      <p:cBhvr>
                                        <p:cTn id="22" dur="2000"/>
                                        <p:tgtEl>
                                          <p:spTgt spid="61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1"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applause.wav"/>
                                        </p:tgtEl>
                                      </p:cMediaNode>
                                    </p:audio>
                                  </p:subTnLst>
                                </p:cTn>
                              </p:par>
                              <p:par>
                                <p:cTn id="28" presetID="10" presetClass="exit" presetSubtype="0" fill="hold" grpId="1" nodeType="withEffect">
                                  <p:stCondLst>
                                    <p:cond delay="0"/>
                                  </p:stCondLst>
                                  <p:childTnLst>
                                    <p:animEffect transition="out" filter="fade">
                                      <p:cBhvr>
                                        <p:cTn id="29" dur="500"/>
                                        <p:tgtEl>
                                          <p:spTgt spid="6152"/>
                                        </p:tgtEl>
                                      </p:cBhvr>
                                    </p:animEffect>
                                    <p:set>
                                      <p:cBhvr>
                                        <p:cTn id="30" dur="1" fill="hold">
                                          <p:stCondLst>
                                            <p:cond delay="499"/>
                                          </p:stCondLst>
                                        </p:cTn>
                                        <p:tgtEl>
                                          <p:spTgt spid="61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p:bldP spid="2" grpId="0" animBg="1"/>
      <p:bldP spid="2" grpId="1" animBg="1"/>
      <p:bldP spid="8" grpId="0" animBg="1"/>
      <p:bldP spid="6152" grpId="0"/>
      <p:bldP spid="615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Text Box 9"/>
          <p:cNvSpPr txBox="1">
            <a:spLocks noChangeArrowheads="1"/>
          </p:cNvSpPr>
          <p:nvPr/>
        </p:nvSpPr>
        <p:spPr bwMode="auto">
          <a:xfrm>
            <a:off x="228600" y="1965325"/>
            <a:ext cx="8915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4200" b="1">
                <a:solidFill>
                  <a:srgbClr val="FF0000"/>
                </a:solidFill>
                <a:latin typeface="Times New Roman" panose="02020603050405020304" pitchFamily="18" charset="0"/>
                <a:cs typeface="Times New Roman" panose="02020603050405020304" pitchFamily="18" charset="0"/>
              </a:rPr>
              <a:t>Câu 3: Số chẵn là số chia hết cho 3?</a:t>
            </a:r>
          </a:p>
        </p:txBody>
      </p:sp>
      <p:pic>
        <p:nvPicPr>
          <p:cNvPr id="7171" name="Picture 18"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191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5" descr="nhomd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5" y="533400"/>
            <a:ext cx="2889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6-Point Star 1"/>
          <p:cNvSpPr/>
          <p:nvPr/>
        </p:nvSpPr>
        <p:spPr>
          <a:xfrm>
            <a:off x="1165225" y="3044825"/>
            <a:ext cx="2286000" cy="1371600"/>
          </a:xfrm>
          <a:prstGeom prst="star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latin typeface="Times New Roman" panose="02020603050405020304" pitchFamily="18" charset="0"/>
                <a:cs typeface="Times New Roman" panose="02020603050405020304" pitchFamily="18" charset="0"/>
              </a:rPr>
              <a:t>ĐÚNG</a:t>
            </a:r>
            <a:endParaRPr lang="vi-VN" sz="3200" b="1">
              <a:solidFill>
                <a:srgbClr val="FF0000"/>
              </a:solidFill>
              <a:latin typeface="Times New Roman" panose="02020603050405020304" pitchFamily="18" charset="0"/>
              <a:cs typeface="Times New Roman" panose="02020603050405020304" pitchFamily="18" charset="0"/>
            </a:endParaRPr>
          </a:p>
        </p:txBody>
      </p:sp>
      <p:sp>
        <p:nvSpPr>
          <p:cNvPr id="8" name="6-Point Star 7"/>
          <p:cNvSpPr/>
          <p:nvPr/>
        </p:nvSpPr>
        <p:spPr>
          <a:xfrm>
            <a:off x="4908550" y="2971800"/>
            <a:ext cx="2286000" cy="1371600"/>
          </a:xfrm>
          <a:prstGeom prst="star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latin typeface="Times New Roman" panose="02020603050405020304" pitchFamily="18" charset="0"/>
                <a:cs typeface="Times New Roman" panose="02020603050405020304" pitchFamily="18" charset="0"/>
              </a:rPr>
              <a:t>SAI</a:t>
            </a:r>
            <a:endParaRPr lang="vi-VN" sz="3200" b="1">
              <a:solidFill>
                <a:srgbClr val="FF0000"/>
              </a:solidFill>
              <a:latin typeface="Times New Roman" panose="02020603050405020304" pitchFamily="18" charset="0"/>
              <a:cs typeface="Times New Roman" panose="02020603050405020304" pitchFamily="18" charset="0"/>
            </a:endParaRPr>
          </a:p>
        </p:txBody>
      </p:sp>
      <p:sp>
        <p:nvSpPr>
          <p:cNvPr id="7176" name="Rectangle 2"/>
          <p:cNvSpPr>
            <a:spLocks noChangeArrowheads="1"/>
          </p:cNvSpPr>
          <p:nvPr/>
        </p:nvSpPr>
        <p:spPr bwMode="auto">
          <a:xfrm>
            <a:off x="3938588" y="3222625"/>
            <a:ext cx="5699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6000" b="1">
                <a:solidFill>
                  <a:srgbClr val="FF0000"/>
                </a:solidFill>
                <a:latin typeface="Times New Roman" panose="02020603050405020304" pitchFamily="18" charset="0"/>
                <a:cs typeface="Times New Roman" panose="02020603050405020304" pitchFamily="18" charset="0"/>
              </a:rPr>
              <a:t>?</a:t>
            </a:r>
            <a:endParaRPr lang="vi-VN" altLang="en-US" sz="6000"/>
          </a:p>
        </p:txBody>
      </p:sp>
      <p:sp>
        <p:nvSpPr>
          <p:cNvPr id="9" name="Bevel 8">
            <a:hlinkClick r:id="rId5" action="ppaction://hlinksldjump"/>
          </p:cNvPr>
          <p:cNvSpPr/>
          <p:nvPr/>
        </p:nvSpPr>
        <p:spPr>
          <a:xfrm>
            <a:off x="7772400" y="6324600"/>
            <a:ext cx="1219200" cy="381000"/>
          </a:xfrm>
          <a:prstGeom prst="bevel">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0000"/>
                </a:solidFill>
                <a:latin typeface="Times New Roman" panose="02020603050405020304" pitchFamily="18" charset="0"/>
                <a:cs typeface="Times New Roman" panose="02020603050405020304" pitchFamily="18" charset="0"/>
              </a:rPr>
              <a:t>Chơi tiếp </a:t>
            </a:r>
            <a:endParaRPr lang="vi-VN">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441"/>
                                        </p:tgtEl>
                                        <p:attrNameLst>
                                          <p:attrName>style.visibility</p:attrName>
                                        </p:attrNameLst>
                                      </p:cBhvr>
                                      <p:to>
                                        <p:strVal val="visible"/>
                                      </p:to>
                                    </p:set>
                                    <p:animEffect transition="in" filter="randombar(horizontal)">
                                      <p:cBhvr>
                                        <p:cTn id="7" dur="500"/>
                                        <p:tgtEl>
                                          <p:spTgt spid="18441"/>
                                        </p:tgtEl>
                                      </p:cBhvr>
                                    </p:animEffect>
                                  </p:childTnLst>
                                </p:cTn>
                              </p:par>
                              <p:par>
                                <p:cTn id="8" presetID="14" presetClass="entr" presetSubtype="10" fill="hold"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randombar(horizontal)">
                                      <p:cBhvr>
                                        <p:cTn id="10" dur="500"/>
                                        <p:tgtEl>
                                          <p:spTgt spid="7171"/>
                                        </p:tgtEl>
                                      </p:cBhvr>
                                    </p:animEffect>
                                  </p:childTnLst>
                                </p:cTn>
                              </p:par>
                              <p:par>
                                <p:cTn id="11" presetID="14" presetClass="entr" presetSubtype="10" fill="hold" nodeType="with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randombar(horizontal)">
                                      <p:cBhvr>
                                        <p:cTn id="13" dur="500"/>
                                        <p:tgtEl>
                                          <p:spTgt spid="717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176"/>
                                        </p:tgtEl>
                                        <p:attrNameLst>
                                          <p:attrName>style.visibility</p:attrName>
                                        </p:attrNameLst>
                                      </p:cBhvr>
                                      <p:to>
                                        <p:strVal val="visible"/>
                                      </p:to>
                                    </p:set>
                                    <p:animEffect transition="in" filter="randombar(horizontal)">
                                      <p:cBhvr>
                                        <p:cTn id="22" dur="500"/>
                                        <p:tgtEl>
                                          <p:spTgt spid="71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4" fill="hold" grpId="1" nodeType="clickEffect">
                                  <p:stCondLst>
                                    <p:cond delay="0"/>
                                  </p:stCondLst>
                                  <p:childTnLst>
                                    <p:anim calcmode="lin" valueType="num">
                                      <p:cBhvr additive="base">
                                        <p:cTn id="26" dur="500"/>
                                        <p:tgtEl>
                                          <p:spTgt spid="2"/>
                                        </p:tgtEl>
                                        <p:attrNameLst>
                                          <p:attrName>ppt_x</p:attrName>
                                        </p:attrNameLst>
                                      </p:cBhvr>
                                      <p:tavLst>
                                        <p:tav tm="0">
                                          <p:val>
                                            <p:strVal val="ppt_x"/>
                                          </p:val>
                                        </p:tav>
                                        <p:tav tm="100000">
                                          <p:val>
                                            <p:strVal val="ppt_x"/>
                                          </p:val>
                                        </p:tav>
                                      </p:tavLst>
                                    </p:anim>
                                    <p:anim calcmode="lin" valueType="num">
                                      <p:cBhvr additive="base">
                                        <p:cTn id="27" dur="500"/>
                                        <p:tgtEl>
                                          <p:spTgt spid="2"/>
                                        </p:tgtEl>
                                        <p:attrNameLst>
                                          <p:attrName>ppt_y</p:attrName>
                                        </p:attrNameLst>
                                      </p:cBhvr>
                                      <p:tavLst>
                                        <p:tav tm="0">
                                          <p:val>
                                            <p:strVal val="ppt_y"/>
                                          </p:val>
                                        </p:tav>
                                        <p:tav tm="100000">
                                          <p:val>
                                            <p:strVal val="1+ppt_h/2"/>
                                          </p:val>
                                        </p:tav>
                                      </p:tavLst>
                                    </p:anim>
                                    <p:set>
                                      <p:cBhvr>
                                        <p:cTn id="28"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applause.wav"/>
                                        </p:tgtEl>
                                      </p:cMediaNode>
                                    </p:audio>
                                  </p:subTnLst>
                                </p:cTn>
                              </p:par>
                              <p:par>
                                <p:cTn id="29" presetID="2" presetClass="exit" presetSubtype="4" fill="hold" grpId="1" nodeType="withEffect">
                                  <p:stCondLst>
                                    <p:cond delay="0"/>
                                  </p:stCondLst>
                                  <p:childTnLst>
                                    <p:anim calcmode="lin" valueType="num">
                                      <p:cBhvr additive="base">
                                        <p:cTn id="30" dur="500"/>
                                        <p:tgtEl>
                                          <p:spTgt spid="7176"/>
                                        </p:tgtEl>
                                        <p:attrNameLst>
                                          <p:attrName>ppt_x</p:attrName>
                                        </p:attrNameLst>
                                      </p:cBhvr>
                                      <p:tavLst>
                                        <p:tav tm="0">
                                          <p:val>
                                            <p:strVal val="ppt_x"/>
                                          </p:val>
                                        </p:tav>
                                        <p:tav tm="100000">
                                          <p:val>
                                            <p:strVal val="ppt_x"/>
                                          </p:val>
                                        </p:tav>
                                      </p:tavLst>
                                    </p:anim>
                                    <p:anim calcmode="lin" valueType="num">
                                      <p:cBhvr additive="base">
                                        <p:cTn id="31" dur="500"/>
                                        <p:tgtEl>
                                          <p:spTgt spid="7176"/>
                                        </p:tgtEl>
                                        <p:attrNameLst>
                                          <p:attrName>ppt_y</p:attrName>
                                        </p:attrNameLst>
                                      </p:cBhvr>
                                      <p:tavLst>
                                        <p:tav tm="0">
                                          <p:val>
                                            <p:strVal val="ppt_y"/>
                                          </p:val>
                                        </p:tav>
                                        <p:tav tm="100000">
                                          <p:val>
                                            <p:strVal val="1+ppt_h/2"/>
                                          </p:val>
                                        </p:tav>
                                      </p:tavLst>
                                    </p:anim>
                                    <p:set>
                                      <p:cBhvr>
                                        <p:cTn id="32" dur="1" fill="hold">
                                          <p:stCondLst>
                                            <p:cond delay="499"/>
                                          </p:stCondLst>
                                        </p:cTn>
                                        <p:tgtEl>
                                          <p:spTgt spid="71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p:bldP spid="2" grpId="0" animBg="1"/>
      <p:bldP spid="2" grpId="1" animBg="1"/>
      <p:bldP spid="8" grpId="0" animBg="1"/>
      <p:bldP spid="7176" grpId="0"/>
      <p:bldP spid="717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Text Box 9"/>
          <p:cNvSpPr txBox="1">
            <a:spLocks noChangeArrowheads="1"/>
          </p:cNvSpPr>
          <p:nvPr/>
        </p:nvSpPr>
        <p:spPr bwMode="auto">
          <a:xfrm>
            <a:off x="228600" y="1965325"/>
            <a:ext cx="8915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4200" b="1">
                <a:solidFill>
                  <a:srgbClr val="FF0000"/>
                </a:solidFill>
                <a:latin typeface="Times New Roman" panose="02020603050405020304" pitchFamily="18" charset="0"/>
                <a:cs typeface="Times New Roman" panose="02020603050405020304" pitchFamily="18" charset="0"/>
              </a:rPr>
              <a:t>Câu 4: Voi thuộc loài ăn thịt?</a:t>
            </a:r>
          </a:p>
        </p:txBody>
      </p:sp>
      <p:pic>
        <p:nvPicPr>
          <p:cNvPr id="8195" name="Picture 18"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191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5" descr="nhomd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5" y="533400"/>
            <a:ext cx="2889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6-Point Star 1"/>
          <p:cNvSpPr/>
          <p:nvPr/>
        </p:nvSpPr>
        <p:spPr>
          <a:xfrm>
            <a:off x="1165225" y="3044825"/>
            <a:ext cx="2286000" cy="1371600"/>
          </a:xfrm>
          <a:prstGeom prst="star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latin typeface="Times New Roman" panose="02020603050405020304" pitchFamily="18" charset="0"/>
                <a:cs typeface="Times New Roman" panose="02020603050405020304" pitchFamily="18" charset="0"/>
              </a:rPr>
              <a:t>ĐÚNG</a:t>
            </a:r>
            <a:endParaRPr lang="vi-VN" sz="3200" b="1">
              <a:solidFill>
                <a:srgbClr val="FF0000"/>
              </a:solidFill>
              <a:latin typeface="Times New Roman" panose="02020603050405020304" pitchFamily="18" charset="0"/>
              <a:cs typeface="Times New Roman" panose="02020603050405020304" pitchFamily="18" charset="0"/>
            </a:endParaRPr>
          </a:p>
        </p:txBody>
      </p:sp>
      <p:sp>
        <p:nvSpPr>
          <p:cNvPr id="8" name="6-Point Star 7"/>
          <p:cNvSpPr/>
          <p:nvPr/>
        </p:nvSpPr>
        <p:spPr>
          <a:xfrm>
            <a:off x="4908550" y="2971800"/>
            <a:ext cx="2286000" cy="1371600"/>
          </a:xfrm>
          <a:prstGeom prst="star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latin typeface="Times New Roman" panose="02020603050405020304" pitchFamily="18" charset="0"/>
                <a:cs typeface="Times New Roman" panose="02020603050405020304" pitchFamily="18" charset="0"/>
              </a:rPr>
              <a:t>SAI</a:t>
            </a:r>
            <a:endParaRPr lang="vi-VN" sz="3200" b="1">
              <a:solidFill>
                <a:srgbClr val="FF0000"/>
              </a:solidFill>
              <a:latin typeface="Times New Roman" panose="02020603050405020304" pitchFamily="18" charset="0"/>
              <a:cs typeface="Times New Roman" panose="02020603050405020304" pitchFamily="18" charset="0"/>
            </a:endParaRPr>
          </a:p>
        </p:txBody>
      </p:sp>
      <p:sp>
        <p:nvSpPr>
          <p:cNvPr id="8200" name="Rectangle 2"/>
          <p:cNvSpPr>
            <a:spLocks noChangeArrowheads="1"/>
          </p:cNvSpPr>
          <p:nvPr/>
        </p:nvSpPr>
        <p:spPr bwMode="auto">
          <a:xfrm>
            <a:off x="3938588" y="3222625"/>
            <a:ext cx="5699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6000" b="1">
                <a:solidFill>
                  <a:srgbClr val="FF0000"/>
                </a:solidFill>
                <a:latin typeface="Times New Roman" panose="02020603050405020304" pitchFamily="18" charset="0"/>
                <a:cs typeface="Times New Roman" panose="02020603050405020304" pitchFamily="18" charset="0"/>
              </a:rPr>
              <a:t>?</a:t>
            </a:r>
            <a:endParaRPr lang="vi-VN" altLang="en-US" sz="6000"/>
          </a:p>
        </p:txBody>
      </p:sp>
      <p:sp>
        <p:nvSpPr>
          <p:cNvPr id="9" name="Bevel 8">
            <a:hlinkClick r:id="rId5" action="ppaction://hlinksldjump"/>
          </p:cNvPr>
          <p:cNvSpPr/>
          <p:nvPr/>
        </p:nvSpPr>
        <p:spPr>
          <a:xfrm>
            <a:off x="7772400" y="6324600"/>
            <a:ext cx="1219200" cy="381000"/>
          </a:xfrm>
          <a:prstGeom prst="bevel">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0000"/>
                </a:solidFill>
                <a:latin typeface="Times New Roman" panose="02020603050405020304" pitchFamily="18" charset="0"/>
                <a:cs typeface="Times New Roman" panose="02020603050405020304" pitchFamily="18" charset="0"/>
              </a:rPr>
              <a:t>Chơi tiếp </a:t>
            </a:r>
            <a:endParaRPr lang="vi-VN">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441"/>
                                        </p:tgtEl>
                                        <p:attrNameLst>
                                          <p:attrName>style.visibility</p:attrName>
                                        </p:attrNameLst>
                                      </p:cBhvr>
                                      <p:to>
                                        <p:strVal val="visible"/>
                                      </p:to>
                                    </p:set>
                                    <p:animEffect transition="in" filter="randombar(horizontal)">
                                      <p:cBhvr>
                                        <p:cTn id="7" dur="500"/>
                                        <p:tgtEl>
                                          <p:spTgt spid="18441"/>
                                        </p:tgtEl>
                                      </p:cBhvr>
                                    </p:animEffect>
                                  </p:childTnLst>
                                </p:cTn>
                              </p:par>
                              <p:par>
                                <p:cTn id="8" presetID="14" presetClass="entr" presetSubtype="10" fill="hold" nodeType="withEffect">
                                  <p:stCondLst>
                                    <p:cond delay="0"/>
                                  </p:stCondLst>
                                  <p:childTnLst>
                                    <p:set>
                                      <p:cBhvr>
                                        <p:cTn id="9" dur="1" fill="hold">
                                          <p:stCondLst>
                                            <p:cond delay="0"/>
                                          </p:stCondLst>
                                        </p:cTn>
                                        <p:tgtEl>
                                          <p:spTgt spid="8195"/>
                                        </p:tgtEl>
                                        <p:attrNameLst>
                                          <p:attrName>style.visibility</p:attrName>
                                        </p:attrNameLst>
                                      </p:cBhvr>
                                      <p:to>
                                        <p:strVal val="visible"/>
                                      </p:to>
                                    </p:set>
                                    <p:animEffect transition="in" filter="randombar(horizontal)">
                                      <p:cBhvr>
                                        <p:cTn id="10" dur="500"/>
                                        <p:tgtEl>
                                          <p:spTgt spid="8195"/>
                                        </p:tgtEl>
                                      </p:cBhvr>
                                    </p:animEffect>
                                  </p:childTnLst>
                                </p:cTn>
                              </p:par>
                              <p:par>
                                <p:cTn id="11" presetID="14" presetClass="entr" presetSubtype="10" fill="hold" nodeType="with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randombar(horizontal)">
                                      <p:cBhvr>
                                        <p:cTn id="13" dur="500"/>
                                        <p:tgtEl>
                                          <p:spTgt spid="819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200"/>
                                        </p:tgtEl>
                                        <p:attrNameLst>
                                          <p:attrName>style.visibility</p:attrName>
                                        </p:attrNameLst>
                                      </p:cBhvr>
                                      <p:to>
                                        <p:strVal val="visible"/>
                                      </p:to>
                                    </p:set>
                                    <p:animEffect transition="in" filter="randombar(horizontal)">
                                      <p:cBhvr>
                                        <p:cTn id="22" dur="500"/>
                                        <p:tgtEl>
                                          <p:spTgt spid="82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xit" presetSubtype="0" fill="hold" grpId="1" nodeType="clickEffect">
                                  <p:stCondLst>
                                    <p:cond delay="0"/>
                                  </p:stCondLst>
                                  <p:childTnLst>
                                    <p:animEffect transition="out" filter="fade">
                                      <p:cBhvr>
                                        <p:cTn id="26" dur="1000"/>
                                        <p:tgtEl>
                                          <p:spTgt spid="2"/>
                                        </p:tgtEl>
                                      </p:cBhvr>
                                    </p:animEffect>
                                    <p:anim calcmode="lin" valueType="num">
                                      <p:cBhvr>
                                        <p:cTn id="27" dur="1000"/>
                                        <p:tgtEl>
                                          <p:spTgt spid="2"/>
                                        </p:tgtEl>
                                        <p:attrNameLst>
                                          <p:attrName>ppt_x</p:attrName>
                                        </p:attrNameLst>
                                      </p:cBhvr>
                                      <p:tavLst>
                                        <p:tav tm="0">
                                          <p:val>
                                            <p:strVal val="ppt_x"/>
                                          </p:val>
                                        </p:tav>
                                        <p:tav tm="100000">
                                          <p:val>
                                            <p:strVal val="ppt_x"/>
                                          </p:val>
                                        </p:tav>
                                      </p:tavLst>
                                    </p:anim>
                                    <p:anim calcmode="lin" valueType="num">
                                      <p:cBhvr>
                                        <p:cTn id="28" dur="1000"/>
                                        <p:tgtEl>
                                          <p:spTgt spid="2"/>
                                        </p:tgtEl>
                                        <p:attrNameLst>
                                          <p:attrName>ppt_y</p:attrName>
                                        </p:attrNameLst>
                                      </p:cBhvr>
                                      <p:tavLst>
                                        <p:tav tm="0">
                                          <p:val>
                                            <p:strVal val="ppt_y"/>
                                          </p:val>
                                        </p:tav>
                                        <p:tav tm="100000">
                                          <p:val>
                                            <p:strVal val="ppt_y+.1"/>
                                          </p:val>
                                        </p:tav>
                                      </p:tavLst>
                                    </p:anim>
                                    <p:set>
                                      <p:cBhvr>
                                        <p:cTn id="29" dur="1" fill="hold">
                                          <p:stCondLst>
                                            <p:cond delay="999"/>
                                          </p:stCondLst>
                                        </p:cTn>
                                        <p:tgtEl>
                                          <p:spTgt spid="2"/>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applause.wav"/>
                                        </p:tgtEl>
                                      </p:cMediaNode>
                                    </p:audio>
                                  </p:subTnLst>
                                </p:cTn>
                              </p:par>
                              <p:par>
                                <p:cTn id="30" presetID="42" presetClass="exit" presetSubtype="0" fill="hold" grpId="1" nodeType="withEffect">
                                  <p:stCondLst>
                                    <p:cond delay="0"/>
                                  </p:stCondLst>
                                  <p:childTnLst>
                                    <p:animEffect transition="out" filter="fade">
                                      <p:cBhvr>
                                        <p:cTn id="31" dur="1000"/>
                                        <p:tgtEl>
                                          <p:spTgt spid="8200"/>
                                        </p:tgtEl>
                                      </p:cBhvr>
                                    </p:animEffect>
                                    <p:anim calcmode="lin" valueType="num">
                                      <p:cBhvr>
                                        <p:cTn id="32" dur="1000"/>
                                        <p:tgtEl>
                                          <p:spTgt spid="8200"/>
                                        </p:tgtEl>
                                        <p:attrNameLst>
                                          <p:attrName>ppt_x</p:attrName>
                                        </p:attrNameLst>
                                      </p:cBhvr>
                                      <p:tavLst>
                                        <p:tav tm="0">
                                          <p:val>
                                            <p:strVal val="ppt_x"/>
                                          </p:val>
                                        </p:tav>
                                        <p:tav tm="100000">
                                          <p:val>
                                            <p:strVal val="ppt_x"/>
                                          </p:val>
                                        </p:tav>
                                      </p:tavLst>
                                    </p:anim>
                                    <p:anim calcmode="lin" valueType="num">
                                      <p:cBhvr>
                                        <p:cTn id="33" dur="1000"/>
                                        <p:tgtEl>
                                          <p:spTgt spid="8200"/>
                                        </p:tgtEl>
                                        <p:attrNameLst>
                                          <p:attrName>ppt_y</p:attrName>
                                        </p:attrNameLst>
                                      </p:cBhvr>
                                      <p:tavLst>
                                        <p:tav tm="0">
                                          <p:val>
                                            <p:strVal val="ppt_y"/>
                                          </p:val>
                                        </p:tav>
                                        <p:tav tm="100000">
                                          <p:val>
                                            <p:strVal val="ppt_y+.1"/>
                                          </p:val>
                                        </p:tav>
                                      </p:tavLst>
                                    </p:anim>
                                    <p:set>
                                      <p:cBhvr>
                                        <p:cTn id="34" dur="1" fill="hold">
                                          <p:stCondLst>
                                            <p:cond delay="999"/>
                                          </p:stCondLst>
                                        </p:cTn>
                                        <p:tgtEl>
                                          <p:spTgt spid="82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p:bldP spid="2" grpId="0" animBg="1"/>
      <p:bldP spid="2" grpId="1" animBg="1"/>
      <p:bldP spid="8" grpId="0" animBg="1"/>
      <p:bldP spid="8200" grpId="0"/>
      <p:bldP spid="820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Text Box 9"/>
          <p:cNvSpPr txBox="1">
            <a:spLocks noChangeArrowheads="1"/>
          </p:cNvSpPr>
          <p:nvPr/>
        </p:nvSpPr>
        <p:spPr bwMode="auto">
          <a:xfrm>
            <a:off x="0" y="1971675"/>
            <a:ext cx="960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4000" b="1">
                <a:solidFill>
                  <a:srgbClr val="FF0000"/>
                </a:solidFill>
                <a:latin typeface="Times New Roman" panose="02020603050405020304" pitchFamily="18" charset="0"/>
                <a:cs typeface="Times New Roman" panose="02020603050405020304" pitchFamily="18" charset="0"/>
              </a:rPr>
              <a:t>Câu 5: Rắn là động vật thuộc lớp bò sát?</a:t>
            </a:r>
          </a:p>
        </p:txBody>
      </p:sp>
      <p:pic>
        <p:nvPicPr>
          <p:cNvPr id="9219" name="Picture 18"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191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25" descr="nhomd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5" y="533400"/>
            <a:ext cx="2889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6-Point Star 1"/>
          <p:cNvSpPr/>
          <p:nvPr/>
        </p:nvSpPr>
        <p:spPr>
          <a:xfrm>
            <a:off x="1165225" y="3044825"/>
            <a:ext cx="2286000" cy="1371600"/>
          </a:xfrm>
          <a:prstGeom prst="star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latin typeface="Times New Roman" panose="02020603050405020304" pitchFamily="18" charset="0"/>
                <a:cs typeface="Times New Roman" panose="02020603050405020304" pitchFamily="18" charset="0"/>
              </a:rPr>
              <a:t>ĐÚNG</a:t>
            </a:r>
            <a:endParaRPr lang="vi-VN" sz="3200" b="1">
              <a:solidFill>
                <a:srgbClr val="FF0000"/>
              </a:solidFill>
              <a:latin typeface="Times New Roman" panose="02020603050405020304" pitchFamily="18" charset="0"/>
              <a:cs typeface="Times New Roman" panose="02020603050405020304" pitchFamily="18" charset="0"/>
            </a:endParaRPr>
          </a:p>
        </p:txBody>
      </p:sp>
      <p:sp>
        <p:nvSpPr>
          <p:cNvPr id="8" name="6-Point Star 7"/>
          <p:cNvSpPr/>
          <p:nvPr/>
        </p:nvSpPr>
        <p:spPr>
          <a:xfrm>
            <a:off x="4908550" y="2971800"/>
            <a:ext cx="2286000" cy="1371600"/>
          </a:xfrm>
          <a:prstGeom prst="star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latin typeface="Times New Roman" panose="02020603050405020304" pitchFamily="18" charset="0"/>
                <a:cs typeface="Times New Roman" panose="02020603050405020304" pitchFamily="18" charset="0"/>
              </a:rPr>
              <a:t>SAI</a:t>
            </a:r>
            <a:endParaRPr lang="vi-VN" sz="3200" b="1">
              <a:solidFill>
                <a:srgbClr val="FF0000"/>
              </a:solidFill>
              <a:latin typeface="Times New Roman" panose="02020603050405020304" pitchFamily="18" charset="0"/>
              <a:cs typeface="Times New Roman" panose="02020603050405020304" pitchFamily="18" charset="0"/>
            </a:endParaRPr>
          </a:p>
        </p:txBody>
      </p:sp>
      <p:sp>
        <p:nvSpPr>
          <p:cNvPr id="9224" name="Rectangle 2"/>
          <p:cNvSpPr>
            <a:spLocks noChangeArrowheads="1"/>
          </p:cNvSpPr>
          <p:nvPr/>
        </p:nvSpPr>
        <p:spPr bwMode="auto">
          <a:xfrm>
            <a:off x="3938588" y="3222625"/>
            <a:ext cx="5699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6000" b="1">
                <a:solidFill>
                  <a:srgbClr val="FF0000"/>
                </a:solidFill>
                <a:latin typeface="Times New Roman" panose="02020603050405020304" pitchFamily="18" charset="0"/>
                <a:cs typeface="Times New Roman" panose="02020603050405020304" pitchFamily="18" charset="0"/>
              </a:rPr>
              <a:t>?</a:t>
            </a:r>
            <a:endParaRPr lang="vi-VN" altLang="en-US" sz="6000"/>
          </a:p>
        </p:txBody>
      </p:sp>
      <p:sp>
        <p:nvSpPr>
          <p:cNvPr id="9" name="Bevel 8">
            <a:hlinkClick r:id="rId5" action="ppaction://hlinksldjump"/>
          </p:cNvPr>
          <p:cNvSpPr/>
          <p:nvPr/>
        </p:nvSpPr>
        <p:spPr>
          <a:xfrm>
            <a:off x="7772400" y="6324600"/>
            <a:ext cx="1219200" cy="381000"/>
          </a:xfrm>
          <a:prstGeom prst="bevel">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0000"/>
                </a:solidFill>
                <a:latin typeface="Times New Roman" panose="02020603050405020304" pitchFamily="18" charset="0"/>
                <a:cs typeface="Times New Roman" panose="02020603050405020304" pitchFamily="18" charset="0"/>
              </a:rPr>
              <a:t>Chơi tiếp </a:t>
            </a:r>
            <a:endParaRPr lang="vi-VN">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441"/>
                                        </p:tgtEl>
                                        <p:attrNameLst>
                                          <p:attrName>style.visibility</p:attrName>
                                        </p:attrNameLst>
                                      </p:cBhvr>
                                      <p:to>
                                        <p:strVal val="visible"/>
                                      </p:to>
                                    </p:set>
                                    <p:animEffect transition="in" filter="randombar(horizontal)">
                                      <p:cBhvr>
                                        <p:cTn id="7" dur="500"/>
                                        <p:tgtEl>
                                          <p:spTgt spid="18441"/>
                                        </p:tgtEl>
                                      </p:cBhvr>
                                    </p:animEffect>
                                  </p:childTnLst>
                                </p:cTn>
                              </p:par>
                              <p:par>
                                <p:cTn id="8" presetID="14" presetClass="entr" presetSubtype="10" fill="hold" nodeType="withEffect">
                                  <p:stCondLst>
                                    <p:cond delay="0"/>
                                  </p:stCondLst>
                                  <p:childTnLst>
                                    <p:set>
                                      <p:cBhvr>
                                        <p:cTn id="9" dur="1" fill="hold">
                                          <p:stCondLst>
                                            <p:cond delay="0"/>
                                          </p:stCondLst>
                                        </p:cTn>
                                        <p:tgtEl>
                                          <p:spTgt spid="9219"/>
                                        </p:tgtEl>
                                        <p:attrNameLst>
                                          <p:attrName>style.visibility</p:attrName>
                                        </p:attrNameLst>
                                      </p:cBhvr>
                                      <p:to>
                                        <p:strVal val="visible"/>
                                      </p:to>
                                    </p:set>
                                    <p:animEffect transition="in" filter="randombar(horizontal)">
                                      <p:cBhvr>
                                        <p:cTn id="10" dur="500"/>
                                        <p:tgtEl>
                                          <p:spTgt spid="9219"/>
                                        </p:tgtEl>
                                      </p:cBhvr>
                                    </p:animEffect>
                                  </p:childTnLst>
                                </p:cTn>
                              </p:par>
                              <p:par>
                                <p:cTn id="11" presetID="14" presetClass="entr" presetSubtype="10" fill="hold" nodeType="withEffect">
                                  <p:stCondLst>
                                    <p:cond delay="0"/>
                                  </p:stCondLst>
                                  <p:childTnLst>
                                    <p:set>
                                      <p:cBhvr>
                                        <p:cTn id="12" dur="1" fill="hold">
                                          <p:stCondLst>
                                            <p:cond delay="0"/>
                                          </p:stCondLst>
                                        </p:cTn>
                                        <p:tgtEl>
                                          <p:spTgt spid="9220"/>
                                        </p:tgtEl>
                                        <p:attrNameLst>
                                          <p:attrName>style.visibility</p:attrName>
                                        </p:attrNameLst>
                                      </p:cBhvr>
                                      <p:to>
                                        <p:strVal val="visible"/>
                                      </p:to>
                                    </p:set>
                                    <p:animEffect transition="in" filter="randombar(horizontal)">
                                      <p:cBhvr>
                                        <p:cTn id="13" dur="500"/>
                                        <p:tgtEl>
                                          <p:spTgt spid="922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224"/>
                                        </p:tgtEl>
                                        <p:attrNameLst>
                                          <p:attrName>style.visibility</p:attrName>
                                        </p:attrNameLst>
                                      </p:cBhvr>
                                      <p:to>
                                        <p:strVal val="visible"/>
                                      </p:to>
                                    </p:set>
                                    <p:animEffect transition="in" filter="randombar(horizontal)">
                                      <p:cBhvr>
                                        <p:cTn id="22" dur="500"/>
                                        <p:tgtEl>
                                          <p:spTgt spid="92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4" fill="hold" grpId="1" nodeType="clickEffect">
                                  <p:stCondLst>
                                    <p:cond delay="0"/>
                                  </p:stCondLst>
                                  <p:childTnLst>
                                    <p:anim calcmode="lin" valueType="num">
                                      <p:cBhvr additive="base">
                                        <p:cTn id="26" dur="500"/>
                                        <p:tgtEl>
                                          <p:spTgt spid="8"/>
                                        </p:tgtEl>
                                        <p:attrNameLst>
                                          <p:attrName>ppt_x</p:attrName>
                                        </p:attrNameLst>
                                      </p:cBhvr>
                                      <p:tavLst>
                                        <p:tav tm="0">
                                          <p:val>
                                            <p:strVal val="ppt_x"/>
                                          </p:val>
                                        </p:tav>
                                        <p:tav tm="100000">
                                          <p:val>
                                            <p:strVal val="ppt_x"/>
                                          </p:val>
                                        </p:tav>
                                      </p:tavLst>
                                    </p:anim>
                                    <p:anim calcmode="lin" valueType="num">
                                      <p:cBhvr additive="base">
                                        <p:cTn id="27" dur="500"/>
                                        <p:tgtEl>
                                          <p:spTgt spid="8"/>
                                        </p:tgtEl>
                                        <p:attrNameLst>
                                          <p:attrName>ppt_y</p:attrName>
                                        </p:attrNameLst>
                                      </p:cBhvr>
                                      <p:tavLst>
                                        <p:tav tm="0">
                                          <p:val>
                                            <p:strVal val="ppt_y"/>
                                          </p:val>
                                        </p:tav>
                                        <p:tav tm="100000">
                                          <p:val>
                                            <p:strVal val="1+ppt_h/2"/>
                                          </p:val>
                                        </p:tav>
                                      </p:tavLst>
                                    </p:anim>
                                    <p:set>
                                      <p:cBhvr>
                                        <p:cTn id="28"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applause.wav"/>
                                        </p:tgtEl>
                                      </p:cMediaNode>
                                    </p:audio>
                                  </p:subTnLst>
                                </p:cTn>
                              </p:par>
                              <p:par>
                                <p:cTn id="29" presetID="2" presetClass="exit" presetSubtype="4" fill="hold" grpId="1" nodeType="withEffect">
                                  <p:stCondLst>
                                    <p:cond delay="0"/>
                                  </p:stCondLst>
                                  <p:childTnLst>
                                    <p:anim calcmode="lin" valueType="num">
                                      <p:cBhvr additive="base">
                                        <p:cTn id="30" dur="500"/>
                                        <p:tgtEl>
                                          <p:spTgt spid="9224"/>
                                        </p:tgtEl>
                                        <p:attrNameLst>
                                          <p:attrName>ppt_x</p:attrName>
                                        </p:attrNameLst>
                                      </p:cBhvr>
                                      <p:tavLst>
                                        <p:tav tm="0">
                                          <p:val>
                                            <p:strVal val="ppt_x"/>
                                          </p:val>
                                        </p:tav>
                                        <p:tav tm="100000">
                                          <p:val>
                                            <p:strVal val="ppt_x"/>
                                          </p:val>
                                        </p:tav>
                                      </p:tavLst>
                                    </p:anim>
                                    <p:anim calcmode="lin" valueType="num">
                                      <p:cBhvr additive="base">
                                        <p:cTn id="31" dur="500"/>
                                        <p:tgtEl>
                                          <p:spTgt spid="9224"/>
                                        </p:tgtEl>
                                        <p:attrNameLst>
                                          <p:attrName>ppt_y</p:attrName>
                                        </p:attrNameLst>
                                      </p:cBhvr>
                                      <p:tavLst>
                                        <p:tav tm="0">
                                          <p:val>
                                            <p:strVal val="ppt_y"/>
                                          </p:val>
                                        </p:tav>
                                        <p:tav tm="100000">
                                          <p:val>
                                            <p:strVal val="1+ppt_h/2"/>
                                          </p:val>
                                        </p:tav>
                                      </p:tavLst>
                                    </p:anim>
                                    <p:set>
                                      <p:cBhvr>
                                        <p:cTn id="32" dur="1" fill="hold">
                                          <p:stCondLst>
                                            <p:cond delay="499"/>
                                          </p:stCondLst>
                                        </p:cTn>
                                        <p:tgtEl>
                                          <p:spTgt spid="92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p:bldP spid="2" grpId="0" animBg="1"/>
      <p:bldP spid="8" grpId="0" animBg="1"/>
      <p:bldP spid="8" grpId="1" animBg="1"/>
      <p:bldP spid="9224" grpId="0"/>
      <p:bldP spid="922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Text Box 9"/>
          <p:cNvSpPr txBox="1">
            <a:spLocks noChangeArrowheads="1"/>
          </p:cNvSpPr>
          <p:nvPr/>
        </p:nvSpPr>
        <p:spPr bwMode="auto">
          <a:xfrm>
            <a:off x="228600" y="1965325"/>
            <a:ext cx="8915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4200" b="1">
                <a:solidFill>
                  <a:srgbClr val="FF0000"/>
                </a:solidFill>
                <a:latin typeface="Times New Roman" panose="02020603050405020304" pitchFamily="18" charset="0"/>
                <a:cs typeface="Times New Roman" panose="02020603050405020304" pitchFamily="18" charset="0"/>
              </a:rPr>
              <a:t>Câu 6: Hổ là động vật ăn thịt?</a:t>
            </a:r>
          </a:p>
        </p:txBody>
      </p:sp>
      <p:pic>
        <p:nvPicPr>
          <p:cNvPr id="10243" name="Picture 18"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191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5" descr="nhomd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5" y="533400"/>
            <a:ext cx="2889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6-Point Star 1"/>
          <p:cNvSpPr/>
          <p:nvPr/>
        </p:nvSpPr>
        <p:spPr>
          <a:xfrm>
            <a:off x="1165225" y="3044825"/>
            <a:ext cx="2286000" cy="1371600"/>
          </a:xfrm>
          <a:prstGeom prst="star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latin typeface="Times New Roman" panose="02020603050405020304" pitchFamily="18" charset="0"/>
                <a:cs typeface="Times New Roman" panose="02020603050405020304" pitchFamily="18" charset="0"/>
              </a:rPr>
              <a:t>ĐÚNG</a:t>
            </a:r>
            <a:endParaRPr lang="vi-VN" sz="3200" b="1">
              <a:solidFill>
                <a:srgbClr val="FF0000"/>
              </a:solidFill>
              <a:latin typeface="Times New Roman" panose="02020603050405020304" pitchFamily="18" charset="0"/>
              <a:cs typeface="Times New Roman" panose="02020603050405020304" pitchFamily="18" charset="0"/>
            </a:endParaRPr>
          </a:p>
        </p:txBody>
      </p:sp>
      <p:sp>
        <p:nvSpPr>
          <p:cNvPr id="8" name="6-Point Star 7"/>
          <p:cNvSpPr/>
          <p:nvPr/>
        </p:nvSpPr>
        <p:spPr>
          <a:xfrm>
            <a:off x="4908550" y="2971800"/>
            <a:ext cx="2286000" cy="1371600"/>
          </a:xfrm>
          <a:prstGeom prst="star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latin typeface="Times New Roman" panose="02020603050405020304" pitchFamily="18" charset="0"/>
                <a:cs typeface="Times New Roman" panose="02020603050405020304" pitchFamily="18" charset="0"/>
              </a:rPr>
              <a:t>SAI</a:t>
            </a:r>
            <a:endParaRPr lang="vi-VN" sz="3200" b="1">
              <a:solidFill>
                <a:srgbClr val="FF0000"/>
              </a:solidFill>
              <a:latin typeface="Times New Roman" panose="02020603050405020304" pitchFamily="18" charset="0"/>
              <a:cs typeface="Times New Roman" panose="02020603050405020304" pitchFamily="18" charset="0"/>
            </a:endParaRPr>
          </a:p>
        </p:txBody>
      </p:sp>
      <p:sp>
        <p:nvSpPr>
          <p:cNvPr id="10248" name="Rectangle 2"/>
          <p:cNvSpPr>
            <a:spLocks noChangeArrowheads="1"/>
          </p:cNvSpPr>
          <p:nvPr/>
        </p:nvSpPr>
        <p:spPr bwMode="auto">
          <a:xfrm>
            <a:off x="3938588" y="3222625"/>
            <a:ext cx="5699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6000" b="1">
                <a:solidFill>
                  <a:srgbClr val="FF0000"/>
                </a:solidFill>
                <a:latin typeface="Times New Roman" panose="02020603050405020304" pitchFamily="18" charset="0"/>
                <a:cs typeface="Times New Roman" panose="02020603050405020304" pitchFamily="18" charset="0"/>
              </a:rPr>
              <a:t>?</a:t>
            </a:r>
            <a:endParaRPr lang="vi-VN" altLang="en-US" sz="6000"/>
          </a:p>
        </p:txBody>
      </p:sp>
      <p:sp>
        <p:nvSpPr>
          <p:cNvPr id="9" name="Bevel 8">
            <a:hlinkClick r:id="rId5" action="ppaction://hlinksldjump"/>
          </p:cNvPr>
          <p:cNvSpPr/>
          <p:nvPr/>
        </p:nvSpPr>
        <p:spPr>
          <a:xfrm>
            <a:off x="7772400" y="6324600"/>
            <a:ext cx="1219200" cy="381000"/>
          </a:xfrm>
          <a:prstGeom prst="bevel">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0000"/>
                </a:solidFill>
                <a:latin typeface="Times New Roman" panose="02020603050405020304" pitchFamily="18" charset="0"/>
                <a:cs typeface="Times New Roman" panose="02020603050405020304" pitchFamily="18" charset="0"/>
              </a:rPr>
              <a:t>Chơi tiếp </a:t>
            </a:r>
            <a:endParaRPr lang="vi-VN">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441"/>
                                        </p:tgtEl>
                                        <p:attrNameLst>
                                          <p:attrName>style.visibility</p:attrName>
                                        </p:attrNameLst>
                                      </p:cBhvr>
                                      <p:to>
                                        <p:strVal val="visible"/>
                                      </p:to>
                                    </p:set>
                                    <p:animEffect transition="in" filter="randombar(horizontal)">
                                      <p:cBhvr>
                                        <p:cTn id="7" dur="500"/>
                                        <p:tgtEl>
                                          <p:spTgt spid="18441"/>
                                        </p:tgtEl>
                                      </p:cBhvr>
                                    </p:animEffect>
                                  </p:childTnLst>
                                </p:cTn>
                              </p:par>
                              <p:par>
                                <p:cTn id="8" presetID="14" presetClass="entr" presetSubtype="10" fill="hold" nodeType="withEffect">
                                  <p:stCondLst>
                                    <p:cond delay="0"/>
                                  </p:stCondLst>
                                  <p:childTnLst>
                                    <p:set>
                                      <p:cBhvr>
                                        <p:cTn id="9" dur="1" fill="hold">
                                          <p:stCondLst>
                                            <p:cond delay="0"/>
                                          </p:stCondLst>
                                        </p:cTn>
                                        <p:tgtEl>
                                          <p:spTgt spid="10243"/>
                                        </p:tgtEl>
                                        <p:attrNameLst>
                                          <p:attrName>style.visibility</p:attrName>
                                        </p:attrNameLst>
                                      </p:cBhvr>
                                      <p:to>
                                        <p:strVal val="visible"/>
                                      </p:to>
                                    </p:set>
                                    <p:animEffect transition="in" filter="randombar(horizontal)">
                                      <p:cBhvr>
                                        <p:cTn id="10" dur="500"/>
                                        <p:tgtEl>
                                          <p:spTgt spid="10243"/>
                                        </p:tgtEl>
                                      </p:cBhvr>
                                    </p:animEffect>
                                  </p:childTnLst>
                                </p:cTn>
                              </p:par>
                              <p:par>
                                <p:cTn id="11" presetID="14" presetClass="entr" presetSubtype="10" fill="hold" nodeType="withEffect">
                                  <p:stCondLst>
                                    <p:cond delay="0"/>
                                  </p:stCondLst>
                                  <p:childTnLst>
                                    <p:set>
                                      <p:cBhvr>
                                        <p:cTn id="12" dur="1" fill="hold">
                                          <p:stCondLst>
                                            <p:cond delay="0"/>
                                          </p:stCondLst>
                                        </p:cTn>
                                        <p:tgtEl>
                                          <p:spTgt spid="10244"/>
                                        </p:tgtEl>
                                        <p:attrNameLst>
                                          <p:attrName>style.visibility</p:attrName>
                                        </p:attrNameLst>
                                      </p:cBhvr>
                                      <p:to>
                                        <p:strVal val="visible"/>
                                      </p:to>
                                    </p:set>
                                    <p:animEffect transition="in" filter="randombar(horizontal)">
                                      <p:cBhvr>
                                        <p:cTn id="13" dur="500"/>
                                        <p:tgtEl>
                                          <p:spTgt spid="1024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0248"/>
                                        </p:tgtEl>
                                        <p:attrNameLst>
                                          <p:attrName>style.visibility</p:attrName>
                                        </p:attrNameLst>
                                      </p:cBhvr>
                                      <p:to>
                                        <p:strVal val="visible"/>
                                      </p:to>
                                    </p:set>
                                    <p:animEffect transition="in" filter="randombar(horizontal)">
                                      <p:cBhvr>
                                        <p:cTn id="22" dur="500"/>
                                        <p:tgtEl>
                                          <p:spTgt spid="1024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1"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applause.wav"/>
                                        </p:tgtEl>
                                      </p:cMediaNode>
                                    </p:audio>
                                  </p:subTnLst>
                                </p:cTn>
                              </p:par>
                              <p:par>
                                <p:cTn id="28" presetID="10" presetClass="exit" presetSubtype="0" fill="hold" grpId="1" nodeType="withEffect">
                                  <p:stCondLst>
                                    <p:cond delay="0"/>
                                  </p:stCondLst>
                                  <p:childTnLst>
                                    <p:animEffect transition="out" filter="fade">
                                      <p:cBhvr>
                                        <p:cTn id="29" dur="500"/>
                                        <p:tgtEl>
                                          <p:spTgt spid="10248"/>
                                        </p:tgtEl>
                                      </p:cBhvr>
                                    </p:animEffect>
                                    <p:set>
                                      <p:cBhvr>
                                        <p:cTn id="30" dur="1" fill="hold">
                                          <p:stCondLst>
                                            <p:cond delay="499"/>
                                          </p:stCondLst>
                                        </p:cTn>
                                        <p:tgtEl>
                                          <p:spTgt spid="102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p:bldP spid="2" grpId="0" animBg="1"/>
      <p:bldP spid="8" grpId="0" animBg="1"/>
      <p:bldP spid="8" grpId="1" animBg="1"/>
      <p:bldP spid="10248" grpId="0"/>
      <p:bldP spid="10248" grpId="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88&quot;/&gt;&lt;/object&gt;&lt;object type=&quot;3&quot; unique_id=&quot;10006&quot;&gt;&lt;property id=&quot;20148&quot; value=&quot;5&quot;/&gt;&lt;property id=&quot;20300&quot; value=&quot;Slide 3&quot;/&gt;&lt;property id=&quot;20307&quot; value=&quot;290&quot;/&gt;&lt;/object&gt;&lt;object type=&quot;3&quot; unique_id=&quot;10007&quot;&gt;&lt;property id=&quot;20148&quot; value=&quot;5&quot;/&gt;&lt;property id=&quot;20300&quot; value=&quot;Slide 4&quot;/&gt;&lt;property id=&quot;20307&quot; value=&quot;291&quot;/&gt;&lt;/object&gt;&lt;object type=&quot;3&quot; unique_id=&quot;10008&quot;&gt;&lt;property id=&quot;20148&quot; value=&quot;5&quot;/&gt;&lt;property id=&quot;20300&quot; value=&quot;Slide 5&quot;/&gt;&lt;property id=&quot;20307&quot; value=&quot;262&quot;/&gt;&lt;/object&gt;&lt;object type=&quot;3&quot; unique_id=&quot;10009&quot;&gt;&lt;property id=&quot;20148&quot; value=&quot;5&quot;/&gt;&lt;property id=&quot;20300&quot; value=&quot;Slide 6&quot;/&gt;&lt;property id=&quot;20307&quot; value=&quot;297&quot;/&gt;&lt;/object&gt;&lt;object type=&quot;3&quot; unique_id=&quot;10010&quot;&gt;&lt;property id=&quot;20148&quot; value=&quot;5&quot;/&gt;&lt;property id=&quot;20300&quot; value=&quot;Slide 7&quot;/&gt;&lt;property id=&quot;20307&quot; value=&quot;263&quot;/&gt;&lt;/object&gt;&lt;object type=&quot;3&quot; unique_id=&quot;10011&quot;&gt;&lt;property id=&quot;20148&quot; value=&quot;5&quot;/&gt;&lt;property id=&quot;20300&quot; value=&quot;Slide 8&quot;/&gt;&lt;property id=&quot;20307&quot; value=&quot;295&quot;/&gt;&lt;/object&gt;&lt;object type=&quot;3&quot; unique_id=&quot;10012&quot;&gt;&lt;property id=&quot;20148&quot; value=&quot;5&quot;/&gt;&lt;property id=&quot;20300&quot; value=&quot;Slide 9&quot;/&gt;&lt;property id=&quot;20307&quot; value=&quot;264&quot;/&gt;&lt;/object&gt;&lt;object type=&quot;3&quot; unique_id=&quot;10013&quot;&gt;&lt;property id=&quot;20148&quot; value=&quot;5&quot;/&gt;&lt;property id=&quot;20300&quot; value=&quot;Slide 10&quot;/&gt;&lt;property id=&quot;20307&quot; value=&quot;298&quot;/&gt;&lt;/object&gt;&lt;object type=&quot;3&quot; unique_id=&quot;10014&quot;&gt;&lt;property id=&quot;20148&quot; value=&quot;5&quot;/&gt;&lt;property id=&quot;20300&quot; value=&quot;Slide 11&quot;/&gt;&lt;property id=&quot;20307&quot; value=&quot;300&quot;/&gt;&lt;/object&gt;&lt;object type=&quot;3&quot; unique_id=&quot;10015&quot;&gt;&lt;property id=&quot;20148&quot; value=&quot;5&quot;/&gt;&lt;property id=&quot;20300&quot; value=&quot;Slide 12&quot;/&gt;&lt;property id=&quot;20307&quot; value=&quot;265&quot;/&gt;&lt;/object&gt;&lt;object type=&quot;3&quot; unique_id=&quot;10016&quot;&gt;&lt;property id=&quot;20148&quot; value=&quot;5&quot;/&gt;&lt;property id=&quot;20300&quot; value=&quot;Slide 13&quot;/&gt;&lt;property id=&quot;20307&quot; value=&quot;266&quot;/&gt;&lt;/object&gt;&lt;object type=&quot;3&quot; unique_id=&quot;10017&quot;&gt;&lt;property id=&quot;20148&quot; value=&quot;5&quot;/&gt;&lt;property id=&quot;20300&quot; value=&quot;Slide 14&quot;/&gt;&lt;property id=&quot;20307&quot; value=&quot;267&quot;/&gt;&lt;/object&gt;&lt;object type=&quot;3&quot; unique_id=&quot;10018&quot;&gt;&lt;property id=&quot;20148&quot; value=&quot;5&quot;/&gt;&lt;property id=&quot;20300&quot; value=&quot;Slide 15&quot;/&gt;&lt;property id=&quot;20307&quot; value=&quot;303&quot;/&gt;&lt;/object&gt;&lt;object type=&quot;3&quot; unique_id=&quot;10019&quot;&gt;&lt;property id=&quot;20148&quot; value=&quot;5&quot;/&gt;&lt;property id=&quot;20300&quot; value=&quot;Slide 16&quot;/&gt;&lt;property id=&quot;20307&quot; value=&quot;286&quot;/&gt;&lt;/object&gt;&lt;object type=&quot;3&quot; unique_id=&quot;10020&quot;&gt;&lt;property id=&quot;20148&quot; value=&quot;5&quot;/&gt;&lt;property id=&quot;20300&quot; value=&quot;Slide 17&quot;/&gt;&lt;property id=&quot;20307&quot; value=&quot;301&quot;/&gt;&lt;/object&gt;&lt;object type=&quot;3&quot; unique_id=&quot;10021&quot;&gt;&lt;property id=&quot;20148&quot; value=&quot;5&quot;/&gt;&lt;property id=&quot;20300&quot; value=&quot;Slide 18&quot;/&gt;&lt;property id=&quot;20307&quot; value=&quot;293&quot;/&gt;&lt;/object&gt;&lt;object type=&quot;3&quot; unique_id=&quot;10022&quot;&gt;&lt;property id=&quot;20148&quot; value=&quot;5&quot;/&gt;&lt;property id=&quot;20300&quot; value=&quot;Slide 19&quot;/&gt;&lt;property id=&quot;20307&quot; value=&quot;302&quot;/&gt;&lt;/object&gt;&lt;object type=&quot;3&quot; unique_id=&quot;10023&quot;&gt;&lt;property id=&quot;20148&quot; value=&quot;5&quot;/&gt;&lt;property id=&quot;20300&quot; value=&quot;Slide 20&quot;/&gt;&lt;property id=&quot;20307&quot; value=&quot;280&quot;/&gt;&lt;/object&gt;&lt;object type=&quot;3&quot; unique_id=&quot;10024&quot;&gt;&lt;property id=&quot;20148&quot; value=&quot;5&quot;/&gt;&lt;property id=&quot;20300&quot; value=&quot;Slide 21&quot;/&gt;&lt;property id=&quot;20307&quot; value=&quot;281&quot;/&gt;&lt;/object&gt;&lt;object type=&quot;3&quot; unique_id=&quot;10025&quot;&gt;&lt;property id=&quot;20148&quot; value=&quot;5&quot;/&gt;&lt;property id=&quot;20300&quot; value=&quot;Slide 22&quot;/&gt;&lt;property id=&quot;20307&quot; value=&quot;282&quot;/&gt;&lt;/object&gt;&lt;/object&gt;&lt;/object&gt;&lt;/database&gt;"/>
  <p:tag name="SECTOMILLISECCONVERTED" val="1"/>
  <p:tag name="ISPRING_RESOURCE_PATHS_HASH_2" val="d149ffc3ffefc4cfc9155052cb7b7a9b5f763f7"/>
</p:tagLst>
</file>

<file path=ppt/theme/theme1.xml><?xml version="1.0" encoding="utf-8"?>
<a:theme xmlns:a="http://schemas.openxmlformats.org/drawingml/2006/main" name="Slice">
  <a:themeElements>
    <a:clrScheme name="Custom 3">
      <a:dk1>
        <a:srgbClr val="D5FFEF"/>
      </a:dk1>
      <a:lt1>
        <a:srgbClr val="D5FFEF"/>
      </a:lt1>
      <a:dk2>
        <a:srgbClr val="D5FFEF"/>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1740</TotalTime>
  <Words>1587</Words>
  <Application>Microsoft Office PowerPoint</Application>
  <PresentationFormat>On-screen Show (4:3)</PresentationFormat>
  <Paragraphs>485</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.VnBlack</vt:lpstr>
      <vt:lpstr>Arial</vt:lpstr>
      <vt:lpstr>Calibri</vt:lpstr>
      <vt:lpstr>Century Gothic</vt:lpstr>
      <vt:lpstr>Tahoma</vt:lpstr>
      <vt:lpstr>Times New Roman</vt:lpstr>
      <vt:lpstr>Wingdings 3</vt:lpstr>
      <vt:lpstr>Slice</vt:lpstr>
      <vt:lpstr>PowerPoint Presentation</vt:lpstr>
      <vt:lpstr>“NGÔI SAO MAY MẮN”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bn</dc:creator>
  <cp:lastModifiedBy>PC</cp:lastModifiedBy>
  <cp:revision>439</cp:revision>
  <dcterms:created xsi:type="dcterms:W3CDTF">2006-08-16T00:00:00Z</dcterms:created>
  <dcterms:modified xsi:type="dcterms:W3CDTF">2023-05-15T05:27:27Z</dcterms:modified>
</cp:coreProperties>
</file>