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0f686cb355744e3c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8" r:id="rId4"/>
    <p:sldId id="302" r:id="rId5"/>
    <p:sldId id="259" r:id="rId6"/>
    <p:sldId id="286" r:id="rId7"/>
    <p:sldId id="267" r:id="rId8"/>
    <p:sldId id="288" r:id="rId9"/>
    <p:sldId id="289" r:id="rId10"/>
    <p:sldId id="293" r:id="rId11"/>
    <p:sldId id="290" r:id="rId12"/>
    <p:sldId id="292" r:id="rId13"/>
    <p:sldId id="291" r:id="rId14"/>
    <p:sldId id="303" r:id="rId15"/>
    <p:sldId id="294" r:id="rId16"/>
    <p:sldId id="295" r:id="rId17"/>
    <p:sldId id="304" r:id="rId18"/>
    <p:sldId id="357" r:id="rId19"/>
    <p:sldId id="272" r:id="rId20"/>
    <p:sldId id="296" r:id="rId21"/>
    <p:sldId id="297" r:id="rId22"/>
    <p:sldId id="299" r:id="rId23"/>
    <p:sldId id="298" r:id="rId24"/>
    <p:sldId id="300" r:id="rId25"/>
    <p:sldId id="30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66"/>
    <a:srgbClr val="FF9900"/>
    <a:srgbClr val="6666FF"/>
    <a:srgbClr val="FFCC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A34C1-5725-4619-B8CC-2AD5635A779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8EECB-7DD3-427D-9F73-EF3B40F9C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8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EECB-7DD3-427D-9F73-EF3B40F9C8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17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5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5K: KHỬ KHUẨN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C2760-BB0A-463B-9F20-02E4E67E57F2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1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3B27-3567-4C5A-A552-1131DB1A3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E3E198-D1DE-4D8C-B3E6-95D9D0145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FB604-86A1-4A20-AA64-30963885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7557A73-9CE2-4F61-9C43-87BA03024C65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B7729-5519-4D90-BE57-95BA29A0E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0A551-4E13-4B75-8A14-45DD358D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00CA3EE-91A3-4F90-BB33-59506EAE4A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7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761F-D2F3-4012-9427-D42D9BC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771DB-1314-4656-A7F9-5545D0B8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9606-2E24-4C7D-B0EF-EC7354F3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0657-40C4-4DAC-B002-CA232BDE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83E2-424C-4063-B294-8A75DBF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8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761F-D2F3-4012-9427-D42D9BC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771DB-1314-4656-A7F9-5545D0B8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9606-2E24-4C7D-B0EF-EC7354F3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0657-40C4-4DAC-B002-CA232BDE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83E2-424C-4063-B294-8A75DBF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62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761F-D2F3-4012-9427-D42D9BC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771DB-1314-4656-A7F9-5545D0B8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9606-2E24-4C7D-B0EF-EC7354F3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0657-40C4-4DAC-B002-CA232BDE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83E2-424C-4063-B294-8A75DBF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98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761F-D2F3-4012-9427-D42D9BC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771DB-1314-4656-A7F9-5545D0B8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9606-2E24-4C7D-B0EF-EC7354F3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0657-40C4-4DAC-B002-CA232BDE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83E2-424C-4063-B294-8A75DBF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1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D941B-3371-4FF7-9535-3FF75000C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D58AB-6762-4520-882F-A62852D45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CFF45-4220-47DD-8859-31D5F7303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7800E-3BC3-41EF-9FEF-8B590FE1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CF4A7-9E9B-418E-9BCD-D5828B54D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91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E094D-3140-47D7-A1AD-A348FB51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4A9A-A94D-4FFF-B72D-5F1512E81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3CE07-E666-4F10-8F9A-450D87A8E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D7F0A-7819-48F5-B6C4-11775397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7B73A-59AE-4308-9E37-14556904D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64E0A-31A7-4718-9C43-7DC7B995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37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3EF93-D6E2-4022-B61C-6A385F94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0263A-81AF-4F6B-94BA-9B9F3198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B0DD8-78ED-4302-BE4E-3EF5212BF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E455CB-06F5-4001-AEA6-CA4FF08D3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F6E6D5-9C37-4B09-9024-E080B19B3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BA4ACB-9FBF-4ECE-B90D-AB51A653B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AC354A-060F-46C0-9424-6437C141A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911A53-089F-4BAE-BF1E-A063899C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8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70FA5-33D0-4F46-AB94-818F44E8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54ABC-A7C5-4E43-9B11-A6B1AE80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9D8B1-FD2A-432A-A217-3E259F2B5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2A9DD-B491-446C-8FB0-A8846A1DD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52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7372C-6D19-4F4A-BDA4-90F2EABFF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7F6A0E-AB82-4509-9481-DDD6536BA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D20A4-5825-4D93-98C1-38DDB904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36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848-500D-4E2A-8007-A5371414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1F508-8E0C-408B-AD9C-D94C89601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7D5AA-E82C-4237-97BD-F2CE3DD1A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AF517-E606-4082-BC7C-ED6FAA8D8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BA574-C634-4EE8-9AB5-7A2A7D965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A3EDE-8A13-45FA-A9D2-A821D51D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9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761F-D2F3-4012-9427-D42D9BC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771DB-1314-4656-A7F9-5545D0B8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9606-2E24-4C7D-B0EF-EC7354F3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0657-40C4-4DAC-B002-CA232BDE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83E2-424C-4063-B294-8A75DBF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40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036B-7132-4F3A-B9E0-DC6D23E0E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C09AA-28DF-4D32-B929-1E1AE299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E7A57-11DA-4F08-A8AD-ADD89749D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9DAC1E-CF10-4521-8436-5BEAE2B6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1BC7F-F04C-4570-BEA0-E12AE57F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B3C4A-8124-474D-9C21-97455D0D0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75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000E-4558-4F51-9F24-D5572F290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59536F-FC7A-45EB-A6DA-C7DD1FC49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20A26-8F2F-431C-B7DF-BADD89FC8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1DBE7-7CB2-4823-B13F-D10B075F1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77FE5-BBC9-47FA-8891-1436CDE8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11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C0580F-8225-4A99-A6C8-AB2B196B7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EAB6BD-5416-41EB-BCF5-800DDD259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6BF72-0B74-48DC-88EC-4DCBF52A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21C2C-F629-49CA-A4B6-65178D83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A9B1C-B167-44BD-8081-01DF84EC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14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474664" y="266700"/>
            <a:ext cx="11242675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3" name="矩形: 圆角 11"/>
          <p:cNvSpPr/>
          <p:nvPr userDrawn="1"/>
        </p:nvSpPr>
        <p:spPr>
          <a:xfrm>
            <a:off x="646113" y="404812"/>
            <a:ext cx="10852151" cy="599916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4" name="矩形: 圆角 59"/>
          <p:cNvSpPr/>
          <p:nvPr userDrawn="1"/>
        </p:nvSpPr>
        <p:spPr>
          <a:xfrm>
            <a:off x="706439" y="457202"/>
            <a:ext cx="10728325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/>
          </a:p>
        </p:txBody>
      </p: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58851" y="133350"/>
            <a:ext cx="10148888" cy="615951"/>
            <a:chOff x="1509" y="211"/>
            <a:chExt cx="15984" cy="968"/>
          </a:xfrm>
        </p:grpSpPr>
        <p:sp>
          <p:nvSpPr>
            <p:cNvPr id="6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" name="空心弧 18"/>
            <p:cNvSpPr/>
            <p:nvPr/>
          </p:nvSpPr>
          <p:spPr>
            <a:xfrm rot="5400000">
              <a:off x="146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空心弧 18"/>
            <p:cNvSpPr/>
            <p:nvPr/>
          </p:nvSpPr>
          <p:spPr>
            <a:xfrm rot="5400000">
              <a:off x="333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空心弧 18"/>
            <p:cNvSpPr/>
            <p:nvPr/>
          </p:nvSpPr>
          <p:spPr>
            <a:xfrm rot="5400000">
              <a:off x="5174" y="299"/>
              <a:ext cx="701" cy="555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流程图: 接点 47"/>
            <p:cNvSpPr/>
            <p:nvPr/>
          </p:nvSpPr>
          <p:spPr>
            <a:xfrm>
              <a:off x="7392" y="717"/>
              <a:ext cx="455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" name="空心弧 18"/>
            <p:cNvSpPr/>
            <p:nvPr/>
          </p:nvSpPr>
          <p:spPr>
            <a:xfrm rot="5400000">
              <a:off x="7352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4" name="流程图: 接点 49"/>
            <p:cNvSpPr/>
            <p:nvPr/>
          </p:nvSpPr>
          <p:spPr>
            <a:xfrm>
              <a:off x="9260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5" name="空心弧 18"/>
            <p:cNvSpPr/>
            <p:nvPr/>
          </p:nvSpPr>
          <p:spPr>
            <a:xfrm rot="5400000">
              <a:off x="9219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流程图: 接点 51"/>
            <p:cNvSpPr/>
            <p:nvPr/>
          </p:nvSpPr>
          <p:spPr>
            <a:xfrm>
              <a:off x="11092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空心弧 18"/>
            <p:cNvSpPr/>
            <p:nvPr/>
          </p:nvSpPr>
          <p:spPr>
            <a:xfrm rot="5400000">
              <a:off x="11052" y="296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空心弧 18"/>
            <p:cNvSpPr/>
            <p:nvPr/>
          </p:nvSpPr>
          <p:spPr>
            <a:xfrm rot="5400000">
              <a:off x="13163" y="283"/>
              <a:ext cx="701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流程图: 接点 55"/>
            <p:cNvSpPr/>
            <p:nvPr/>
          </p:nvSpPr>
          <p:spPr>
            <a:xfrm>
              <a:off x="15070" y="710"/>
              <a:ext cx="458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1" name="空心弧 18"/>
            <p:cNvSpPr/>
            <p:nvPr/>
          </p:nvSpPr>
          <p:spPr>
            <a:xfrm rot="5400000">
              <a:off x="15031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流程图: 接点 57"/>
            <p:cNvSpPr/>
            <p:nvPr/>
          </p:nvSpPr>
          <p:spPr>
            <a:xfrm>
              <a:off x="16905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3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矩形: 一个圆顶角，剪去另一个顶角 64"/>
          <p:cNvSpPr/>
          <p:nvPr userDrawn="1"/>
        </p:nvSpPr>
        <p:spPr>
          <a:xfrm rot="16200000" flipV="1">
            <a:off x="11200607" y="1769269"/>
            <a:ext cx="900112" cy="4318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5" name="矩形: 一个圆顶角，剪去另一个顶角 65"/>
          <p:cNvSpPr/>
          <p:nvPr userDrawn="1"/>
        </p:nvSpPr>
        <p:spPr>
          <a:xfrm rot="16200000" flipV="1">
            <a:off x="11164097" y="2756697"/>
            <a:ext cx="900113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6"/>
          <p:cNvSpPr/>
          <p:nvPr userDrawn="1"/>
        </p:nvSpPr>
        <p:spPr>
          <a:xfrm rot="16200000" flipV="1">
            <a:off x="11164097" y="3709196"/>
            <a:ext cx="900113" cy="358775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7"/>
          <p:cNvSpPr/>
          <p:nvPr userDrawn="1"/>
        </p:nvSpPr>
        <p:spPr>
          <a:xfrm rot="16200000" flipV="1">
            <a:off x="11164095" y="4660109"/>
            <a:ext cx="900112" cy="358775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8"/>
          <p:cNvSpPr/>
          <p:nvPr userDrawn="1"/>
        </p:nvSpPr>
        <p:spPr>
          <a:xfrm rot="16200000" flipV="1">
            <a:off x="11164095" y="5612609"/>
            <a:ext cx="900112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34"/>
          <p:cNvSpPr/>
          <p:nvPr userDrawn="1"/>
        </p:nvSpPr>
        <p:spPr>
          <a:xfrm rot="5400000" flipV="1">
            <a:off x="73820" y="875507"/>
            <a:ext cx="898525" cy="36036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34508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2BA7-F266-4DCD-A2D8-05512EE8338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7FA1-620A-44DB-A796-7D4638106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2BA7-F266-4DCD-A2D8-05512EE8338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7FA1-620A-44DB-A796-7D4638106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59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2BA7-F266-4DCD-A2D8-05512EE8338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7FA1-620A-44DB-A796-7D4638106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50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2BA7-F266-4DCD-A2D8-05512EE8338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7FA1-620A-44DB-A796-7D4638106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4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2BA7-F266-4DCD-A2D8-05512EE8338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7FA1-620A-44DB-A796-7D4638106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31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2BA7-F266-4DCD-A2D8-05512EE8338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7FA1-620A-44DB-A796-7D4638106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1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761F-D2F3-4012-9427-D42D9BC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771DB-1314-4656-A7F9-5545D0B8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9606-2E24-4C7D-B0EF-EC7354F3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0657-40C4-4DAC-B002-CA232BDE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83E2-424C-4063-B294-8A75DBF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86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2BA7-F266-4DCD-A2D8-05512EE8338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7FA1-620A-44DB-A796-7D4638106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03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2BA7-F266-4DCD-A2D8-05512EE8338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7FA1-620A-44DB-A796-7D4638106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99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2BA7-F266-4DCD-A2D8-05512EE8338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7FA1-620A-44DB-A796-7D4638106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00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2BA7-F266-4DCD-A2D8-05512EE8338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7FA1-620A-44DB-A796-7D4638106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97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2BA7-F266-4DCD-A2D8-05512EE8338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7FA1-620A-44DB-A796-7D4638106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84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474664" y="266700"/>
            <a:ext cx="11242675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3" name="矩形: 圆角 11"/>
          <p:cNvSpPr/>
          <p:nvPr userDrawn="1"/>
        </p:nvSpPr>
        <p:spPr>
          <a:xfrm>
            <a:off x="646113" y="404812"/>
            <a:ext cx="10852151" cy="599916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4" name="矩形: 圆角 59"/>
          <p:cNvSpPr/>
          <p:nvPr userDrawn="1"/>
        </p:nvSpPr>
        <p:spPr>
          <a:xfrm>
            <a:off x="706439" y="457202"/>
            <a:ext cx="10728325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/>
          </a:p>
        </p:txBody>
      </p:sp>
      <p:sp>
        <p:nvSpPr>
          <p:cNvPr id="5" name="矩形: 一个圆顶角，剪去另一个顶角 12"/>
          <p:cNvSpPr/>
          <p:nvPr userDrawn="1"/>
        </p:nvSpPr>
        <p:spPr>
          <a:xfrm rot="16200000" flipV="1">
            <a:off x="11164095" y="853283"/>
            <a:ext cx="900112" cy="358775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6" name="组合 19"/>
          <p:cNvGrpSpPr>
            <a:grpSpLocks/>
          </p:cNvGrpSpPr>
          <p:nvPr userDrawn="1"/>
        </p:nvGrpSpPr>
        <p:grpSpPr bwMode="auto">
          <a:xfrm>
            <a:off x="958851" y="133350"/>
            <a:ext cx="10148888" cy="615951"/>
            <a:chOff x="1509" y="211"/>
            <a:chExt cx="15984" cy="968"/>
          </a:xfrm>
        </p:grpSpPr>
        <p:sp>
          <p:nvSpPr>
            <p:cNvPr id="7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空心弧 18"/>
            <p:cNvSpPr/>
            <p:nvPr/>
          </p:nvSpPr>
          <p:spPr>
            <a:xfrm rot="5400000">
              <a:off x="146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空心弧 18"/>
            <p:cNvSpPr/>
            <p:nvPr/>
          </p:nvSpPr>
          <p:spPr>
            <a:xfrm rot="5400000">
              <a:off x="333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空心弧 18"/>
            <p:cNvSpPr/>
            <p:nvPr/>
          </p:nvSpPr>
          <p:spPr>
            <a:xfrm rot="5400000">
              <a:off x="5174" y="299"/>
              <a:ext cx="701" cy="555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" name="流程图: 接点 47"/>
            <p:cNvSpPr/>
            <p:nvPr/>
          </p:nvSpPr>
          <p:spPr>
            <a:xfrm>
              <a:off x="7392" y="717"/>
              <a:ext cx="455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4" name="空心弧 18"/>
            <p:cNvSpPr/>
            <p:nvPr/>
          </p:nvSpPr>
          <p:spPr>
            <a:xfrm rot="5400000">
              <a:off x="7352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5" name="流程图: 接点 49"/>
            <p:cNvSpPr/>
            <p:nvPr/>
          </p:nvSpPr>
          <p:spPr>
            <a:xfrm>
              <a:off x="9260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空心弧 18"/>
            <p:cNvSpPr/>
            <p:nvPr/>
          </p:nvSpPr>
          <p:spPr>
            <a:xfrm rot="5400000">
              <a:off x="9219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流程图: 接点 51"/>
            <p:cNvSpPr/>
            <p:nvPr/>
          </p:nvSpPr>
          <p:spPr>
            <a:xfrm>
              <a:off x="11092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空心弧 18"/>
            <p:cNvSpPr/>
            <p:nvPr/>
          </p:nvSpPr>
          <p:spPr>
            <a:xfrm rot="5400000">
              <a:off x="11052" y="296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空心弧 18"/>
            <p:cNvSpPr/>
            <p:nvPr/>
          </p:nvSpPr>
          <p:spPr>
            <a:xfrm rot="5400000">
              <a:off x="13163" y="283"/>
              <a:ext cx="701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1" name="流程图: 接点 55"/>
            <p:cNvSpPr/>
            <p:nvPr/>
          </p:nvSpPr>
          <p:spPr>
            <a:xfrm>
              <a:off x="15070" y="710"/>
              <a:ext cx="458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空心弧 18"/>
            <p:cNvSpPr/>
            <p:nvPr/>
          </p:nvSpPr>
          <p:spPr>
            <a:xfrm rot="5400000">
              <a:off x="15031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3" name="流程图: 接点 57"/>
            <p:cNvSpPr/>
            <p:nvPr/>
          </p:nvSpPr>
          <p:spPr>
            <a:xfrm>
              <a:off x="16905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4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矩形: 一个圆顶角，剪去另一个顶角 64"/>
          <p:cNvSpPr/>
          <p:nvPr userDrawn="1"/>
        </p:nvSpPr>
        <p:spPr>
          <a:xfrm rot="16200000" flipV="1">
            <a:off x="11164095" y="1805783"/>
            <a:ext cx="900112" cy="358775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5"/>
          <p:cNvSpPr/>
          <p:nvPr userDrawn="1"/>
        </p:nvSpPr>
        <p:spPr>
          <a:xfrm rot="16200000" flipV="1">
            <a:off x="11164097" y="2756697"/>
            <a:ext cx="900113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6"/>
          <p:cNvSpPr/>
          <p:nvPr userDrawn="1"/>
        </p:nvSpPr>
        <p:spPr>
          <a:xfrm rot="16200000" flipV="1">
            <a:off x="11164097" y="3709196"/>
            <a:ext cx="900113" cy="358775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7"/>
          <p:cNvSpPr/>
          <p:nvPr userDrawn="1"/>
        </p:nvSpPr>
        <p:spPr>
          <a:xfrm rot="16200000" flipV="1">
            <a:off x="11164095" y="4660109"/>
            <a:ext cx="900112" cy="358775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68"/>
          <p:cNvSpPr/>
          <p:nvPr userDrawn="1"/>
        </p:nvSpPr>
        <p:spPr>
          <a:xfrm rot="16200000" flipV="1">
            <a:off x="11164095" y="5612609"/>
            <a:ext cx="900112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137503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474664" y="266700"/>
            <a:ext cx="11242675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3" name="矩形: 圆角 11"/>
          <p:cNvSpPr/>
          <p:nvPr userDrawn="1"/>
        </p:nvSpPr>
        <p:spPr>
          <a:xfrm>
            <a:off x="646113" y="404812"/>
            <a:ext cx="10852151" cy="599916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4" name="矩形: 圆角 59"/>
          <p:cNvSpPr/>
          <p:nvPr userDrawn="1"/>
        </p:nvSpPr>
        <p:spPr>
          <a:xfrm>
            <a:off x="706439" y="457202"/>
            <a:ext cx="10728325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/>
          </a:p>
        </p:txBody>
      </p: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58851" y="133350"/>
            <a:ext cx="10148888" cy="615951"/>
            <a:chOff x="1509" y="211"/>
            <a:chExt cx="15984" cy="968"/>
          </a:xfrm>
        </p:grpSpPr>
        <p:sp>
          <p:nvSpPr>
            <p:cNvPr id="6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" name="空心弧 18"/>
            <p:cNvSpPr/>
            <p:nvPr/>
          </p:nvSpPr>
          <p:spPr>
            <a:xfrm rot="5400000">
              <a:off x="146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空心弧 18"/>
            <p:cNvSpPr/>
            <p:nvPr/>
          </p:nvSpPr>
          <p:spPr>
            <a:xfrm rot="5400000">
              <a:off x="333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空心弧 18"/>
            <p:cNvSpPr/>
            <p:nvPr/>
          </p:nvSpPr>
          <p:spPr>
            <a:xfrm rot="5400000">
              <a:off x="5174" y="299"/>
              <a:ext cx="701" cy="555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流程图: 接点 47"/>
            <p:cNvSpPr/>
            <p:nvPr/>
          </p:nvSpPr>
          <p:spPr>
            <a:xfrm>
              <a:off x="7392" y="717"/>
              <a:ext cx="455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" name="空心弧 18"/>
            <p:cNvSpPr/>
            <p:nvPr/>
          </p:nvSpPr>
          <p:spPr>
            <a:xfrm rot="5400000">
              <a:off x="7352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4" name="流程图: 接点 49"/>
            <p:cNvSpPr/>
            <p:nvPr/>
          </p:nvSpPr>
          <p:spPr>
            <a:xfrm>
              <a:off x="9260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5" name="空心弧 18"/>
            <p:cNvSpPr/>
            <p:nvPr/>
          </p:nvSpPr>
          <p:spPr>
            <a:xfrm rot="5400000">
              <a:off x="9219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流程图: 接点 51"/>
            <p:cNvSpPr/>
            <p:nvPr/>
          </p:nvSpPr>
          <p:spPr>
            <a:xfrm>
              <a:off x="11092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空心弧 18"/>
            <p:cNvSpPr/>
            <p:nvPr/>
          </p:nvSpPr>
          <p:spPr>
            <a:xfrm rot="5400000">
              <a:off x="11052" y="296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空心弧 18"/>
            <p:cNvSpPr/>
            <p:nvPr/>
          </p:nvSpPr>
          <p:spPr>
            <a:xfrm rot="5400000">
              <a:off x="13163" y="283"/>
              <a:ext cx="701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流程图: 接点 55"/>
            <p:cNvSpPr/>
            <p:nvPr/>
          </p:nvSpPr>
          <p:spPr>
            <a:xfrm>
              <a:off x="15070" y="710"/>
              <a:ext cx="458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1" name="空心弧 18"/>
            <p:cNvSpPr/>
            <p:nvPr/>
          </p:nvSpPr>
          <p:spPr>
            <a:xfrm rot="5400000">
              <a:off x="15031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流程图: 接点 57"/>
            <p:cNvSpPr/>
            <p:nvPr/>
          </p:nvSpPr>
          <p:spPr>
            <a:xfrm>
              <a:off x="16905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3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矩形: 一个圆顶角，剪去另一个顶角 64"/>
          <p:cNvSpPr/>
          <p:nvPr userDrawn="1"/>
        </p:nvSpPr>
        <p:spPr>
          <a:xfrm rot="16200000" flipV="1">
            <a:off x="11200607" y="1769269"/>
            <a:ext cx="900112" cy="4318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5" name="矩形: 一个圆顶角，剪去另一个顶角 65"/>
          <p:cNvSpPr/>
          <p:nvPr userDrawn="1"/>
        </p:nvSpPr>
        <p:spPr>
          <a:xfrm rot="16200000" flipV="1">
            <a:off x="11164097" y="2756697"/>
            <a:ext cx="900113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6"/>
          <p:cNvSpPr/>
          <p:nvPr userDrawn="1"/>
        </p:nvSpPr>
        <p:spPr>
          <a:xfrm rot="16200000" flipV="1">
            <a:off x="11164097" y="3709196"/>
            <a:ext cx="900113" cy="358775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7"/>
          <p:cNvSpPr/>
          <p:nvPr userDrawn="1"/>
        </p:nvSpPr>
        <p:spPr>
          <a:xfrm rot="16200000" flipV="1">
            <a:off x="11164095" y="4660109"/>
            <a:ext cx="900112" cy="358775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8"/>
          <p:cNvSpPr/>
          <p:nvPr userDrawn="1"/>
        </p:nvSpPr>
        <p:spPr>
          <a:xfrm rot="16200000" flipV="1">
            <a:off x="11164095" y="5612609"/>
            <a:ext cx="900112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34"/>
          <p:cNvSpPr/>
          <p:nvPr userDrawn="1"/>
        </p:nvSpPr>
        <p:spPr>
          <a:xfrm rot="5400000" flipV="1">
            <a:off x="73820" y="875507"/>
            <a:ext cx="898525" cy="36036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18994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474664" y="266700"/>
            <a:ext cx="11242675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3" name="矩形: 圆角 11"/>
          <p:cNvSpPr/>
          <p:nvPr userDrawn="1"/>
        </p:nvSpPr>
        <p:spPr>
          <a:xfrm>
            <a:off x="646113" y="404812"/>
            <a:ext cx="10852151" cy="599916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4" name="矩形: 圆角 59"/>
          <p:cNvSpPr/>
          <p:nvPr userDrawn="1"/>
        </p:nvSpPr>
        <p:spPr>
          <a:xfrm>
            <a:off x="706439" y="457202"/>
            <a:ext cx="10728325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/>
          </a:p>
        </p:txBody>
      </p: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58851" y="133350"/>
            <a:ext cx="10148888" cy="615951"/>
            <a:chOff x="1509" y="211"/>
            <a:chExt cx="15984" cy="968"/>
          </a:xfrm>
        </p:grpSpPr>
        <p:sp>
          <p:nvSpPr>
            <p:cNvPr id="6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" name="空心弧 18"/>
            <p:cNvSpPr/>
            <p:nvPr/>
          </p:nvSpPr>
          <p:spPr>
            <a:xfrm rot="5400000">
              <a:off x="146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空心弧 18"/>
            <p:cNvSpPr/>
            <p:nvPr/>
          </p:nvSpPr>
          <p:spPr>
            <a:xfrm rot="5400000">
              <a:off x="333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空心弧 18"/>
            <p:cNvSpPr/>
            <p:nvPr/>
          </p:nvSpPr>
          <p:spPr>
            <a:xfrm rot="5400000">
              <a:off x="5174" y="299"/>
              <a:ext cx="701" cy="555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流程图: 接点 47"/>
            <p:cNvSpPr/>
            <p:nvPr/>
          </p:nvSpPr>
          <p:spPr>
            <a:xfrm>
              <a:off x="7392" y="717"/>
              <a:ext cx="455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" name="空心弧 18"/>
            <p:cNvSpPr/>
            <p:nvPr/>
          </p:nvSpPr>
          <p:spPr>
            <a:xfrm rot="5400000">
              <a:off x="7352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4" name="流程图: 接点 49"/>
            <p:cNvSpPr/>
            <p:nvPr/>
          </p:nvSpPr>
          <p:spPr>
            <a:xfrm>
              <a:off x="9260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5" name="空心弧 18"/>
            <p:cNvSpPr/>
            <p:nvPr/>
          </p:nvSpPr>
          <p:spPr>
            <a:xfrm rot="5400000">
              <a:off x="9219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流程图: 接点 51"/>
            <p:cNvSpPr/>
            <p:nvPr/>
          </p:nvSpPr>
          <p:spPr>
            <a:xfrm>
              <a:off x="11092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空心弧 18"/>
            <p:cNvSpPr/>
            <p:nvPr/>
          </p:nvSpPr>
          <p:spPr>
            <a:xfrm rot="5400000">
              <a:off x="11052" y="296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空心弧 18"/>
            <p:cNvSpPr/>
            <p:nvPr/>
          </p:nvSpPr>
          <p:spPr>
            <a:xfrm rot="5400000">
              <a:off x="13163" y="283"/>
              <a:ext cx="701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流程图: 接点 55"/>
            <p:cNvSpPr/>
            <p:nvPr/>
          </p:nvSpPr>
          <p:spPr>
            <a:xfrm>
              <a:off x="15070" y="710"/>
              <a:ext cx="458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1" name="空心弧 18"/>
            <p:cNvSpPr/>
            <p:nvPr/>
          </p:nvSpPr>
          <p:spPr>
            <a:xfrm rot="5400000">
              <a:off x="15031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流程图: 接点 57"/>
            <p:cNvSpPr/>
            <p:nvPr/>
          </p:nvSpPr>
          <p:spPr>
            <a:xfrm>
              <a:off x="16905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3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矩形: 一个圆顶角，剪去另一个顶角 64"/>
          <p:cNvSpPr/>
          <p:nvPr userDrawn="1"/>
        </p:nvSpPr>
        <p:spPr>
          <a:xfrm rot="16200000" flipV="1">
            <a:off x="11200607" y="1769269"/>
            <a:ext cx="900112" cy="4318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5" name="矩形: 一个圆顶角，剪去另一个顶角 65"/>
          <p:cNvSpPr/>
          <p:nvPr userDrawn="1"/>
        </p:nvSpPr>
        <p:spPr>
          <a:xfrm rot="16200000" flipV="1">
            <a:off x="11164097" y="2756697"/>
            <a:ext cx="900113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6"/>
          <p:cNvSpPr/>
          <p:nvPr userDrawn="1"/>
        </p:nvSpPr>
        <p:spPr>
          <a:xfrm rot="16200000" flipV="1">
            <a:off x="11164097" y="3709196"/>
            <a:ext cx="900113" cy="358775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7"/>
          <p:cNvSpPr/>
          <p:nvPr userDrawn="1"/>
        </p:nvSpPr>
        <p:spPr>
          <a:xfrm rot="16200000" flipV="1">
            <a:off x="11164095" y="4660109"/>
            <a:ext cx="900112" cy="358775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8"/>
          <p:cNvSpPr/>
          <p:nvPr userDrawn="1"/>
        </p:nvSpPr>
        <p:spPr>
          <a:xfrm rot="16200000" flipV="1">
            <a:off x="11164095" y="5612609"/>
            <a:ext cx="900112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34"/>
          <p:cNvSpPr/>
          <p:nvPr userDrawn="1"/>
        </p:nvSpPr>
        <p:spPr>
          <a:xfrm rot="5400000" flipV="1">
            <a:off x="73820" y="875507"/>
            <a:ext cx="898525" cy="36036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8079807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474664" y="266700"/>
            <a:ext cx="11242675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3" name="矩形: 圆角 11"/>
          <p:cNvSpPr/>
          <p:nvPr userDrawn="1"/>
        </p:nvSpPr>
        <p:spPr>
          <a:xfrm>
            <a:off x="646113" y="404812"/>
            <a:ext cx="10852151" cy="599916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4" name="矩形: 圆角 59"/>
          <p:cNvSpPr/>
          <p:nvPr userDrawn="1"/>
        </p:nvSpPr>
        <p:spPr>
          <a:xfrm>
            <a:off x="706439" y="457202"/>
            <a:ext cx="10728325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/>
          </a:p>
        </p:txBody>
      </p: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58851" y="133350"/>
            <a:ext cx="10148888" cy="615951"/>
            <a:chOff x="1509" y="211"/>
            <a:chExt cx="15984" cy="968"/>
          </a:xfrm>
        </p:grpSpPr>
        <p:sp>
          <p:nvSpPr>
            <p:cNvPr id="6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" name="空心弧 18"/>
            <p:cNvSpPr/>
            <p:nvPr/>
          </p:nvSpPr>
          <p:spPr>
            <a:xfrm rot="5400000">
              <a:off x="146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空心弧 18"/>
            <p:cNvSpPr/>
            <p:nvPr/>
          </p:nvSpPr>
          <p:spPr>
            <a:xfrm rot="5400000">
              <a:off x="333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空心弧 18"/>
            <p:cNvSpPr/>
            <p:nvPr/>
          </p:nvSpPr>
          <p:spPr>
            <a:xfrm rot="5400000">
              <a:off x="5174" y="299"/>
              <a:ext cx="701" cy="555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流程图: 接点 47"/>
            <p:cNvSpPr/>
            <p:nvPr/>
          </p:nvSpPr>
          <p:spPr>
            <a:xfrm>
              <a:off x="7392" y="717"/>
              <a:ext cx="455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" name="空心弧 18"/>
            <p:cNvSpPr/>
            <p:nvPr/>
          </p:nvSpPr>
          <p:spPr>
            <a:xfrm rot="5400000">
              <a:off x="7352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4" name="流程图: 接点 49"/>
            <p:cNvSpPr/>
            <p:nvPr/>
          </p:nvSpPr>
          <p:spPr>
            <a:xfrm>
              <a:off x="9260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5" name="空心弧 18"/>
            <p:cNvSpPr/>
            <p:nvPr/>
          </p:nvSpPr>
          <p:spPr>
            <a:xfrm rot="5400000">
              <a:off x="9219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流程图: 接点 51"/>
            <p:cNvSpPr/>
            <p:nvPr/>
          </p:nvSpPr>
          <p:spPr>
            <a:xfrm>
              <a:off x="11092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空心弧 18"/>
            <p:cNvSpPr/>
            <p:nvPr/>
          </p:nvSpPr>
          <p:spPr>
            <a:xfrm rot="5400000">
              <a:off x="11052" y="296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空心弧 18"/>
            <p:cNvSpPr/>
            <p:nvPr/>
          </p:nvSpPr>
          <p:spPr>
            <a:xfrm rot="5400000">
              <a:off x="13163" y="283"/>
              <a:ext cx="701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流程图: 接点 55"/>
            <p:cNvSpPr/>
            <p:nvPr/>
          </p:nvSpPr>
          <p:spPr>
            <a:xfrm>
              <a:off x="15070" y="710"/>
              <a:ext cx="458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1" name="空心弧 18"/>
            <p:cNvSpPr/>
            <p:nvPr/>
          </p:nvSpPr>
          <p:spPr>
            <a:xfrm rot="5400000">
              <a:off x="15031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流程图: 接点 57"/>
            <p:cNvSpPr/>
            <p:nvPr/>
          </p:nvSpPr>
          <p:spPr>
            <a:xfrm>
              <a:off x="16905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3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矩形: 一个圆顶角，剪去另一个顶角 64"/>
          <p:cNvSpPr/>
          <p:nvPr userDrawn="1"/>
        </p:nvSpPr>
        <p:spPr>
          <a:xfrm rot="16200000" flipV="1">
            <a:off x="11200607" y="1769269"/>
            <a:ext cx="900112" cy="4318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5" name="矩形: 一个圆顶角，剪去另一个顶角 65"/>
          <p:cNvSpPr/>
          <p:nvPr userDrawn="1"/>
        </p:nvSpPr>
        <p:spPr>
          <a:xfrm rot="16200000" flipV="1">
            <a:off x="11164097" y="2756697"/>
            <a:ext cx="900113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6"/>
          <p:cNvSpPr/>
          <p:nvPr userDrawn="1"/>
        </p:nvSpPr>
        <p:spPr>
          <a:xfrm rot="16200000" flipV="1">
            <a:off x="11164097" y="3709196"/>
            <a:ext cx="900113" cy="358775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7"/>
          <p:cNvSpPr/>
          <p:nvPr userDrawn="1"/>
        </p:nvSpPr>
        <p:spPr>
          <a:xfrm rot="16200000" flipV="1">
            <a:off x="11164095" y="4660109"/>
            <a:ext cx="900112" cy="358775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8"/>
          <p:cNvSpPr/>
          <p:nvPr userDrawn="1"/>
        </p:nvSpPr>
        <p:spPr>
          <a:xfrm rot="16200000" flipV="1">
            <a:off x="11164095" y="5612609"/>
            <a:ext cx="900112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34"/>
          <p:cNvSpPr/>
          <p:nvPr userDrawn="1"/>
        </p:nvSpPr>
        <p:spPr>
          <a:xfrm rot="5400000" flipV="1">
            <a:off x="73820" y="875507"/>
            <a:ext cx="898525" cy="36036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230882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474664" y="266700"/>
            <a:ext cx="11242675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3" name="矩形: 圆角 11"/>
          <p:cNvSpPr/>
          <p:nvPr userDrawn="1"/>
        </p:nvSpPr>
        <p:spPr>
          <a:xfrm>
            <a:off x="646113" y="404812"/>
            <a:ext cx="10852151" cy="599916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4" name="矩形: 圆角 59"/>
          <p:cNvSpPr/>
          <p:nvPr userDrawn="1"/>
        </p:nvSpPr>
        <p:spPr>
          <a:xfrm>
            <a:off x="706439" y="457202"/>
            <a:ext cx="10728325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/>
          </a:p>
        </p:txBody>
      </p: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58851" y="133350"/>
            <a:ext cx="10148888" cy="615951"/>
            <a:chOff x="1509" y="211"/>
            <a:chExt cx="15984" cy="968"/>
          </a:xfrm>
        </p:grpSpPr>
        <p:sp>
          <p:nvSpPr>
            <p:cNvPr id="6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" name="空心弧 18"/>
            <p:cNvSpPr/>
            <p:nvPr/>
          </p:nvSpPr>
          <p:spPr>
            <a:xfrm rot="5400000">
              <a:off x="146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空心弧 18"/>
            <p:cNvSpPr/>
            <p:nvPr/>
          </p:nvSpPr>
          <p:spPr>
            <a:xfrm rot="5400000">
              <a:off x="333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空心弧 18"/>
            <p:cNvSpPr/>
            <p:nvPr/>
          </p:nvSpPr>
          <p:spPr>
            <a:xfrm rot="5400000">
              <a:off x="5174" y="299"/>
              <a:ext cx="701" cy="555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流程图: 接点 47"/>
            <p:cNvSpPr/>
            <p:nvPr/>
          </p:nvSpPr>
          <p:spPr>
            <a:xfrm>
              <a:off x="7392" y="717"/>
              <a:ext cx="455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" name="空心弧 18"/>
            <p:cNvSpPr/>
            <p:nvPr/>
          </p:nvSpPr>
          <p:spPr>
            <a:xfrm rot="5400000">
              <a:off x="7352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4" name="流程图: 接点 49"/>
            <p:cNvSpPr/>
            <p:nvPr/>
          </p:nvSpPr>
          <p:spPr>
            <a:xfrm>
              <a:off x="9260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5" name="空心弧 18"/>
            <p:cNvSpPr/>
            <p:nvPr/>
          </p:nvSpPr>
          <p:spPr>
            <a:xfrm rot="5400000">
              <a:off x="9219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流程图: 接点 51"/>
            <p:cNvSpPr/>
            <p:nvPr/>
          </p:nvSpPr>
          <p:spPr>
            <a:xfrm>
              <a:off x="11092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空心弧 18"/>
            <p:cNvSpPr/>
            <p:nvPr/>
          </p:nvSpPr>
          <p:spPr>
            <a:xfrm rot="5400000">
              <a:off x="11052" y="296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空心弧 18"/>
            <p:cNvSpPr/>
            <p:nvPr/>
          </p:nvSpPr>
          <p:spPr>
            <a:xfrm rot="5400000">
              <a:off x="13163" y="283"/>
              <a:ext cx="701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流程图: 接点 55"/>
            <p:cNvSpPr/>
            <p:nvPr/>
          </p:nvSpPr>
          <p:spPr>
            <a:xfrm>
              <a:off x="15070" y="710"/>
              <a:ext cx="458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1" name="空心弧 18"/>
            <p:cNvSpPr/>
            <p:nvPr/>
          </p:nvSpPr>
          <p:spPr>
            <a:xfrm rot="5400000">
              <a:off x="15031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流程图: 接点 57"/>
            <p:cNvSpPr/>
            <p:nvPr/>
          </p:nvSpPr>
          <p:spPr>
            <a:xfrm>
              <a:off x="16905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3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矩形: 一个圆顶角，剪去另一个顶角 64"/>
          <p:cNvSpPr/>
          <p:nvPr userDrawn="1"/>
        </p:nvSpPr>
        <p:spPr>
          <a:xfrm rot="16200000" flipV="1">
            <a:off x="11200607" y="1769269"/>
            <a:ext cx="900112" cy="4318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5" name="矩形: 一个圆顶角，剪去另一个顶角 65"/>
          <p:cNvSpPr/>
          <p:nvPr userDrawn="1"/>
        </p:nvSpPr>
        <p:spPr>
          <a:xfrm rot="16200000" flipV="1">
            <a:off x="11164097" y="2756697"/>
            <a:ext cx="900113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6"/>
          <p:cNvSpPr/>
          <p:nvPr userDrawn="1"/>
        </p:nvSpPr>
        <p:spPr>
          <a:xfrm rot="16200000" flipV="1">
            <a:off x="11164097" y="3709196"/>
            <a:ext cx="900113" cy="358775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7"/>
          <p:cNvSpPr/>
          <p:nvPr userDrawn="1"/>
        </p:nvSpPr>
        <p:spPr>
          <a:xfrm rot="16200000" flipV="1">
            <a:off x="11164095" y="4660109"/>
            <a:ext cx="900112" cy="358775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8"/>
          <p:cNvSpPr/>
          <p:nvPr userDrawn="1"/>
        </p:nvSpPr>
        <p:spPr>
          <a:xfrm rot="16200000" flipV="1">
            <a:off x="11164095" y="5612609"/>
            <a:ext cx="900112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34"/>
          <p:cNvSpPr/>
          <p:nvPr userDrawn="1"/>
        </p:nvSpPr>
        <p:spPr>
          <a:xfrm rot="5400000" flipV="1">
            <a:off x="73820" y="875507"/>
            <a:ext cx="898525" cy="36036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399464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761F-D2F3-4012-9427-D42D9BC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771DB-1314-4656-A7F9-5545D0B8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9606-2E24-4C7D-B0EF-EC7354F3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0657-40C4-4DAC-B002-CA232BDE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83E2-424C-4063-B294-8A75DBF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125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474664" y="266700"/>
            <a:ext cx="11242675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400"/>
          </a:p>
        </p:txBody>
      </p:sp>
      <p:sp>
        <p:nvSpPr>
          <p:cNvPr id="3" name="矩形: 圆角 11"/>
          <p:cNvSpPr/>
          <p:nvPr userDrawn="1"/>
        </p:nvSpPr>
        <p:spPr>
          <a:xfrm>
            <a:off x="646113" y="404812"/>
            <a:ext cx="10852151" cy="599916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400"/>
          </a:p>
        </p:txBody>
      </p:sp>
      <p:sp>
        <p:nvSpPr>
          <p:cNvPr id="4" name="矩形: 圆角 59"/>
          <p:cNvSpPr/>
          <p:nvPr userDrawn="1"/>
        </p:nvSpPr>
        <p:spPr>
          <a:xfrm>
            <a:off x="706439" y="457202"/>
            <a:ext cx="10728325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400" dirty="0"/>
          </a:p>
        </p:txBody>
      </p:sp>
      <p:sp>
        <p:nvSpPr>
          <p:cNvPr id="5" name="矩形: 一个圆顶角，剪去另一个顶角 12"/>
          <p:cNvSpPr/>
          <p:nvPr userDrawn="1"/>
        </p:nvSpPr>
        <p:spPr>
          <a:xfrm rot="16200000" flipV="1">
            <a:off x="11200607" y="816769"/>
            <a:ext cx="900112" cy="4318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6" name="组合 6"/>
          <p:cNvGrpSpPr>
            <a:grpSpLocks/>
          </p:cNvGrpSpPr>
          <p:nvPr userDrawn="1"/>
        </p:nvGrpSpPr>
        <p:grpSpPr bwMode="auto">
          <a:xfrm>
            <a:off x="958851" y="133350"/>
            <a:ext cx="10148888" cy="615951"/>
            <a:chOff x="1509" y="211"/>
            <a:chExt cx="15984" cy="968"/>
          </a:xfrm>
        </p:grpSpPr>
        <p:sp>
          <p:nvSpPr>
            <p:cNvPr id="7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空心弧 18"/>
            <p:cNvSpPr/>
            <p:nvPr/>
          </p:nvSpPr>
          <p:spPr>
            <a:xfrm rot="5400000">
              <a:off x="146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空心弧 18"/>
            <p:cNvSpPr/>
            <p:nvPr/>
          </p:nvSpPr>
          <p:spPr>
            <a:xfrm rot="5400000">
              <a:off x="3339" y="294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空心弧 18"/>
            <p:cNvSpPr/>
            <p:nvPr/>
          </p:nvSpPr>
          <p:spPr>
            <a:xfrm rot="5400000">
              <a:off x="5174" y="299"/>
              <a:ext cx="701" cy="555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" name="流程图: 接点 47"/>
            <p:cNvSpPr/>
            <p:nvPr/>
          </p:nvSpPr>
          <p:spPr>
            <a:xfrm>
              <a:off x="7392" y="717"/>
              <a:ext cx="455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4" name="空心弧 18"/>
            <p:cNvSpPr/>
            <p:nvPr/>
          </p:nvSpPr>
          <p:spPr>
            <a:xfrm rot="5400000">
              <a:off x="7352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5" name="流程图: 接点 49"/>
            <p:cNvSpPr/>
            <p:nvPr/>
          </p:nvSpPr>
          <p:spPr>
            <a:xfrm>
              <a:off x="9260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空心弧 18"/>
            <p:cNvSpPr/>
            <p:nvPr/>
          </p:nvSpPr>
          <p:spPr>
            <a:xfrm rot="5400000">
              <a:off x="9219" y="291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流程图: 接点 51"/>
            <p:cNvSpPr/>
            <p:nvPr/>
          </p:nvSpPr>
          <p:spPr>
            <a:xfrm>
              <a:off x="11092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空心弧 18"/>
            <p:cNvSpPr/>
            <p:nvPr/>
          </p:nvSpPr>
          <p:spPr>
            <a:xfrm rot="5400000">
              <a:off x="11052" y="296"/>
              <a:ext cx="704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空心弧 18"/>
            <p:cNvSpPr/>
            <p:nvPr/>
          </p:nvSpPr>
          <p:spPr>
            <a:xfrm rot="5400000">
              <a:off x="13163" y="283"/>
              <a:ext cx="701" cy="558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1" name="流程图: 接点 55"/>
            <p:cNvSpPr/>
            <p:nvPr/>
          </p:nvSpPr>
          <p:spPr>
            <a:xfrm>
              <a:off x="15070" y="710"/>
              <a:ext cx="458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空心弧 18"/>
            <p:cNvSpPr/>
            <p:nvPr/>
          </p:nvSpPr>
          <p:spPr>
            <a:xfrm rot="5400000">
              <a:off x="15031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3" name="流程图: 接点 57"/>
            <p:cNvSpPr/>
            <p:nvPr/>
          </p:nvSpPr>
          <p:spPr>
            <a:xfrm>
              <a:off x="16905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4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矩形: 一个圆顶角，剪去另一个顶角 64"/>
          <p:cNvSpPr/>
          <p:nvPr userDrawn="1"/>
        </p:nvSpPr>
        <p:spPr>
          <a:xfrm rot="16200000" flipV="1">
            <a:off x="11164095" y="1805783"/>
            <a:ext cx="900112" cy="358775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5"/>
          <p:cNvSpPr/>
          <p:nvPr userDrawn="1"/>
        </p:nvSpPr>
        <p:spPr>
          <a:xfrm rot="16200000" flipV="1">
            <a:off x="11164097" y="2756697"/>
            <a:ext cx="900113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667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6"/>
          <p:cNvSpPr/>
          <p:nvPr userDrawn="1"/>
        </p:nvSpPr>
        <p:spPr>
          <a:xfrm rot="16200000" flipV="1">
            <a:off x="11164097" y="3709196"/>
            <a:ext cx="900113" cy="358775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7"/>
          <p:cNvSpPr/>
          <p:nvPr userDrawn="1"/>
        </p:nvSpPr>
        <p:spPr>
          <a:xfrm rot="16200000" flipV="1">
            <a:off x="11164095" y="4660109"/>
            <a:ext cx="900112" cy="358775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68"/>
          <p:cNvSpPr/>
          <p:nvPr userDrawn="1"/>
        </p:nvSpPr>
        <p:spPr>
          <a:xfrm rot="16200000" flipV="1">
            <a:off x="11164095" y="5612609"/>
            <a:ext cx="900112" cy="3587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667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84228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761F-D2F3-4012-9427-D42D9BC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771DB-1314-4656-A7F9-5545D0B8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9606-2E24-4C7D-B0EF-EC7354F3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0657-40C4-4DAC-B002-CA232BDE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83E2-424C-4063-B294-8A75DBF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2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761F-D2F3-4012-9427-D42D9BC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771DB-1314-4656-A7F9-5545D0B8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9606-2E24-4C7D-B0EF-EC7354F3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0657-40C4-4DAC-B002-CA232BDE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83E2-424C-4063-B294-8A75DBF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97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761F-D2F3-4012-9427-D42D9BC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771DB-1314-4656-A7F9-5545D0B8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9606-2E24-4C7D-B0EF-EC7354F3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0657-40C4-4DAC-B002-CA232BDE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83E2-424C-4063-B294-8A75DBF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761F-D2F3-4012-9427-D42D9BC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771DB-1314-4656-A7F9-5545D0B8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9606-2E24-4C7D-B0EF-EC7354F3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0657-40C4-4DAC-B002-CA232BDE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83E2-424C-4063-B294-8A75DBF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09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761F-D2F3-4012-9427-D42D9BC1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771DB-1314-4656-A7F9-5545D0B82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79606-2E24-4C7D-B0EF-EC7354F3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7A73-9CE2-4F61-9C43-87BA03024C6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0657-40C4-4DAC-B002-CA232BDE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83E2-424C-4063-B294-8A75DBF8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A3EE-91A3-4F90-BB33-59506EAE4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4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79429-F2E0-4B80-BACC-6D5ADFC1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C439C-A8AD-4109-89DD-EF3866101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C569D-DBAE-4574-8B87-E5ED8489F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7557A73-9CE2-4F61-9C43-87BA03024C65}" type="datetimeFigureOut">
              <a:rPr lang="en-US" smtClean="0"/>
              <a:pPr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D6EC8-E218-4A08-A6D5-0AFB9A525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FD8E0-1511-4D3C-9D32-8DC9DC87F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00CA3EE-91A3-4F90-BB33-59506EAE4A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3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9" r:id="rId3"/>
    <p:sldLayoutId id="2147483688" r:id="rId4"/>
    <p:sldLayoutId id="2147483687" r:id="rId5"/>
    <p:sldLayoutId id="2147483686" r:id="rId6"/>
    <p:sldLayoutId id="2147483685" r:id="rId7"/>
    <p:sldLayoutId id="2147483684" r:id="rId8"/>
    <p:sldLayoutId id="2147483683" r:id="rId9"/>
    <p:sldLayoutId id="2147483682" r:id="rId10"/>
    <p:sldLayoutId id="2147483681" r:id="rId11"/>
    <p:sldLayoutId id="2147483680" r:id="rId12"/>
    <p:sldLayoutId id="2147483679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78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C2BA7-F266-4DCD-A2D8-05512EE8338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07FA1-620A-44DB-A796-7D4638106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4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20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5" Type="http://schemas.openxmlformats.org/officeDocument/2006/relationships/slide" Target="slide22.xml"/><Relationship Id="rId2" Type="http://schemas.openxmlformats.org/officeDocument/2006/relationships/audio" Target="../media/media2.wma"/><Relationship Id="rId16" Type="http://schemas.openxmlformats.org/officeDocument/2006/relationships/image" Target="../media/image62.png"/><Relationship Id="rId20" Type="http://schemas.openxmlformats.org/officeDocument/2006/relationships/image" Target="../media/image65.png"/><Relationship Id="rId29" Type="http://schemas.openxmlformats.org/officeDocument/2006/relationships/slide" Target="slide23.xml"/><Relationship Id="rId1" Type="http://schemas.microsoft.com/office/2007/relationships/media" Target="../media/media2.wma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24" Type="http://schemas.openxmlformats.org/officeDocument/2006/relationships/image" Target="../media/image67.png"/><Relationship Id="rId5" Type="http://schemas.openxmlformats.org/officeDocument/2006/relationships/audio" Target="../media/audio1.wav"/><Relationship Id="rId15" Type="http://schemas.openxmlformats.org/officeDocument/2006/relationships/image" Target="../media/image61.png"/><Relationship Id="rId23" Type="http://schemas.openxmlformats.org/officeDocument/2006/relationships/slide" Target="slide21.xml"/><Relationship Id="rId28" Type="http://schemas.openxmlformats.org/officeDocument/2006/relationships/image" Target="../media/image70.gif"/><Relationship Id="rId10" Type="http://schemas.openxmlformats.org/officeDocument/2006/relationships/image" Target="../media/image57.gif"/><Relationship Id="rId19" Type="http://schemas.openxmlformats.org/officeDocument/2006/relationships/slide" Target="slide19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6.gif"/><Relationship Id="rId14" Type="http://schemas.microsoft.com/office/2007/relationships/hdphoto" Target="../media/hdphoto2.wdp"/><Relationship Id="rId22" Type="http://schemas.openxmlformats.org/officeDocument/2006/relationships/image" Target="../media/image66.png"/><Relationship Id="rId27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1.png"/><Relationship Id="rId11" Type="http://schemas.openxmlformats.org/officeDocument/2006/relationships/image" Target="../media/image74.gif"/><Relationship Id="rId5" Type="http://schemas.openxmlformats.org/officeDocument/2006/relationships/slide" Target="slide18.xml"/><Relationship Id="rId10" Type="http://schemas.openxmlformats.org/officeDocument/2006/relationships/image" Target="../media/image73.gif"/><Relationship Id="rId4" Type="http://schemas.openxmlformats.org/officeDocument/2006/relationships/audio" Target="../media/audio3.wav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6.gif"/><Relationship Id="rId5" Type="http://schemas.openxmlformats.org/officeDocument/2006/relationships/image" Target="../media/image75.gif"/><Relationship Id="rId4" Type="http://schemas.openxmlformats.org/officeDocument/2006/relationships/audio" Target="../media/audio3.wav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6.gif"/><Relationship Id="rId5" Type="http://schemas.openxmlformats.org/officeDocument/2006/relationships/image" Target="../media/image75.gif"/><Relationship Id="rId4" Type="http://schemas.openxmlformats.org/officeDocument/2006/relationships/audio" Target="../media/audio3.wav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12" Type="http://schemas.openxmlformats.org/officeDocument/2006/relationships/image" Target="../media/image7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8.gif"/><Relationship Id="rId11" Type="http://schemas.openxmlformats.org/officeDocument/2006/relationships/slide" Target="slide18.xml"/><Relationship Id="rId5" Type="http://schemas.openxmlformats.org/officeDocument/2006/relationships/image" Target="../media/image77.gif"/><Relationship Id="rId10" Type="http://schemas.openxmlformats.org/officeDocument/2006/relationships/image" Target="../media/image83.png"/><Relationship Id="rId4" Type="http://schemas.openxmlformats.org/officeDocument/2006/relationships/audio" Target="../media/audio3.wav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90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80.png"/><Relationship Id="rId4" Type="http://schemas.openxmlformats.org/officeDocument/2006/relationships/image" Target="../media/image6.png"/><Relationship Id="rId9" Type="http://schemas.openxmlformats.org/officeDocument/2006/relationships/image" Target="../media/image11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>
            <a:extLst>
              <a:ext uri="{FF2B5EF4-FFF2-40B4-BE49-F238E27FC236}">
                <a16:creationId xmlns:a16="http://schemas.microsoft.com/office/drawing/2014/main" id="{61D44C7B-3F55-490F-A9AC-18E1060A2AC0}"/>
              </a:ext>
            </a:extLst>
          </p:cNvPr>
          <p:cNvSpPr txBox="1"/>
          <p:nvPr/>
        </p:nvSpPr>
        <p:spPr>
          <a:xfrm>
            <a:off x="7238" y="1524000"/>
            <a:ext cx="12184762" cy="2064679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5BE569-1847-4D36-B3EE-79CC12932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6720" y="208598"/>
            <a:ext cx="9144000" cy="837882"/>
          </a:xfrm>
        </p:spPr>
        <p:txBody>
          <a:bodyPr>
            <a:noAutofit/>
          </a:bodyPr>
          <a:lstStyle/>
          <a:p>
            <a:r>
              <a:rPr lang="en-US" sz="2800" dirty="0"/>
              <a:t>PHÒNG GD&amp;ĐT HUYỆN THANH TRÌ</a:t>
            </a:r>
          </a:p>
          <a:p>
            <a:r>
              <a:rPr lang="en-US" sz="2800" dirty="0"/>
              <a:t>TRƯỜNG THCS NGỌC HỒI</a:t>
            </a:r>
          </a:p>
        </p:txBody>
      </p:sp>
      <p:grpSp>
        <p:nvGrpSpPr>
          <p:cNvPr id="4" name="Google Shape;469;p28">
            <a:extLst>
              <a:ext uri="{FF2B5EF4-FFF2-40B4-BE49-F238E27FC236}">
                <a16:creationId xmlns:a16="http://schemas.microsoft.com/office/drawing/2014/main" id="{95A0A1AC-E322-40AE-A337-5FA76480A2D4}"/>
              </a:ext>
            </a:extLst>
          </p:cNvPr>
          <p:cNvGrpSpPr/>
          <p:nvPr/>
        </p:nvGrpSpPr>
        <p:grpSpPr>
          <a:xfrm>
            <a:off x="0" y="4409440"/>
            <a:ext cx="3220720" cy="2381652"/>
            <a:chOff x="737679" y="1507623"/>
            <a:chExt cx="3750562" cy="2939296"/>
          </a:xfrm>
        </p:grpSpPr>
        <p:sp>
          <p:nvSpPr>
            <p:cNvPr id="5" name="Google Shape;470;p28">
              <a:extLst>
                <a:ext uri="{FF2B5EF4-FFF2-40B4-BE49-F238E27FC236}">
                  <a16:creationId xmlns:a16="http://schemas.microsoft.com/office/drawing/2014/main" id="{F9B39E71-FDEC-4F00-8E1B-AC00DF3D01C5}"/>
                </a:ext>
              </a:extLst>
            </p:cNvPr>
            <p:cNvSpPr/>
            <p:nvPr/>
          </p:nvSpPr>
          <p:spPr>
            <a:xfrm flipH="1">
              <a:off x="1673042" y="3592496"/>
              <a:ext cx="1485581" cy="74982"/>
            </a:xfrm>
            <a:custGeom>
              <a:avLst/>
              <a:gdLst/>
              <a:ahLst/>
              <a:cxnLst/>
              <a:rect l="l" t="t" r="r" b="b"/>
              <a:pathLst>
                <a:path w="18505" h="934" extrusionOk="0">
                  <a:moveTo>
                    <a:pt x="1" y="1"/>
                  </a:moveTo>
                  <a:lnTo>
                    <a:pt x="1" y="933"/>
                  </a:lnTo>
                  <a:lnTo>
                    <a:pt x="18505" y="933"/>
                  </a:lnTo>
                  <a:lnTo>
                    <a:pt x="18505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471;p28">
              <a:extLst>
                <a:ext uri="{FF2B5EF4-FFF2-40B4-BE49-F238E27FC236}">
                  <a16:creationId xmlns:a16="http://schemas.microsoft.com/office/drawing/2014/main" id="{12D695E7-6B15-4296-BB2B-299FB876FD15}"/>
                </a:ext>
              </a:extLst>
            </p:cNvPr>
            <p:cNvSpPr/>
            <p:nvPr/>
          </p:nvSpPr>
          <p:spPr>
            <a:xfrm flipH="1">
              <a:off x="2444047" y="2459252"/>
              <a:ext cx="398992" cy="1177627"/>
            </a:xfrm>
            <a:custGeom>
              <a:avLst/>
              <a:gdLst/>
              <a:ahLst/>
              <a:cxnLst/>
              <a:rect l="l" t="t" r="r" b="b"/>
              <a:pathLst>
                <a:path w="4970" h="14669" extrusionOk="0">
                  <a:moveTo>
                    <a:pt x="4722" y="1"/>
                  </a:moveTo>
                  <a:lnTo>
                    <a:pt x="1" y="14507"/>
                  </a:lnTo>
                  <a:lnTo>
                    <a:pt x="1200" y="14669"/>
                  </a:lnTo>
                  <a:lnTo>
                    <a:pt x="4969" y="96"/>
                  </a:lnTo>
                  <a:cubicBezTo>
                    <a:pt x="4884" y="77"/>
                    <a:pt x="4798" y="48"/>
                    <a:pt x="4722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472;p28">
              <a:extLst>
                <a:ext uri="{FF2B5EF4-FFF2-40B4-BE49-F238E27FC236}">
                  <a16:creationId xmlns:a16="http://schemas.microsoft.com/office/drawing/2014/main" id="{E50C09F3-1C09-4C1F-AD20-64CF0E9FD97F}"/>
                </a:ext>
              </a:extLst>
            </p:cNvPr>
            <p:cNvSpPr/>
            <p:nvPr/>
          </p:nvSpPr>
          <p:spPr>
            <a:xfrm flipH="1">
              <a:off x="1987889" y="2453873"/>
              <a:ext cx="400437" cy="1183006"/>
            </a:xfrm>
            <a:custGeom>
              <a:avLst/>
              <a:gdLst/>
              <a:ahLst/>
              <a:cxnLst/>
              <a:rect l="l" t="t" r="r" b="b"/>
              <a:pathLst>
                <a:path w="4988" h="14736" extrusionOk="0">
                  <a:moveTo>
                    <a:pt x="238" y="1"/>
                  </a:moveTo>
                  <a:cubicBezTo>
                    <a:pt x="162" y="49"/>
                    <a:pt x="86" y="87"/>
                    <a:pt x="0" y="115"/>
                  </a:cubicBezTo>
                  <a:lnTo>
                    <a:pt x="3874" y="14736"/>
                  </a:lnTo>
                  <a:lnTo>
                    <a:pt x="4988" y="14574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73;p28">
              <a:extLst>
                <a:ext uri="{FF2B5EF4-FFF2-40B4-BE49-F238E27FC236}">
                  <a16:creationId xmlns:a16="http://schemas.microsoft.com/office/drawing/2014/main" id="{0C911902-8FE6-4FE4-9762-284F818FCB0B}"/>
                </a:ext>
              </a:extLst>
            </p:cNvPr>
            <p:cNvSpPr/>
            <p:nvPr/>
          </p:nvSpPr>
          <p:spPr>
            <a:xfrm flipH="1">
              <a:off x="2474634" y="1891505"/>
              <a:ext cx="398189" cy="395861"/>
            </a:xfrm>
            <a:custGeom>
              <a:avLst/>
              <a:gdLst/>
              <a:ahLst/>
              <a:cxnLst/>
              <a:rect l="l" t="t" r="r" b="b"/>
              <a:pathLst>
                <a:path w="4960" h="4931" extrusionOk="0">
                  <a:moveTo>
                    <a:pt x="191" y="0"/>
                  </a:moveTo>
                  <a:lnTo>
                    <a:pt x="0" y="191"/>
                  </a:lnTo>
                  <a:lnTo>
                    <a:pt x="4750" y="4931"/>
                  </a:lnTo>
                  <a:cubicBezTo>
                    <a:pt x="4807" y="4864"/>
                    <a:pt x="4883" y="4817"/>
                    <a:pt x="4960" y="4769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74;p28">
              <a:extLst>
                <a:ext uri="{FF2B5EF4-FFF2-40B4-BE49-F238E27FC236}">
                  <a16:creationId xmlns:a16="http://schemas.microsoft.com/office/drawing/2014/main" id="{6FE89767-C4F4-4763-B101-DAB81F8572E3}"/>
                </a:ext>
              </a:extLst>
            </p:cNvPr>
            <p:cNvSpPr/>
            <p:nvPr/>
          </p:nvSpPr>
          <p:spPr>
            <a:xfrm flipH="1">
              <a:off x="1944296" y="1906759"/>
              <a:ext cx="398189" cy="400517"/>
            </a:xfrm>
            <a:custGeom>
              <a:avLst/>
              <a:gdLst/>
              <a:ahLst/>
              <a:cxnLst/>
              <a:rect l="l" t="t" r="r" b="b"/>
              <a:pathLst>
                <a:path w="4960" h="4989" extrusionOk="0">
                  <a:moveTo>
                    <a:pt x="4779" y="1"/>
                  </a:moveTo>
                  <a:lnTo>
                    <a:pt x="0" y="4779"/>
                  </a:lnTo>
                  <a:cubicBezTo>
                    <a:pt x="57" y="4846"/>
                    <a:pt x="105" y="4912"/>
                    <a:pt x="153" y="4988"/>
                  </a:cubicBezTo>
                  <a:lnTo>
                    <a:pt x="4959" y="182"/>
                  </a:lnTo>
                  <a:lnTo>
                    <a:pt x="4779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75;p28">
              <a:extLst>
                <a:ext uri="{FF2B5EF4-FFF2-40B4-BE49-F238E27FC236}">
                  <a16:creationId xmlns:a16="http://schemas.microsoft.com/office/drawing/2014/main" id="{1BDBA924-2B6C-4CB3-B5E7-50B5BFC96D8F}"/>
                </a:ext>
              </a:extLst>
            </p:cNvPr>
            <p:cNvSpPr/>
            <p:nvPr/>
          </p:nvSpPr>
          <p:spPr>
            <a:xfrm flipH="1">
              <a:off x="2520477" y="2342363"/>
              <a:ext cx="541087" cy="20712"/>
            </a:xfrm>
            <a:custGeom>
              <a:avLst/>
              <a:gdLst/>
              <a:ahLst/>
              <a:cxnLst/>
              <a:rect l="l" t="t" r="r" b="b"/>
              <a:pathLst>
                <a:path w="6740" h="258" extrusionOk="0">
                  <a:moveTo>
                    <a:pt x="0" y="0"/>
                  </a:moveTo>
                  <a:lnTo>
                    <a:pt x="0" y="257"/>
                  </a:lnTo>
                  <a:lnTo>
                    <a:pt x="6730" y="257"/>
                  </a:lnTo>
                  <a:cubicBezTo>
                    <a:pt x="6730" y="248"/>
                    <a:pt x="6720" y="229"/>
                    <a:pt x="6720" y="210"/>
                  </a:cubicBezTo>
                  <a:cubicBezTo>
                    <a:pt x="6720" y="143"/>
                    <a:pt x="6730" y="67"/>
                    <a:pt x="6740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76;p28">
              <a:extLst>
                <a:ext uri="{FF2B5EF4-FFF2-40B4-BE49-F238E27FC236}">
                  <a16:creationId xmlns:a16="http://schemas.microsoft.com/office/drawing/2014/main" id="{13514139-2E20-4BB5-8549-6837B63D7E0E}"/>
                </a:ext>
              </a:extLst>
            </p:cNvPr>
            <p:cNvSpPr/>
            <p:nvPr/>
          </p:nvSpPr>
          <p:spPr>
            <a:xfrm flipH="1">
              <a:off x="2394347" y="1717296"/>
              <a:ext cx="21515" cy="543335"/>
            </a:xfrm>
            <a:custGeom>
              <a:avLst/>
              <a:gdLst/>
              <a:ahLst/>
              <a:cxnLst/>
              <a:rect l="l" t="t" r="r" b="b"/>
              <a:pathLst>
                <a:path w="268" h="6768" extrusionOk="0">
                  <a:moveTo>
                    <a:pt x="1" y="0"/>
                  </a:moveTo>
                  <a:lnTo>
                    <a:pt x="1" y="6739"/>
                  </a:lnTo>
                  <a:cubicBezTo>
                    <a:pt x="86" y="6739"/>
                    <a:pt x="181" y="6749"/>
                    <a:pt x="267" y="6768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77;p28">
              <a:extLst>
                <a:ext uri="{FF2B5EF4-FFF2-40B4-BE49-F238E27FC236}">
                  <a16:creationId xmlns:a16="http://schemas.microsoft.com/office/drawing/2014/main" id="{75866B39-90A4-48EB-B132-C04B165A5686}"/>
                </a:ext>
              </a:extLst>
            </p:cNvPr>
            <p:cNvSpPr/>
            <p:nvPr/>
          </p:nvSpPr>
          <p:spPr>
            <a:xfrm flipH="1">
              <a:off x="1958827" y="2432518"/>
              <a:ext cx="405093" cy="402765"/>
            </a:xfrm>
            <a:custGeom>
              <a:avLst/>
              <a:gdLst/>
              <a:ahLst/>
              <a:cxnLst/>
              <a:rect l="l" t="t" r="r" b="b"/>
              <a:pathLst>
                <a:path w="5046" h="5017" extrusionOk="0">
                  <a:moveTo>
                    <a:pt x="210" y="0"/>
                  </a:moveTo>
                  <a:cubicBezTo>
                    <a:pt x="153" y="58"/>
                    <a:pt x="77" y="115"/>
                    <a:pt x="1" y="162"/>
                  </a:cubicBezTo>
                  <a:lnTo>
                    <a:pt x="4855" y="5017"/>
                  </a:lnTo>
                  <a:lnTo>
                    <a:pt x="5046" y="4826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78;p28">
              <a:extLst>
                <a:ext uri="{FF2B5EF4-FFF2-40B4-BE49-F238E27FC236}">
                  <a16:creationId xmlns:a16="http://schemas.microsoft.com/office/drawing/2014/main" id="{340977E0-AA1E-47B7-8B39-3F17E141F598}"/>
                </a:ext>
              </a:extLst>
            </p:cNvPr>
            <p:cNvSpPr/>
            <p:nvPr/>
          </p:nvSpPr>
          <p:spPr>
            <a:xfrm flipH="1">
              <a:off x="2487639" y="2419513"/>
              <a:ext cx="399714" cy="400517"/>
            </a:xfrm>
            <a:custGeom>
              <a:avLst/>
              <a:gdLst/>
              <a:ahLst/>
              <a:cxnLst/>
              <a:rect l="l" t="t" r="r" b="b"/>
              <a:pathLst>
                <a:path w="4979" h="4989" extrusionOk="0">
                  <a:moveTo>
                    <a:pt x="4807" y="1"/>
                  </a:moveTo>
                  <a:lnTo>
                    <a:pt x="1" y="4807"/>
                  </a:lnTo>
                  <a:lnTo>
                    <a:pt x="181" y="4988"/>
                  </a:lnTo>
                  <a:lnTo>
                    <a:pt x="4979" y="191"/>
                  </a:lnTo>
                  <a:cubicBezTo>
                    <a:pt x="4960" y="181"/>
                    <a:pt x="4941" y="162"/>
                    <a:pt x="4922" y="143"/>
                  </a:cubicBezTo>
                  <a:cubicBezTo>
                    <a:pt x="4884" y="96"/>
                    <a:pt x="4836" y="48"/>
                    <a:pt x="4807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79;p28">
              <a:extLst>
                <a:ext uri="{FF2B5EF4-FFF2-40B4-BE49-F238E27FC236}">
                  <a16:creationId xmlns:a16="http://schemas.microsoft.com/office/drawing/2014/main" id="{D16C1818-C92B-4D95-87A8-16FD2920790A}"/>
                </a:ext>
              </a:extLst>
            </p:cNvPr>
            <p:cNvSpPr/>
            <p:nvPr/>
          </p:nvSpPr>
          <p:spPr>
            <a:xfrm flipH="1">
              <a:off x="1770089" y="2362995"/>
              <a:ext cx="548714" cy="21435"/>
            </a:xfrm>
            <a:custGeom>
              <a:avLst/>
              <a:gdLst/>
              <a:ahLst/>
              <a:cxnLst/>
              <a:rect l="l" t="t" r="r" b="b"/>
              <a:pathLst>
                <a:path w="6835" h="267" extrusionOk="0">
                  <a:moveTo>
                    <a:pt x="38" y="0"/>
                  </a:moveTo>
                  <a:cubicBezTo>
                    <a:pt x="38" y="95"/>
                    <a:pt x="19" y="181"/>
                    <a:pt x="0" y="267"/>
                  </a:cubicBezTo>
                  <a:lnTo>
                    <a:pt x="6835" y="267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80;p28">
              <a:extLst>
                <a:ext uri="{FF2B5EF4-FFF2-40B4-BE49-F238E27FC236}">
                  <a16:creationId xmlns:a16="http://schemas.microsoft.com/office/drawing/2014/main" id="{38C2D4DB-32E9-476E-A702-016055AF760F}"/>
                </a:ext>
              </a:extLst>
            </p:cNvPr>
            <p:cNvSpPr/>
            <p:nvPr/>
          </p:nvSpPr>
          <p:spPr>
            <a:xfrm flipH="1">
              <a:off x="2415782" y="2459252"/>
              <a:ext cx="20712" cy="550239"/>
            </a:xfrm>
            <a:custGeom>
              <a:avLst/>
              <a:gdLst/>
              <a:ahLst/>
              <a:cxnLst/>
              <a:rect l="l" t="t" r="r" b="b"/>
              <a:pathLst>
                <a:path w="258" h="6854" extrusionOk="0">
                  <a:moveTo>
                    <a:pt x="1" y="1"/>
                  </a:moveTo>
                  <a:lnTo>
                    <a:pt x="1" y="6854"/>
                  </a:lnTo>
                  <a:lnTo>
                    <a:pt x="258" y="6854"/>
                  </a:lnTo>
                  <a:lnTo>
                    <a:pt x="258" y="20"/>
                  </a:lnTo>
                  <a:lnTo>
                    <a:pt x="200" y="20"/>
                  </a:lnTo>
                  <a:cubicBezTo>
                    <a:pt x="134" y="20"/>
                    <a:pt x="67" y="10"/>
                    <a:pt x="1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81;p28">
              <a:extLst>
                <a:ext uri="{FF2B5EF4-FFF2-40B4-BE49-F238E27FC236}">
                  <a16:creationId xmlns:a16="http://schemas.microsoft.com/office/drawing/2014/main" id="{49540724-6815-4260-BBC3-367E2C71776B}"/>
                </a:ext>
              </a:extLst>
            </p:cNvPr>
            <p:cNvSpPr/>
            <p:nvPr/>
          </p:nvSpPr>
          <p:spPr>
            <a:xfrm flipH="1">
              <a:off x="2308770" y="2256783"/>
              <a:ext cx="214107" cy="213224"/>
            </a:xfrm>
            <a:custGeom>
              <a:avLst/>
              <a:gdLst/>
              <a:ahLst/>
              <a:cxnLst/>
              <a:rect l="l" t="t" r="r" b="b"/>
              <a:pathLst>
                <a:path w="2667" h="2656" fill="none" extrusionOk="0">
                  <a:moveTo>
                    <a:pt x="2666" y="1323"/>
                  </a:moveTo>
                  <a:cubicBezTo>
                    <a:pt x="2666" y="2056"/>
                    <a:pt x="2066" y="2656"/>
                    <a:pt x="1334" y="2656"/>
                  </a:cubicBezTo>
                  <a:cubicBezTo>
                    <a:pt x="601" y="2656"/>
                    <a:pt x="1" y="2056"/>
                    <a:pt x="1" y="1323"/>
                  </a:cubicBezTo>
                  <a:cubicBezTo>
                    <a:pt x="1" y="590"/>
                    <a:pt x="601" y="0"/>
                    <a:pt x="1334" y="0"/>
                  </a:cubicBezTo>
                  <a:cubicBezTo>
                    <a:pt x="2066" y="0"/>
                    <a:pt x="2666" y="590"/>
                    <a:pt x="2666" y="1323"/>
                  </a:cubicBezTo>
                  <a:close/>
                </a:path>
              </a:pathLst>
            </a:custGeom>
            <a:noFill/>
            <a:ln w="9050" cap="flat" cmpd="sng">
              <a:solidFill>
                <a:srgbClr val="39447A"/>
              </a:solidFill>
              <a:prstDash val="solid"/>
              <a:miter lim="9518"/>
              <a:headEnd type="none" w="sm" len="sm"/>
              <a:tailEnd type="none" w="sm" len="sm"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82;p28">
              <a:extLst>
                <a:ext uri="{FF2B5EF4-FFF2-40B4-BE49-F238E27FC236}">
                  <a16:creationId xmlns:a16="http://schemas.microsoft.com/office/drawing/2014/main" id="{4A4EBABF-F494-4BA5-9EC3-623411CE1E84}"/>
                </a:ext>
              </a:extLst>
            </p:cNvPr>
            <p:cNvSpPr/>
            <p:nvPr/>
          </p:nvSpPr>
          <p:spPr>
            <a:xfrm flipH="1">
              <a:off x="1759422" y="1706538"/>
              <a:ext cx="1312819" cy="1312899"/>
            </a:xfrm>
            <a:custGeom>
              <a:avLst/>
              <a:gdLst/>
              <a:ahLst/>
              <a:cxnLst/>
              <a:rect l="l" t="t" r="r" b="b"/>
              <a:pathLst>
                <a:path w="16353" h="16354" extrusionOk="0">
                  <a:moveTo>
                    <a:pt x="8177" y="267"/>
                  </a:moveTo>
                  <a:cubicBezTo>
                    <a:pt x="12546" y="267"/>
                    <a:pt x="16096" y="3818"/>
                    <a:pt x="16096" y="8177"/>
                  </a:cubicBezTo>
                  <a:cubicBezTo>
                    <a:pt x="16096" y="12546"/>
                    <a:pt x="12546" y="16097"/>
                    <a:pt x="8177" y="16097"/>
                  </a:cubicBezTo>
                  <a:cubicBezTo>
                    <a:pt x="3817" y="16097"/>
                    <a:pt x="267" y="12546"/>
                    <a:pt x="267" y="8177"/>
                  </a:cubicBezTo>
                  <a:cubicBezTo>
                    <a:pt x="267" y="3818"/>
                    <a:pt x="3817" y="267"/>
                    <a:pt x="8177" y="267"/>
                  </a:cubicBezTo>
                  <a:close/>
                  <a:moveTo>
                    <a:pt x="8177" y="1"/>
                  </a:moveTo>
                  <a:cubicBezTo>
                    <a:pt x="3665" y="1"/>
                    <a:pt x="0" y="3675"/>
                    <a:pt x="0" y="8177"/>
                  </a:cubicBezTo>
                  <a:cubicBezTo>
                    <a:pt x="0" y="12689"/>
                    <a:pt x="3665" y="16354"/>
                    <a:pt x="8177" y="16354"/>
                  </a:cubicBezTo>
                  <a:cubicBezTo>
                    <a:pt x="12688" y="16354"/>
                    <a:pt x="16353" y="12689"/>
                    <a:pt x="16353" y="8177"/>
                  </a:cubicBezTo>
                  <a:cubicBezTo>
                    <a:pt x="16353" y="3675"/>
                    <a:pt x="12688" y="1"/>
                    <a:pt x="8177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83;p28">
              <a:extLst>
                <a:ext uri="{FF2B5EF4-FFF2-40B4-BE49-F238E27FC236}">
                  <a16:creationId xmlns:a16="http://schemas.microsoft.com/office/drawing/2014/main" id="{CABF705F-73AB-4AF4-BC7D-F23CE8352FB0}"/>
                </a:ext>
              </a:extLst>
            </p:cNvPr>
            <p:cNvSpPr/>
            <p:nvPr/>
          </p:nvSpPr>
          <p:spPr>
            <a:xfrm flipH="1">
              <a:off x="1647835" y="1595751"/>
              <a:ext cx="1535997" cy="1535275"/>
            </a:xfrm>
            <a:custGeom>
              <a:avLst/>
              <a:gdLst/>
              <a:ahLst/>
              <a:cxnLst/>
              <a:rect l="l" t="t" r="r" b="b"/>
              <a:pathLst>
                <a:path w="19133" h="19124" fill="none" extrusionOk="0">
                  <a:moveTo>
                    <a:pt x="19133" y="9557"/>
                  </a:moveTo>
                  <a:cubicBezTo>
                    <a:pt x="19133" y="14840"/>
                    <a:pt x="14849" y="19123"/>
                    <a:pt x="9567" y="19123"/>
                  </a:cubicBezTo>
                  <a:cubicBezTo>
                    <a:pt x="4284" y="19123"/>
                    <a:pt x="0" y="14840"/>
                    <a:pt x="0" y="9557"/>
                  </a:cubicBezTo>
                  <a:cubicBezTo>
                    <a:pt x="0" y="4274"/>
                    <a:pt x="4284" y="1"/>
                    <a:pt x="9567" y="1"/>
                  </a:cubicBezTo>
                  <a:cubicBezTo>
                    <a:pt x="14849" y="1"/>
                    <a:pt x="19133" y="4274"/>
                    <a:pt x="19133" y="9557"/>
                  </a:cubicBezTo>
                  <a:close/>
                </a:path>
              </a:pathLst>
            </a:custGeom>
            <a:noFill/>
            <a:ln w="9050" cap="flat" cmpd="sng">
              <a:solidFill>
                <a:srgbClr val="39447A"/>
              </a:solidFill>
              <a:prstDash val="solid"/>
              <a:miter lim="9518"/>
              <a:headEnd type="none" w="sm" len="sm"/>
              <a:tailEnd type="none" w="sm" len="sm"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84;p28">
              <a:extLst>
                <a:ext uri="{FF2B5EF4-FFF2-40B4-BE49-F238E27FC236}">
                  <a16:creationId xmlns:a16="http://schemas.microsoft.com/office/drawing/2014/main" id="{3FA4D131-F4A0-4E60-B3F0-DCAD9548F1D9}"/>
                </a:ext>
              </a:extLst>
            </p:cNvPr>
            <p:cNvSpPr/>
            <p:nvPr/>
          </p:nvSpPr>
          <p:spPr>
            <a:xfrm flipH="1">
              <a:off x="2318725" y="3055337"/>
              <a:ext cx="194197" cy="151328"/>
            </a:xfrm>
            <a:custGeom>
              <a:avLst/>
              <a:gdLst/>
              <a:ahLst/>
              <a:cxnLst/>
              <a:rect l="l" t="t" r="r" b="b"/>
              <a:pathLst>
                <a:path w="2419" h="1885" extrusionOk="0">
                  <a:moveTo>
                    <a:pt x="1210" y="0"/>
                  </a:moveTo>
                  <a:cubicBezTo>
                    <a:pt x="543" y="0"/>
                    <a:pt x="1" y="428"/>
                    <a:pt x="1" y="942"/>
                  </a:cubicBezTo>
                  <a:cubicBezTo>
                    <a:pt x="1" y="1466"/>
                    <a:pt x="543" y="1885"/>
                    <a:pt x="1210" y="1885"/>
                  </a:cubicBezTo>
                  <a:cubicBezTo>
                    <a:pt x="1876" y="1885"/>
                    <a:pt x="2418" y="1466"/>
                    <a:pt x="2418" y="942"/>
                  </a:cubicBezTo>
                  <a:cubicBezTo>
                    <a:pt x="2418" y="428"/>
                    <a:pt x="1876" y="0"/>
                    <a:pt x="121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85;p28">
              <a:extLst>
                <a:ext uri="{FF2B5EF4-FFF2-40B4-BE49-F238E27FC236}">
                  <a16:creationId xmlns:a16="http://schemas.microsoft.com/office/drawing/2014/main" id="{FC0937A3-6FE3-4729-93CB-6BDC6A9B2B09}"/>
                </a:ext>
              </a:extLst>
            </p:cNvPr>
            <p:cNvSpPr/>
            <p:nvPr/>
          </p:nvSpPr>
          <p:spPr>
            <a:xfrm flipH="1">
              <a:off x="1550755" y="2308725"/>
              <a:ext cx="194197" cy="151408"/>
            </a:xfrm>
            <a:custGeom>
              <a:avLst/>
              <a:gdLst/>
              <a:ahLst/>
              <a:cxnLst/>
              <a:rect l="l" t="t" r="r" b="b"/>
              <a:pathLst>
                <a:path w="2419" h="1886" extrusionOk="0">
                  <a:moveTo>
                    <a:pt x="1210" y="0"/>
                  </a:moveTo>
                  <a:cubicBezTo>
                    <a:pt x="543" y="0"/>
                    <a:pt x="1" y="419"/>
                    <a:pt x="1" y="943"/>
                  </a:cubicBezTo>
                  <a:cubicBezTo>
                    <a:pt x="1" y="1466"/>
                    <a:pt x="543" y="1885"/>
                    <a:pt x="1210" y="1885"/>
                  </a:cubicBezTo>
                  <a:cubicBezTo>
                    <a:pt x="1876" y="1885"/>
                    <a:pt x="2418" y="1466"/>
                    <a:pt x="2418" y="943"/>
                  </a:cubicBezTo>
                  <a:cubicBezTo>
                    <a:pt x="2418" y="419"/>
                    <a:pt x="1876" y="0"/>
                    <a:pt x="121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86;p28">
              <a:extLst>
                <a:ext uri="{FF2B5EF4-FFF2-40B4-BE49-F238E27FC236}">
                  <a16:creationId xmlns:a16="http://schemas.microsoft.com/office/drawing/2014/main" id="{80307926-744C-4EE0-BBE9-0ED48E203CF9}"/>
                </a:ext>
              </a:extLst>
            </p:cNvPr>
            <p:cNvSpPr/>
            <p:nvPr/>
          </p:nvSpPr>
          <p:spPr>
            <a:xfrm flipH="1" flipV="1">
              <a:off x="3113430" y="2460134"/>
              <a:ext cx="166660" cy="626593"/>
            </a:xfrm>
            <a:custGeom>
              <a:avLst/>
              <a:gdLst/>
              <a:ahLst/>
              <a:cxnLst/>
              <a:rect l="l" t="t" r="r" b="b"/>
              <a:pathLst>
                <a:path w="2409" h="1886" extrusionOk="0">
                  <a:moveTo>
                    <a:pt x="1199" y="0"/>
                  </a:moveTo>
                  <a:cubicBezTo>
                    <a:pt x="533" y="0"/>
                    <a:pt x="0" y="419"/>
                    <a:pt x="0" y="943"/>
                  </a:cubicBezTo>
                  <a:cubicBezTo>
                    <a:pt x="0" y="1466"/>
                    <a:pt x="533" y="1885"/>
                    <a:pt x="1199" y="1885"/>
                  </a:cubicBezTo>
                  <a:cubicBezTo>
                    <a:pt x="1866" y="1885"/>
                    <a:pt x="2408" y="1466"/>
                    <a:pt x="2408" y="943"/>
                  </a:cubicBezTo>
                  <a:cubicBezTo>
                    <a:pt x="2408" y="419"/>
                    <a:pt x="1866" y="0"/>
                    <a:pt x="1199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87;p28">
              <a:extLst>
                <a:ext uri="{FF2B5EF4-FFF2-40B4-BE49-F238E27FC236}">
                  <a16:creationId xmlns:a16="http://schemas.microsoft.com/office/drawing/2014/main" id="{F7A23F18-4DE1-4B20-BB11-186C9F96C115}"/>
                </a:ext>
              </a:extLst>
            </p:cNvPr>
            <p:cNvSpPr/>
            <p:nvPr/>
          </p:nvSpPr>
          <p:spPr>
            <a:xfrm flipH="1">
              <a:off x="2928541" y="1815801"/>
              <a:ext cx="193395" cy="151408"/>
            </a:xfrm>
            <a:custGeom>
              <a:avLst/>
              <a:gdLst/>
              <a:ahLst/>
              <a:cxnLst/>
              <a:rect l="l" t="t" r="r" b="b"/>
              <a:pathLst>
                <a:path w="2409" h="1886" extrusionOk="0">
                  <a:moveTo>
                    <a:pt x="1200" y="1"/>
                  </a:moveTo>
                  <a:cubicBezTo>
                    <a:pt x="534" y="1"/>
                    <a:pt x="0" y="420"/>
                    <a:pt x="0" y="943"/>
                  </a:cubicBezTo>
                  <a:cubicBezTo>
                    <a:pt x="0" y="1467"/>
                    <a:pt x="534" y="1886"/>
                    <a:pt x="1200" y="1886"/>
                  </a:cubicBezTo>
                  <a:cubicBezTo>
                    <a:pt x="1866" y="1886"/>
                    <a:pt x="2409" y="1467"/>
                    <a:pt x="2409" y="943"/>
                  </a:cubicBezTo>
                  <a:cubicBezTo>
                    <a:pt x="2409" y="420"/>
                    <a:pt x="1866" y="1"/>
                    <a:pt x="120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88;p28">
              <a:extLst>
                <a:ext uri="{FF2B5EF4-FFF2-40B4-BE49-F238E27FC236}">
                  <a16:creationId xmlns:a16="http://schemas.microsoft.com/office/drawing/2014/main" id="{D80DB06E-855F-44BF-BCB0-CB835C401887}"/>
                </a:ext>
              </a:extLst>
            </p:cNvPr>
            <p:cNvSpPr/>
            <p:nvPr/>
          </p:nvSpPr>
          <p:spPr>
            <a:xfrm flipH="1">
              <a:off x="1704333" y="1815801"/>
              <a:ext cx="194197" cy="151408"/>
            </a:xfrm>
            <a:custGeom>
              <a:avLst/>
              <a:gdLst/>
              <a:ahLst/>
              <a:cxnLst/>
              <a:rect l="l" t="t" r="r" b="b"/>
              <a:pathLst>
                <a:path w="2419" h="1886" extrusionOk="0">
                  <a:moveTo>
                    <a:pt x="1209" y="1"/>
                  </a:moveTo>
                  <a:cubicBezTo>
                    <a:pt x="543" y="1"/>
                    <a:pt x="1" y="420"/>
                    <a:pt x="1" y="943"/>
                  </a:cubicBezTo>
                  <a:cubicBezTo>
                    <a:pt x="1" y="1467"/>
                    <a:pt x="543" y="1886"/>
                    <a:pt x="1209" y="1886"/>
                  </a:cubicBezTo>
                  <a:cubicBezTo>
                    <a:pt x="1876" y="1886"/>
                    <a:pt x="2418" y="1467"/>
                    <a:pt x="2418" y="943"/>
                  </a:cubicBezTo>
                  <a:cubicBezTo>
                    <a:pt x="2418" y="420"/>
                    <a:pt x="1876" y="1"/>
                    <a:pt x="1209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89;p28">
              <a:extLst>
                <a:ext uri="{FF2B5EF4-FFF2-40B4-BE49-F238E27FC236}">
                  <a16:creationId xmlns:a16="http://schemas.microsoft.com/office/drawing/2014/main" id="{34ABFBF7-55C4-4E25-876B-B72218B0C1E7}"/>
                </a:ext>
              </a:extLst>
            </p:cNvPr>
            <p:cNvSpPr/>
            <p:nvPr/>
          </p:nvSpPr>
          <p:spPr>
            <a:xfrm flipH="1">
              <a:off x="2928541" y="2759582"/>
              <a:ext cx="193395" cy="151328"/>
            </a:xfrm>
            <a:custGeom>
              <a:avLst/>
              <a:gdLst/>
              <a:ahLst/>
              <a:cxnLst/>
              <a:rect l="l" t="t" r="r" b="b"/>
              <a:pathLst>
                <a:path w="2409" h="1885" extrusionOk="0">
                  <a:moveTo>
                    <a:pt x="1200" y="0"/>
                  </a:moveTo>
                  <a:cubicBezTo>
                    <a:pt x="534" y="0"/>
                    <a:pt x="0" y="419"/>
                    <a:pt x="0" y="943"/>
                  </a:cubicBezTo>
                  <a:cubicBezTo>
                    <a:pt x="0" y="1457"/>
                    <a:pt x="534" y="1885"/>
                    <a:pt x="1200" y="1885"/>
                  </a:cubicBezTo>
                  <a:cubicBezTo>
                    <a:pt x="1866" y="1885"/>
                    <a:pt x="2409" y="1457"/>
                    <a:pt x="2409" y="943"/>
                  </a:cubicBezTo>
                  <a:cubicBezTo>
                    <a:pt x="2409" y="419"/>
                    <a:pt x="1866" y="0"/>
                    <a:pt x="120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90;p28">
              <a:extLst>
                <a:ext uri="{FF2B5EF4-FFF2-40B4-BE49-F238E27FC236}">
                  <a16:creationId xmlns:a16="http://schemas.microsoft.com/office/drawing/2014/main" id="{68E5F41E-534F-4F95-BF52-3A136BBD2904}"/>
                </a:ext>
              </a:extLst>
            </p:cNvPr>
            <p:cNvSpPr/>
            <p:nvPr/>
          </p:nvSpPr>
          <p:spPr>
            <a:xfrm flipH="1">
              <a:off x="1704333" y="2759582"/>
              <a:ext cx="194197" cy="151328"/>
            </a:xfrm>
            <a:custGeom>
              <a:avLst/>
              <a:gdLst/>
              <a:ahLst/>
              <a:cxnLst/>
              <a:rect l="l" t="t" r="r" b="b"/>
              <a:pathLst>
                <a:path w="2419" h="1885" extrusionOk="0">
                  <a:moveTo>
                    <a:pt x="1209" y="0"/>
                  </a:moveTo>
                  <a:cubicBezTo>
                    <a:pt x="543" y="0"/>
                    <a:pt x="1" y="419"/>
                    <a:pt x="1" y="943"/>
                  </a:cubicBezTo>
                  <a:cubicBezTo>
                    <a:pt x="1" y="1457"/>
                    <a:pt x="543" y="1885"/>
                    <a:pt x="1209" y="1885"/>
                  </a:cubicBezTo>
                  <a:cubicBezTo>
                    <a:pt x="1876" y="1885"/>
                    <a:pt x="2418" y="1457"/>
                    <a:pt x="2418" y="943"/>
                  </a:cubicBezTo>
                  <a:cubicBezTo>
                    <a:pt x="2418" y="419"/>
                    <a:pt x="1876" y="0"/>
                    <a:pt x="1209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91;p28">
              <a:extLst>
                <a:ext uri="{FF2B5EF4-FFF2-40B4-BE49-F238E27FC236}">
                  <a16:creationId xmlns:a16="http://schemas.microsoft.com/office/drawing/2014/main" id="{284913B1-93A3-4EE7-AD15-DE24F309C4C1}"/>
                </a:ext>
              </a:extLst>
            </p:cNvPr>
            <p:cNvSpPr/>
            <p:nvPr/>
          </p:nvSpPr>
          <p:spPr>
            <a:xfrm flipH="1">
              <a:off x="2359988" y="2307200"/>
              <a:ext cx="111669" cy="111669"/>
            </a:xfrm>
            <a:custGeom>
              <a:avLst/>
              <a:gdLst/>
              <a:ahLst/>
              <a:cxnLst/>
              <a:rect l="l" t="t" r="r" b="b"/>
              <a:pathLst>
                <a:path w="1391" h="1391" extrusionOk="0">
                  <a:moveTo>
                    <a:pt x="696" y="0"/>
                  </a:moveTo>
                  <a:cubicBezTo>
                    <a:pt x="315" y="0"/>
                    <a:pt x="1" y="314"/>
                    <a:pt x="1" y="695"/>
                  </a:cubicBezTo>
                  <a:cubicBezTo>
                    <a:pt x="1" y="1085"/>
                    <a:pt x="315" y="1390"/>
                    <a:pt x="696" y="1390"/>
                  </a:cubicBezTo>
                  <a:cubicBezTo>
                    <a:pt x="1076" y="1390"/>
                    <a:pt x="1390" y="1085"/>
                    <a:pt x="1390" y="695"/>
                  </a:cubicBezTo>
                  <a:cubicBezTo>
                    <a:pt x="1390" y="314"/>
                    <a:pt x="1076" y="0"/>
                    <a:pt x="696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92;p28">
              <a:extLst>
                <a:ext uri="{FF2B5EF4-FFF2-40B4-BE49-F238E27FC236}">
                  <a16:creationId xmlns:a16="http://schemas.microsoft.com/office/drawing/2014/main" id="{B54B3EA6-51D4-461A-8DF4-D194AAAFE2B0}"/>
                </a:ext>
              </a:extLst>
            </p:cNvPr>
            <p:cNvSpPr/>
            <p:nvPr/>
          </p:nvSpPr>
          <p:spPr>
            <a:xfrm flipH="1">
              <a:off x="4303998" y="3727769"/>
              <a:ext cx="184243" cy="198773"/>
            </a:xfrm>
            <a:custGeom>
              <a:avLst/>
              <a:gdLst/>
              <a:ahLst/>
              <a:cxnLst/>
              <a:rect l="l" t="t" r="r" b="b"/>
              <a:pathLst>
                <a:path w="2295" h="2476" extrusionOk="0">
                  <a:moveTo>
                    <a:pt x="1152" y="0"/>
                  </a:moveTo>
                  <a:cubicBezTo>
                    <a:pt x="514" y="0"/>
                    <a:pt x="0" y="552"/>
                    <a:pt x="0" y="1238"/>
                  </a:cubicBezTo>
                  <a:cubicBezTo>
                    <a:pt x="0" y="1923"/>
                    <a:pt x="514" y="2475"/>
                    <a:pt x="1152" y="2475"/>
                  </a:cubicBezTo>
                  <a:cubicBezTo>
                    <a:pt x="1780" y="2475"/>
                    <a:pt x="2294" y="1923"/>
                    <a:pt x="2294" y="1238"/>
                  </a:cubicBezTo>
                  <a:cubicBezTo>
                    <a:pt x="2294" y="552"/>
                    <a:pt x="1780" y="0"/>
                    <a:pt x="1152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93;p28">
              <a:extLst>
                <a:ext uri="{FF2B5EF4-FFF2-40B4-BE49-F238E27FC236}">
                  <a16:creationId xmlns:a16="http://schemas.microsoft.com/office/drawing/2014/main" id="{E86F0247-A5E0-4372-B2F8-32E984027526}"/>
                </a:ext>
              </a:extLst>
            </p:cNvPr>
            <p:cNvSpPr/>
            <p:nvPr/>
          </p:nvSpPr>
          <p:spPr>
            <a:xfrm flipH="1">
              <a:off x="4334584" y="3979129"/>
              <a:ext cx="120821" cy="100189"/>
            </a:xfrm>
            <a:custGeom>
              <a:avLst/>
              <a:gdLst/>
              <a:ahLst/>
              <a:cxnLst/>
              <a:rect l="l" t="t" r="r" b="b"/>
              <a:pathLst>
                <a:path w="1505" h="1248" extrusionOk="0">
                  <a:moveTo>
                    <a:pt x="753" y="1"/>
                  </a:moveTo>
                  <a:cubicBezTo>
                    <a:pt x="334" y="1"/>
                    <a:pt x="1" y="286"/>
                    <a:pt x="1" y="629"/>
                  </a:cubicBezTo>
                  <a:cubicBezTo>
                    <a:pt x="1" y="972"/>
                    <a:pt x="334" y="1248"/>
                    <a:pt x="753" y="1248"/>
                  </a:cubicBezTo>
                  <a:cubicBezTo>
                    <a:pt x="1171" y="1248"/>
                    <a:pt x="1505" y="972"/>
                    <a:pt x="1505" y="629"/>
                  </a:cubicBezTo>
                  <a:cubicBezTo>
                    <a:pt x="1505" y="286"/>
                    <a:pt x="1171" y="1"/>
                    <a:pt x="753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94;p28">
              <a:extLst>
                <a:ext uri="{FF2B5EF4-FFF2-40B4-BE49-F238E27FC236}">
                  <a16:creationId xmlns:a16="http://schemas.microsoft.com/office/drawing/2014/main" id="{77E0A95F-DA17-4382-8931-9F372C4FB35A}"/>
                </a:ext>
              </a:extLst>
            </p:cNvPr>
            <p:cNvSpPr/>
            <p:nvPr/>
          </p:nvSpPr>
          <p:spPr>
            <a:xfrm flipH="1">
              <a:off x="1345278" y="2655378"/>
              <a:ext cx="3090298" cy="1511833"/>
            </a:xfrm>
            <a:custGeom>
              <a:avLst/>
              <a:gdLst/>
              <a:ahLst/>
              <a:cxnLst/>
              <a:rect l="l" t="t" r="r" b="b"/>
              <a:pathLst>
                <a:path w="38494" h="18832" extrusionOk="0">
                  <a:moveTo>
                    <a:pt x="35000" y="1"/>
                  </a:moveTo>
                  <a:cubicBezTo>
                    <a:pt x="34927" y="1"/>
                    <a:pt x="34886" y="4"/>
                    <a:pt x="34886" y="4"/>
                  </a:cubicBezTo>
                  <a:cubicBezTo>
                    <a:pt x="34886" y="4"/>
                    <a:pt x="25072" y="21"/>
                    <a:pt x="17279" y="21"/>
                  </a:cubicBezTo>
                  <a:cubicBezTo>
                    <a:pt x="13383" y="21"/>
                    <a:pt x="9992" y="17"/>
                    <a:pt x="8587" y="4"/>
                  </a:cubicBezTo>
                  <a:cubicBezTo>
                    <a:pt x="8568" y="4"/>
                    <a:pt x="8550" y="4"/>
                    <a:pt x="8532" y="4"/>
                  </a:cubicBezTo>
                  <a:cubicBezTo>
                    <a:pt x="4365" y="4"/>
                    <a:pt x="4894" y="4306"/>
                    <a:pt x="4894" y="4306"/>
                  </a:cubicBezTo>
                  <a:lnTo>
                    <a:pt x="4894" y="11788"/>
                  </a:lnTo>
                  <a:cubicBezTo>
                    <a:pt x="4479" y="11739"/>
                    <a:pt x="4101" y="11717"/>
                    <a:pt x="3758" y="11717"/>
                  </a:cubicBezTo>
                  <a:cubicBezTo>
                    <a:pt x="0" y="11717"/>
                    <a:pt x="344" y="14386"/>
                    <a:pt x="344" y="14386"/>
                  </a:cubicBezTo>
                  <a:lnTo>
                    <a:pt x="344" y="18831"/>
                  </a:lnTo>
                  <a:lnTo>
                    <a:pt x="3656" y="18831"/>
                  </a:lnTo>
                  <a:cubicBezTo>
                    <a:pt x="3761" y="16642"/>
                    <a:pt x="5570" y="14900"/>
                    <a:pt x="7787" y="14900"/>
                  </a:cubicBezTo>
                  <a:cubicBezTo>
                    <a:pt x="10005" y="14900"/>
                    <a:pt x="11814" y="16642"/>
                    <a:pt x="11928" y="18831"/>
                  </a:cubicBezTo>
                  <a:lnTo>
                    <a:pt x="25025" y="18831"/>
                  </a:lnTo>
                  <a:cubicBezTo>
                    <a:pt x="25140" y="16642"/>
                    <a:pt x="26948" y="14900"/>
                    <a:pt x="29166" y="14900"/>
                  </a:cubicBezTo>
                  <a:cubicBezTo>
                    <a:pt x="31384" y="14900"/>
                    <a:pt x="33192" y="16642"/>
                    <a:pt x="33306" y="18831"/>
                  </a:cubicBezTo>
                  <a:lnTo>
                    <a:pt x="38494" y="18831"/>
                  </a:lnTo>
                  <a:cubicBezTo>
                    <a:pt x="38494" y="18784"/>
                    <a:pt x="38494" y="18736"/>
                    <a:pt x="38494" y="18689"/>
                  </a:cubicBezTo>
                  <a:lnTo>
                    <a:pt x="38494" y="4201"/>
                  </a:lnTo>
                  <a:cubicBezTo>
                    <a:pt x="38494" y="4116"/>
                    <a:pt x="38494" y="4040"/>
                    <a:pt x="38494" y="3964"/>
                  </a:cubicBezTo>
                  <a:cubicBezTo>
                    <a:pt x="38341" y="205"/>
                    <a:pt x="35595" y="1"/>
                    <a:pt x="3500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95;p28">
              <a:extLst>
                <a:ext uri="{FF2B5EF4-FFF2-40B4-BE49-F238E27FC236}">
                  <a16:creationId xmlns:a16="http://schemas.microsoft.com/office/drawing/2014/main" id="{0FC088F0-EE95-4D56-9A81-4AABB67D093C}"/>
                </a:ext>
              </a:extLst>
            </p:cNvPr>
            <p:cNvSpPr/>
            <p:nvPr/>
          </p:nvSpPr>
          <p:spPr>
            <a:xfrm flipH="1">
              <a:off x="1309307" y="3341056"/>
              <a:ext cx="2762435" cy="89512"/>
            </a:xfrm>
            <a:custGeom>
              <a:avLst/>
              <a:gdLst/>
              <a:ahLst/>
              <a:cxnLst/>
              <a:rect l="l" t="t" r="r" b="b"/>
              <a:pathLst>
                <a:path w="34410" h="1115" extrusionOk="0">
                  <a:moveTo>
                    <a:pt x="562" y="1"/>
                  </a:moveTo>
                  <a:cubicBezTo>
                    <a:pt x="257" y="1"/>
                    <a:pt x="0" y="248"/>
                    <a:pt x="0" y="553"/>
                  </a:cubicBezTo>
                  <a:cubicBezTo>
                    <a:pt x="0" y="858"/>
                    <a:pt x="257" y="1115"/>
                    <a:pt x="562" y="1115"/>
                  </a:cubicBezTo>
                  <a:lnTo>
                    <a:pt x="33857" y="1115"/>
                  </a:lnTo>
                  <a:cubicBezTo>
                    <a:pt x="34162" y="1115"/>
                    <a:pt x="34409" y="858"/>
                    <a:pt x="34409" y="553"/>
                  </a:cubicBezTo>
                  <a:cubicBezTo>
                    <a:pt x="34409" y="248"/>
                    <a:pt x="34162" y="1"/>
                    <a:pt x="33857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96;p28">
              <a:extLst>
                <a:ext uri="{FF2B5EF4-FFF2-40B4-BE49-F238E27FC236}">
                  <a16:creationId xmlns:a16="http://schemas.microsoft.com/office/drawing/2014/main" id="{14CE5C3F-B1D7-4AF6-811A-51D5727257C4}"/>
                </a:ext>
              </a:extLst>
            </p:cNvPr>
            <p:cNvSpPr/>
            <p:nvPr/>
          </p:nvSpPr>
          <p:spPr>
            <a:xfrm flipH="1">
              <a:off x="1472112" y="3062964"/>
              <a:ext cx="2411691" cy="211698"/>
            </a:xfrm>
            <a:custGeom>
              <a:avLst/>
              <a:gdLst/>
              <a:ahLst/>
              <a:cxnLst/>
              <a:rect l="l" t="t" r="r" b="b"/>
              <a:pathLst>
                <a:path w="30041" h="2637" extrusionOk="0">
                  <a:moveTo>
                    <a:pt x="676" y="0"/>
                  </a:moveTo>
                  <a:cubicBezTo>
                    <a:pt x="305" y="0"/>
                    <a:pt x="1" y="305"/>
                    <a:pt x="1" y="666"/>
                  </a:cubicBezTo>
                  <a:lnTo>
                    <a:pt x="1" y="1971"/>
                  </a:lnTo>
                  <a:cubicBezTo>
                    <a:pt x="1" y="2342"/>
                    <a:pt x="305" y="2637"/>
                    <a:pt x="676" y="2637"/>
                  </a:cubicBezTo>
                  <a:lnTo>
                    <a:pt x="29365" y="2637"/>
                  </a:lnTo>
                  <a:cubicBezTo>
                    <a:pt x="29736" y="2637"/>
                    <a:pt x="30041" y="2342"/>
                    <a:pt x="30041" y="1971"/>
                  </a:cubicBezTo>
                  <a:lnTo>
                    <a:pt x="30041" y="666"/>
                  </a:lnTo>
                  <a:cubicBezTo>
                    <a:pt x="30041" y="305"/>
                    <a:pt x="29736" y="0"/>
                    <a:pt x="29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97;p28">
              <a:extLst>
                <a:ext uri="{FF2B5EF4-FFF2-40B4-BE49-F238E27FC236}">
                  <a16:creationId xmlns:a16="http://schemas.microsoft.com/office/drawing/2014/main" id="{5A345677-D0B4-469B-A13B-CB31697100E5}"/>
                </a:ext>
              </a:extLst>
            </p:cNvPr>
            <p:cNvSpPr/>
            <p:nvPr/>
          </p:nvSpPr>
          <p:spPr>
            <a:xfrm flipH="1">
              <a:off x="3938717" y="3036230"/>
              <a:ext cx="104043" cy="225426"/>
            </a:xfrm>
            <a:custGeom>
              <a:avLst/>
              <a:gdLst/>
              <a:ahLst/>
              <a:cxnLst/>
              <a:rect l="l" t="t" r="r" b="b"/>
              <a:pathLst>
                <a:path w="1296" h="2808" extrusionOk="0">
                  <a:moveTo>
                    <a:pt x="1" y="0"/>
                  </a:moveTo>
                  <a:lnTo>
                    <a:pt x="1" y="2808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98;p28">
              <a:extLst>
                <a:ext uri="{FF2B5EF4-FFF2-40B4-BE49-F238E27FC236}">
                  <a16:creationId xmlns:a16="http://schemas.microsoft.com/office/drawing/2014/main" id="{A8D1738E-9B74-4A3B-95A6-77B89CCDB6D3}"/>
                </a:ext>
              </a:extLst>
            </p:cNvPr>
            <p:cNvSpPr/>
            <p:nvPr/>
          </p:nvSpPr>
          <p:spPr>
            <a:xfrm flipH="1">
              <a:off x="3344243" y="2765684"/>
              <a:ext cx="625943" cy="222456"/>
            </a:xfrm>
            <a:custGeom>
              <a:avLst/>
              <a:gdLst/>
              <a:ahLst/>
              <a:cxnLst/>
              <a:rect l="l" t="t" r="r" b="b"/>
              <a:pathLst>
                <a:path w="7797" h="2771" extrusionOk="0">
                  <a:moveTo>
                    <a:pt x="1181" y="0"/>
                  </a:moveTo>
                  <a:cubicBezTo>
                    <a:pt x="877" y="0"/>
                    <a:pt x="610" y="200"/>
                    <a:pt x="524" y="495"/>
                  </a:cubicBezTo>
                  <a:lnTo>
                    <a:pt x="125" y="1904"/>
                  </a:lnTo>
                  <a:cubicBezTo>
                    <a:pt x="1" y="2333"/>
                    <a:pt x="325" y="2770"/>
                    <a:pt x="781" y="2770"/>
                  </a:cubicBezTo>
                  <a:lnTo>
                    <a:pt x="7121" y="2770"/>
                  </a:lnTo>
                  <a:cubicBezTo>
                    <a:pt x="7492" y="2770"/>
                    <a:pt x="7797" y="2466"/>
                    <a:pt x="7797" y="2085"/>
                  </a:cubicBezTo>
                  <a:lnTo>
                    <a:pt x="7797" y="686"/>
                  </a:lnTo>
                  <a:cubicBezTo>
                    <a:pt x="7797" y="305"/>
                    <a:pt x="7492" y="0"/>
                    <a:pt x="712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99;p28">
              <a:extLst>
                <a:ext uri="{FF2B5EF4-FFF2-40B4-BE49-F238E27FC236}">
                  <a16:creationId xmlns:a16="http://schemas.microsoft.com/office/drawing/2014/main" id="{3E6A9F0C-C92C-4CEB-9A37-874B3729D810}"/>
                </a:ext>
              </a:extLst>
            </p:cNvPr>
            <p:cNvSpPr/>
            <p:nvPr/>
          </p:nvSpPr>
          <p:spPr>
            <a:xfrm flipH="1">
              <a:off x="2682484" y="2765684"/>
              <a:ext cx="572396" cy="222456"/>
            </a:xfrm>
            <a:custGeom>
              <a:avLst/>
              <a:gdLst/>
              <a:ahLst/>
              <a:cxnLst/>
              <a:rect l="l" t="t" r="r" b="b"/>
              <a:pathLst>
                <a:path w="7130" h="2771" extrusionOk="0">
                  <a:moveTo>
                    <a:pt x="819" y="0"/>
                  </a:moveTo>
                  <a:cubicBezTo>
                    <a:pt x="362" y="0"/>
                    <a:pt x="0" y="372"/>
                    <a:pt x="0" y="819"/>
                  </a:cubicBezTo>
                  <a:lnTo>
                    <a:pt x="0" y="1952"/>
                  </a:lnTo>
                  <a:cubicBezTo>
                    <a:pt x="0" y="2399"/>
                    <a:pt x="362" y="2770"/>
                    <a:pt x="819" y="2770"/>
                  </a:cubicBezTo>
                  <a:lnTo>
                    <a:pt x="6311" y="2770"/>
                  </a:lnTo>
                  <a:cubicBezTo>
                    <a:pt x="6758" y="2770"/>
                    <a:pt x="7130" y="2399"/>
                    <a:pt x="7130" y="1952"/>
                  </a:cubicBezTo>
                  <a:lnTo>
                    <a:pt x="7130" y="819"/>
                  </a:lnTo>
                  <a:cubicBezTo>
                    <a:pt x="7130" y="372"/>
                    <a:pt x="6758" y="0"/>
                    <a:pt x="631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0;p28">
              <a:extLst>
                <a:ext uri="{FF2B5EF4-FFF2-40B4-BE49-F238E27FC236}">
                  <a16:creationId xmlns:a16="http://schemas.microsoft.com/office/drawing/2014/main" id="{0D4FF73C-BEB2-4086-9952-214E10F57245}"/>
                </a:ext>
              </a:extLst>
            </p:cNvPr>
            <p:cNvSpPr/>
            <p:nvPr/>
          </p:nvSpPr>
          <p:spPr>
            <a:xfrm flipH="1">
              <a:off x="2021449" y="2765684"/>
              <a:ext cx="572477" cy="222456"/>
            </a:xfrm>
            <a:custGeom>
              <a:avLst/>
              <a:gdLst/>
              <a:ahLst/>
              <a:cxnLst/>
              <a:rect l="l" t="t" r="r" b="b"/>
              <a:pathLst>
                <a:path w="7131" h="2771" extrusionOk="0">
                  <a:moveTo>
                    <a:pt x="819" y="0"/>
                  </a:moveTo>
                  <a:cubicBezTo>
                    <a:pt x="372" y="0"/>
                    <a:pt x="1" y="372"/>
                    <a:pt x="1" y="819"/>
                  </a:cubicBezTo>
                  <a:lnTo>
                    <a:pt x="1" y="1952"/>
                  </a:lnTo>
                  <a:cubicBezTo>
                    <a:pt x="1" y="2399"/>
                    <a:pt x="372" y="2770"/>
                    <a:pt x="819" y="2770"/>
                  </a:cubicBezTo>
                  <a:lnTo>
                    <a:pt x="6311" y="2770"/>
                  </a:lnTo>
                  <a:cubicBezTo>
                    <a:pt x="6768" y="2770"/>
                    <a:pt x="7130" y="2399"/>
                    <a:pt x="7130" y="1952"/>
                  </a:cubicBezTo>
                  <a:lnTo>
                    <a:pt x="7130" y="819"/>
                  </a:lnTo>
                  <a:cubicBezTo>
                    <a:pt x="7130" y="372"/>
                    <a:pt x="6768" y="0"/>
                    <a:pt x="631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1;p28">
              <a:extLst>
                <a:ext uri="{FF2B5EF4-FFF2-40B4-BE49-F238E27FC236}">
                  <a16:creationId xmlns:a16="http://schemas.microsoft.com/office/drawing/2014/main" id="{B7B5AB14-66F5-49B0-8F80-F26CE68B3186}"/>
                </a:ext>
              </a:extLst>
            </p:cNvPr>
            <p:cNvSpPr/>
            <p:nvPr/>
          </p:nvSpPr>
          <p:spPr>
            <a:xfrm flipH="1">
              <a:off x="1444547" y="2773310"/>
              <a:ext cx="487621" cy="214829"/>
            </a:xfrm>
            <a:custGeom>
              <a:avLst/>
              <a:gdLst/>
              <a:ahLst/>
              <a:cxnLst/>
              <a:rect l="l" t="t" r="r" b="b"/>
              <a:pathLst>
                <a:path w="6074" h="2676" extrusionOk="0">
                  <a:moveTo>
                    <a:pt x="677" y="1"/>
                  </a:moveTo>
                  <a:cubicBezTo>
                    <a:pt x="305" y="1"/>
                    <a:pt x="1" y="305"/>
                    <a:pt x="1" y="676"/>
                  </a:cubicBezTo>
                  <a:lnTo>
                    <a:pt x="1" y="1990"/>
                  </a:lnTo>
                  <a:cubicBezTo>
                    <a:pt x="1" y="2371"/>
                    <a:pt x="305" y="2675"/>
                    <a:pt x="677" y="2675"/>
                  </a:cubicBezTo>
                  <a:lnTo>
                    <a:pt x="5274" y="2675"/>
                  </a:lnTo>
                  <a:cubicBezTo>
                    <a:pt x="5740" y="2675"/>
                    <a:pt x="6074" y="2199"/>
                    <a:pt x="5902" y="1762"/>
                  </a:cubicBezTo>
                  <a:lnTo>
                    <a:pt x="5417" y="439"/>
                  </a:lnTo>
                  <a:cubicBezTo>
                    <a:pt x="5322" y="172"/>
                    <a:pt x="5065" y="1"/>
                    <a:pt x="478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2;p28">
              <a:extLst>
                <a:ext uri="{FF2B5EF4-FFF2-40B4-BE49-F238E27FC236}">
                  <a16:creationId xmlns:a16="http://schemas.microsoft.com/office/drawing/2014/main" id="{B5DF4DA5-3FB6-4061-A223-910284551DC9}"/>
                </a:ext>
              </a:extLst>
            </p:cNvPr>
            <p:cNvSpPr/>
            <p:nvPr/>
          </p:nvSpPr>
          <p:spPr>
            <a:xfrm flipH="1">
              <a:off x="3377881" y="3493911"/>
              <a:ext cx="615988" cy="301933"/>
            </a:xfrm>
            <a:custGeom>
              <a:avLst/>
              <a:gdLst/>
              <a:ahLst/>
              <a:cxnLst/>
              <a:rect l="l" t="t" r="r" b="b"/>
              <a:pathLst>
                <a:path w="7673" h="3761" extrusionOk="0">
                  <a:moveTo>
                    <a:pt x="1391" y="1"/>
                  </a:moveTo>
                  <a:cubicBezTo>
                    <a:pt x="981" y="1"/>
                    <a:pt x="620" y="286"/>
                    <a:pt x="543" y="686"/>
                  </a:cubicBezTo>
                  <a:lnTo>
                    <a:pt x="115" y="2713"/>
                  </a:lnTo>
                  <a:cubicBezTo>
                    <a:pt x="1" y="3256"/>
                    <a:pt x="410" y="3760"/>
                    <a:pt x="962" y="3760"/>
                  </a:cubicBezTo>
                  <a:lnTo>
                    <a:pt x="6807" y="3760"/>
                  </a:lnTo>
                  <a:cubicBezTo>
                    <a:pt x="7283" y="3760"/>
                    <a:pt x="7673" y="3370"/>
                    <a:pt x="7673" y="2894"/>
                  </a:cubicBezTo>
                  <a:lnTo>
                    <a:pt x="7673" y="867"/>
                  </a:lnTo>
                  <a:cubicBezTo>
                    <a:pt x="7673" y="391"/>
                    <a:pt x="7283" y="1"/>
                    <a:pt x="6807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3;p28">
              <a:extLst>
                <a:ext uri="{FF2B5EF4-FFF2-40B4-BE49-F238E27FC236}">
                  <a16:creationId xmlns:a16="http://schemas.microsoft.com/office/drawing/2014/main" id="{A7518303-B90F-49FC-B21A-5412381F0B8E}"/>
                </a:ext>
              </a:extLst>
            </p:cNvPr>
            <p:cNvSpPr/>
            <p:nvPr/>
          </p:nvSpPr>
          <p:spPr>
            <a:xfrm flipH="1">
              <a:off x="2810130" y="3493911"/>
              <a:ext cx="492116" cy="673308"/>
            </a:xfrm>
            <a:custGeom>
              <a:avLst/>
              <a:gdLst/>
              <a:ahLst/>
              <a:cxnLst/>
              <a:rect l="l" t="t" r="r" b="b"/>
              <a:pathLst>
                <a:path w="6130" h="8387" extrusionOk="0">
                  <a:moveTo>
                    <a:pt x="866" y="1"/>
                  </a:moveTo>
                  <a:cubicBezTo>
                    <a:pt x="381" y="1"/>
                    <a:pt x="0" y="391"/>
                    <a:pt x="0" y="867"/>
                  </a:cubicBezTo>
                  <a:lnTo>
                    <a:pt x="0" y="8386"/>
                  </a:lnTo>
                  <a:lnTo>
                    <a:pt x="6130" y="8386"/>
                  </a:lnTo>
                  <a:lnTo>
                    <a:pt x="6130" y="867"/>
                  </a:lnTo>
                  <a:cubicBezTo>
                    <a:pt x="6130" y="391"/>
                    <a:pt x="5740" y="1"/>
                    <a:pt x="5264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4;p28">
              <a:extLst>
                <a:ext uri="{FF2B5EF4-FFF2-40B4-BE49-F238E27FC236}">
                  <a16:creationId xmlns:a16="http://schemas.microsoft.com/office/drawing/2014/main" id="{106C8F70-E410-465B-A1FA-4E4D6B64826D}"/>
                </a:ext>
              </a:extLst>
            </p:cNvPr>
            <p:cNvSpPr/>
            <p:nvPr/>
          </p:nvSpPr>
          <p:spPr>
            <a:xfrm flipH="1">
              <a:off x="2104781" y="3493911"/>
              <a:ext cx="561719" cy="301933"/>
            </a:xfrm>
            <a:custGeom>
              <a:avLst/>
              <a:gdLst/>
              <a:ahLst/>
              <a:cxnLst/>
              <a:rect l="l" t="t" r="r" b="b"/>
              <a:pathLst>
                <a:path w="6997" h="3761" extrusionOk="0">
                  <a:moveTo>
                    <a:pt x="1048" y="1"/>
                  </a:moveTo>
                  <a:cubicBezTo>
                    <a:pt x="476" y="1"/>
                    <a:pt x="0" y="467"/>
                    <a:pt x="0" y="1048"/>
                  </a:cubicBezTo>
                  <a:lnTo>
                    <a:pt x="0" y="2713"/>
                  </a:lnTo>
                  <a:cubicBezTo>
                    <a:pt x="0" y="3294"/>
                    <a:pt x="476" y="3760"/>
                    <a:pt x="1048" y="3760"/>
                  </a:cubicBezTo>
                  <a:lnTo>
                    <a:pt x="5950" y="3760"/>
                  </a:lnTo>
                  <a:cubicBezTo>
                    <a:pt x="6521" y="3760"/>
                    <a:pt x="6997" y="3294"/>
                    <a:pt x="6997" y="2713"/>
                  </a:cubicBezTo>
                  <a:lnTo>
                    <a:pt x="6997" y="1048"/>
                  </a:lnTo>
                  <a:cubicBezTo>
                    <a:pt x="6997" y="467"/>
                    <a:pt x="6521" y="1"/>
                    <a:pt x="5950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5;p28">
              <a:extLst>
                <a:ext uri="{FF2B5EF4-FFF2-40B4-BE49-F238E27FC236}">
                  <a16:creationId xmlns:a16="http://schemas.microsoft.com/office/drawing/2014/main" id="{93C1DDE3-3A85-4BB2-8E80-28CA529E4200}"/>
                </a:ext>
              </a:extLst>
            </p:cNvPr>
            <p:cNvSpPr/>
            <p:nvPr/>
          </p:nvSpPr>
          <p:spPr>
            <a:xfrm flipH="1">
              <a:off x="1469034" y="3493911"/>
              <a:ext cx="560916" cy="301933"/>
            </a:xfrm>
            <a:custGeom>
              <a:avLst/>
              <a:gdLst/>
              <a:ahLst/>
              <a:cxnLst/>
              <a:rect l="l" t="t" r="r" b="b"/>
              <a:pathLst>
                <a:path w="6987" h="3761" extrusionOk="0">
                  <a:moveTo>
                    <a:pt x="1047" y="1"/>
                  </a:moveTo>
                  <a:cubicBezTo>
                    <a:pt x="467" y="1"/>
                    <a:pt x="0" y="467"/>
                    <a:pt x="0" y="1048"/>
                  </a:cubicBezTo>
                  <a:lnTo>
                    <a:pt x="0" y="2713"/>
                  </a:lnTo>
                  <a:cubicBezTo>
                    <a:pt x="0" y="3294"/>
                    <a:pt x="467" y="3760"/>
                    <a:pt x="1047" y="3760"/>
                  </a:cubicBezTo>
                  <a:lnTo>
                    <a:pt x="5949" y="3760"/>
                  </a:lnTo>
                  <a:cubicBezTo>
                    <a:pt x="6521" y="3760"/>
                    <a:pt x="6987" y="3294"/>
                    <a:pt x="6987" y="2713"/>
                  </a:cubicBezTo>
                  <a:lnTo>
                    <a:pt x="6987" y="1048"/>
                  </a:lnTo>
                  <a:cubicBezTo>
                    <a:pt x="6987" y="467"/>
                    <a:pt x="6521" y="1"/>
                    <a:pt x="594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6;p28">
              <a:extLst>
                <a:ext uri="{FF2B5EF4-FFF2-40B4-BE49-F238E27FC236}">
                  <a16:creationId xmlns:a16="http://schemas.microsoft.com/office/drawing/2014/main" id="{55609E81-D1F8-4E15-ABF3-CB8BE48EF8AD}"/>
                </a:ext>
              </a:extLst>
            </p:cNvPr>
            <p:cNvSpPr/>
            <p:nvPr/>
          </p:nvSpPr>
          <p:spPr>
            <a:xfrm flipH="1">
              <a:off x="3547513" y="3921808"/>
              <a:ext cx="525031" cy="525111"/>
            </a:xfrm>
            <a:custGeom>
              <a:avLst/>
              <a:gdLst/>
              <a:ahLst/>
              <a:cxnLst/>
              <a:rect l="l" t="t" r="r" b="b"/>
              <a:pathLst>
                <a:path w="6540" h="6541" extrusionOk="0">
                  <a:moveTo>
                    <a:pt x="3265" y="1"/>
                  </a:moveTo>
                  <a:cubicBezTo>
                    <a:pt x="1466" y="1"/>
                    <a:pt x="0" y="1467"/>
                    <a:pt x="0" y="3275"/>
                  </a:cubicBezTo>
                  <a:cubicBezTo>
                    <a:pt x="0" y="5074"/>
                    <a:pt x="1466" y="6540"/>
                    <a:pt x="3265" y="6540"/>
                  </a:cubicBezTo>
                  <a:cubicBezTo>
                    <a:pt x="5074" y="6540"/>
                    <a:pt x="6540" y="5074"/>
                    <a:pt x="6540" y="3275"/>
                  </a:cubicBezTo>
                  <a:cubicBezTo>
                    <a:pt x="6540" y="1467"/>
                    <a:pt x="5074" y="1"/>
                    <a:pt x="3265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7;p28">
              <a:extLst>
                <a:ext uri="{FF2B5EF4-FFF2-40B4-BE49-F238E27FC236}">
                  <a16:creationId xmlns:a16="http://schemas.microsoft.com/office/drawing/2014/main" id="{93F57F0F-D40A-4FFB-B437-EF36992E84D7}"/>
                </a:ext>
              </a:extLst>
            </p:cNvPr>
            <p:cNvSpPr/>
            <p:nvPr/>
          </p:nvSpPr>
          <p:spPr>
            <a:xfrm flipH="1">
              <a:off x="3668253" y="4042550"/>
              <a:ext cx="283549" cy="283629"/>
            </a:xfrm>
            <a:custGeom>
              <a:avLst/>
              <a:gdLst/>
              <a:ahLst/>
              <a:cxnLst/>
              <a:rect l="l" t="t" r="r" b="b"/>
              <a:pathLst>
                <a:path w="3532" h="3533" fill="none" extrusionOk="0">
                  <a:moveTo>
                    <a:pt x="3532" y="1771"/>
                  </a:moveTo>
                  <a:cubicBezTo>
                    <a:pt x="3532" y="2742"/>
                    <a:pt x="2742" y="3532"/>
                    <a:pt x="1761" y="3532"/>
                  </a:cubicBezTo>
                  <a:cubicBezTo>
                    <a:pt x="790" y="3532"/>
                    <a:pt x="0" y="2742"/>
                    <a:pt x="0" y="1771"/>
                  </a:cubicBezTo>
                  <a:cubicBezTo>
                    <a:pt x="0" y="791"/>
                    <a:pt x="790" y="1"/>
                    <a:pt x="1761" y="1"/>
                  </a:cubicBezTo>
                  <a:cubicBezTo>
                    <a:pt x="2742" y="1"/>
                    <a:pt x="3532" y="791"/>
                    <a:pt x="3532" y="1771"/>
                  </a:cubicBezTo>
                  <a:close/>
                </a:path>
              </a:pathLst>
            </a:custGeom>
            <a:noFill/>
            <a:ln w="3100" cap="flat" cmpd="sng">
              <a:solidFill>
                <a:srgbClr val="39447A"/>
              </a:solidFill>
              <a:prstDash val="solid"/>
              <a:miter lim="9518"/>
              <a:headEnd type="none" w="sm" len="sm"/>
              <a:tailEnd type="none" w="sm" len="sm"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8;p28">
              <a:extLst>
                <a:ext uri="{FF2B5EF4-FFF2-40B4-BE49-F238E27FC236}">
                  <a16:creationId xmlns:a16="http://schemas.microsoft.com/office/drawing/2014/main" id="{97DC8F9E-FA44-40A1-82F6-357C384CD51B}"/>
                </a:ext>
              </a:extLst>
            </p:cNvPr>
            <p:cNvSpPr/>
            <p:nvPr/>
          </p:nvSpPr>
          <p:spPr>
            <a:xfrm flipH="1">
              <a:off x="3750779" y="4125079"/>
              <a:ext cx="118493" cy="118574"/>
            </a:xfrm>
            <a:custGeom>
              <a:avLst/>
              <a:gdLst/>
              <a:ahLst/>
              <a:cxnLst/>
              <a:rect l="l" t="t" r="r" b="b"/>
              <a:pathLst>
                <a:path w="1476" h="1477" fill="none" extrusionOk="0">
                  <a:moveTo>
                    <a:pt x="1476" y="743"/>
                  </a:moveTo>
                  <a:cubicBezTo>
                    <a:pt x="1476" y="1153"/>
                    <a:pt x="1143" y="1476"/>
                    <a:pt x="733" y="1476"/>
                  </a:cubicBezTo>
                  <a:cubicBezTo>
                    <a:pt x="324" y="1476"/>
                    <a:pt x="0" y="1153"/>
                    <a:pt x="0" y="743"/>
                  </a:cubicBezTo>
                  <a:cubicBezTo>
                    <a:pt x="0" y="334"/>
                    <a:pt x="324" y="1"/>
                    <a:pt x="733" y="1"/>
                  </a:cubicBezTo>
                  <a:cubicBezTo>
                    <a:pt x="1143" y="1"/>
                    <a:pt x="1476" y="334"/>
                    <a:pt x="1476" y="743"/>
                  </a:cubicBezTo>
                  <a:close/>
                </a:path>
              </a:pathLst>
            </a:custGeom>
            <a:noFill/>
            <a:ln w="3100" cap="flat" cmpd="sng">
              <a:solidFill>
                <a:srgbClr val="39447A"/>
              </a:solidFill>
              <a:prstDash val="solid"/>
              <a:miter lim="9518"/>
              <a:headEnd type="none" w="sm" len="sm"/>
              <a:tailEnd type="none" w="sm" len="sm"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9;p28">
              <a:extLst>
                <a:ext uri="{FF2B5EF4-FFF2-40B4-BE49-F238E27FC236}">
                  <a16:creationId xmlns:a16="http://schemas.microsoft.com/office/drawing/2014/main" id="{327E54F1-3B84-44D7-BF0A-CB9384432766}"/>
                </a:ext>
              </a:extLst>
            </p:cNvPr>
            <p:cNvSpPr/>
            <p:nvPr/>
          </p:nvSpPr>
          <p:spPr>
            <a:xfrm flipH="1">
              <a:off x="3547513" y="3921808"/>
              <a:ext cx="525031" cy="525111"/>
            </a:xfrm>
            <a:custGeom>
              <a:avLst/>
              <a:gdLst/>
              <a:ahLst/>
              <a:cxnLst/>
              <a:rect l="l" t="t" r="r" b="b"/>
              <a:pathLst>
                <a:path w="6540" h="6541" extrusionOk="0">
                  <a:moveTo>
                    <a:pt x="3265" y="1"/>
                  </a:moveTo>
                  <a:cubicBezTo>
                    <a:pt x="1466" y="1"/>
                    <a:pt x="0" y="1467"/>
                    <a:pt x="0" y="3275"/>
                  </a:cubicBezTo>
                  <a:cubicBezTo>
                    <a:pt x="0" y="5074"/>
                    <a:pt x="1466" y="6540"/>
                    <a:pt x="3265" y="6540"/>
                  </a:cubicBezTo>
                  <a:cubicBezTo>
                    <a:pt x="5074" y="6540"/>
                    <a:pt x="6540" y="5074"/>
                    <a:pt x="6540" y="3275"/>
                  </a:cubicBezTo>
                  <a:cubicBezTo>
                    <a:pt x="6540" y="1467"/>
                    <a:pt x="5074" y="1"/>
                    <a:pt x="3265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10;p28">
              <a:extLst>
                <a:ext uri="{FF2B5EF4-FFF2-40B4-BE49-F238E27FC236}">
                  <a16:creationId xmlns:a16="http://schemas.microsoft.com/office/drawing/2014/main" id="{FDD746CA-1C6B-4A54-B385-CA4D1BA61EDF}"/>
                </a:ext>
              </a:extLst>
            </p:cNvPr>
            <p:cNvSpPr/>
            <p:nvPr/>
          </p:nvSpPr>
          <p:spPr>
            <a:xfrm flipH="1">
              <a:off x="3668253" y="4042550"/>
              <a:ext cx="283549" cy="283629"/>
            </a:xfrm>
            <a:custGeom>
              <a:avLst/>
              <a:gdLst/>
              <a:ahLst/>
              <a:cxnLst/>
              <a:rect l="l" t="t" r="r" b="b"/>
              <a:pathLst>
                <a:path w="3532" h="3533" extrusionOk="0">
                  <a:moveTo>
                    <a:pt x="1761" y="1"/>
                  </a:moveTo>
                  <a:cubicBezTo>
                    <a:pt x="790" y="1"/>
                    <a:pt x="0" y="791"/>
                    <a:pt x="0" y="1771"/>
                  </a:cubicBezTo>
                  <a:cubicBezTo>
                    <a:pt x="0" y="2742"/>
                    <a:pt x="790" y="3532"/>
                    <a:pt x="1761" y="3532"/>
                  </a:cubicBezTo>
                  <a:cubicBezTo>
                    <a:pt x="2742" y="3532"/>
                    <a:pt x="3532" y="2742"/>
                    <a:pt x="3532" y="1771"/>
                  </a:cubicBezTo>
                  <a:cubicBezTo>
                    <a:pt x="3532" y="791"/>
                    <a:pt x="2742" y="1"/>
                    <a:pt x="1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11;p28">
              <a:extLst>
                <a:ext uri="{FF2B5EF4-FFF2-40B4-BE49-F238E27FC236}">
                  <a16:creationId xmlns:a16="http://schemas.microsoft.com/office/drawing/2014/main" id="{CC036B38-D005-4FAC-AD0A-5B0B039DEFA0}"/>
                </a:ext>
              </a:extLst>
            </p:cNvPr>
            <p:cNvSpPr/>
            <p:nvPr/>
          </p:nvSpPr>
          <p:spPr>
            <a:xfrm flipH="1">
              <a:off x="3750779" y="4125079"/>
              <a:ext cx="118493" cy="118574"/>
            </a:xfrm>
            <a:custGeom>
              <a:avLst/>
              <a:gdLst/>
              <a:ahLst/>
              <a:cxnLst/>
              <a:rect l="l" t="t" r="r" b="b"/>
              <a:pathLst>
                <a:path w="1476" h="1477" extrusionOk="0">
                  <a:moveTo>
                    <a:pt x="733" y="1"/>
                  </a:moveTo>
                  <a:cubicBezTo>
                    <a:pt x="324" y="1"/>
                    <a:pt x="0" y="334"/>
                    <a:pt x="0" y="743"/>
                  </a:cubicBezTo>
                  <a:cubicBezTo>
                    <a:pt x="0" y="1153"/>
                    <a:pt x="324" y="1476"/>
                    <a:pt x="733" y="1476"/>
                  </a:cubicBezTo>
                  <a:cubicBezTo>
                    <a:pt x="1143" y="1476"/>
                    <a:pt x="1476" y="1153"/>
                    <a:pt x="1476" y="743"/>
                  </a:cubicBezTo>
                  <a:cubicBezTo>
                    <a:pt x="1476" y="334"/>
                    <a:pt x="1143" y="1"/>
                    <a:pt x="733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12;p28">
              <a:extLst>
                <a:ext uri="{FF2B5EF4-FFF2-40B4-BE49-F238E27FC236}">
                  <a16:creationId xmlns:a16="http://schemas.microsoft.com/office/drawing/2014/main" id="{759B4433-BA22-4DF8-889A-D646AE89EC56}"/>
                </a:ext>
              </a:extLst>
            </p:cNvPr>
            <p:cNvSpPr/>
            <p:nvPr/>
          </p:nvSpPr>
          <p:spPr>
            <a:xfrm flipH="1">
              <a:off x="1825081" y="3921808"/>
              <a:ext cx="525031" cy="525111"/>
            </a:xfrm>
            <a:custGeom>
              <a:avLst/>
              <a:gdLst/>
              <a:ahLst/>
              <a:cxnLst/>
              <a:rect l="l" t="t" r="r" b="b"/>
              <a:pathLst>
                <a:path w="6540" h="6541" extrusionOk="0">
                  <a:moveTo>
                    <a:pt x="3265" y="1"/>
                  </a:moveTo>
                  <a:cubicBezTo>
                    <a:pt x="1466" y="1"/>
                    <a:pt x="0" y="1467"/>
                    <a:pt x="0" y="3275"/>
                  </a:cubicBezTo>
                  <a:cubicBezTo>
                    <a:pt x="0" y="5074"/>
                    <a:pt x="1466" y="6540"/>
                    <a:pt x="3265" y="6540"/>
                  </a:cubicBezTo>
                  <a:cubicBezTo>
                    <a:pt x="5073" y="6540"/>
                    <a:pt x="6539" y="5074"/>
                    <a:pt x="6539" y="3275"/>
                  </a:cubicBezTo>
                  <a:cubicBezTo>
                    <a:pt x="6539" y="1467"/>
                    <a:pt x="5073" y="1"/>
                    <a:pt x="3265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13;p28">
              <a:extLst>
                <a:ext uri="{FF2B5EF4-FFF2-40B4-BE49-F238E27FC236}">
                  <a16:creationId xmlns:a16="http://schemas.microsoft.com/office/drawing/2014/main" id="{B6C26E52-1A39-4A54-BED6-62F2AA7ED00C}"/>
                </a:ext>
              </a:extLst>
            </p:cNvPr>
            <p:cNvSpPr/>
            <p:nvPr/>
          </p:nvSpPr>
          <p:spPr>
            <a:xfrm flipH="1">
              <a:off x="1945820" y="4042550"/>
              <a:ext cx="283549" cy="283629"/>
            </a:xfrm>
            <a:custGeom>
              <a:avLst/>
              <a:gdLst/>
              <a:ahLst/>
              <a:cxnLst/>
              <a:rect l="l" t="t" r="r" b="b"/>
              <a:pathLst>
                <a:path w="3532" h="3533" extrusionOk="0">
                  <a:moveTo>
                    <a:pt x="1761" y="1"/>
                  </a:moveTo>
                  <a:cubicBezTo>
                    <a:pt x="790" y="1"/>
                    <a:pt x="0" y="791"/>
                    <a:pt x="0" y="1771"/>
                  </a:cubicBezTo>
                  <a:cubicBezTo>
                    <a:pt x="0" y="2742"/>
                    <a:pt x="790" y="3532"/>
                    <a:pt x="1761" y="3532"/>
                  </a:cubicBezTo>
                  <a:cubicBezTo>
                    <a:pt x="2741" y="3532"/>
                    <a:pt x="3531" y="2742"/>
                    <a:pt x="3531" y="1771"/>
                  </a:cubicBezTo>
                  <a:cubicBezTo>
                    <a:pt x="3531" y="791"/>
                    <a:pt x="2741" y="1"/>
                    <a:pt x="1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14;p28">
              <a:extLst>
                <a:ext uri="{FF2B5EF4-FFF2-40B4-BE49-F238E27FC236}">
                  <a16:creationId xmlns:a16="http://schemas.microsoft.com/office/drawing/2014/main" id="{A6DCCDA0-3226-4779-BE02-012ACCA5021F}"/>
                </a:ext>
              </a:extLst>
            </p:cNvPr>
            <p:cNvSpPr/>
            <p:nvPr/>
          </p:nvSpPr>
          <p:spPr>
            <a:xfrm flipH="1">
              <a:off x="2028347" y="4125079"/>
              <a:ext cx="118493" cy="118574"/>
            </a:xfrm>
            <a:custGeom>
              <a:avLst/>
              <a:gdLst/>
              <a:ahLst/>
              <a:cxnLst/>
              <a:rect l="l" t="t" r="r" b="b"/>
              <a:pathLst>
                <a:path w="1476" h="1477" extrusionOk="0">
                  <a:moveTo>
                    <a:pt x="733" y="1"/>
                  </a:moveTo>
                  <a:cubicBezTo>
                    <a:pt x="324" y="1"/>
                    <a:pt x="0" y="334"/>
                    <a:pt x="0" y="743"/>
                  </a:cubicBezTo>
                  <a:cubicBezTo>
                    <a:pt x="0" y="1153"/>
                    <a:pt x="324" y="1476"/>
                    <a:pt x="733" y="1476"/>
                  </a:cubicBezTo>
                  <a:cubicBezTo>
                    <a:pt x="1142" y="1476"/>
                    <a:pt x="1475" y="1153"/>
                    <a:pt x="1475" y="743"/>
                  </a:cubicBezTo>
                  <a:cubicBezTo>
                    <a:pt x="1475" y="334"/>
                    <a:pt x="1142" y="1"/>
                    <a:pt x="733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15;p28">
              <a:extLst>
                <a:ext uri="{FF2B5EF4-FFF2-40B4-BE49-F238E27FC236}">
                  <a16:creationId xmlns:a16="http://schemas.microsoft.com/office/drawing/2014/main" id="{F17ED667-092E-4196-9165-49C46EC4405B}"/>
                </a:ext>
              </a:extLst>
            </p:cNvPr>
            <p:cNvSpPr/>
            <p:nvPr/>
          </p:nvSpPr>
          <p:spPr>
            <a:xfrm flipH="1">
              <a:off x="792750" y="2091726"/>
              <a:ext cx="858916" cy="213224"/>
            </a:xfrm>
            <a:custGeom>
              <a:avLst/>
              <a:gdLst/>
              <a:ahLst/>
              <a:cxnLst/>
              <a:rect l="l" t="t" r="r" b="b"/>
              <a:pathLst>
                <a:path w="10699" h="2656" extrusionOk="0">
                  <a:moveTo>
                    <a:pt x="0" y="0"/>
                  </a:moveTo>
                  <a:lnTo>
                    <a:pt x="0" y="2656"/>
                  </a:lnTo>
                  <a:lnTo>
                    <a:pt x="10699" y="2656"/>
                  </a:lnTo>
                  <a:lnTo>
                    <a:pt x="10699" y="0"/>
                  </a:ln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6;p28">
              <a:extLst>
                <a:ext uri="{FF2B5EF4-FFF2-40B4-BE49-F238E27FC236}">
                  <a16:creationId xmlns:a16="http://schemas.microsoft.com/office/drawing/2014/main" id="{93B7CB58-5298-4914-B2BA-10F9E7962270}"/>
                </a:ext>
              </a:extLst>
            </p:cNvPr>
            <p:cNvSpPr/>
            <p:nvPr/>
          </p:nvSpPr>
          <p:spPr>
            <a:xfrm flipH="1">
              <a:off x="787371" y="2341560"/>
              <a:ext cx="870476" cy="1775954"/>
            </a:xfrm>
            <a:custGeom>
              <a:avLst/>
              <a:gdLst/>
              <a:ahLst/>
              <a:cxnLst/>
              <a:rect l="l" t="t" r="r" b="b"/>
              <a:pathLst>
                <a:path w="10843" h="22122" extrusionOk="0">
                  <a:moveTo>
                    <a:pt x="10738" y="105"/>
                  </a:moveTo>
                  <a:lnTo>
                    <a:pt x="10738" y="22008"/>
                  </a:lnTo>
                  <a:lnTo>
                    <a:pt x="115" y="22008"/>
                  </a:lnTo>
                  <a:lnTo>
                    <a:pt x="115" y="105"/>
                  </a:lnTo>
                  <a:close/>
                  <a:moveTo>
                    <a:pt x="1" y="1"/>
                  </a:moveTo>
                  <a:lnTo>
                    <a:pt x="1" y="22122"/>
                  </a:lnTo>
                  <a:lnTo>
                    <a:pt x="10842" y="22122"/>
                  </a:lnTo>
                  <a:lnTo>
                    <a:pt x="10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17;p28">
              <a:extLst>
                <a:ext uri="{FF2B5EF4-FFF2-40B4-BE49-F238E27FC236}">
                  <a16:creationId xmlns:a16="http://schemas.microsoft.com/office/drawing/2014/main" id="{5637E2F8-8AED-4812-A8A2-500C2434CAA1}"/>
                </a:ext>
              </a:extLst>
            </p:cNvPr>
            <p:cNvSpPr/>
            <p:nvPr/>
          </p:nvSpPr>
          <p:spPr>
            <a:xfrm flipH="1">
              <a:off x="746108" y="2303346"/>
              <a:ext cx="953004" cy="2116020"/>
            </a:xfrm>
            <a:custGeom>
              <a:avLst/>
              <a:gdLst/>
              <a:ahLst/>
              <a:cxnLst/>
              <a:rect l="l" t="t" r="r" b="b"/>
              <a:pathLst>
                <a:path w="11871" h="26358" extrusionOk="0">
                  <a:moveTo>
                    <a:pt x="353" y="1"/>
                  </a:moveTo>
                  <a:cubicBezTo>
                    <a:pt x="163" y="1"/>
                    <a:pt x="1" y="163"/>
                    <a:pt x="1" y="353"/>
                  </a:cubicBezTo>
                  <a:lnTo>
                    <a:pt x="1" y="26358"/>
                  </a:lnTo>
                  <a:lnTo>
                    <a:pt x="11870" y="26358"/>
                  </a:lnTo>
                  <a:lnTo>
                    <a:pt x="11870" y="353"/>
                  </a:lnTo>
                  <a:cubicBezTo>
                    <a:pt x="11870" y="163"/>
                    <a:pt x="11718" y="1"/>
                    <a:pt x="11518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18;p28">
              <a:extLst>
                <a:ext uri="{FF2B5EF4-FFF2-40B4-BE49-F238E27FC236}">
                  <a16:creationId xmlns:a16="http://schemas.microsoft.com/office/drawing/2014/main" id="{1F0416A8-A38B-4DE3-9367-26ABD74FBD5E}"/>
                </a:ext>
              </a:extLst>
            </p:cNvPr>
            <p:cNvSpPr/>
            <p:nvPr/>
          </p:nvSpPr>
          <p:spPr>
            <a:xfrm flipH="1">
              <a:off x="866045" y="2427139"/>
              <a:ext cx="712324" cy="1580392"/>
            </a:xfrm>
            <a:custGeom>
              <a:avLst/>
              <a:gdLst/>
              <a:ahLst/>
              <a:cxnLst/>
              <a:rect l="l" t="t" r="r" b="b"/>
              <a:pathLst>
                <a:path w="8873" h="19686" extrusionOk="0">
                  <a:moveTo>
                    <a:pt x="8805" y="67"/>
                  </a:moveTo>
                  <a:lnTo>
                    <a:pt x="8805" y="19618"/>
                  </a:lnTo>
                  <a:lnTo>
                    <a:pt x="67" y="19618"/>
                  </a:lnTo>
                  <a:lnTo>
                    <a:pt x="67" y="67"/>
                  </a:lnTo>
                  <a:close/>
                  <a:moveTo>
                    <a:pt x="1" y="1"/>
                  </a:moveTo>
                  <a:lnTo>
                    <a:pt x="1" y="19685"/>
                  </a:lnTo>
                  <a:lnTo>
                    <a:pt x="8872" y="19685"/>
                  </a:lnTo>
                  <a:lnTo>
                    <a:pt x="88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19;p28">
              <a:extLst>
                <a:ext uri="{FF2B5EF4-FFF2-40B4-BE49-F238E27FC236}">
                  <a16:creationId xmlns:a16="http://schemas.microsoft.com/office/drawing/2014/main" id="{76974409-69DA-46A2-96E6-E24B1CDAB5B5}"/>
                </a:ext>
              </a:extLst>
            </p:cNvPr>
            <p:cNvSpPr/>
            <p:nvPr/>
          </p:nvSpPr>
          <p:spPr>
            <a:xfrm flipH="1">
              <a:off x="792750" y="2072619"/>
              <a:ext cx="858916" cy="26011"/>
            </a:xfrm>
            <a:custGeom>
              <a:avLst/>
              <a:gdLst/>
              <a:ahLst/>
              <a:cxnLst/>
              <a:rect l="l" t="t" r="r" b="b"/>
              <a:pathLst>
                <a:path w="10699" h="324" extrusionOk="0">
                  <a:moveTo>
                    <a:pt x="0" y="0"/>
                  </a:moveTo>
                  <a:lnTo>
                    <a:pt x="0" y="324"/>
                  </a:lnTo>
                  <a:lnTo>
                    <a:pt x="10699" y="324"/>
                  </a:lnTo>
                  <a:lnTo>
                    <a:pt x="106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20;p28">
              <a:extLst>
                <a:ext uri="{FF2B5EF4-FFF2-40B4-BE49-F238E27FC236}">
                  <a16:creationId xmlns:a16="http://schemas.microsoft.com/office/drawing/2014/main" id="{CFEE6CDA-E17B-4EA9-8BDB-813EE3EAE7E7}"/>
                </a:ext>
              </a:extLst>
            </p:cNvPr>
            <p:cNvSpPr/>
            <p:nvPr/>
          </p:nvSpPr>
          <p:spPr>
            <a:xfrm flipH="1">
              <a:off x="850069" y="2126889"/>
              <a:ext cx="745079" cy="152131"/>
            </a:xfrm>
            <a:custGeom>
              <a:avLst/>
              <a:gdLst/>
              <a:ahLst/>
              <a:cxnLst/>
              <a:rect l="l" t="t" r="r" b="b"/>
              <a:pathLst>
                <a:path w="9281" h="1895" extrusionOk="0">
                  <a:moveTo>
                    <a:pt x="9233" y="57"/>
                  </a:moveTo>
                  <a:lnTo>
                    <a:pt x="9233" y="1847"/>
                  </a:lnTo>
                  <a:lnTo>
                    <a:pt x="57" y="1847"/>
                  </a:lnTo>
                  <a:lnTo>
                    <a:pt x="57" y="57"/>
                  </a:lnTo>
                  <a:close/>
                  <a:moveTo>
                    <a:pt x="0" y="0"/>
                  </a:moveTo>
                  <a:lnTo>
                    <a:pt x="0" y="1894"/>
                  </a:lnTo>
                  <a:lnTo>
                    <a:pt x="9281" y="1894"/>
                  </a:lnTo>
                  <a:lnTo>
                    <a:pt x="928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21;p28">
              <a:extLst>
                <a:ext uri="{FF2B5EF4-FFF2-40B4-BE49-F238E27FC236}">
                  <a16:creationId xmlns:a16="http://schemas.microsoft.com/office/drawing/2014/main" id="{EF1A4666-BC27-4C1E-A0F8-F032876C80DA}"/>
                </a:ext>
              </a:extLst>
            </p:cNvPr>
            <p:cNvSpPr/>
            <p:nvPr/>
          </p:nvSpPr>
          <p:spPr>
            <a:xfrm flipH="1">
              <a:off x="949374" y="2511193"/>
              <a:ext cx="546466" cy="1416059"/>
            </a:xfrm>
            <a:custGeom>
              <a:avLst/>
              <a:gdLst/>
              <a:ahLst/>
              <a:cxnLst/>
              <a:rect l="l" t="t" r="r" b="b"/>
              <a:pathLst>
                <a:path w="6807" h="17639" extrusionOk="0">
                  <a:moveTo>
                    <a:pt x="1" y="1"/>
                  </a:moveTo>
                  <a:lnTo>
                    <a:pt x="1" y="17639"/>
                  </a:lnTo>
                  <a:lnTo>
                    <a:pt x="6806" y="17639"/>
                  </a:lnTo>
                  <a:lnTo>
                    <a:pt x="68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22;p28">
              <a:extLst>
                <a:ext uri="{FF2B5EF4-FFF2-40B4-BE49-F238E27FC236}">
                  <a16:creationId xmlns:a16="http://schemas.microsoft.com/office/drawing/2014/main" id="{1E460C11-BDB7-46D9-8B4F-3D6EAC8AA352}"/>
                </a:ext>
              </a:extLst>
            </p:cNvPr>
            <p:cNvSpPr/>
            <p:nvPr/>
          </p:nvSpPr>
          <p:spPr>
            <a:xfrm flipH="1">
              <a:off x="878327" y="4171000"/>
              <a:ext cx="675556" cy="180389"/>
            </a:xfrm>
            <a:custGeom>
              <a:avLst/>
              <a:gdLst/>
              <a:ahLst/>
              <a:cxnLst/>
              <a:rect l="l" t="t" r="r" b="b"/>
              <a:pathLst>
                <a:path w="8415" h="2247" extrusionOk="0">
                  <a:moveTo>
                    <a:pt x="7996" y="57"/>
                  </a:moveTo>
                  <a:cubicBezTo>
                    <a:pt x="8186" y="57"/>
                    <a:pt x="8348" y="219"/>
                    <a:pt x="8348" y="409"/>
                  </a:cubicBezTo>
                  <a:lnTo>
                    <a:pt x="8348" y="1837"/>
                  </a:lnTo>
                  <a:cubicBezTo>
                    <a:pt x="8348" y="2027"/>
                    <a:pt x="8186" y="2189"/>
                    <a:pt x="7996" y="2189"/>
                  </a:cubicBezTo>
                  <a:lnTo>
                    <a:pt x="410" y="2189"/>
                  </a:lnTo>
                  <a:cubicBezTo>
                    <a:pt x="219" y="2189"/>
                    <a:pt x="67" y="2027"/>
                    <a:pt x="67" y="1837"/>
                  </a:cubicBezTo>
                  <a:lnTo>
                    <a:pt x="67" y="409"/>
                  </a:lnTo>
                  <a:cubicBezTo>
                    <a:pt x="67" y="219"/>
                    <a:pt x="219" y="57"/>
                    <a:pt x="410" y="57"/>
                  </a:cubicBezTo>
                  <a:close/>
                  <a:moveTo>
                    <a:pt x="410" y="0"/>
                  </a:moveTo>
                  <a:cubicBezTo>
                    <a:pt x="181" y="0"/>
                    <a:pt x="0" y="181"/>
                    <a:pt x="0" y="409"/>
                  </a:cubicBezTo>
                  <a:lnTo>
                    <a:pt x="0" y="1837"/>
                  </a:lnTo>
                  <a:cubicBezTo>
                    <a:pt x="0" y="2066"/>
                    <a:pt x="181" y="2246"/>
                    <a:pt x="410" y="2246"/>
                  </a:cubicBezTo>
                  <a:lnTo>
                    <a:pt x="7996" y="2246"/>
                  </a:lnTo>
                  <a:cubicBezTo>
                    <a:pt x="8224" y="2246"/>
                    <a:pt x="8415" y="2066"/>
                    <a:pt x="8415" y="1837"/>
                  </a:cubicBezTo>
                  <a:lnTo>
                    <a:pt x="8415" y="409"/>
                  </a:lnTo>
                  <a:cubicBezTo>
                    <a:pt x="8415" y="181"/>
                    <a:pt x="8224" y="0"/>
                    <a:pt x="79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23;p28">
              <a:extLst>
                <a:ext uri="{FF2B5EF4-FFF2-40B4-BE49-F238E27FC236}">
                  <a16:creationId xmlns:a16="http://schemas.microsoft.com/office/drawing/2014/main" id="{27147FF0-1399-4E35-A5A0-5109C9E0EFD1}"/>
                </a:ext>
              </a:extLst>
            </p:cNvPr>
            <p:cNvSpPr/>
            <p:nvPr/>
          </p:nvSpPr>
          <p:spPr>
            <a:xfrm flipH="1">
              <a:off x="949374" y="2511193"/>
              <a:ext cx="546466" cy="1416059"/>
            </a:xfrm>
            <a:custGeom>
              <a:avLst/>
              <a:gdLst/>
              <a:ahLst/>
              <a:cxnLst/>
              <a:rect l="l" t="t" r="r" b="b"/>
              <a:pathLst>
                <a:path w="6807" h="17639" extrusionOk="0">
                  <a:moveTo>
                    <a:pt x="4465" y="3342"/>
                  </a:moveTo>
                  <a:lnTo>
                    <a:pt x="4465" y="5874"/>
                  </a:lnTo>
                  <a:lnTo>
                    <a:pt x="2352" y="5874"/>
                  </a:lnTo>
                  <a:lnTo>
                    <a:pt x="2352" y="3342"/>
                  </a:lnTo>
                  <a:close/>
                  <a:moveTo>
                    <a:pt x="4465" y="6140"/>
                  </a:moveTo>
                  <a:lnTo>
                    <a:pt x="4465" y="8663"/>
                  </a:lnTo>
                  <a:lnTo>
                    <a:pt x="2352" y="8663"/>
                  </a:lnTo>
                  <a:lnTo>
                    <a:pt x="2352" y="6140"/>
                  </a:lnTo>
                  <a:close/>
                  <a:moveTo>
                    <a:pt x="4465" y="8929"/>
                  </a:moveTo>
                  <a:lnTo>
                    <a:pt x="4465" y="11452"/>
                  </a:lnTo>
                  <a:lnTo>
                    <a:pt x="2352" y="11452"/>
                  </a:lnTo>
                  <a:lnTo>
                    <a:pt x="2352" y="8929"/>
                  </a:lnTo>
                  <a:close/>
                  <a:moveTo>
                    <a:pt x="4465" y="11718"/>
                  </a:moveTo>
                  <a:lnTo>
                    <a:pt x="4465" y="14250"/>
                  </a:lnTo>
                  <a:lnTo>
                    <a:pt x="2352" y="14250"/>
                  </a:lnTo>
                  <a:lnTo>
                    <a:pt x="2352" y="11718"/>
                  </a:lnTo>
                  <a:close/>
                  <a:moveTo>
                    <a:pt x="2085" y="1"/>
                  </a:moveTo>
                  <a:lnTo>
                    <a:pt x="2085" y="3075"/>
                  </a:lnTo>
                  <a:lnTo>
                    <a:pt x="1" y="3075"/>
                  </a:lnTo>
                  <a:lnTo>
                    <a:pt x="1" y="3342"/>
                  </a:lnTo>
                  <a:lnTo>
                    <a:pt x="2085" y="3342"/>
                  </a:lnTo>
                  <a:lnTo>
                    <a:pt x="2085" y="5874"/>
                  </a:lnTo>
                  <a:lnTo>
                    <a:pt x="1" y="5874"/>
                  </a:lnTo>
                  <a:lnTo>
                    <a:pt x="1" y="6140"/>
                  </a:lnTo>
                  <a:lnTo>
                    <a:pt x="2085" y="6140"/>
                  </a:lnTo>
                  <a:lnTo>
                    <a:pt x="2085" y="8663"/>
                  </a:lnTo>
                  <a:lnTo>
                    <a:pt x="1" y="8663"/>
                  </a:lnTo>
                  <a:lnTo>
                    <a:pt x="1" y="8929"/>
                  </a:lnTo>
                  <a:lnTo>
                    <a:pt x="2085" y="8929"/>
                  </a:lnTo>
                  <a:lnTo>
                    <a:pt x="2085" y="11452"/>
                  </a:lnTo>
                  <a:lnTo>
                    <a:pt x="1" y="11452"/>
                  </a:lnTo>
                  <a:lnTo>
                    <a:pt x="1" y="11718"/>
                  </a:lnTo>
                  <a:lnTo>
                    <a:pt x="2085" y="11718"/>
                  </a:lnTo>
                  <a:lnTo>
                    <a:pt x="2085" y="14250"/>
                  </a:lnTo>
                  <a:lnTo>
                    <a:pt x="1" y="14250"/>
                  </a:lnTo>
                  <a:lnTo>
                    <a:pt x="1" y="14517"/>
                  </a:lnTo>
                  <a:lnTo>
                    <a:pt x="2085" y="14517"/>
                  </a:lnTo>
                  <a:lnTo>
                    <a:pt x="2085" y="17639"/>
                  </a:lnTo>
                  <a:lnTo>
                    <a:pt x="2352" y="17639"/>
                  </a:lnTo>
                  <a:lnTo>
                    <a:pt x="2352" y="14517"/>
                  </a:lnTo>
                  <a:lnTo>
                    <a:pt x="4465" y="14517"/>
                  </a:lnTo>
                  <a:lnTo>
                    <a:pt x="4465" y="17639"/>
                  </a:lnTo>
                  <a:lnTo>
                    <a:pt x="4731" y="17639"/>
                  </a:lnTo>
                  <a:lnTo>
                    <a:pt x="4731" y="14517"/>
                  </a:lnTo>
                  <a:lnTo>
                    <a:pt x="6806" y="14517"/>
                  </a:lnTo>
                  <a:lnTo>
                    <a:pt x="6806" y="14250"/>
                  </a:lnTo>
                  <a:lnTo>
                    <a:pt x="4731" y="14250"/>
                  </a:lnTo>
                  <a:lnTo>
                    <a:pt x="4731" y="11718"/>
                  </a:lnTo>
                  <a:lnTo>
                    <a:pt x="6806" y="11718"/>
                  </a:lnTo>
                  <a:lnTo>
                    <a:pt x="6806" y="11452"/>
                  </a:lnTo>
                  <a:lnTo>
                    <a:pt x="4731" y="11452"/>
                  </a:lnTo>
                  <a:lnTo>
                    <a:pt x="4731" y="8929"/>
                  </a:lnTo>
                  <a:lnTo>
                    <a:pt x="6806" y="8929"/>
                  </a:lnTo>
                  <a:lnTo>
                    <a:pt x="6806" y="8663"/>
                  </a:lnTo>
                  <a:lnTo>
                    <a:pt x="4731" y="8663"/>
                  </a:lnTo>
                  <a:lnTo>
                    <a:pt x="4731" y="6140"/>
                  </a:lnTo>
                  <a:lnTo>
                    <a:pt x="6806" y="6140"/>
                  </a:lnTo>
                  <a:lnTo>
                    <a:pt x="6806" y="5874"/>
                  </a:lnTo>
                  <a:lnTo>
                    <a:pt x="4731" y="5874"/>
                  </a:lnTo>
                  <a:lnTo>
                    <a:pt x="4731" y="3342"/>
                  </a:lnTo>
                  <a:lnTo>
                    <a:pt x="6806" y="3342"/>
                  </a:lnTo>
                  <a:lnTo>
                    <a:pt x="6806" y="3075"/>
                  </a:lnTo>
                  <a:lnTo>
                    <a:pt x="4731" y="3075"/>
                  </a:lnTo>
                  <a:lnTo>
                    <a:pt x="4731" y="1"/>
                  </a:lnTo>
                  <a:lnTo>
                    <a:pt x="4465" y="1"/>
                  </a:lnTo>
                  <a:lnTo>
                    <a:pt x="4465" y="3075"/>
                  </a:lnTo>
                  <a:lnTo>
                    <a:pt x="2352" y="3075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24;p28">
              <a:extLst>
                <a:ext uri="{FF2B5EF4-FFF2-40B4-BE49-F238E27FC236}">
                  <a16:creationId xmlns:a16="http://schemas.microsoft.com/office/drawing/2014/main" id="{8E6A2051-EFAD-42FA-B8F1-055E9E8052E1}"/>
                </a:ext>
              </a:extLst>
            </p:cNvPr>
            <p:cNvSpPr/>
            <p:nvPr/>
          </p:nvSpPr>
          <p:spPr>
            <a:xfrm flipH="1">
              <a:off x="737679" y="1766910"/>
              <a:ext cx="969060" cy="308837"/>
            </a:xfrm>
            <a:custGeom>
              <a:avLst/>
              <a:gdLst/>
              <a:ahLst/>
              <a:cxnLst/>
              <a:rect l="l" t="t" r="r" b="b"/>
              <a:pathLst>
                <a:path w="12071" h="3847" extrusionOk="0">
                  <a:moveTo>
                    <a:pt x="5972" y="1"/>
                  </a:moveTo>
                  <a:cubicBezTo>
                    <a:pt x="1951" y="1"/>
                    <a:pt x="1" y="2714"/>
                    <a:pt x="1" y="2714"/>
                  </a:cubicBezTo>
                  <a:lnTo>
                    <a:pt x="1" y="3846"/>
                  </a:lnTo>
                  <a:lnTo>
                    <a:pt x="1809" y="3846"/>
                  </a:lnTo>
                  <a:lnTo>
                    <a:pt x="6035" y="3827"/>
                  </a:lnTo>
                  <a:lnTo>
                    <a:pt x="10262" y="3846"/>
                  </a:lnTo>
                  <a:lnTo>
                    <a:pt x="12070" y="3846"/>
                  </a:lnTo>
                  <a:lnTo>
                    <a:pt x="12070" y="2714"/>
                  </a:lnTo>
                  <a:cubicBezTo>
                    <a:pt x="12070" y="2714"/>
                    <a:pt x="10111" y="1"/>
                    <a:pt x="6098" y="1"/>
                  </a:cubicBezTo>
                  <a:cubicBezTo>
                    <a:pt x="6077" y="1"/>
                    <a:pt x="6056" y="1"/>
                    <a:pt x="6035" y="1"/>
                  </a:cubicBezTo>
                  <a:cubicBezTo>
                    <a:pt x="6014" y="1"/>
                    <a:pt x="5993" y="1"/>
                    <a:pt x="5972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25;p28">
              <a:extLst>
                <a:ext uri="{FF2B5EF4-FFF2-40B4-BE49-F238E27FC236}">
                  <a16:creationId xmlns:a16="http://schemas.microsoft.com/office/drawing/2014/main" id="{D1C6B8EB-9D58-4E53-8327-4ECE7BCDD52C}"/>
                </a:ext>
              </a:extLst>
            </p:cNvPr>
            <p:cNvSpPr/>
            <p:nvPr/>
          </p:nvSpPr>
          <p:spPr>
            <a:xfrm flipH="1">
              <a:off x="768265" y="1803598"/>
              <a:ext cx="908689" cy="243891"/>
            </a:xfrm>
            <a:custGeom>
              <a:avLst/>
              <a:gdLst/>
              <a:ahLst/>
              <a:cxnLst/>
              <a:rect l="l" t="t" r="r" b="b"/>
              <a:pathLst>
                <a:path w="11319" h="3038" extrusionOk="0">
                  <a:moveTo>
                    <a:pt x="5864" y="105"/>
                  </a:moveTo>
                  <a:cubicBezTo>
                    <a:pt x="8834" y="105"/>
                    <a:pt x="10976" y="2190"/>
                    <a:pt x="11204" y="2428"/>
                  </a:cubicBezTo>
                  <a:cubicBezTo>
                    <a:pt x="11214" y="2428"/>
                    <a:pt x="11214" y="2437"/>
                    <a:pt x="11214" y="2447"/>
                  </a:cubicBezTo>
                  <a:lnTo>
                    <a:pt x="11214" y="2894"/>
                  </a:lnTo>
                  <a:cubicBezTo>
                    <a:pt x="11214" y="2913"/>
                    <a:pt x="11204" y="2923"/>
                    <a:pt x="11185" y="2923"/>
                  </a:cubicBezTo>
                  <a:lnTo>
                    <a:pt x="9158" y="2923"/>
                  </a:lnTo>
                  <a:lnTo>
                    <a:pt x="5826" y="2913"/>
                  </a:lnTo>
                  <a:lnTo>
                    <a:pt x="5560" y="2913"/>
                  </a:lnTo>
                  <a:lnTo>
                    <a:pt x="2162" y="2923"/>
                  </a:lnTo>
                  <a:lnTo>
                    <a:pt x="144" y="2923"/>
                  </a:lnTo>
                  <a:cubicBezTo>
                    <a:pt x="125" y="2923"/>
                    <a:pt x="106" y="2913"/>
                    <a:pt x="106" y="2894"/>
                  </a:cubicBezTo>
                  <a:lnTo>
                    <a:pt x="106" y="2447"/>
                  </a:lnTo>
                  <a:cubicBezTo>
                    <a:pt x="106" y="2437"/>
                    <a:pt x="115" y="2428"/>
                    <a:pt x="115" y="2428"/>
                  </a:cubicBezTo>
                  <a:cubicBezTo>
                    <a:pt x="353" y="2190"/>
                    <a:pt x="2495" y="105"/>
                    <a:pt x="5465" y="105"/>
                  </a:cubicBezTo>
                  <a:close/>
                  <a:moveTo>
                    <a:pt x="5465" y="1"/>
                  </a:moveTo>
                  <a:cubicBezTo>
                    <a:pt x="2447" y="1"/>
                    <a:pt x="277" y="2114"/>
                    <a:pt x="39" y="2352"/>
                  </a:cubicBezTo>
                  <a:cubicBezTo>
                    <a:pt x="20" y="2380"/>
                    <a:pt x="1" y="2409"/>
                    <a:pt x="1" y="2447"/>
                  </a:cubicBezTo>
                  <a:lnTo>
                    <a:pt x="1" y="2894"/>
                  </a:lnTo>
                  <a:cubicBezTo>
                    <a:pt x="1" y="2970"/>
                    <a:pt x="68" y="3037"/>
                    <a:pt x="144" y="3037"/>
                  </a:cubicBezTo>
                  <a:lnTo>
                    <a:pt x="2162" y="3037"/>
                  </a:lnTo>
                  <a:lnTo>
                    <a:pt x="5445" y="3018"/>
                  </a:lnTo>
                  <a:lnTo>
                    <a:pt x="5874" y="3018"/>
                  </a:lnTo>
                  <a:lnTo>
                    <a:pt x="9158" y="3037"/>
                  </a:lnTo>
                  <a:lnTo>
                    <a:pt x="11185" y="3037"/>
                  </a:lnTo>
                  <a:cubicBezTo>
                    <a:pt x="11261" y="3037"/>
                    <a:pt x="11318" y="2970"/>
                    <a:pt x="11318" y="2894"/>
                  </a:cubicBezTo>
                  <a:lnTo>
                    <a:pt x="11318" y="2447"/>
                  </a:lnTo>
                  <a:cubicBezTo>
                    <a:pt x="11318" y="2409"/>
                    <a:pt x="11309" y="2380"/>
                    <a:pt x="11280" y="2352"/>
                  </a:cubicBezTo>
                  <a:cubicBezTo>
                    <a:pt x="11042" y="2114"/>
                    <a:pt x="8882" y="1"/>
                    <a:pt x="5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26;p28">
              <a:extLst>
                <a:ext uri="{FF2B5EF4-FFF2-40B4-BE49-F238E27FC236}">
                  <a16:creationId xmlns:a16="http://schemas.microsoft.com/office/drawing/2014/main" id="{8C65D4E9-8FBA-4AE3-A4BC-86F19D421F50}"/>
                </a:ext>
              </a:extLst>
            </p:cNvPr>
            <p:cNvSpPr/>
            <p:nvPr/>
          </p:nvSpPr>
          <p:spPr>
            <a:xfrm flipH="1">
              <a:off x="2294929" y="1507623"/>
              <a:ext cx="211457" cy="164865"/>
            </a:xfrm>
            <a:custGeom>
              <a:avLst/>
              <a:gdLst/>
              <a:ahLst/>
              <a:cxnLst/>
              <a:rect l="l" t="t" r="r" b="b"/>
              <a:pathLst>
                <a:path w="2419" h="1886" extrusionOk="0">
                  <a:moveTo>
                    <a:pt x="1210" y="1"/>
                  </a:moveTo>
                  <a:cubicBezTo>
                    <a:pt x="543" y="1"/>
                    <a:pt x="1" y="419"/>
                    <a:pt x="1" y="943"/>
                  </a:cubicBezTo>
                  <a:cubicBezTo>
                    <a:pt x="1" y="1466"/>
                    <a:pt x="543" y="1885"/>
                    <a:pt x="1210" y="1885"/>
                  </a:cubicBezTo>
                  <a:cubicBezTo>
                    <a:pt x="1876" y="1885"/>
                    <a:pt x="2418" y="1466"/>
                    <a:pt x="2418" y="943"/>
                  </a:cubicBezTo>
                  <a:cubicBezTo>
                    <a:pt x="2418" y="419"/>
                    <a:pt x="1876" y="1"/>
                    <a:pt x="121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3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03B875A9-58CC-49F0-B988-2DC50803033B}"/>
              </a:ext>
            </a:extLst>
          </p:cNvPr>
          <p:cNvSpPr/>
          <p:nvPr/>
        </p:nvSpPr>
        <p:spPr>
          <a:xfrm>
            <a:off x="1382016" y="1683612"/>
            <a:ext cx="97388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5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LỚP ….</a:t>
            </a:r>
          </a:p>
        </p:txBody>
      </p:sp>
    </p:spTree>
    <p:extLst>
      <p:ext uri="{BB962C8B-B14F-4D97-AF65-F5344CB8AC3E}">
        <p14:creationId xmlns:p14="http://schemas.microsoft.com/office/powerpoint/2010/main" val="2764049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D431EE-AFC0-445E-8AFA-772ACCC06BD9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BẬC NHẤT MỘT ẨN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68B99C-BDE6-4D46-80A7-828AAB8523A7}"/>
              </a:ext>
            </a:extLst>
          </p:cNvPr>
          <p:cNvGrpSpPr/>
          <p:nvPr/>
        </p:nvGrpSpPr>
        <p:grpSpPr>
          <a:xfrm>
            <a:off x="0" y="607935"/>
            <a:ext cx="6350000" cy="615553"/>
            <a:chOff x="2173730" y="1477753"/>
            <a:chExt cx="3518410" cy="7977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1742C54-8DEE-4D9D-AB6B-86D458E95175}"/>
                </a:ext>
              </a:extLst>
            </p:cNvPr>
            <p:cNvSpPr/>
            <p:nvPr/>
          </p:nvSpPr>
          <p:spPr>
            <a:xfrm>
              <a:off x="2173730" y="1501140"/>
              <a:ext cx="3518410" cy="707886"/>
            </a:xfrm>
            <a:prstGeom prst="roundRect">
              <a:avLst>
                <a:gd name="adj" fmla="val 50000"/>
              </a:avLst>
            </a:prstGeom>
            <a:solidFill>
              <a:srgbClr val="39447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00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4B97F3-B513-4BC3-8BE1-111E793A7DBA}"/>
                </a:ext>
              </a:extLst>
            </p:cNvPr>
            <p:cNvSpPr txBox="1"/>
            <p:nvPr/>
          </p:nvSpPr>
          <p:spPr>
            <a:xfrm>
              <a:off x="2295988" y="1477753"/>
              <a:ext cx="2941946" cy="7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Hai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BPT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04DA949-83D3-47F7-AAE2-AE78DF5B4E80}"/>
              </a:ext>
            </a:extLst>
          </p:cNvPr>
          <p:cNvSpPr txBox="1"/>
          <p:nvPr/>
        </p:nvSpPr>
        <p:spPr>
          <a:xfrm>
            <a:off x="220650" y="1216538"/>
            <a:ext cx="5032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252D72-D737-4010-A5A3-2DA4A336FCD0}"/>
              </a:ext>
            </a:extLst>
          </p:cNvPr>
          <p:cNvSpPr txBox="1"/>
          <p:nvPr/>
        </p:nvSpPr>
        <p:spPr>
          <a:xfrm>
            <a:off x="391161" y="1835126"/>
            <a:ext cx="65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AE030-C6E8-4A91-AE17-7E5349302081}"/>
              </a:ext>
            </a:extLst>
          </p:cNvPr>
          <p:cNvSpPr txBox="1"/>
          <p:nvPr/>
        </p:nvSpPr>
        <p:spPr>
          <a:xfrm>
            <a:off x="1008710" y="1835126"/>
            <a:ext cx="109626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BPT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a) x + 12 &gt; 21         b) –2x &gt; –3x – 5 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7DB99-04BF-4EA3-91DE-C34E7DE9FD3C}"/>
              </a:ext>
            </a:extLst>
          </p:cNvPr>
          <p:cNvSpPr txBox="1"/>
          <p:nvPr/>
        </p:nvSpPr>
        <p:spPr>
          <a:xfrm>
            <a:off x="640534" y="2909778"/>
            <a:ext cx="4488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+ 12 &gt; 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DD319D-64A7-4A0F-9E1B-BA433D6F6240}"/>
              </a:ext>
            </a:extLst>
          </p:cNvPr>
          <p:cNvSpPr txBox="1"/>
          <p:nvPr/>
        </p:nvSpPr>
        <p:spPr>
          <a:xfrm>
            <a:off x="7033262" y="2896307"/>
            <a:ext cx="4861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–2x &gt; –3x – 5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1E01B3-8270-4A73-AC61-755002A37933}"/>
                  </a:ext>
                </a:extLst>
              </p:cNvPr>
              <p:cNvSpPr txBox="1"/>
              <p:nvPr/>
            </p:nvSpPr>
            <p:spPr>
              <a:xfrm>
                <a:off x="1584960" y="3542638"/>
                <a:ext cx="316992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 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x &gt; 21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– 12 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1E01B3-8270-4A73-AC61-755002A37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960" y="3542638"/>
                <a:ext cx="3169920" cy="646331"/>
              </a:xfrm>
              <a:prstGeom prst="rect">
                <a:avLst/>
              </a:prstGeom>
              <a:blipFill>
                <a:blip r:embed="rId2"/>
                <a:stretch>
                  <a:fillRect t="-16038" r="-1154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9860ED-5188-4554-B120-BB2FA6EA929E}"/>
                  </a:ext>
                </a:extLst>
              </p:cNvPr>
              <p:cNvSpPr txBox="1"/>
              <p:nvPr/>
            </p:nvSpPr>
            <p:spPr>
              <a:xfrm>
                <a:off x="1554480" y="4188969"/>
                <a:ext cx="298195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 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x &gt; 9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9860ED-5188-4554-B120-BB2FA6EA9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480" y="4188969"/>
                <a:ext cx="2981958" cy="646331"/>
              </a:xfrm>
              <a:prstGeom prst="rect">
                <a:avLst/>
              </a:prstGeom>
              <a:blipFill>
                <a:blip r:embed="rId3"/>
                <a:stretch>
                  <a:fillRect t="-16038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A33DEB2-CB7C-47B5-8216-F6BE9D29117A}"/>
              </a:ext>
            </a:extLst>
          </p:cNvPr>
          <p:cNvSpPr txBox="1"/>
          <p:nvPr/>
        </p:nvSpPr>
        <p:spPr>
          <a:xfrm>
            <a:off x="981199" y="4774573"/>
            <a:ext cx="38957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BPT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{x | x &gt; 9} 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3BAEAE-743B-4D0A-8E2A-9FCD2D72A0CA}"/>
                  </a:ext>
                </a:extLst>
              </p:cNvPr>
              <p:cNvSpPr txBox="1"/>
              <p:nvPr/>
            </p:nvSpPr>
            <p:spPr>
              <a:xfrm>
                <a:off x="7528560" y="3506962"/>
                <a:ext cx="429054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–2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+3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&gt; – 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3BAEAE-743B-4D0A-8E2A-9FCD2D72A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8560" y="3506962"/>
                <a:ext cx="4290547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1C67F9-F721-46BE-96B2-D9102CC511E3}"/>
                  </a:ext>
                </a:extLst>
              </p:cNvPr>
              <p:cNvSpPr txBox="1"/>
              <p:nvPr/>
            </p:nvSpPr>
            <p:spPr>
              <a:xfrm>
                <a:off x="7985274" y="4117617"/>
                <a:ext cx="298195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&gt;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– 5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1C67F9-F721-46BE-96B2-D9102CC51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74" y="4117617"/>
                <a:ext cx="2981958" cy="646331"/>
              </a:xfrm>
              <a:prstGeom prst="rect">
                <a:avLst/>
              </a:prstGeom>
              <a:blipFill>
                <a:blip r:embed="rId5"/>
                <a:stretch>
                  <a:fillRect t="-16038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61B37A-5842-44A9-B610-10BCDF3C97A3}"/>
                  </a:ext>
                </a:extLst>
              </p:cNvPr>
              <p:cNvSpPr txBox="1"/>
              <p:nvPr/>
            </p:nvSpPr>
            <p:spPr>
              <a:xfrm>
                <a:off x="7496445" y="4648771"/>
                <a:ext cx="3895726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Vậy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tập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nghiệm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BPT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{x | x &gt;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– 5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}  </a:t>
                </a: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61B37A-5842-44A9-B610-10BCDF3C9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445" y="4648771"/>
                <a:ext cx="3895726" cy="1200329"/>
              </a:xfrm>
              <a:prstGeom prst="rect">
                <a:avLst/>
              </a:prstGeom>
              <a:blipFill>
                <a:blip r:embed="rId6"/>
                <a:stretch>
                  <a:fillRect l="-4851" t="-8673" r="-923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758;p32">
            <a:extLst>
              <a:ext uri="{FF2B5EF4-FFF2-40B4-BE49-F238E27FC236}">
                <a16:creationId xmlns:a16="http://schemas.microsoft.com/office/drawing/2014/main" id="{59F11BE7-2C76-4926-BB4E-6D50D266BC7F}"/>
              </a:ext>
            </a:extLst>
          </p:cNvPr>
          <p:cNvGrpSpPr/>
          <p:nvPr/>
        </p:nvGrpSpPr>
        <p:grpSpPr>
          <a:xfrm>
            <a:off x="8481" y="5945925"/>
            <a:ext cx="1656664" cy="841428"/>
            <a:chOff x="2475997" y="4254343"/>
            <a:chExt cx="775613" cy="350055"/>
          </a:xfrm>
        </p:grpSpPr>
        <p:sp>
          <p:nvSpPr>
            <p:cNvPr id="20" name="Google Shape;759;p32">
              <a:extLst>
                <a:ext uri="{FF2B5EF4-FFF2-40B4-BE49-F238E27FC236}">
                  <a16:creationId xmlns:a16="http://schemas.microsoft.com/office/drawing/2014/main" id="{6FDBD82C-F912-4A1C-9DE3-050530505321}"/>
                </a:ext>
              </a:extLst>
            </p:cNvPr>
            <p:cNvSpPr/>
            <p:nvPr/>
          </p:nvSpPr>
          <p:spPr>
            <a:xfrm>
              <a:off x="2515811" y="4254343"/>
              <a:ext cx="656136" cy="156626"/>
            </a:xfrm>
            <a:custGeom>
              <a:avLst/>
              <a:gdLst/>
              <a:ahLst/>
              <a:cxnLst/>
              <a:rect l="l" t="t" r="r" b="b"/>
              <a:pathLst>
                <a:path w="20682" h="4937" extrusionOk="0">
                  <a:moveTo>
                    <a:pt x="5915" y="1224"/>
                  </a:moveTo>
                  <a:cubicBezTo>
                    <a:pt x="6392" y="1224"/>
                    <a:pt x="6753" y="1298"/>
                    <a:pt x="6822" y="1387"/>
                  </a:cubicBezTo>
                  <a:cubicBezTo>
                    <a:pt x="6979" y="1592"/>
                    <a:pt x="7087" y="3729"/>
                    <a:pt x="6918" y="3874"/>
                  </a:cubicBezTo>
                  <a:cubicBezTo>
                    <a:pt x="6840" y="3953"/>
                    <a:pt x="5883" y="3992"/>
                    <a:pt x="4931" y="3992"/>
                  </a:cubicBezTo>
                  <a:cubicBezTo>
                    <a:pt x="3979" y="3992"/>
                    <a:pt x="3031" y="3953"/>
                    <a:pt x="2971" y="3874"/>
                  </a:cubicBezTo>
                  <a:cubicBezTo>
                    <a:pt x="2850" y="3729"/>
                    <a:pt x="2765" y="2365"/>
                    <a:pt x="3876" y="1713"/>
                  </a:cubicBezTo>
                  <a:cubicBezTo>
                    <a:pt x="4495" y="1346"/>
                    <a:pt x="5301" y="1224"/>
                    <a:pt x="5915" y="1224"/>
                  </a:cubicBezTo>
                  <a:close/>
                  <a:moveTo>
                    <a:pt x="8970" y="1095"/>
                  </a:moveTo>
                  <a:cubicBezTo>
                    <a:pt x="9775" y="1095"/>
                    <a:pt x="10834" y="1223"/>
                    <a:pt x="11651" y="1605"/>
                  </a:cubicBezTo>
                  <a:cubicBezTo>
                    <a:pt x="13100" y="2293"/>
                    <a:pt x="12991" y="3717"/>
                    <a:pt x="12834" y="3874"/>
                  </a:cubicBezTo>
                  <a:cubicBezTo>
                    <a:pt x="12756" y="3953"/>
                    <a:pt x="11512" y="3992"/>
                    <a:pt x="10262" y="3992"/>
                  </a:cubicBezTo>
                  <a:cubicBezTo>
                    <a:pt x="9013" y="3992"/>
                    <a:pt x="7757" y="3953"/>
                    <a:pt x="7655" y="3874"/>
                  </a:cubicBezTo>
                  <a:cubicBezTo>
                    <a:pt x="7437" y="3717"/>
                    <a:pt x="7570" y="1472"/>
                    <a:pt x="7788" y="1267"/>
                  </a:cubicBezTo>
                  <a:cubicBezTo>
                    <a:pt x="7877" y="1172"/>
                    <a:pt x="8347" y="1095"/>
                    <a:pt x="8970" y="1095"/>
                  </a:cubicBezTo>
                  <a:close/>
                  <a:moveTo>
                    <a:pt x="8934" y="4526"/>
                  </a:moveTo>
                  <a:lnTo>
                    <a:pt x="8934" y="4671"/>
                  </a:lnTo>
                  <a:lnTo>
                    <a:pt x="7872" y="4671"/>
                  </a:lnTo>
                  <a:lnTo>
                    <a:pt x="7872" y="4526"/>
                  </a:lnTo>
                  <a:close/>
                  <a:moveTo>
                    <a:pt x="10347" y="4526"/>
                  </a:moveTo>
                  <a:lnTo>
                    <a:pt x="10347" y="4671"/>
                  </a:lnTo>
                  <a:lnTo>
                    <a:pt x="9297" y="4671"/>
                  </a:lnTo>
                  <a:lnTo>
                    <a:pt x="9297" y="4526"/>
                  </a:lnTo>
                  <a:close/>
                  <a:moveTo>
                    <a:pt x="8576" y="1"/>
                  </a:moveTo>
                  <a:cubicBezTo>
                    <a:pt x="7748" y="1"/>
                    <a:pt x="6802" y="61"/>
                    <a:pt x="5747" y="216"/>
                  </a:cubicBezTo>
                  <a:cubicBezTo>
                    <a:pt x="2874" y="627"/>
                    <a:pt x="918" y="2993"/>
                    <a:pt x="1" y="4381"/>
                  </a:cubicBezTo>
                  <a:lnTo>
                    <a:pt x="7341" y="4381"/>
                  </a:lnTo>
                  <a:lnTo>
                    <a:pt x="7341" y="4937"/>
                  </a:lnTo>
                  <a:lnTo>
                    <a:pt x="20681" y="4937"/>
                  </a:lnTo>
                  <a:cubicBezTo>
                    <a:pt x="20186" y="4562"/>
                    <a:pt x="19317" y="3983"/>
                    <a:pt x="18291" y="3633"/>
                  </a:cubicBezTo>
                  <a:cubicBezTo>
                    <a:pt x="16849" y="3141"/>
                    <a:pt x="14916" y="3113"/>
                    <a:pt x="14489" y="3113"/>
                  </a:cubicBezTo>
                  <a:cubicBezTo>
                    <a:pt x="14433" y="3113"/>
                    <a:pt x="14403" y="3114"/>
                    <a:pt x="14403" y="3114"/>
                  </a:cubicBezTo>
                  <a:cubicBezTo>
                    <a:pt x="14403" y="3114"/>
                    <a:pt x="12991" y="892"/>
                    <a:pt x="12641" y="675"/>
                  </a:cubicBezTo>
                  <a:cubicBezTo>
                    <a:pt x="12390" y="505"/>
                    <a:pt x="10972" y="1"/>
                    <a:pt x="8576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60;p32">
              <a:extLst>
                <a:ext uri="{FF2B5EF4-FFF2-40B4-BE49-F238E27FC236}">
                  <a16:creationId xmlns:a16="http://schemas.microsoft.com/office/drawing/2014/main" id="{623F3DF6-0E45-4DB6-B815-BC33481A0CE7}"/>
                </a:ext>
              </a:extLst>
            </p:cNvPr>
            <p:cNvSpPr/>
            <p:nvPr/>
          </p:nvSpPr>
          <p:spPr>
            <a:xfrm>
              <a:off x="2475997" y="4394093"/>
              <a:ext cx="775613" cy="156309"/>
            </a:xfrm>
            <a:custGeom>
              <a:avLst/>
              <a:gdLst/>
              <a:ahLst/>
              <a:cxnLst/>
              <a:rect l="l" t="t" r="r" b="b"/>
              <a:pathLst>
                <a:path w="24448" h="4927" extrusionOk="0">
                  <a:moveTo>
                    <a:pt x="1232" y="0"/>
                  </a:moveTo>
                  <a:cubicBezTo>
                    <a:pt x="857" y="580"/>
                    <a:pt x="652" y="978"/>
                    <a:pt x="652" y="978"/>
                  </a:cubicBezTo>
                  <a:cubicBezTo>
                    <a:pt x="652" y="978"/>
                    <a:pt x="602" y="936"/>
                    <a:pt x="535" y="936"/>
                  </a:cubicBezTo>
                  <a:cubicBezTo>
                    <a:pt x="453" y="936"/>
                    <a:pt x="345" y="997"/>
                    <a:pt x="266" y="1268"/>
                  </a:cubicBezTo>
                  <a:cubicBezTo>
                    <a:pt x="133" y="1751"/>
                    <a:pt x="193" y="2041"/>
                    <a:pt x="193" y="2041"/>
                  </a:cubicBezTo>
                  <a:lnTo>
                    <a:pt x="0" y="3007"/>
                  </a:lnTo>
                  <a:lnTo>
                    <a:pt x="797" y="3683"/>
                  </a:lnTo>
                  <a:cubicBezTo>
                    <a:pt x="1101" y="2938"/>
                    <a:pt x="1697" y="1565"/>
                    <a:pt x="3193" y="1565"/>
                  </a:cubicBezTo>
                  <a:cubicBezTo>
                    <a:pt x="3419" y="1565"/>
                    <a:pt x="3666" y="1597"/>
                    <a:pt x="3936" y="1666"/>
                  </a:cubicBezTo>
                  <a:cubicBezTo>
                    <a:pt x="6181" y="2246"/>
                    <a:pt x="5843" y="4093"/>
                    <a:pt x="5880" y="4878"/>
                  </a:cubicBezTo>
                  <a:lnTo>
                    <a:pt x="14705" y="4926"/>
                  </a:lnTo>
                  <a:cubicBezTo>
                    <a:pt x="14681" y="4866"/>
                    <a:pt x="14077" y="1968"/>
                    <a:pt x="16854" y="1606"/>
                  </a:cubicBezTo>
                  <a:cubicBezTo>
                    <a:pt x="16981" y="1593"/>
                    <a:pt x="17104" y="1587"/>
                    <a:pt x="17220" y="1587"/>
                  </a:cubicBezTo>
                  <a:cubicBezTo>
                    <a:pt x="19754" y="1587"/>
                    <a:pt x="19783" y="4459"/>
                    <a:pt x="19679" y="4540"/>
                  </a:cubicBezTo>
                  <a:lnTo>
                    <a:pt x="21719" y="4540"/>
                  </a:lnTo>
                  <a:cubicBezTo>
                    <a:pt x="22244" y="4561"/>
                    <a:pt x="22727" y="4582"/>
                    <a:pt x="23134" y="4582"/>
                  </a:cubicBezTo>
                  <a:cubicBezTo>
                    <a:pt x="23878" y="4582"/>
                    <a:pt x="24368" y="4511"/>
                    <a:pt x="24399" y="4238"/>
                  </a:cubicBezTo>
                  <a:cubicBezTo>
                    <a:pt x="24447" y="3815"/>
                    <a:pt x="24170" y="3815"/>
                    <a:pt x="23928" y="3610"/>
                  </a:cubicBezTo>
                  <a:cubicBezTo>
                    <a:pt x="23880" y="3067"/>
                    <a:pt x="23687" y="2487"/>
                    <a:pt x="23554" y="2270"/>
                  </a:cubicBezTo>
                  <a:cubicBezTo>
                    <a:pt x="23409" y="2041"/>
                    <a:pt x="23144" y="1860"/>
                    <a:pt x="23144" y="1860"/>
                  </a:cubicBezTo>
                  <a:cubicBezTo>
                    <a:pt x="23144" y="1860"/>
                    <a:pt x="23397" y="1522"/>
                    <a:pt x="23144" y="1123"/>
                  </a:cubicBezTo>
                  <a:cubicBezTo>
                    <a:pt x="23015" y="921"/>
                    <a:pt x="22824" y="871"/>
                    <a:pt x="22667" y="871"/>
                  </a:cubicBezTo>
                  <a:cubicBezTo>
                    <a:pt x="22515" y="871"/>
                    <a:pt x="22395" y="918"/>
                    <a:pt x="22395" y="918"/>
                  </a:cubicBezTo>
                  <a:cubicBezTo>
                    <a:pt x="22395" y="918"/>
                    <a:pt x="22238" y="773"/>
                    <a:pt x="21972" y="568"/>
                  </a:cubicBezTo>
                  <a:lnTo>
                    <a:pt x="21972" y="592"/>
                  </a:lnTo>
                  <a:lnTo>
                    <a:pt x="8548" y="592"/>
                  </a:lnTo>
                  <a:lnTo>
                    <a:pt x="8548" y="25"/>
                  </a:lnTo>
                  <a:lnTo>
                    <a:pt x="1232" y="25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61;p32">
              <a:extLst>
                <a:ext uri="{FF2B5EF4-FFF2-40B4-BE49-F238E27FC236}">
                  <a16:creationId xmlns:a16="http://schemas.microsoft.com/office/drawing/2014/main" id="{00CD506F-4ECB-4D1D-84B4-E46BD2CE6788}"/>
                </a:ext>
              </a:extLst>
            </p:cNvPr>
            <p:cNvSpPr/>
            <p:nvPr/>
          </p:nvSpPr>
          <p:spPr>
            <a:xfrm>
              <a:off x="2509307" y="4452689"/>
              <a:ext cx="145174" cy="151709"/>
            </a:xfrm>
            <a:custGeom>
              <a:avLst/>
              <a:gdLst/>
              <a:ahLst/>
              <a:cxnLst/>
              <a:rect l="l" t="t" r="r" b="b"/>
              <a:pathLst>
                <a:path w="4576" h="4782" extrusionOk="0">
                  <a:moveTo>
                    <a:pt x="2282" y="1485"/>
                  </a:moveTo>
                  <a:cubicBezTo>
                    <a:pt x="2765" y="1485"/>
                    <a:pt x="3139" y="1896"/>
                    <a:pt x="3139" y="2391"/>
                  </a:cubicBezTo>
                  <a:cubicBezTo>
                    <a:pt x="3139" y="2886"/>
                    <a:pt x="2765" y="3284"/>
                    <a:pt x="2282" y="3284"/>
                  </a:cubicBezTo>
                  <a:cubicBezTo>
                    <a:pt x="1811" y="3284"/>
                    <a:pt x="1425" y="2886"/>
                    <a:pt x="1425" y="2391"/>
                  </a:cubicBezTo>
                  <a:cubicBezTo>
                    <a:pt x="1425" y="1896"/>
                    <a:pt x="1811" y="1485"/>
                    <a:pt x="2282" y="1485"/>
                  </a:cubicBezTo>
                  <a:close/>
                  <a:moveTo>
                    <a:pt x="2282" y="1"/>
                  </a:moveTo>
                  <a:cubicBezTo>
                    <a:pt x="1015" y="1"/>
                    <a:pt x="0" y="1063"/>
                    <a:pt x="0" y="2391"/>
                  </a:cubicBezTo>
                  <a:cubicBezTo>
                    <a:pt x="0" y="3707"/>
                    <a:pt x="1015" y="4781"/>
                    <a:pt x="2282" y="4781"/>
                  </a:cubicBezTo>
                  <a:cubicBezTo>
                    <a:pt x="3550" y="4781"/>
                    <a:pt x="4576" y="3707"/>
                    <a:pt x="4576" y="2391"/>
                  </a:cubicBezTo>
                  <a:cubicBezTo>
                    <a:pt x="4576" y="1063"/>
                    <a:pt x="3550" y="1"/>
                    <a:pt x="2282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62;p32">
              <a:extLst>
                <a:ext uri="{FF2B5EF4-FFF2-40B4-BE49-F238E27FC236}">
                  <a16:creationId xmlns:a16="http://schemas.microsoft.com/office/drawing/2014/main" id="{5CD63FC7-5056-4AEE-89E6-2CD1CAE1AD59}"/>
                </a:ext>
              </a:extLst>
            </p:cNvPr>
            <p:cNvSpPr/>
            <p:nvPr/>
          </p:nvSpPr>
          <p:spPr>
            <a:xfrm>
              <a:off x="2554483" y="4499801"/>
              <a:ext cx="54440" cy="57105"/>
            </a:xfrm>
            <a:custGeom>
              <a:avLst/>
              <a:gdLst/>
              <a:ahLst/>
              <a:cxnLst/>
              <a:rect l="l" t="t" r="r" b="b"/>
              <a:pathLst>
                <a:path w="1716" h="1800" extrusionOk="0">
                  <a:moveTo>
                    <a:pt x="858" y="0"/>
                  </a:moveTo>
                  <a:cubicBezTo>
                    <a:pt x="387" y="0"/>
                    <a:pt x="1" y="411"/>
                    <a:pt x="1" y="906"/>
                  </a:cubicBezTo>
                  <a:cubicBezTo>
                    <a:pt x="1" y="1401"/>
                    <a:pt x="387" y="1799"/>
                    <a:pt x="858" y="1799"/>
                  </a:cubicBezTo>
                  <a:cubicBezTo>
                    <a:pt x="1341" y="1799"/>
                    <a:pt x="1715" y="1401"/>
                    <a:pt x="1715" y="906"/>
                  </a:cubicBezTo>
                  <a:cubicBezTo>
                    <a:pt x="1715" y="411"/>
                    <a:pt x="1341" y="0"/>
                    <a:pt x="858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63;p32">
              <a:extLst>
                <a:ext uri="{FF2B5EF4-FFF2-40B4-BE49-F238E27FC236}">
                  <a16:creationId xmlns:a16="http://schemas.microsoft.com/office/drawing/2014/main" id="{F0FBB546-77FD-4A5C-AF3D-BBDD3FBF3CD5}"/>
                </a:ext>
              </a:extLst>
            </p:cNvPr>
            <p:cNvSpPr/>
            <p:nvPr/>
          </p:nvSpPr>
          <p:spPr>
            <a:xfrm>
              <a:off x="2947830" y="4452689"/>
              <a:ext cx="145205" cy="151709"/>
            </a:xfrm>
            <a:custGeom>
              <a:avLst/>
              <a:gdLst/>
              <a:ahLst/>
              <a:cxnLst/>
              <a:rect l="l" t="t" r="r" b="b"/>
              <a:pathLst>
                <a:path w="4577" h="4782" extrusionOk="0">
                  <a:moveTo>
                    <a:pt x="2282" y="1485"/>
                  </a:moveTo>
                  <a:cubicBezTo>
                    <a:pt x="2765" y="1485"/>
                    <a:pt x="3140" y="1896"/>
                    <a:pt x="3140" y="2391"/>
                  </a:cubicBezTo>
                  <a:cubicBezTo>
                    <a:pt x="3140" y="2886"/>
                    <a:pt x="2765" y="3284"/>
                    <a:pt x="2282" y="3284"/>
                  </a:cubicBezTo>
                  <a:cubicBezTo>
                    <a:pt x="1812" y="3284"/>
                    <a:pt x="1425" y="2886"/>
                    <a:pt x="1425" y="2391"/>
                  </a:cubicBezTo>
                  <a:cubicBezTo>
                    <a:pt x="1425" y="1896"/>
                    <a:pt x="1812" y="1485"/>
                    <a:pt x="2282" y="1485"/>
                  </a:cubicBezTo>
                  <a:close/>
                  <a:moveTo>
                    <a:pt x="2282" y="1"/>
                  </a:moveTo>
                  <a:cubicBezTo>
                    <a:pt x="1027" y="1"/>
                    <a:pt x="1" y="1063"/>
                    <a:pt x="1" y="2391"/>
                  </a:cubicBezTo>
                  <a:cubicBezTo>
                    <a:pt x="1" y="3707"/>
                    <a:pt x="1027" y="4781"/>
                    <a:pt x="2282" y="4781"/>
                  </a:cubicBezTo>
                  <a:cubicBezTo>
                    <a:pt x="3550" y="4781"/>
                    <a:pt x="4576" y="3707"/>
                    <a:pt x="4576" y="2391"/>
                  </a:cubicBezTo>
                  <a:cubicBezTo>
                    <a:pt x="4576" y="1063"/>
                    <a:pt x="3550" y="1"/>
                    <a:pt x="2282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64;p32">
              <a:extLst>
                <a:ext uri="{FF2B5EF4-FFF2-40B4-BE49-F238E27FC236}">
                  <a16:creationId xmlns:a16="http://schemas.microsoft.com/office/drawing/2014/main" id="{F6CBCF11-A3F0-4A2B-9A23-B89D4FD96F4A}"/>
                </a:ext>
              </a:extLst>
            </p:cNvPr>
            <p:cNvSpPr/>
            <p:nvPr/>
          </p:nvSpPr>
          <p:spPr>
            <a:xfrm>
              <a:off x="2993037" y="4499801"/>
              <a:ext cx="54408" cy="57105"/>
            </a:xfrm>
            <a:custGeom>
              <a:avLst/>
              <a:gdLst/>
              <a:ahLst/>
              <a:cxnLst/>
              <a:rect l="l" t="t" r="r" b="b"/>
              <a:pathLst>
                <a:path w="1715" h="1800" extrusionOk="0">
                  <a:moveTo>
                    <a:pt x="857" y="0"/>
                  </a:moveTo>
                  <a:cubicBezTo>
                    <a:pt x="387" y="0"/>
                    <a:pt x="0" y="411"/>
                    <a:pt x="0" y="906"/>
                  </a:cubicBezTo>
                  <a:cubicBezTo>
                    <a:pt x="0" y="1401"/>
                    <a:pt x="387" y="1799"/>
                    <a:pt x="857" y="1799"/>
                  </a:cubicBezTo>
                  <a:cubicBezTo>
                    <a:pt x="1340" y="1799"/>
                    <a:pt x="1715" y="1401"/>
                    <a:pt x="1715" y="906"/>
                  </a:cubicBezTo>
                  <a:cubicBezTo>
                    <a:pt x="1715" y="411"/>
                    <a:pt x="1340" y="0"/>
                    <a:pt x="857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65;p32">
              <a:extLst>
                <a:ext uri="{FF2B5EF4-FFF2-40B4-BE49-F238E27FC236}">
                  <a16:creationId xmlns:a16="http://schemas.microsoft.com/office/drawing/2014/main" id="{D1035362-C823-446C-9DFD-BE79A4269F7F}"/>
                </a:ext>
              </a:extLst>
            </p:cNvPr>
            <p:cNvSpPr/>
            <p:nvPr/>
          </p:nvSpPr>
          <p:spPr>
            <a:xfrm>
              <a:off x="2751743" y="4289082"/>
              <a:ext cx="179659" cy="91907"/>
            </a:xfrm>
            <a:custGeom>
              <a:avLst/>
              <a:gdLst/>
              <a:ahLst/>
              <a:cxnLst/>
              <a:rect l="l" t="t" r="r" b="b"/>
              <a:pathLst>
                <a:path w="5663" h="2897" extrusionOk="0">
                  <a:moveTo>
                    <a:pt x="1533" y="0"/>
                  </a:moveTo>
                  <a:cubicBezTo>
                    <a:pt x="910" y="0"/>
                    <a:pt x="440" y="77"/>
                    <a:pt x="351" y="172"/>
                  </a:cubicBezTo>
                  <a:cubicBezTo>
                    <a:pt x="133" y="377"/>
                    <a:pt x="0" y="2622"/>
                    <a:pt x="218" y="2779"/>
                  </a:cubicBezTo>
                  <a:cubicBezTo>
                    <a:pt x="320" y="2858"/>
                    <a:pt x="1576" y="2897"/>
                    <a:pt x="2825" y="2897"/>
                  </a:cubicBezTo>
                  <a:cubicBezTo>
                    <a:pt x="4075" y="2897"/>
                    <a:pt x="5319" y="2858"/>
                    <a:pt x="5397" y="2779"/>
                  </a:cubicBezTo>
                  <a:cubicBezTo>
                    <a:pt x="5554" y="2622"/>
                    <a:pt x="5663" y="1198"/>
                    <a:pt x="4214" y="510"/>
                  </a:cubicBezTo>
                  <a:cubicBezTo>
                    <a:pt x="3397" y="128"/>
                    <a:pt x="2338" y="0"/>
                    <a:pt x="1533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766;p32">
              <a:extLst>
                <a:ext uri="{FF2B5EF4-FFF2-40B4-BE49-F238E27FC236}">
                  <a16:creationId xmlns:a16="http://schemas.microsoft.com/office/drawing/2014/main" id="{33E0519F-63B0-44AE-82E3-F0C2668E9BE4}"/>
                </a:ext>
              </a:extLst>
            </p:cNvPr>
            <p:cNvSpPr/>
            <p:nvPr/>
          </p:nvSpPr>
          <p:spPr>
            <a:xfrm>
              <a:off x="2603528" y="4293175"/>
              <a:ext cx="137147" cy="87815"/>
            </a:xfrm>
            <a:custGeom>
              <a:avLst/>
              <a:gdLst/>
              <a:ahLst/>
              <a:cxnLst/>
              <a:rect l="l" t="t" r="r" b="b"/>
              <a:pathLst>
                <a:path w="4323" h="2768" extrusionOk="0">
                  <a:moveTo>
                    <a:pt x="3150" y="0"/>
                  </a:moveTo>
                  <a:cubicBezTo>
                    <a:pt x="2536" y="0"/>
                    <a:pt x="1730" y="122"/>
                    <a:pt x="1111" y="489"/>
                  </a:cubicBezTo>
                  <a:cubicBezTo>
                    <a:pt x="0" y="1141"/>
                    <a:pt x="85" y="2505"/>
                    <a:pt x="206" y="2650"/>
                  </a:cubicBezTo>
                  <a:cubicBezTo>
                    <a:pt x="266" y="2729"/>
                    <a:pt x="1214" y="2768"/>
                    <a:pt x="2166" y="2768"/>
                  </a:cubicBezTo>
                  <a:cubicBezTo>
                    <a:pt x="3118" y="2768"/>
                    <a:pt x="4075" y="2729"/>
                    <a:pt x="4153" y="2650"/>
                  </a:cubicBezTo>
                  <a:cubicBezTo>
                    <a:pt x="4322" y="2505"/>
                    <a:pt x="4214" y="368"/>
                    <a:pt x="4057" y="163"/>
                  </a:cubicBezTo>
                  <a:cubicBezTo>
                    <a:pt x="3988" y="74"/>
                    <a:pt x="3627" y="0"/>
                    <a:pt x="315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67;p32">
              <a:extLst>
                <a:ext uri="{FF2B5EF4-FFF2-40B4-BE49-F238E27FC236}">
                  <a16:creationId xmlns:a16="http://schemas.microsoft.com/office/drawing/2014/main" id="{CD04BB4B-F847-4F03-AFC4-D281B6A97091}"/>
                </a:ext>
              </a:extLst>
            </p:cNvPr>
            <p:cNvSpPr/>
            <p:nvPr/>
          </p:nvSpPr>
          <p:spPr>
            <a:xfrm>
              <a:off x="2515049" y="4393331"/>
              <a:ext cx="658040" cy="19543"/>
            </a:xfrm>
            <a:custGeom>
              <a:avLst/>
              <a:gdLst/>
              <a:ahLst/>
              <a:cxnLst/>
              <a:rect l="l" t="t" r="r" b="b"/>
              <a:pathLst>
                <a:path w="20742" h="616" extrusionOk="0">
                  <a:moveTo>
                    <a:pt x="1" y="0"/>
                  </a:moveTo>
                  <a:lnTo>
                    <a:pt x="1" y="24"/>
                  </a:lnTo>
                  <a:lnTo>
                    <a:pt x="1" y="49"/>
                  </a:lnTo>
                  <a:lnTo>
                    <a:pt x="7317" y="49"/>
                  </a:lnTo>
                  <a:lnTo>
                    <a:pt x="7317" y="616"/>
                  </a:lnTo>
                  <a:lnTo>
                    <a:pt x="20741" y="616"/>
                  </a:lnTo>
                  <a:lnTo>
                    <a:pt x="20741" y="592"/>
                  </a:lnTo>
                  <a:lnTo>
                    <a:pt x="20741" y="556"/>
                  </a:lnTo>
                  <a:lnTo>
                    <a:pt x="7365" y="556"/>
                  </a:lnTo>
                  <a:lnTo>
                    <a:pt x="7365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768;p32">
              <a:extLst>
                <a:ext uri="{FF2B5EF4-FFF2-40B4-BE49-F238E27FC236}">
                  <a16:creationId xmlns:a16="http://schemas.microsoft.com/office/drawing/2014/main" id="{DCF4842C-8442-4BE7-943E-BAD2FD4EE8CF}"/>
                </a:ext>
              </a:extLst>
            </p:cNvPr>
            <p:cNvSpPr/>
            <p:nvPr/>
          </p:nvSpPr>
          <p:spPr>
            <a:xfrm>
              <a:off x="2765924" y="4397931"/>
              <a:ext cx="33343" cy="4632"/>
            </a:xfrm>
            <a:custGeom>
              <a:avLst/>
              <a:gdLst/>
              <a:ahLst/>
              <a:cxnLst/>
              <a:rect l="l" t="t" r="r" b="b"/>
              <a:pathLst>
                <a:path w="1051" h="146" extrusionOk="0">
                  <a:moveTo>
                    <a:pt x="0" y="0"/>
                  </a:moveTo>
                  <a:lnTo>
                    <a:pt x="0" y="145"/>
                  </a:lnTo>
                  <a:lnTo>
                    <a:pt x="1050" y="145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769;p32">
              <a:extLst>
                <a:ext uri="{FF2B5EF4-FFF2-40B4-BE49-F238E27FC236}">
                  <a16:creationId xmlns:a16="http://schemas.microsoft.com/office/drawing/2014/main" id="{3D9F0362-7398-4CA7-B692-3D819B8B1716}"/>
                </a:ext>
              </a:extLst>
            </p:cNvPr>
            <p:cNvSpPr/>
            <p:nvPr/>
          </p:nvSpPr>
          <p:spPr>
            <a:xfrm>
              <a:off x="2810718" y="4397931"/>
              <a:ext cx="33343" cy="4632"/>
            </a:xfrm>
            <a:custGeom>
              <a:avLst/>
              <a:gdLst/>
              <a:ahLst/>
              <a:cxnLst/>
              <a:rect l="l" t="t" r="r" b="b"/>
              <a:pathLst>
                <a:path w="1051" h="146" extrusionOk="0">
                  <a:moveTo>
                    <a:pt x="1" y="0"/>
                  </a:moveTo>
                  <a:lnTo>
                    <a:pt x="1" y="145"/>
                  </a:lnTo>
                  <a:lnTo>
                    <a:pt x="1051" y="14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770;p32">
            <a:extLst>
              <a:ext uri="{FF2B5EF4-FFF2-40B4-BE49-F238E27FC236}">
                <a16:creationId xmlns:a16="http://schemas.microsoft.com/office/drawing/2014/main" id="{24ABB981-DCC4-4F76-9675-EFDE9FBCF4C9}"/>
              </a:ext>
            </a:extLst>
          </p:cNvPr>
          <p:cNvGrpSpPr/>
          <p:nvPr/>
        </p:nvGrpSpPr>
        <p:grpSpPr>
          <a:xfrm>
            <a:off x="10701773" y="5945925"/>
            <a:ext cx="1396706" cy="861131"/>
            <a:chOff x="5892675" y="4254350"/>
            <a:chExt cx="592114" cy="350049"/>
          </a:xfrm>
        </p:grpSpPr>
        <p:sp>
          <p:nvSpPr>
            <p:cNvPr id="32" name="Google Shape;771;p32">
              <a:extLst>
                <a:ext uri="{FF2B5EF4-FFF2-40B4-BE49-F238E27FC236}">
                  <a16:creationId xmlns:a16="http://schemas.microsoft.com/office/drawing/2014/main" id="{FCD41DE1-FB86-429A-946B-61B18721157B}"/>
                </a:ext>
              </a:extLst>
            </p:cNvPr>
            <p:cNvSpPr/>
            <p:nvPr/>
          </p:nvSpPr>
          <p:spPr>
            <a:xfrm flipH="1">
              <a:off x="5892676" y="4254350"/>
              <a:ext cx="592113" cy="302458"/>
            </a:xfrm>
            <a:custGeom>
              <a:avLst/>
              <a:gdLst/>
              <a:ahLst/>
              <a:cxnLst/>
              <a:rect l="l" t="t" r="r" b="b"/>
              <a:pathLst>
                <a:path w="22384" h="11434" extrusionOk="0">
                  <a:moveTo>
                    <a:pt x="16938" y="1"/>
                  </a:moveTo>
                  <a:cubicBezTo>
                    <a:pt x="16781" y="1"/>
                    <a:pt x="16612" y="13"/>
                    <a:pt x="16455" y="13"/>
                  </a:cubicBezTo>
                  <a:cubicBezTo>
                    <a:pt x="16214" y="109"/>
                    <a:pt x="16009" y="242"/>
                    <a:pt x="15900" y="459"/>
                  </a:cubicBezTo>
                  <a:cubicBezTo>
                    <a:pt x="15838" y="435"/>
                    <a:pt x="15779" y="425"/>
                    <a:pt x="15720" y="425"/>
                  </a:cubicBezTo>
                  <a:cubicBezTo>
                    <a:pt x="15607" y="425"/>
                    <a:pt x="15496" y="460"/>
                    <a:pt x="15369" y="483"/>
                  </a:cubicBezTo>
                  <a:cubicBezTo>
                    <a:pt x="15139" y="785"/>
                    <a:pt x="14548" y="749"/>
                    <a:pt x="14282" y="1003"/>
                  </a:cubicBezTo>
                  <a:cubicBezTo>
                    <a:pt x="14304" y="1200"/>
                    <a:pt x="14515" y="1258"/>
                    <a:pt x="14626" y="1258"/>
                  </a:cubicBezTo>
                  <a:cubicBezTo>
                    <a:pt x="14637" y="1258"/>
                    <a:pt x="14648" y="1257"/>
                    <a:pt x="14657" y="1256"/>
                  </a:cubicBezTo>
                  <a:lnTo>
                    <a:pt x="14657" y="1256"/>
                  </a:lnTo>
                  <a:cubicBezTo>
                    <a:pt x="14850" y="1570"/>
                    <a:pt x="14596" y="1498"/>
                    <a:pt x="14632" y="1884"/>
                  </a:cubicBezTo>
                  <a:cubicBezTo>
                    <a:pt x="14688" y="1958"/>
                    <a:pt x="14761" y="1984"/>
                    <a:pt x="14840" y="1984"/>
                  </a:cubicBezTo>
                  <a:cubicBezTo>
                    <a:pt x="14967" y="1984"/>
                    <a:pt x="15108" y="1916"/>
                    <a:pt x="15212" y="1872"/>
                  </a:cubicBezTo>
                  <a:cubicBezTo>
                    <a:pt x="15477" y="2524"/>
                    <a:pt x="15562" y="3357"/>
                    <a:pt x="15985" y="3840"/>
                  </a:cubicBezTo>
                  <a:cubicBezTo>
                    <a:pt x="15818" y="3825"/>
                    <a:pt x="15630" y="3754"/>
                    <a:pt x="15434" y="3754"/>
                  </a:cubicBezTo>
                  <a:cubicBezTo>
                    <a:pt x="15302" y="3754"/>
                    <a:pt x="15166" y="3786"/>
                    <a:pt x="15031" y="3888"/>
                  </a:cubicBezTo>
                  <a:cubicBezTo>
                    <a:pt x="14451" y="4310"/>
                    <a:pt x="13993" y="7377"/>
                    <a:pt x="14246" y="8150"/>
                  </a:cubicBezTo>
                  <a:cubicBezTo>
                    <a:pt x="14331" y="8403"/>
                    <a:pt x="14632" y="8572"/>
                    <a:pt x="14850" y="8596"/>
                  </a:cubicBezTo>
                  <a:cubicBezTo>
                    <a:pt x="14777" y="8765"/>
                    <a:pt x="14536" y="8789"/>
                    <a:pt x="14391" y="8886"/>
                  </a:cubicBezTo>
                  <a:cubicBezTo>
                    <a:pt x="13386" y="9016"/>
                    <a:pt x="12570" y="9072"/>
                    <a:pt x="11910" y="9072"/>
                  </a:cubicBezTo>
                  <a:cubicBezTo>
                    <a:pt x="7901" y="9072"/>
                    <a:pt x="9639" y="7010"/>
                    <a:pt x="9598" y="6906"/>
                  </a:cubicBezTo>
                  <a:cubicBezTo>
                    <a:pt x="9622" y="6701"/>
                    <a:pt x="10781" y="5433"/>
                    <a:pt x="11373" y="4878"/>
                  </a:cubicBezTo>
                  <a:cubicBezTo>
                    <a:pt x="11952" y="4323"/>
                    <a:pt x="13099" y="4081"/>
                    <a:pt x="12266" y="3586"/>
                  </a:cubicBezTo>
                  <a:cubicBezTo>
                    <a:pt x="11421" y="3091"/>
                    <a:pt x="8765" y="2970"/>
                    <a:pt x="7884" y="2379"/>
                  </a:cubicBezTo>
                  <a:cubicBezTo>
                    <a:pt x="7755" y="2293"/>
                    <a:pt x="7467" y="2191"/>
                    <a:pt x="7176" y="2191"/>
                  </a:cubicBezTo>
                  <a:cubicBezTo>
                    <a:pt x="6973" y="2191"/>
                    <a:pt x="6769" y="2240"/>
                    <a:pt x="6616" y="2379"/>
                  </a:cubicBezTo>
                  <a:cubicBezTo>
                    <a:pt x="6975" y="3143"/>
                    <a:pt x="6492" y="3327"/>
                    <a:pt x="5745" y="3327"/>
                  </a:cubicBezTo>
                  <a:cubicBezTo>
                    <a:pt x="5047" y="3327"/>
                    <a:pt x="4117" y="3166"/>
                    <a:pt x="3428" y="3166"/>
                  </a:cubicBezTo>
                  <a:cubicBezTo>
                    <a:pt x="3142" y="3166"/>
                    <a:pt x="2898" y="3194"/>
                    <a:pt x="2729" y="3272"/>
                  </a:cubicBezTo>
                  <a:cubicBezTo>
                    <a:pt x="2644" y="3719"/>
                    <a:pt x="2656" y="4166"/>
                    <a:pt x="2886" y="4480"/>
                  </a:cubicBezTo>
                  <a:cubicBezTo>
                    <a:pt x="2886" y="4661"/>
                    <a:pt x="2692" y="4673"/>
                    <a:pt x="2692" y="4854"/>
                  </a:cubicBezTo>
                  <a:cubicBezTo>
                    <a:pt x="2873" y="5047"/>
                    <a:pt x="3260" y="5011"/>
                    <a:pt x="3598" y="5035"/>
                  </a:cubicBezTo>
                  <a:cubicBezTo>
                    <a:pt x="3429" y="5771"/>
                    <a:pt x="2608" y="5916"/>
                    <a:pt x="2173" y="6411"/>
                  </a:cubicBezTo>
                  <a:cubicBezTo>
                    <a:pt x="1702" y="6423"/>
                    <a:pt x="1280" y="6471"/>
                    <a:pt x="966" y="6616"/>
                  </a:cubicBezTo>
                  <a:cubicBezTo>
                    <a:pt x="749" y="6979"/>
                    <a:pt x="374" y="7196"/>
                    <a:pt x="435" y="7812"/>
                  </a:cubicBezTo>
                  <a:cubicBezTo>
                    <a:pt x="435" y="7896"/>
                    <a:pt x="510" y="7905"/>
                    <a:pt x="595" y="7905"/>
                  </a:cubicBezTo>
                  <a:cubicBezTo>
                    <a:pt x="618" y="7905"/>
                    <a:pt x="642" y="7904"/>
                    <a:pt x="665" y="7904"/>
                  </a:cubicBezTo>
                  <a:cubicBezTo>
                    <a:pt x="726" y="7904"/>
                    <a:pt x="783" y="7909"/>
                    <a:pt x="809" y="7944"/>
                  </a:cubicBezTo>
                  <a:cubicBezTo>
                    <a:pt x="580" y="8500"/>
                    <a:pt x="290" y="9441"/>
                    <a:pt x="0" y="10093"/>
                  </a:cubicBezTo>
                  <a:cubicBezTo>
                    <a:pt x="0" y="10154"/>
                    <a:pt x="0" y="10202"/>
                    <a:pt x="0" y="10262"/>
                  </a:cubicBezTo>
                  <a:cubicBezTo>
                    <a:pt x="121" y="10262"/>
                    <a:pt x="157" y="10190"/>
                    <a:pt x="193" y="10130"/>
                  </a:cubicBezTo>
                  <a:lnTo>
                    <a:pt x="435" y="10455"/>
                  </a:lnTo>
                  <a:lnTo>
                    <a:pt x="1352" y="10564"/>
                  </a:lnTo>
                  <a:cubicBezTo>
                    <a:pt x="1352" y="10504"/>
                    <a:pt x="1352" y="10455"/>
                    <a:pt x="1352" y="10407"/>
                  </a:cubicBezTo>
                  <a:cubicBezTo>
                    <a:pt x="1352" y="8669"/>
                    <a:pt x="2753" y="7256"/>
                    <a:pt x="4491" y="7256"/>
                  </a:cubicBezTo>
                  <a:cubicBezTo>
                    <a:pt x="6218" y="7256"/>
                    <a:pt x="7630" y="8669"/>
                    <a:pt x="7630" y="10407"/>
                  </a:cubicBezTo>
                  <a:cubicBezTo>
                    <a:pt x="7630" y="10769"/>
                    <a:pt x="7570" y="11107"/>
                    <a:pt x="7449" y="11433"/>
                  </a:cubicBezTo>
                  <a:cubicBezTo>
                    <a:pt x="7823" y="11433"/>
                    <a:pt x="8318" y="11361"/>
                    <a:pt x="8572" y="11035"/>
                  </a:cubicBezTo>
                  <a:cubicBezTo>
                    <a:pt x="8578" y="11032"/>
                    <a:pt x="8903" y="11032"/>
                    <a:pt x="9400" y="11032"/>
                  </a:cubicBezTo>
                  <a:lnTo>
                    <a:pt x="9400" y="11032"/>
                  </a:lnTo>
                  <a:cubicBezTo>
                    <a:pt x="10891" y="11032"/>
                    <a:pt x="13929" y="11032"/>
                    <a:pt x="14536" y="10950"/>
                  </a:cubicBezTo>
                  <a:cubicBezTo>
                    <a:pt x="14850" y="10914"/>
                    <a:pt x="15127" y="10830"/>
                    <a:pt x="15357" y="10697"/>
                  </a:cubicBezTo>
                  <a:cubicBezTo>
                    <a:pt x="15791" y="10431"/>
                    <a:pt x="15948" y="10214"/>
                    <a:pt x="16274" y="9864"/>
                  </a:cubicBezTo>
                  <a:cubicBezTo>
                    <a:pt x="16347" y="9888"/>
                    <a:pt x="16407" y="9900"/>
                    <a:pt x="16455" y="9912"/>
                  </a:cubicBezTo>
                  <a:cubicBezTo>
                    <a:pt x="16697" y="8415"/>
                    <a:pt x="17989" y="7268"/>
                    <a:pt x="19558" y="7268"/>
                  </a:cubicBezTo>
                  <a:cubicBezTo>
                    <a:pt x="20403" y="7268"/>
                    <a:pt x="21176" y="7606"/>
                    <a:pt x="21743" y="8150"/>
                  </a:cubicBezTo>
                  <a:cubicBezTo>
                    <a:pt x="22021" y="8138"/>
                    <a:pt x="22262" y="8077"/>
                    <a:pt x="22335" y="7872"/>
                  </a:cubicBezTo>
                  <a:lnTo>
                    <a:pt x="22383" y="7872"/>
                  </a:lnTo>
                  <a:cubicBezTo>
                    <a:pt x="22383" y="7799"/>
                    <a:pt x="22383" y="7727"/>
                    <a:pt x="22371" y="7655"/>
                  </a:cubicBezTo>
                  <a:cubicBezTo>
                    <a:pt x="21824" y="6780"/>
                    <a:pt x="20884" y="5995"/>
                    <a:pt x="19591" y="5995"/>
                  </a:cubicBezTo>
                  <a:cubicBezTo>
                    <a:pt x="19315" y="5995"/>
                    <a:pt x="19022" y="6031"/>
                    <a:pt x="18713" y="6109"/>
                  </a:cubicBezTo>
                  <a:cubicBezTo>
                    <a:pt x="18689" y="5675"/>
                    <a:pt x="18520" y="5095"/>
                    <a:pt x="17880" y="5035"/>
                  </a:cubicBezTo>
                  <a:cubicBezTo>
                    <a:pt x="17373" y="4190"/>
                    <a:pt x="16950" y="3260"/>
                    <a:pt x="16455" y="2403"/>
                  </a:cubicBezTo>
                  <a:cubicBezTo>
                    <a:pt x="16463" y="2352"/>
                    <a:pt x="16475" y="2335"/>
                    <a:pt x="16493" y="2335"/>
                  </a:cubicBezTo>
                  <a:cubicBezTo>
                    <a:pt x="16526" y="2335"/>
                    <a:pt x="16574" y="2398"/>
                    <a:pt x="16629" y="2398"/>
                  </a:cubicBezTo>
                  <a:cubicBezTo>
                    <a:pt x="16639" y="2398"/>
                    <a:pt x="16650" y="2396"/>
                    <a:pt x="16661" y="2391"/>
                  </a:cubicBezTo>
                  <a:cubicBezTo>
                    <a:pt x="16516" y="2089"/>
                    <a:pt x="16226" y="1944"/>
                    <a:pt x="16154" y="1570"/>
                  </a:cubicBezTo>
                  <a:cubicBezTo>
                    <a:pt x="16235" y="1528"/>
                    <a:pt x="16307" y="1514"/>
                    <a:pt x="16376" y="1514"/>
                  </a:cubicBezTo>
                  <a:cubicBezTo>
                    <a:pt x="16496" y="1514"/>
                    <a:pt x="16602" y="1556"/>
                    <a:pt x="16713" y="1556"/>
                  </a:cubicBezTo>
                  <a:cubicBezTo>
                    <a:pt x="16755" y="1556"/>
                    <a:pt x="16797" y="1550"/>
                    <a:pt x="16842" y="1534"/>
                  </a:cubicBezTo>
                  <a:cubicBezTo>
                    <a:pt x="17361" y="1353"/>
                    <a:pt x="17385" y="326"/>
                    <a:pt x="16938" y="49"/>
                  </a:cubicBezTo>
                  <a:cubicBezTo>
                    <a:pt x="16938" y="37"/>
                    <a:pt x="16938" y="13"/>
                    <a:pt x="16938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772;p32">
              <a:extLst>
                <a:ext uri="{FF2B5EF4-FFF2-40B4-BE49-F238E27FC236}">
                  <a16:creationId xmlns:a16="http://schemas.microsoft.com/office/drawing/2014/main" id="{2155E31E-3077-4501-A598-D6BFE2B559BF}"/>
                </a:ext>
              </a:extLst>
            </p:cNvPr>
            <p:cNvSpPr/>
            <p:nvPr/>
          </p:nvSpPr>
          <p:spPr>
            <a:xfrm flipH="1">
              <a:off x="6291236" y="4454598"/>
              <a:ext cx="149801" cy="149801"/>
            </a:xfrm>
            <a:custGeom>
              <a:avLst/>
              <a:gdLst/>
              <a:ahLst/>
              <a:cxnLst/>
              <a:rect l="l" t="t" r="r" b="b"/>
              <a:pathLst>
                <a:path w="5663" h="5663" extrusionOk="0">
                  <a:moveTo>
                    <a:pt x="2837" y="1606"/>
                  </a:moveTo>
                  <a:cubicBezTo>
                    <a:pt x="3513" y="1606"/>
                    <a:pt x="4069" y="2149"/>
                    <a:pt x="4069" y="2837"/>
                  </a:cubicBezTo>
                  <a:cubicBezTo>
                    <a:pt x="4069" y="3513"/>
                    <a:pt x="3513" y="4069"/>
                    <a:pt x="2837" y="4069"/>
                  </a:cubicBezTo>
                  <a:cubicBezTo>
                    <a:pt x="2149" y="4069"/>
                    <a:pt x="1606" y="3513"/>
                    <a:pt x="1606" y="2837"/>
                  </a:cubicBezTo>
                  <a:cubicBezTo>
                    <a:pt x="1606" y="2149"/>
                    <a:pt x="2149" y="1606"/>
                    <a:pt x="2837" y="1606"/>
                  </a:cubicBezTo>
                  <a:close/>
                  <a:moveTo>
                    <a:pt x="2837" y="0"/>
                  </a:moveTo>
                  <a:cubicBezTo>
                    <a:pt x="1268" y="0"/>
                    <a:pt x="0" y="1268"/>
                    <a:pt x="0" y="2837"/>
                  </a:cubicBezTo>
                  <a:cubicBezTo>
                    <a:pt x="0" y="4395"/>
                    <a:pt x="1268" y="5662"/>
                    <a:pt x="2837" y="5662"/>
                  </a:cubicBezTo>
                  <a:cubicBezTo>
                    <a:pt x="4395" y="5662"/>
                    <a:pt x="5662" y="4395"/>
                    <a:pt x="5662" y="2837"/>
                  </a:cubicBezTo>
                  <a:cubicBezTo>
                    <a:pt x="5662" y="1268"/>
                    <a:pt x="4395" y="0"/>
                    <a:pt x="2837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773;p32">
              <a:extLst>
                <a:ext uri="{FF2B5EF4-FFF2-40B4-BE49-F238E27FC236}">
                  <a16:creationId xmlns:a16="http://schemas.microsoft.com/office/drawing/2014/main" id="{0A2FD69F-BBED-4D94-A742-14CAFD89D922}"/>
                </a:ext>
              </a:extLst>
            </p:cNvPr>
            <p:cNvSpPr/>
            <p:nvPr/>
          </p:nvSpPr>
          <p:spPr>
            <a:xfrm flipH="1">
              <a:off x="6333401" y="4497055"/>
              <a:ext cx="65179" cy="65179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1"/>
                  </a:moveTo>
                  <a:cubicBezTo>
                    <a:pt x="544" y="1"/>
                    <a:pt x="1" y="544"/>
                    <a:pt x="1" y="1232"/>
                  </a:cubicBezTo>
                  <a:cubicBezTo>
                    <a:pt x="1" y="1908"/>
                    <a:pt x="544" y="2464"/>
                    <a:pt x="1232" y="2464"/>
                  </a:cubicBezTo>
                  <a:cubicBezTo>
                    <a:pt x="1908" y="2464"/>
                    <a:pt x="2464" y="1908"/>
                    <a:pt x="2464" y="1232"/>
                  </a:cubicBezTo>
                  <a:cubicBezTo>
                    <a:pt x="2464" y="544"/>
                    <a:pt x="1908" y="1"/>
                    <a:pt x="1232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774;p32">
              <a:extLst>
                <a:ext uri="{FF2B5EF4-FFF2-40B4-BE49-F238E27FC236}">
                  <a16:creationId xmlns:a16="http://schemas.microsoft.com/office/drawing/2014/main" id="{9E473092-A866-4137-8F51-1D5B04A81636}"/>
                </a:ext>
              </a:extLst>
            </p:cNvPr>
            <p:cNvSpPr/>
            <p:nvPr/>
          </p:nvSpPr>
          <p:spPr>
            <a:xfrm flipH="1">
              <a:off x="5892675" y="4454598"/>
              <a:ext cx="149827" cy="149801"/>
            </a:xfrm>
            <a:custGeom>
              <a:avLst/>
              <a:gdLst/>
              <a:ahLst/>
              <a:cxnLst/>
              <a:rect l="l" t="t" r="r" b="b"/>
              <a:pathLst>
                <a:path w="5664" h="5663" extrusionOk="0">
                  <a:moveTo>
                    <a:pt x="2838" y="1606"/>
                  </a:moveTo>
                  <a:cubicBezTo>
                    <a:pt x="3514" y="1606"/>
                    <a:pt x="4069" y="2149"/>
                    <a:pt x="4069" y="2837"/>
                  </a:cubicBezTo>
                  <a:cubicBezTo>
                    <a:pt x="4069" y="3513"/>
                    <a:pt x="3514" y="4069"/>
                    <a:pt x="2838" y="4069"/>
                  </a:cubicBezTo>
                  <a:cubicBezTo>
                    <a:pt x="2150" y="4069"/>
                    <a:pt x="1607" y="3513"/>
                    <a:pt x="1607" y="2837"/>
                  </a:cubicBezTo>
                  <a:cubicBezTo>
                    <a:pt x="1607" y="2149"/>
                    <a:pt x="2150" y="1606"/>
                    <a:pt x="2838" y="1606"/>
                  </a:cubicBezTo>
                  <a:close/>
                  <a:moveTo>
                    <a:pt x="2838" y="0"/>
                  </a:moveTo>
                  <a:cubicBezTo>
                    <a:pt x="1269" y="0"/>
                    <a:pt x="1" y="1268"/>
                    <a:pt x="1" y="2837"/>
                  </a:cubicBezTo>
                  <a:cubicBezTo>
                    <a:pt x="1" y="4395"/>
                    <a:pt x="1269" y="5662"/>
                    <a:pt x="2838" y="5662"/>
                  </a:cubicBezTo>
                  <a:cubicBezTo>
                    <a:pt x="4395" y="5662"/>
                    <a:pt x="5663" y="4395"/>
                    <a:pt x="5663" y="2837"/>
                  </a:cubicBezTo>
                  <a:cubicBezTo>
                    <a:pt x="5663" y="1268"/>
                    <a:pt x="4395" y="0"/>
                    <a:pt x="2838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775;p32">
              <a:extLst>
                <a:ext uri="{FF2B5EF4-FFF2-40B4-BE49-F238E27FC236}">
                  <a16:creationId xmlns:a16="http://schemas.microsoft.com/office/drawing/2014/main" id="{06C8BA94-C48E-43D2-B8B8-33E2C79A3556}"/>
                </a:ext>
              </a:extLst>
            </p:cNvPr>
            <p:cNvSpPr/>
            <p:nvPr/>
          </p:nvSpPr>
          <p:spPr>
            <a:xfrm flipH="1">
              <a:off x="5934840" y="4497055"/>
              <a:ext cx="65179" cy="65179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1"/>
                  </a:moveTo>
                  <a:cubicBezTo>
                    <a:pt x="544" y="1"/>
                    <a:pt x="1" y="544"/>
                    <a:pt x="1" y="1232"/>
                  </a:cubicBezTo>
                  <a:cubicBezTo>
                    <a:pt x="1" y="1908"/>
                    <a:pt x="544" y="2464"/>
                    <a:pt x="1232" y="2464"/>
                  </a:cubicBezTo>
                  <a:cubicBezTo>
                    <a:pt x="1908" y="2464"/>
                    <a:pt x="2463" y="1908"/>
                    <a:pt x="2463" y="1232"/>
                  </a:cubicBezTo>
                  <a:cubicBezTo>
                    <a:pt x="2463" y="544"/>
                    <a:pt x="1908" y="1"/>
                    <a:pt x="1232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8E0E0F5-6006-4376-A106-7AE5C1BB8348}"/>
              </a:ext>
            </a:extLst>
          </p:cNvPr>
          <p:cNvSpPr txBox="1"/>
          <p:nvPr/>
        </p:nvSpPr>
        <p:spPr>
          <a:xfrm>
            <a:off x="5585459" y="2368728"/>
            <a:ext cx="1292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CA16F1-A5FD-4553-B0E9-4E17A81344D7}"/>
              </a:ext>
            </a:extLst>
          </p:cNvPr>
          <p:cNvCxnSpPr/>
          <p:nvPr/>
        </p:nvCxnSpPr>
        <p:spPr>
          <a:xfrm>
            <a:off x="6055360" y="3108960"/>
            <a:ext cx="0" cy="343402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9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E25BAD-23A3-4B13-BD65-1EF2B2AA4339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BẬC NHẤT MỘT ẨN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96E95C-0067-4777-BE5A-E0D5966E2161}"/>
              </a:ext>
            </a:extLst>
          </p:cNvPr>
          <p:cNvGrpSpPr/>
          <p:nvPr/>
        </p:nvGrpSpPr>
        <p:grpSpPr>
          <a:xfrm>
            <a:off x="0" y="611629"/>
            <a:ext cx="6350000" cy="615553"/>
            <a:chOff x="2173730" y="1477753"/>
            <a:chExt cx="3518410" cy="7977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0E987C-7F86-4561-8C46-D324A482FA7E}"/>
                </a:ext>
              </a:extLst>
            </p:cNvPr>
            <p:cNvSpPr/>
            <p:nvPr/>
          </p:nvSpPr>
          <p:spPr>
            <a:xfrm>
              <a:off x="2173730" y="1501140"/>
              <a:ext cx="3518410" cy="707886"/>
            </a:xfrm>
            <a:prstGeom prst="roundRect">
              <a:avLst>
                <a:gd name="adj" fmla="val 50000"/>
              </a:avLst>
            </a:prstGeom>
            <a:solidFill>
              <a:srgbClr val="39447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00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2CE7CF-7FF1-4737-8F14-76AECC479914}"/>
                </a:ext>
              </a:extLst>
            </p:cNvPr>
            <p:cNvSpPr txBox="1"/>
            <p:nvPr/>
          </p:nvSpPr>
          <p:spPr>
            <a:xfrm>
              <a:off x="2295988" y="1477753"/>
              <a:ext cx="2941946" cy="7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Hai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BPT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07C4152-1B71-43B8-B2B1-328F5CEBF60D}"/>
              </a:ext>
            </a:extLst>
          </p:cNvPr>
          <p:cNvSpPr txBox="1"/>
          <p:nvPr/>
        </p:nvSpPr>
        <p:spPr>
          <a:xfrm>
            <a:off x="220650" y="1161118"/>
            <a:ext cx="604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8555A3EE-273B-4A01-99F6-35FE885721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" y="4790246"/>
            <a:ext cx="1207770" cy="206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E1D7A99E-C2FD-48F6-A2D9-40FB47D4FD22}"/>
              </a:ext>
            </a:extLst>
          </p:cNvPr>
          <p:cNvSpPr/>
          <p:nvPr/>
        </p:nvSpPr>
        <p:spPr>
          <a:xfrm>
            <a:off x="1993680" y="4831579"/>
            <a:ext cx="7591753" cy="1372422"/>
          </a:xfrm>
          <a:prstGeom prst="cloudCallout">
            <a:avLst>
              <a:gd name="adj1" fmla="val -56597"/>
              <a:gd name="adj2" fmla="val 8125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C567D5B-D795-4908-9DB8-181D3298B155}"/>
              </a:ext>
            </a:extLst>
          </p:cNvPr>
          <p:cNvSpPr/>
          <p:nvPr/>
        </p:nvSpPr>
        <p:spPr>
          <a:xfrm>
            <a:off x="2113280" y="4831579"/>
            <a:ext cx="8310880" cy="1372422"/>
          </a:xfrm>
          <a:prstGeom prst="cloudCallout">
            <a:avLst>
              <a:gd name="adj1" fmla="val -56597"/>
              <a:gd name="adj2" fmla="val 8125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9CE1A-29E5-4EF9-8A35-881200DAEF7B}"/>
              </a:ext>
            </a:extLst>
          </p:cNvPr>
          <p:cNvSpPr txBox="1"/>
          <p:nvPr/>
        </p:nvSpPr>
        <p:spPr>
          <a:xfrm>
            <a:off x="505784" y="1822323"/>
            <a:ext cx="11239176" cy="18312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Khi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vế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BPT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- 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Giữ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BPT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Đổi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</a:rPr>
              <a:t> BPT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AE2D7D3-29D7-4843-BD6D-7D0375B62F55}"/>
              </a:ext>
            </a:extLst>
          </p:cNvPr>
          <p:cNvSpPr txBox="1"/>
          <p:nvPr/>
        </p:nvSpPr>
        <p:spPr>
          <a:xfrm>
            <a:off x="505784" y="3653134"/>
            <a:ext cx="545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BPT 0,5x &lt; 3  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1F1462-ECA3-49EC-8957-790E766F1DEF}"/>
              </a:ext>
            </a:extLst>
          </p:cNvPr>
          <p:cNvSpPr txBox="1"/>
          <p:nvPr/>
        </p:nvSpPr>
        <p:spPr>
          <a:xfrm>
            <a:off x="5405942" y="3995222"/>
            <a:ext cx="277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9CBE7A-EB3D-4D35-9A19-75D7EF5C80E7}"/>
              </a:ext>
            </a:extLst>
          </p:cNvPr>
          <p:cNvSpPr txBox="1"/>
          <p:nvPr/>
        </p:nvSpPr>
        <p:spPr>
          <a:xfrm>
            <a:off x="3891280" y="4567928"/>
            <a:ext cx="2926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0,5x &lt; 3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D3C98F5-085F-46F8-904A-C24A4DE6D71E}"/>
                  </a:ext>
                </a:extLst>
              </p:cNvPr>
              <p:cNvSpPr txBox="1"/>
              <p:nvPr/>
            </p:nvSpPr>
            <p:spPr>
              <a:xfrm>
                <a:off x="4307840" y="5092867"/>
                <a:ext cx="182028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0,5x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D3C98F5-085F-46F8-904A-C24A4DE6D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840" y="5092867"/>
                <a:ext cx="1820284" cy="646331"/>
              </a:xfrm>
              <a:prstGeom prst="rect">
                <a:avLst/>
              </a:prstGeom>
              <a:blipFill>
                <a:blip r:embed="rId3"/>
                <a:stretch>
                  <a:fillRect t="-15094" r="-671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5C90DE1A-8158-4643-8AB7-DDB31095B761}"/>
              </a:ext>
            </a:extLst>
          </p:cNvPr>
          <p:cNvSpPr txBox="1"/>
          <p:nvPr/>
        </p:nvSpPr>
        <p:spPr>
          <a:xfrm>
            <a:off x="5812342" y="5092867"/>
            <a:ext cx="579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.2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F74156F-2911-40AB-A9DC-CEBF8AA79CD0}"/>
              </a:ext>
            </a:extLst>
          </p:cNvPr>
          <p:cNvSpPr txBox="1"/>
          <p:nvPr/>
        </p:nvSpPr>
        <p:spPr>
          <a:xfrm>
            <a:off x="6391462" y="5070858"/>
            <a:ext cx="802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&lt; 3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8B072DD-FEA6-4426-8E2C-BF0E413DC330}"/>
              </a:ext>
            </a:extLst>
          </p:cNvPr>
          <p:cNvSpPr txBox="1"/>
          <p:nvPr/>
        </p:nvSpPr>
        <p:spPr>
          <a:xfrm>
            <a:off x="7034008" y="5083529"/>
            <a:ext cx="579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.2</a:t>
            </a:r>
            <a:endParaRPr 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67DA2B-3D5C-4CD9-AAB7-D01CA842A0E8}"/>
                  </a:ext>
                </a:extLst>
              </p:cNvPr>
              <p:cNvSpPr txBox="1"/>
              <p:nvPr/>
            </p:nvSpPr>
            <p:spPr>
              <a:xfrm>
                <a:off x="4322932" y="5608468"/>
                <a:ext cx="182028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&lt; 6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67DA2B-3D5C-4CD9-AAB7-D01CA842A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932" y="5608468"/>
                <a:ext cx="1820284" cy="646331"/>
              </a:xfrm>
              <a:prstGeom prst="rect">
                <a:avLst/>
              </a:prstGeom>
              <a:blipFill>
                <a:blip r:embed="rId4"/>
                <a:stretch>
                  <a:fillRect t="-15094" r="-8361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6A6E0DDC-0C3C-4EC6-8737-8BFEB3324CCA}"/>
              </a:ext>
            </a:extLst>
          </p:cNvPr>
          <p:cNvSpPr txBox="1"/>
          <p:nvPr/>
        </p:nvSpPr>
        <p:spPr>
          <a:xfrm>
            <a:off x="3352522" y="6126838"/>
            <a:ext cx="7362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BPT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{x | x &lt; 6}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33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2" grpId="1" animBg="1"/>
      <p:bldP spid="13" grpId="0" animBg="1"/>
      <p:bldP spid="13" grpId="1" animBg="1"/>
      <p:bldP spid="15" grpId="0" animBg="1"/>
      <p:bldP spid="42" grpId="0"/>
      <p:bldP spid="46" grpId="0"/>
      <p:bldP spid="47" grpId="0"/>
      <p:bldP spid="48" grpId="0"/>
      <p:bldP spid="49" grpId="0"/>
      <p:bldP spid="53" grpId="0"/>
      <p:bldP spid="63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10FAB28-96CE-45BC-A265-B369A134DB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891" y="5981606"/>
            <a:ext cx="7680325" cy="519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9814F2-4C47-409D-8734-14A6FD4D8E2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BẬC NHẤT MỘT ẨN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56F521-4B88-4235-B46E-7B2A578705B1}"/>
              </a:ext>
            </a:extLst>
          </p:cNvPr>
          <p:cNvGrpSpPr/>
          <p:nvPr/>
        </p:nvGrpSpPr>
        <p:grpSpPr>
          <a:xfrm>
            <a:off x="0" y="607660"/>
            <a:ext cx="6350000" cy="615553"/>
            <a:chOff x="2173730" y="1477753"/>
            <a:chExt cx="3518410" cy="7977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52BBBA-BFC6-4039-B284-70CB047094A5}"/>
                </a:ext>
              </a:extLst>
            </p:cNvPr>
            <p:cNvSpPr/>
            <p:nvPr/>
          </p:nvSpPr>
          <p:spPr>
            <a:xfrm>
              <a:off x="2173730" y="1501140"/>
              <a:ext cx="3518410" cy="707886"/>
            </a:xfrm>
            <a:prstGeom prst="roundRect">
              <a:avLst>
                <a:gd name="adj" fmla="val 50000"/>
              </a:avLst>
            </a:prstGeom>
            <a:solidFill>
              <a:srgbClr val="39447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00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0E5D0A-40D8-48BF-ACF1-8C7D37793E5E}"/>
                </a:ext>
              </a:extLst>
            </p:cNvPr>
            <p:cNvSpPr txBox="1"/>
            <p:nvPr/>
          </p:nvSpPr>
          <p:spPr>
            <a:xfrm>
              <a:off x="2295988" y="1477753"/>
              <a:ext cx="2941946" cy="7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Hai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BPT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5C656CC-6772-4CE0-95AD-9D156286E4AB}"/>
              </a:ext>
            </a:extLst>
          </p:cNvPr>
          <p:cNvSpPr txBox="1"/>
          <p:nvPr/>
        </p:nvSpPr>
        <p:spPr>
          <a:xfrm>
            <a:off x="220650" y="1147254"/>
            <a:ext cx="604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CDE7D-03E0-4CDE-A6C1-84218524C709}"/>
              </a:ext>
            </a:extLst>
          </p:cNvPr>
          <p:cNvSpPr txBox="1"/>
          <p:nvPr/>
        </p:nvSpPr>
        <p:spPr>
          <a:xfrm>
            <a:off x="172720" y="193555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BPT                  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F8961C-F5B0-4B7F-AC5A-7DC37FE182DA}"/>
                  </a:ext>
                </a:extLst>
              </p:cNvPr>
              <p:cNvSpPr txBox="1"/>
              <p:nvPr/>
            </p:nvSpPr>
            <p:spPr>
              <a:xfrm>
                <a:off x="3388360" y="1726549"/>
                <a:ext cx="1938031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&lt;3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F8961C-F5B0-4B7F-AC5A-7DC37FE18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360" y="1726549"/>
                <a:ext cx="1938031" cy="10371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6602D5F-47B0-4B1E-BE99-43A9BA245457}"/>
              </a:ext>
            </a:extLst>
          </p:cNvPr>
          <p:cNvSpPr txBox="1"/>
          <p:nvPr/>
        </p:nvSpPr>
        <p:spPr>
          <a:xfrm>
            <a:off x="5478771" y="2502436"/>
            <a:ext cx="277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11C2B4-087D-4A8C-885C-6A82F53BEA65}"/>
                  </a:ext>
                </a:extLst>
              </p:cNvPr>
              <p:cNvSpPr txBox="1"/>
              <p:nvPr/>
            </p:nvSpPr>
            <p:spPr>
              <a:xfrm>
                <a:off x="2950206" y="2875146"/>
                <a:ext cx="1938031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&lt;3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11C2B4-087D-4A8C-885C-6A82F53BE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206" y="2875146"/>
                <a:ext cx="1938031" cy="10371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D78B02C-4032-4722-B782-AAA2BF314A96}"/>
              </a:ext>
            </a:extLst>
          </p:cNvPr>
          <p:cNvSpPr txBox="1"/>
          <p:nvPr/>
        </p:nvSpPr>
        <p:spPr>
          <a:xfrm>
            <a:off x="1691640" y="3077752"/>
            <a:ext cx="1513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05224E-1984-4E72-B4C8-9CC54388AAEB}"/>
                  </a:ext>
                </a:extLst>
              </p:cNvPr>
              <p:cNvSpPr txBox="1"/>
              <p:nvPr/>
            </p:nvSpPr>
            <p:spPr>
              <a:xfrm>
                <a:off x="2235642" y="3912289"/>
                <a:ext cx="1938031" cy="112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x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05224E-1984-4E72-B4C8-9CC54388A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642" y="3912289"/>
                <a:ext cx="1938031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0C400EC-D37C-429D-8869-A41773926DD4}"/>
              </a:ext>
            </a:extLst>
          </p:cNvPr>
          <p:cNvSpPr txBox="1"/>
          <p:nvPr/>
        </p:nvSpPr>
        <p:spPr>
          <a:xfrm>
            <a:off x="3919221" y="4207050"/>
            <a:ext cx="1287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.(– 4) </a:t>
            </a:r>
            <a:endParaRPr 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2B63402-E81D-4DD4-BEE6-1AB95B281380}"/>
                  </a:ext>
                </a:extLst>
              </p:cNvPr>
              <p:cNvSpPr txBox="1"/>
              <p:nvPr/>
            </p:nvSpPr>
            <p:spPr>
              <a:xfrm>
                <a:off x="4709160" y="4207049"/>
                <a:ext cx="100458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2B63402-E81D-4DD4-BEE6-1AB95B281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160" y="4207049"/>
                <a:ext cx="1004583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6077F70-9AF0-4A27-8757-CC1A84B229E5}"/>
              </a:ext>
            </a:extLst>
          </p:cNvPr>
          <p:cNvSpPr txBox="1"/>
          <p:nvPr/>
        </p:nvSpPr>
        <p:spPr>
          <a:xfrm>
            <a:off x="5713743" y="4205065"/>
            <a:ext cx="1287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.(– 4) </a:t>
            </a:r>
            <a:endParaRPr 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8FC716-91C6-448A-BBAB-471E7CF36B47}"/>
                  </a:ext>
                </a:extLst>
              </p:cNvPr>
              <p:cNvSpPr txBox="1"/>
              <p:nvPr/>
            </p:nvSpPr>
            <p:spPr>
              <a:xfrm>
                <a:off x="3592177" y="5008445"/>
                <a:ext cx="172041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⇔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x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8FC716-91C6-448A-BBAB-471E7CF36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2177" y="5008445"/>
                <a:ext cx="1720413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C325CC2-97CC-4957-82F7-D00998FC1EC5}"/>
                  </a:ext>
                </a:extLst>
              </p:cNvPr>
              <p:cNvSpPr txBox="1"/>
              <p:nvPr/>
            </p:nvSpPr>
            <p:spPr>
              <a:xfrm>
                <a:off x="5190669" y="5002147"/>
                <a:ext cx="114829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C325CC2-97CC-4957-82F7-D00998FC1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669" y="5002147"/>
                <a:ext cx="1148295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63200F-C450-4041-9F9A-EA435376BB65}"/>
                  </a:ext>
                </a:extLst>
              </p:cNvPr>
              <p:cNvSpPr txBox="1"/>
              <p:nvPr/>
            </p:nvSpPr>
            <p:spPr>
              <a:xfrm>
                <a:off x="1592830" y="5519930"/>
                <a:ext cx="857732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Vậy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tập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nghiệm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BPT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{x | x &gt;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12}  </a:t>
                </a:r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63200F-C450-4041-9F9A-EA435376B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830" y="5519930"/>
                <a:ext cx="8577329" cy="646331"/>
              </a:xfrm>
              <a:prstGeom prst="rect">
                <a:avLst/>
              </a:prstGeom>
              <a:blipFill>
                <a:blip r:embed="rId10"/>
                <a:stretch>
                  <a:fillRect l="-2132" t="-16981" b="-3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2252626-08F4-4348-B7B1-A8A7A80A5B2A}"/>
              </a:ext>
            </a:extLst>
          </p:cNvPr>
          <p:cNvSpPr txBox="1"/>
          <p:nvPr/>
        </p:nvSpPr>
        <p:spPr>
          <a:xfrm>
            <a:off x="3627674" y="6290148"/>
            <a:ext cx="4193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-12             0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3309B16-35B0-4D3F-BACA-E8ECE9BC6264}"/>
                  </a:ext>
                </a:extLst>
              </p:cNvPr>
              <p:cNvSpPr txBox="1"/>
              <p:nvPr/>
            </p:nvSpPr>
            <p:spPr>
              <a:xfrm>
                <a:off x="5178256" y="4203081"/>
                <a:ext cx="72699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3309B16-35B0-4D3F-BACA-E8ECE9BC6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256" y="4203081"/>
                <a:ext cx="726994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oogle Shape;579;p31">
            <a:extLst>
              <a:ext uri="{FF2B5EF4-FFF2-40B4-BE49-F238E27FC236}">
                <a16:creationId xmlns:a16="http://schemas.microsoft.com/office/drawing/2014/main" id="{7E8D1419-7E06-4665-85A8-85D23D4EA51D}"/>
              </a:ext>
            </a:extLst>
          </p:cNvPr>
          <p:cNvGrpSpPr/>
          <p:nvPr/>
        </p:nvGrpSpPr>
        <p:grpSpPr>
          <a:xfrm>
            <a:off x="11134102" y="4621811"/>
            <a:ext cx="966099" cy="2205709"/>
            <a:chOff x="0" y="1787259"/>
            <a:chExt cx="2173730" cy="3357404"/>
          </a:xfrm>
        </p:grpSpPr>
        <p:grpSp>
          <p:nvGrpSpPr>
            <p:cNvPr id="41" name="Google Shape;580;p31">
              <a:extLst>
                <a:ext uri="{FF2B5EF4-FFF2-40B4-BE49-F238E27FC236}">
                  <a16:creationId xmlns:a16="http://schemas.microsoft.com/office/drawing/2014/main" id="{755DF07C-2A5D-40B0-ADE9-9AC631CF47AB}"/>
                </a:ext>
              </a:extLst>
            </p:cNvPr>
            <p:cNvGrpSpPr/>
            <p:nvPr/>
          </p:nvGrpSpPr>
          <p:grpSpPr>
            <a:xfrm>
              <a:off x="275400" y="1787259"/>
              <a:ext cx="1199887" cy="3179839"/>
              <a:chOff x="275400" y="1246991"/>
              <a:chExt cx="1199887" cy="3179839"/>
            </a:xfrm>
          </p:grpSpPr>
          <p:sp>
            <p:nvSpPr>
              <p:cNvPr id="46" name="Google Shape;581;p31">
                <a:extLst>
                  <a:ext uri="{FF2B5EF4-FFF2-40B4-BE49-F238E27FC236}">
                    <a16:creationId xmlns:a16="http://schemas.microsoft.com/office/drawing/2014/main" id="{8FDE9E5E-B344-4303-8938-F622134EB76D}"/>
                  </a:ext>
                </a:extLst>
              </p:cNvPr>
              <p:cNvSpPr/>
              <p:nvPr/>
            </p:nvSpPr>
            <p:spPr>
              <a:xfrm>
                <a:off x="388533" y="3881431"/>
                <a:ext cx="984560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3845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3845" y="13208"/>
                    </a:lnTo>
                    <a:lnTo>
                      <a:pt x="23845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82;p31">
                <a:extLst>
                  <a:ext uri="{FF2B5EF4-FFF2-40B4-BE49-F238E27FC236}">
                    <a16:creationId xmlns:a16="http://schemas.microsoft.com/office/drawing/2014/main" id="{3504BF0B-B9B4-4F12-907E-94CC1B78107B}"/>
                  </a:ext>
                </a:extLst>
              </p:cNvPr>
              <p:cNvSpPr/>
              <p:nvPr/>
            </p:nvSpPr>
            <p:spPr>
              <a:xfrm>
                <a:off x="413967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83;p31">
                <a:extLst>
                  <a:ext uri="{FF2B5EF4-FFF2-40B4-BE49-F238E27FC236}">
                    <a16:creationId xmlns:a16="http://schemas.microsoft.com/office/drawing/2014/main" id="{685D4CFB-C111-4EE2-8959-F2B442615AB6}"/>
                  </a:ext>
                </a:extLst>
              </p:cNvPr>
              <p:cNvSpPr/>
              <p:nvPr/>
            </p:nvSpPr>
            <p:spPr>
              <a:xfrm>
                <a:off x="436387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84;p31">
                <a:extLst>
                  <a:ext uri="{FF2B5EF4-FFF2-40B4-BE49-F238E27FC236}">
                    <a16:creationId xmlns:a16="http://schemas.microsoft.com/office/drawing/2014/main" id="{0C256E4C-BDB3-4EF9-B6E4-97E36C0DDF31}"/>
                  </a:ext>
                </a:extLst>
              </p:cNvPr>
              <p:cNvSpPr/>
              <p:nvPr/>
            </p:nvSpPr>
            <p:spPr>
              <a:xfrm>
                <a:off x="458849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85;p31">
                <a:extLst>
                  <a:ext uri="{FF2B5EF4-FFF2-40B4-BE49-F238E27FC236}">
                    <a16:creationId xmlns:a16="http://schemas.microsoft.com/office/drawing/2014/main" id="{A5853E86-BD3D-45D7-9D52-A51E3EEFEFA5}"/>
                  </a:ext>
                </a:extLst>
              </p:cNvPr>
              <p:cNvSpPr/>
              <p:nvPr/>
            </p:nvSpPr>
            <p:spPr>
              <a:xfrm>
                <a:off x="589943" y="3881431"/>
                <a:ext cx="9497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30" y="13208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86;p31">
                <a:extLst>
                  <a:ext uri="{FF2B5EF4-FFF2-40B4-BE49-F238E27FC236}">
                    <a16:creationId xmlns:a16="http://schemas.microsoft.com/office/drawing/2014/main" id="{95A0DBAC-BA9E-4D77-AF9A-5651E9D72625}"/>
                  </a:ext>
                </a:extLst>
              </p:cNvPr>
              <p:cNvSpPr/>
              <p:nvPr/>
            </p:nvSpPr>
            <p:spPr>
              <a:xfrm>
                <a:off x="612363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87;p31">
                <a:extLst>
                  <a:ext uri="{FF2B5EF4-FFF2-40B4-BE49-F238E27FC236}">
                    <a16:creationId xmlns:a16="http://schemas.microsoft.com/office/drawing/2014/main" id="{BEF768FF-8FD8-4661-A17D-74993071ABB6}"/>
                  </a:ext>
                </a:extLst>
              </p:cNvPr>
              <p:cNvSpPr/>
              <p:nvPr/>
            </p:nvSpPr>
            <p:spPr>
              <a:xfrm>
                <a:off x="634783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88;p31">
                <a:extLst>
                  <a:ext uri="{FF2B5EF4-FFF2-40B4-BE49-F238E27FC236}">
                    <a16:creationId xmlns:a16="http://schemas.microsoft.com/office/drawing/2014/main" id="{9D672B95-8694-4CF3-B2C2-4D63E7954B79}"/>
                  </a:ext>
                </a:extLst>
              </p:cNvPr>
              <p:cNvSpPr/>
              <p:nvPr/>
            </p:nvSpPr>
            <p:spPr>
              <a:xfrm>
                <a:off x="766414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7" y="13208"/>
                    </a:lnTo>
                    <a:lnTo>
                      <a:pt x="217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89;p31">
                <a:extLst>
                  <a:ext uri="{FF2B5EF4-FFF2-40B4-BE49-F238E27FC236}">
                    <a16:creationId xmlns:a16="http://schemas.microsoft.com/office/drawing/2014/main" id="{116365AE-B0E9-4B8A-9289-B945E64F049A}"/>
                  </a:ext>
                </a:extLst>
              </p:cNvPr>
              <p:cNvSpPr/>
              <p:nvPr/>
            </p:nvSpPr>
            <p:spPr>
              <a:xfrm>
                <a:off x="788338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90;p31">
                <a:extLst>
                  <a:ext uri="{FF2B5EF4-FFF2-40B4-BE49-F238E27FC236}">
                    <a16:creationId xmlns:a16="http://schemas.microsoft.com/office/drawing/2014/main" id="{CCA7D98C-0BEB-469C-BCE7-181A086A1EC3}"/>
                  </a:ext>
                </a:extLst>
              </p:cNvPr>
              <p:cNvSpPr/>
              <p:nvPr/>
            </p:nvSpPr>
            <p:spPr>
              <a:xfrm>
                <a:off x="810759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91;p31">
                <a:extLst>
                  <a:ext uri="{FF2B5EF4-FFF2-40B4-BE49-F238E27FC236}">
                    <a16:creationId xmlns:a16="http://schemas.microsoft.com/office/drawing/2014/main" id="{7BE86620-6C9C-4C1D-A7BF-65409E91C57E}"/>
                  </a:ext>
                </a:extLst>
              </p:cNvPr>
              <p:cNvSpPr/>
              <p:nvPr/>
            </p:nvSpPr>
            <p:spPr>
              <a:xfrm>
                <a:off x="942348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92;p31">
                <a:extLst>
                  <a:ext uri="{FF2B5EF4-FFF2-40B4-BE49-F238E27FC236}">
                    <a16:creationId xmlns:a16="http://schemas.microsoft.com/office/drawing/2014/main" id="{447BC4DB-1884-4E50-9BC2-2F001DC75F94}"/>
                  </a:ext>
                </a:extLst>
              </p:cNvPr>
              <p:cNvSpPr/>
              <p:nvPr/>
            </p:nvSpPr>
            <p:spPr>
              <a:xfrm>
                <a:off x="964273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93;p31">
                <a:extLst>
                  <a:ext uri="{FF2B5EF4-FFF2-40B4-BE49-F238E27FC236}">
                    <a16:creationId xmlns:a16="http://schemas.microsoft.com/office/drawing/2014/main" id="{9E888A93-21AF-4C19-8FAA-7C84711FD5DC}"/>
                  </a:ext>
                </a:extLst>
              </p:cNvPr>
              <p:cNvSpPr/>
              <p:nvPr/>
            </p:nvSpPr>
            <p:spPr>
              <a:xfrm>
                <a:off x="986734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4;p31">
                <a:extLst>
                  <a:ext uri="{FF2B5EF4-FFF2-40B4-BE49-F238E27FC236}">
                    <a16:creationId xmlns:a16="http://schemas.microsoft.com/office/drawing/2014/main" id="{0FD6CF6C-342A-42C9-B6F7-8EA0E98C1764}"/>
                  </a:ext>
                </a:extLst>
              </p:cNvPr>
              <p:cNvSpPr/>
              <p:nvPr/>
            </p:nvSpPr>
            <p:spPr>
              <a:xfrm>
                <a:off x="1118324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595;p31">
                <a:extLst>
                  <a:ext uri="{FF2B5EF4-FFF2-40B4-BE49-F238E27FC236}">
                    <a16:creationId xmlns:a16="http://schemas.microsoft.com/office/drawing/2014/main" id="{F1C83F45-A34D-4F83-B626-AC7D94D0A2A4}"/>
                  </a:ext>
                </a:extLst>
              </p:cNvPr>
              <p:cNvSpPr/>
              <p:nvPr/>
            </p:nvSpPr>
            <p:spPr>
              <a:xfrm>
                <a:off x="1140744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596;p31">
                <a:extLst>
                  <a:ext uri="{FF2B5EF4-FFF2-40B4-BE49-F238E27FC236}">
                    <a16:creationId xmlns:a16="http://schemas.microsoft.com/office/drawing/2014/main" id="{AFE4F8EE-4802-4CF4-9960-94962F0DA410}"/>
                  </a:ext>
                </a:extLst>
              </p:cNvPr>
              <p:cNvSpPr/>
              <p:nvPr/>
            </p:nvSpPr>
            <p:spPr>
              <a:xfrm>
                <a:off x="1162668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597;p31">
                <a:extLst>
                  <a:ext uri="{FF2B5EF4-FFF2-40B4-BE49-F238E27FC236}">
                    <a16:creationId xmlns:a16="http://schemas.microsoft.com/office/drawing/2014/main" id="{DCC6DA14-9D7B-4B2A-9387-3E693FBFA892}"/>
                  </a:ext>
                </a:extLst>
              </p:cNvPr>
              <p:cNvSpPr/>
              <p:nvPr/>
            </p:nvSpPr>
            <p:spPr>
              <a:xfrm>
                <a:off x="1294299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7" y="13208"/>
                    </a:lnTo>
                    <a:lnTo>
                      <a:pt x="217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598;p31">
                <a:extLst>
                  <a:ext uri="{FF2B5EF4-FFF2-40B4-BE49-F238E27FC236}">
                    <a16:creationId xmlns:a16="http://schemas.microsoft.com/office/drawing/2014/main" id="{B2B60A44-7599-462C-9705-559BE58CFAB9}"/>
                  </a:ext>
                </a:extLst>
              </p:cNvPr>
              <p:cNvSpPr/>
              <p:nvPr/>
            </p:nvSpPr>
            <p:spPr>
              <a:xfrm>
                <a:off x="1316719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599;p31">
                <a:extLst>
                  <a:ext uri="{FF2B5EF4-FFF2-40B4-BE49-F238E27FC236}">
                    <a16:creationId xmlns:a16="http://schemas.microsoft.com/office/drawing/2014/main" id="{FFB59BB2-75A9-400A-AAF4-1954A567C958}"/>
                  </a:ext>
                </a:extLst>
              </p:cNvPr>
              <p:cNvSpPr/>
              <p:nvPr/>
            </p:nvSpPr>
            <p:spPr>
              <a:xfrm>
                <a:off x="1338644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00;p31">
                <a:extLst>
                  <a:ext uri="{FF2B5EF4-FFF2-40B4-BE49-F238E27FC236}">
                    <a16:creationId xmlns:a16="http://schemas.microsoft.com/office/drawing/2014/main" id="{AA3D3DBD-4DCF-4A59-BAE8-89A3B10D4DBA}"/>
                  </a:ext>
                </a:extLst>
              </p:cNvPr>
              <p:cNvSpPr/>
              <p:nvPr/>
            </p:nvSpPr>
            <p:spPr>
              <a:xfrm>
                <a:off x="388533" y="3989114"/>
                <a:ext cx="984560" cy="39927"/>
              </a:xfrm>
              <a:custGeom>
                <a:avLst/>
                <a:gdLst/>
                <a:ahLst/>
                <a:cxnLst/>
                <a:rect l="l" t="t" r="r" b="b"/>
                <a:pathLst>
                  <a:path w="23845" h="967" extrusionOk="0">
                    <a:moveTo>
                      <a:pt x="1" y="0"/>
                    </a:moveTo>
                    <a:lnTo>
                      <a:pt x="1" y="966"/>
                    </a:lnTo>
                    <a:lnTo>
                      <a:pt x="23845" y="966"/>
                    </a:lnTo>
                    <a:lnTo>
                      <a:pt x="23845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01;p31">
                <a:extLst>
                  <a:ext uri="{FF2B5EF4-FFF2-40B4-BE49-F238E27FC236}">
                    <a16:creationId xmlns:a16="http://schemas.microsoft.com/office/drawing/2014/main" id="{B73822A3-A7EA-4AC2-9526-F31F4463C6A6}"/>
                  </a:ext>
                </a:extLst>
              </p:cNvPr>
              <p:cNvSpPr/>
              <p:nvPr/>
            </p:nvSpPr>
            <p:spPr>
              <a:xfrm>
                <a:off x="388533" y="4042956"/>
                <a:ext cx="984560" cy="19984"/>
              </a:xfrm>
              <a:custGeom>
                <a:avLst/>
                <a:gdLst/>
                <a:ahLst/>
                <a:cxnLst/>
                <a:rect l="l" t="t" r="r" b="b"/>
                <a:pathLst>
                  <a:path w="23845" h="484" extrusionOk="0">
                    <a:moveTo>
                      <a:pt x="1" y="0"/>
                    </a:moveTo>
                    <a:lnTo>
                      <a:pt x="1" y="483"/>
                    </a:lnTo>
                    <a:lnTo>
                      <a:pt x="23845" y="483"/>
                    </a:lnTo>
                    <a:lnTo>
                      <a:pt x="23845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02;p31">
                <a:extLst>
                  <a:ext uri="{FF2B5EF4-FFF2-40B4-BE49-F238E27FC236}">
                    <a16:creationId xmlns:a16="http://schemas.microsoft.com/office/drawing/2014/main" id="{579DD361-85D2-4827-99CA-C4991533EA91}"/>
                  </a:ext>
                </a:extLst>
              </p:cNvPr>
              <p:cNvSpPr/>
              <p:nvPr/>
            </p:nvSpPr>
            <p:spPr>
              <a:xfrm>
                <a:off x="675164" y="1246991"/>
                <a:ext cx="412281" cy="710394"/>
              </a:xfrm>
              <a:custGeom>
                <a:avLst/>
                <a:gdLst/>
                <a:ahLst/>
                <a:cxnLst/>
                <a:rect l="l" t="t" r="r" b="b"/>
                <a:pathLst>
                  <a:path w="9985" h="17205" extrusionOk="0">
                    <a:moveTo>
                      <a:pt x="4999" y="1"/>
                    </a:moveTo>
                    <a:cubicBezTo>
                      <a:pt x="4782" y="1"/>
                      <a:pt x="4613" y="170"/>
                      <a:pt x="4613" y="375"/>
                    </a:cubicBezTo>
                    <a:cubicBezTo>
                      <a:pt x="4613" y="520"/>
                      <a:pt x="4685" y="628"/>
                      <a:pt x="4794" y="689"/>
                    </a:cubicBezTo>
                    <a:lnTo>
                      <a:pt x="4794" y="1111"/>
                    </a:lnTo>
                    <a:lnTo>
                      <a:pt x="4166" y="1111"/>
                    </a:lnTo>
                    <a:lnTo>
                      <a:pt x="4166" y="1522"/>
                    </a:lnTo>
                    <a:lnTo>
                      <a:pt x="4794" y="1522"/>
                    </a:lnTo>
                    <a:lnTo>
                      <a:pt x="4794" y="3321"/>
                    </a:lnTo>
                    <a:cubicBezTo>
                      <a:pt x="4637" y="3357"/>
                      <a:pt x="4528" y="3417"/>
                      <a:pt x="4528" y="3490"/>
                    </a:cubicBezTo>
                    <a:cubicBezTo>
                      <a:pt x="4528" y="3562"/>
                      <a:pt x="4637" y="3622"/>
                      <a:pt x="4794" y="3659"/>
                    </a:cubicBezTo>
                    <a:lnTo>
                      <a:pt x="4794" y="3997"/>
                    </a:lnTo>
                    <a:cubicBezTo>
                      <a:pt x="4371" y="5675"/>
                      <a:pt x="3574" y="8850"/>
                      <a:pt x="2862" y="11337"/>
                    </a:cubicBezTo>
                    <a:cubicBezTo>
                      <a:pt x="1848" y="14886"/>
                      <a:pt x="1" y="17204"/>
                      <a:pt x="1" y="17204"/>
                    </a:cubicBezTo>
                    <a:lnTo>
                      <a:pt x="9985" y="17204"/>
                    </a:lnTo>
                    <a:cubicBezTo>
                      <a:pt x="9985" y="17204"/>
                      <a:pt x="8138" y="14886"/>
                      <a:pt x="7124" y="11337"/>
                    </a:cubicBezTo>
                    <a:cubicBezTo>
                      <a:pt x="6411" y="8850"/>
                      <a:pt x="5615" y="5675"/>
                      <a:pt x="5192" y="3997"/>
                    </a:cubicBezTo>
                    <a:lnTo>
                      <a:pt x="5192" y="3659"/>
                    </a:lnTo>
                    <a:cubicBezTo>
                      <a:pt x="5349" y="3622"/>
                      <a:pt x="5458" y="3562"/>
                      <a:pt x="5458" y="3490"/>
                    </a:cubicBezTo>
                    <a:cubicBezTo>
                      <a:pt x="5458" y="3417"/>
                      <a:pt x="5349" y="3357"/>
                      <a:pt x="5192" y="3321"/>
                    </a:cubicBezTo>
                    <a:lnTo>
                      <a:pt x="5192" y="1522"/>
                    </a:lnTo>
                    <a:lnTo>
                      <a:pt x="5820" y="1522"/>
                    </a:lnTo>
                    <a:lnTo>
                      <a:pt x="5820" y="1111"/>
                    </a:lnTo>
                    <a:lnTo>
                      <a:pt x="5192" y="1111"/>
                    </a:lnTo>
                    <a:lnTo>
                      <a:pt x="5192" y="689"/>
                    </a:lnTo>
                    <a:cubicBezTo>
                      <a:pt x="5301" y="628"/>
                      <a:pt x="5373" y="508"/>
                      <a:pt x="5373" y="375"/>
                    </a:cubicBezTo>
                    <a:cubicBezTo>
                      <a:pt x="5373" y="170"/>
                      <a:pt x="5204" y="1"/>
                      <a:pt x="4999" y="1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03;p31">
                <a:extLst>
                  <a:ext uri="{FF2B5EF4-FFF2-40B4-BE49-F238E27FC236}">
                    <a16:creationId xmlns:a16="http://schemas.microsoft.com/office/drawing/2014/main" id="{1DFD111D-48E7-4033-9FE6-E46FA644D302}"/>
                  </a:ext>
                </a:extLst>
              </p:cNvPr>
              <p:cNvSpPr/>
              <p:nvPr/>
            </p:nvSpPr>
            <p:spPr>
              <a:xfrm>
                <a:off x="733011" y="1902009"/>
                <a:ext cx="18457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99" extrusionOk="0">
                    <a:moveTo>
                      <a:pt x="230" y="0"/>
                    </a:moveTo>
                    <a:cubicBezTo>
                      <a:pt x="157" y="0"/>
                      <a:pt x="109" y="60"/>
                      <a:pt x="109" y="121"/>
                    </a:cubicBezTo>
                    <a:cubicBezTo>
                      <a:pt x="109" y="133"/>
                      <a:pt x="109" y="145"/>
                      <a:pt x="109" y="169"/>
                    </a:cubicBezTo>
                    <a:cubicBezTo>
                      <a:pt x="48" y="169"/>
                      <a:pt x="0" y="217"/>
                      <a:pt x="0" y="278"/>
                    </a:cubicBezTo>
                    <a:cubicBezTo>
                      <a:pt x="0" y="350"/>
                      <a:pt x="61" y="398"/>
                      <a:pt x="121" y="398"/>
                    </a:cubicBezTo>
                    <a:cubicBezTo>
                      <a:pt x="169" y="398"/>
                      <a:pt x="205" y="386"/>
                      <a:pt x="230" y="350"/>
                    </a:cubicBezTo>
                    <a:cubicBezTo>
                      <a:pt x="242" y="386"/>
                      <a:pt x="290" y="398"/>
                      <a:pt x="326" y="398"/>
                    </a:cubicBezTo>
                    <a:cubicBezTo>
                      <a:pt x="399" y="398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8" y="169"/>
                    </a:cubicBezTo>
                    <a:cubicBezTo>
                      <a:pt x="338" y="145"/>
                      <a:pt x="350" y="133"/>
                      <a:pt x="350" y="121"/>
                    </a:cubicBezTo>
                    <a:cubicBezTo>
                      <a:pt x="350" y="60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04;p31">
                <a:extLst>
                  <a:ext uri="{FF2B5EF4-FFF2-40B4-BE49-F238E27FC236}">
                    <a16:creationId xmlns:a16="http://schemas.microsoft.com/office/drawing/2014/main" id="{CDA7BC65-2ADA-4218-AA0E-FCEB7E5E5087}"/>
                  </a:ext>
                </a:extLst>
              </p:cNvPr>
              <p:cNvSpPr/>
              <p:nvPr/>
            </p:nvSpPr>
            <p:spPr>
              <a:xfrm>
                <a:off x="825705" y="1902009"/>
                <a:ext cx="18498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99" extrusionOk="0">
                    <a:moveTo>
                      <a:pt x="230" y="0"/>
                    </a:moveTo>
                    <a:cubicBezTo>
                      <a:pt x="158" y="0"/>
                      <a:pt x="109" y="60"/>
                      <a:pt x="109" y="121"/>
                    </a:cubicBezTo>
                    <a:cubicBezTo>
                      <a:pt x="109" y="133"/>
                      <a:pt x="109" y="145"/>
                      <a:pt x="109" y="169"/>
                    </a:cubicBezTo>
                    <a:cubicBezTo>
                      <a:pt x="49" y="169"/>
                      <a:pt x="1" y="217"/>
                      <a:pt x="1" y="278"/>
                    </a:cubicBezTo>
                    <a:cubicBezTo>
                      <a:pt x="1" y="350"/>
                      <a:pt x="61" y="398"/>
                      <a:pt x="121" y="398"/>
                    </a:cubicBezTo>
                    <a:cubicBezTo>
                      <a:pt x="170" y="398"/>
                      <a:pt x="206" y="386"/>
                      <a:pt x="230" y="350"/>
                    </a:cubicBezTo>
                    <a:cubicBezTo>
                      <a:pt x="242" y="386"/>
                      <a:pt x="290" y="398"/>
                      <a:pt x="327" y="398"/>
                    </a:cubicBezTo>
                    <a:cubicBezTo>
                      <a:pt x="399" y="398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9" y="169"/>
                    </a:cubicBezTo>
                    <a:cubicBezTo>
                      <a:pt x="339" y="145"/>
                      <a:pt x="351" y="133"/>
                      <a:pt x="351" y="121"/>
                    </a:cubicBezTo>
                    <a:cubicBezTo>
                      <a:pt x="351" y="60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605;p31">
                <a:extLst>
                  <a:ext uri="{FF2B5EF4-FFF2-40B4-BE49-F238E27FC236}">
                    <a16:creationId xmlns:a16="http://schemas.microsoft.com/office/drawing/2014/main" id="{7145312F-FDD5-460F-8FCD-565B0E3EA620}"/>
                  </a:ext>
                </a:extLst>
              </p:cNvPr>
              <p:cNvSpPr/>
              <p:nvPr/>
            </p:nvSpPr>
            <p:spPr>
              <a:xfrm>
                <a:off x="918441" y="1902009"/>
                <a:ext cx="18457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99" extrusionOk="0">
                    <a:moveTo>
                      <a:pt x="230" y="0"/>
                    </a:moveTo>
                    <a:cubicBezTo>
                      <a:pt x="157" y="0"/>
                      <a:pt x="109" y="60"/>
                      <a:pt x="109" y="121"/>
                    </a:cubicBezTo>
                    <a:cubicBezTo>
                      <a:pt x="109" y="133"/>
                      <a:pt x="109" y="145"/>
                      <a:pt x="109" y="169"/>
                    </a:cubicBezTo>
                    <a:cubicBezTo>
                      <a:pt x="49" y="169"/>
                      <a:pt x="0" y="217"/>
                      <a:pt x="0" y="278"/>
                    </a:cubicBezTo>
                    <a:cubicBezTo>
                      <a:pt x="0" y="350"/>
                      <a:pt x="61" y="398"/>
                      <a:pt x="121" y="398"/>
                    </a:cubicBezTo>
                    <a:cubicBezTo>
                      <a:pt x="169" y="398"/>
                      <a:pt x="206" y="386"/>
                      <a:pt x="230" y="350"/>
                    </a:cubicBezTo>
                    <a:cubicBezTo>
                      <a:pt x="242" y="386"/>
                      <a:pt x="278" y="398"/>
                      <a:pt x="326" y="398"/>
                    </a:cubicBezTo>
                    <a:cubicBezTo>
                      <a:pt x="387" y="398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8" y="169"/>
                    </a:cubicBezTo>
                    <a:cubicBezTo>
                      <a:pt x="338" y="145"/>
                      <a:pt x="338" y="133"/>
                      <a:pt x="338" y="121"/>
                    </a:cubicBezTo>
                    <a:cubicBezTo>
                      <a:pt x="338" y="60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606;p31">
                <a:extLst>
                  <a:ext uri="{FF2B5EF4-FFF2-40B4-BE49-F238E27FC236}">
                    <a16:creationId xmlns:a16="http://schemas.microsoft.com/office/drawing/2014/main" id="{6002C5BA-1800-4684-968B-A43CAEBDE7C5}"/>
                  </a:ext>
                </a:extLst>
              </p:cNvPr>
              <p:cNvSpPr/>
              <p:nvPr/>
            </p:nvSpPr>
            <p:spPr>
              <a:xfrm>
                <a:off x="1011136" y="1902009"/>
                <a:ext cx="18498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99" extrusionOk="0">
                    <a:moveTo>
                      <a:pt x="218" y="0"/>
                    </a:moveTo>
                    <a:cubicBezTo>
                      <a:pt x="158" y="0"/>
                      <a:pt x="97" y="60"/>
                      <a:pt x="97" y="121"/>
                    </a:cubicBezTo>
                    <a:cubicBezTo>
                      <a:pt x="97" y="133"/>
                      <a:pt x="109" y="145"/>
                      <a:pt x="109" y="169"/>
                    </a:cubicBezTo>
                    <a:cubicBezTo>
                      <a:pt x="49" y="169"/>
                      <a:pt x="1" y="217"/>
                      <a:pt x="1" y="278"/>
                    </a:cubicBezTo>
                    <a:cubicBezTo>
                      <a:pt x="1" y="350"/>
                      <a:pt x="61" y="398"/>
                      <a:pt x="122" y="398"/>
                    </a:cubicBezTo>
                    <a:cubicBezTo>
                      <a:pt x="170" y="398"/>
                      <a:pt x="206" y="386"/>
                      <a:pt x="218" y="350"/>
                    </a:cubicBezTo>
                    <a:cubicBezTo>
                      <a:pt x="242" y="386"/>
                      <a:pt x="278" y="398"/>
                      <a:pt x="327" y="398"/>
                    </a:cubicBezTo>
                    <a:cubicBezTo>
                      <a:pt x="387" y="398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9" y="169"/>
                    </a:cubicBezTo>
                    <a:cubicBezTo>
                      <a:pt x="339" y="145"/>
                      <a:pt x="339" y="133"/>
                      <a:pt x="339" y="121"/>
                    </a:cubicBezTo>
                    <a:cubicBezTo>
                      <a:pt x="339" y="60"/>
                      <a:pt x="291" y="0"/>
                      <a:pt x="218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607;p31">
                <a:extLst>
                  <a:ext uri="{FF2B5EF4-FFF2-40B4-BE49-F238E27FC236}">
                    <a16:creationId xmlns:a16="http://schemas.microsoft.com/office/drawing/2014/main" id="{43C05055-78BE-4B9E-8929-340504084064}"/>
                  </a:ext>
                </a:extLst>
              </p:cNvPr>
              <p:cNvSpPr/>
              <p:nvPr/>
            </p:nvSpPr>
            <p:spPr>
              <a:xfrm>
                <a:off x="779337" y="1792840"/>
                <a:ext cx="18498" cy="1697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11" extrusionOk="0">
                    <a:moveTo>
                      <a:pt x="230" y="0"/>
                    </a:moveTo>
                    <a:cubicBezTo>
                      <a:pt x="158" y="0"/>
                      <a:pt x="110" y="60"/>
                      <a:pt x="110" y="121"/>
                    </a:cubicBezTo>
                    <a:cubicBezTo>
                      <a:pt x="110" y="145"/>
                      <a:pt x="110" y="157"/>
                      <a:pt x="110" y="169"/>
                    </a:cubicBezTo>
                    <a:cubicBezTo>
                      <a:pt x="49" y="169"/>
                      <a:pt x="1" y="217"/>
                      <a:pt x="1" y="278"/>
                    </a:cubicBezTo>
                    <a:cubicBezTo>
                      <a:pt x="1" y="350"/>
                      <a:pt x="61" y="411"/>
                      <a:pt x="122" y="411"/>
                    </a:cubicBezTo>
                    <a:cubicBezTo>
                      <a:pt x="170" y="411"/>
                      <a:pt x="206" y="386"/>
                      <a:pt x="230" y="350"/>
                    </a:cubicBezTo>
                    <a:cubicBezTo>
                      <a:pt x="242" y="386"/>
                      <a:pt x="279" y="411"/>
                      <a:pt x="327" y="411"/>
                    </a:cubicBezTo>
                    <a:cubicBezTo>
                      <a:pt x="399" y="411"/>
                      <a:pt x="448" y="350"/>
                      <a:pt x="448" y="278"/>
                    </a:cubicBezTo>
                    <a:cubicBezTo>
                      <a:pt x="448" y="217"/>
                      <a:pt x="399" y="169"/>
                      <a:pt x="339" y="169"/>
                    </a:cubicBezTo>
                    <a:cubicBezTo>
                      <a:pt x="339" y="157"/>
                      <a:pt x="351" y="145"/>
                      <a:pt x="351" y="121"/>
                    </a:cubicBezTo>
                    <a:cubicBezTo>
                      <a:pt x="351" y="60"/>
                      <a:pt x="291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608;p31">
                <a:extLst>
                  <a:ext uri="{FF2B5EF4-FFF2-40B4-BE49-F238E27FC236}">
                    <a16:creationId xmlns:a16="http://schemas.microsoft.com/office/drawing/2014/main" id="{8CE6BC27-121B-4D42-B0D3-630A482E928F}"/>
                  </a:ext>
                </a:extLst>
              </p:cNvPr>
              <p:cNvSpPr/>
              <p:nvPr/>
            </p:nvSpPr>
            <p:spPr>
              <a:xfrm>
                <a:off x="872073" y="1792840"/>
                <a:ext cx="18498" cy="1697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11" extrusionOk="0">
                    <a:moveTo>
                      <a:pt x="230" y="0"/>
                    </a:moveTo>
                    <a:cubicBezTo>
                      <a:pt x="157" y="0"/>
                      <a:pt x="109" y="60"/>
                      <a:pt x="109" y="121"/>
                    </a:cubicBezTo>
                    <a:cubicBezTo>
                      <a:pt x="109" y="145"/>
                      <a:pt x="109" y="157"/>
                      <a:pt x="109" y="169"/>
                    </a:cubicBezTo>
                    <a:cubicBezTo>
                      <a:pt x="49" y="169"/>
                      <a:pt x="1" y="217"/>
                      <a:pt x="1" y="278"/>
                    </a:cubicBezTo>
                    <a:cubicBezTo>
                      <a:pt x="1" y="350"/>
                      <a:pt x="61" y="411"/>
                      <a:pt x="121" y="411"/>
                    </a:cubicBezTo>
                    <a:cubicBezTo>
                      <a:pt x="170" y="411"/>
                      <a:pt x="206" y="386"/>
                      <a:pt x="230" y="350"/>
                    </a:cubicBezTo>
                    <a:cubicBezTo>
                      <a:pt x="242" y="386"/>
                      <a:pt x="278" y="411"/>
                      <a:pt x="326" y="411"/>
                    </a:cubicBezTo>
                    <a:cubicBezTo>
                      <a:pt x="387" y="411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9" y="169"/>
                    </a:cubicBezTo>
                    <a:cubicBezTo>
                      <a:pt x="339" y="157"/>
                      <a:pt x="351" y="145"/>
                      <a:pt x="351" y="121"/>
                    </a:cubicBezTo>
                    <a:cubicBezTo>
                      <a:pt x="351" y="60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609;p31">
                <a:extLst>
                  <a:ext uri="{FF2B5EF4-FFF2-40B4-BE49-F238E27FC236}">
                    <a16:creationId xmlns:a16="http://schemas.microsoft.com/office/drawing/2014/main" id="{24A2B315-6FC4-4E7E-B1DE-AEA8F06416D7}"/>
                  </a:ext>
                </a:extLst>
              </p:cNvPr>
              <p:cNvSpPr/>
              <p:nvPr/>
            </p:nvSpPr>
            <p:spPr>
              <a:xfrm>
                <a:off x="964809" y="1792840"/>
                <a:ext cx="18457" cy="1697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411" extrusionOk="0">
                    <a:moveTo>
                      <a:pt x="217" y="0"/>
                    </a:moveTo>
                    <a:cubicBezTo>
                      <a:pt x="157" y="0"/>
                      <a:pt x="109" y="60"/>
                      <a:pt x="109" y="121"/>
                    </a:cubicBezTo>
                    <a:cubicBezTo>
                      <a:pt x="109" y="145"/>
                      <a:pt x="109" y="157"/>
                      <a:pt x="109" y="169"/>
                    </a:cubicBezTo>
                    <a:cubicBezTo>
                      <a:pt x="48" y="169"/>
                      <a:pt x="0" y="217"/>
                      <a:pt x="0" y="278"/>
                    </a:cubicBezTo>
                    <a:cubicBezTo>
                      <a:pt x="0" y="350"/>
                      <a:pt x="60" y="411"/>
                      <a:pt x="121" y="411"/>
                    </a:cubicBezTo>
                    <a:cubicBezTo>
                      <a:pt x="169" y="411"/>
                      <a:pt x="205" y="386"/>
                      <a:pt x="217" y="350"/>
                    </a:cubicBezTo>
                    <a:cubicBezTo>
                      <a:pt x="241" y="386"/>
                      <a:pt x="278" y="411"/>
                      <a:pt x="326" y="411"/>
                    </a:cubicBezTo>
                    <a:cubicBezTo>
                      <a:pt x="386" y="411"/>
                      <a:pt x="447" y="350"/>
                      <a:pt x="447" y="278"/>
                    </a:cubicBezTo>
                    <a:cubicBezTo>
                      <a:pt x="447" y="217"/>
                      <a:pt x="398" y="169"/>
                      <a:pt x="338" y="169"/>
                    </a:cubicBezTo>
                    <a:cubicBezTo>
                      <a:pt x="338" y="157"/>
                      <a:pt x="338" y="145"/>
                      <a:pt x="338" y="121"/>
                    </a:cubicBezTo>
                    <a:cubicBezTo>
                      <a:pt x="338" y="60"/>
                      <a:pt x="290" y="0"/>
                      <a:pt x="217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610;p31">
                <a:extLst>
                  <a:ext uri="{FF2B5EF4-FFF2-40B4-BE49-F238E27FC236}">
                    <a16:creationId xmlns:a16="http://schemas.microsoft.com/office/drawing/2014/main" id="{D50BB4B3-CB2F-4808-A77C-9305B721950F}"/>
                  </a:ext>
                </a:extLst>
              </p:cNvPr>
              <p:cNvSpPr/>
              <p:nvPr/>
            </p:nvSpPr>
            <p:spPr>
              <a:xfrm>
                <a:off x="825705" y="1684165"/>
                <a:ext cx="18498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99" extrusionOk="0">
                    <a:moveTo>
                      <a:pt x="230" y="0"/>
                    </a:moveTo>
                    <a:cubicBezTo>
                      <a:pt x="158" y="0"/>
                      <a:pt x="109" y="49"/>
                      <a:pt x="109" y="121"/>
                    </a:cubicBezTo>
                    <a:cubicBezTo>
                      <a:pt x="109" y="133"/>
                      <a:pt x="109" y="145"/>
                      <a:pt x="109" y="157"/>
                    </a:cubicBezTo>
                    <a:cubicBezTo>
                      <a:pt x="49" y="157"/>
                      <a:pt x="1" y="206"/>
                      <a:pt x="1" y="278"/>
                    </a:cubicBezTo>
                    <a:cubicBezTo>
                      <a:pt x="1" y="338"/>
                      <a:pt x="61" y="399"/>
                      <a:pt x="121" y="399"/>
                    </a:cubicBezTo>
                    <a:cubicBezTo>
                      <a:pt x="170" y="399"/>
                      <a:pt x="206" y="375"/>
                      <a:pt x="230" y="338"/>
                    </a:cubicBezTo>
                    <a:cubicBezTo>
                      <a:pt x="242" y="375"/>
                      <a:pt x="290" y="399"/>
                      <a:pt x="327" y="399"/>
                    </a:cubicBezTo>
                    <a:cubicBezTo>
                      <a:pt x="399" y="399"/>
                      <a:pt x="447" y="338"/>
                      <a:pt x="447" y="278"/>
                    </a:cubicBezTo>
                    <a:cubicBezTo>
                      <a:pt x="447" y="206"/>
                      <a:pt x="399" y="157"/>
                      <a:pt x="339" y="157"/>
                    </a:cubicBezTo>
                    <a:cubicBezTo>
                      <a:pt x="339" y="145"/>
                      <a:pt x="351" y="133"/>
                      <a:pt x="351" y="121"/>
                    </a:cubicBezTo>
                    <a:cubicBezTo>
                      <a:pt x="351" y="49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611;p31">
                <a:extLst>
                  <a:ext uri="{FF2B5EF4-FFF2-40B4-BE49-F238E27FC236}">
                    <a16:creationId xmlns:a16="http://schemas.microsoft.com/office/drawing/2014/main" id="{C2EBCD4B-8A95-4A9F-865A-407EFDBDFD93}"/>
                  </a:ext>
                </a:extLst>
              </p:cNvPr>
              <p:cNvSpPr/>
              <p:nvPr/>
            </p:nvSpPr>
            <p:spPr>
              <a:xfrm>
                <a:off x="918441" y="1684165"/>
                <a:ext cx="18457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99" extrusionOk="0">
                    <a:moveTo>
                      <a:pt x="230" y="0"/>
                    </a:moveTo>
                    <a:cubicBezTo>
                      <a:pt x="157" y="0"/>
                      <a:pt x="109" y="49"/>
                      <a:pt x="109" y="121"/>
                    </a:cubicBezTo>
                    <a:cubicBezTo>
                      <a:pt x="109" y="133"/>
                      <a:pt x="109" y="145"/>
                      <a:pt x="109" y="157"/>
                    </a:cubicBezTo>
                    <a:cubicBezTo>
                      <a:pt x="49" y="157"/>
                      <a:pt x="0" y="206"/>
                      <a:pt x="0" y="278"/>
                    </a:cubicBezTo>
                    <a:cubicBezTo>
                      <a:pt x="0" y="338"/>
                      <a:pt x="61" y="399"/>
                      <a:pt x="121" y="399"/>
                    </a:cubicBezTo>
                    <a:cubicBezTo>
                      <a:pt x="169" y="399"/>
                      <a:pt x="206" y="375"/>
                      <a:pt x="230" y="338"/>
                    </a:cubicBezTo>
                    <a:cubicBezTo>
                      <a:pt x="242" y="375"/>
                      <a:pt x="278" y="399"/>
                      <a:pt x="326" y="399"/>
                    </a:cubicBezTo>
                    <a:cubicBezTo>
                      <a:pt x="387" y="399"/>
                      <a:pt x="447" y="338"/>
                      <a:pt x="447" y="278"/>
                    </a:cubicBezTo>
                    <a:cubicBezTo>
                      <a:pt x="447" y="206"/>
                      <a:pt x="399" y="157"/>
                      <a:pt x="338" y="157"/>
                    </a:cubicBezTo>
                    <a:cubicBezTo>
                      <a:pt x="338" y="145"/>
                      <a:pt x="338" y="133"/>
                      <a:pt x="338" y="121"/>
                    </a:cubicBezTo>
                    <a:cubicBezTo>
                      <a:pt x="338" y="49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612;p31">
                <a:extLst>
                  <a:ext uri="{FF2B5EF4-FFF2-40B4-BE49-F238E27FC236}">
                    <a16:creationId xmlns:a16="http://schemas.microsoft.com/office/drawing/2014/main" id="{79703AED-C5FF-4E8E-BDC6-3D237E07759D}"/>
                  </a:ext>
                </a:extLst>
              </p:cNvPr>
              <p:cNvSpPr/>
              <p:nvPr/>
            </p:nvSpPr>
            <p:spPr>
              <a:xfrm>
                <a:off x="872073" y="1574996"/>
                <a:ext cx="18498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99" extrusionOk="0">
                    <a:moveTo>
                      <a:pt x="230" y="0"/>
                    </a:moveTo>
                    <a:cubicBezTo>
                      <a:pt x="157" y="0"/>
                      <a:pt x="109" y="49"/>
                      <a:pt x="109" y="121"/>
                    </a:cubicBezTo>
                    <a:cubicBezTo>
                      <a:pt x="109" y="133"/>
                      <a:pt x="109" y="145"/>
                      <a:pt x="109" y="157"/>
                    </a:cubicBezTo>
                    <a:cubicBezTo>
                      <a:pt x="49" y="157"/>
                      <a:pt x="1" y="218"/>
                      <a:pt x="1" y="278"/>
                    </a:cubicBezTo>
                    <a:cubicBezTo>
                      <a:pt x="1" y="338"/>
                      <a:pt x="61" y="399"/>
                      <a:pt x="121" y="399"/>
                    </a:cubicBezTo>
                    <a:cubicBezTo>
                      <a:pt x="170" y="399"/>
                      <a:pt x="206" y="375"/>
                      <a:pt x="230" y="338"/>
                    </a:cubicBezTo>
                    <a:cubicBezTo>
                      <a:pt x="242" y="375"/>
                      <a:pt x="278" y="399"/>
                      <a:pt x="326" y="399"/>
                    </a:cubicBezTo>
                    <a:cubicBezTo>
                      <a:pt x="387" y="399"/>
                      <a:pt x="447" y="338"/>
                      <a:pt x="447" y="278"/>
                    </a:cubicBezTo>
                    <a:cubicBezTo>
                      <a:pt x="447" y="218"/>
                      <a:pt x="399" y="157"/>
                      <a:pt x="339" y="157"/>
                    </a:cubicBezTo>
                    <a:cubicBezTo>
                      <a:pt x="339" y="145"/>
                      <a:pt x="351" y="133"/>
                      <a:pt x="351" y="121"/>
                    </a:cubicBezTo>
                    <a:cubicBezTo>
                      <a:pt x="351" y="49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613;p31">
                <a:extLst>
                  <a:ext uri="{FF2B5EF4-FFF2-40B4-BE49-F238E27FC236}">
                    <a16:creationId xmlns:a16="http://schemas.microsoft.com/office/drawing/2014/main" id="{BF31DABF-722B-4481-BC4C-96644EE2A178}"/>
                  </a:ext>
                </a:extLst>
              </p:cNvPr>
              <p:cNvSpPr/>
              <p:nvPr/>
            </p:nvSpPr>
            <p:spPr>
              <a:xfrm>
                <a:off x="675164" y="2150242"/>
                <a:ext cx="413808" cy="40423"/>
              </a:xfrm>
              <a:custGeom>
                <a:avLst/>
                <a:gdLst/>
                <a:ahLst/>
                <a:cxnLst/>
                <a:rect l="l" t="t" r="r" b="b"/>
                <a:pathLst>
                  <a:path w="10022" h="979" extrusionOk="0">
                    <a:moveTo>
                      <a:pt x="1" y="0"/>
                    </a:moveTo>
                    <a:lnTo>
                      <a:pt x="1" y="978"/>
                    </a:lnTo>
                    <a:lnTo>
                      <a:pt x="10021" y="978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614;p31">
                <a:extLst>
                  <a:ext uri="{FF2B5EF4-FFF2-40B4-BE49-F238E27FC236}">
                    <a16:creationId xmlns:a16="http://schemas.microsoft.com/office/drawing/2014/main" id="{9A216786-AA45-4FFE-8FC5-2DC692E9F0AA}"/>
                  </a:ext>
                </a:extLst>
              </p:cNvPr>
              <p:cNvSpPr/>
              <p:nvPr/>
            </p:nvSpPr>
            <p:spPr>
              <a:xfrm>
                <a:off x="675164" y="1957337"/>
                <a:ext cx="413808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10022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10021" y="4672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615;p31">
                <a:extLst>
                  <a:ext uri="{FF2B5EF4-FFF2-40B4-BE49-F238E27FC236}">
                    <a16:creationId xmlns:a16="http://schemas.microsoft.com/office/drawing/2014/main" id="{FA97A2E2-0DD0-465F-8DA8-DF1ECF3DD1DB}"/>
                  </a:ext>
                </a:extLst>
              </p:cNvPr>
              <p:cNvSpPr/>
              <p:nvPr/>
            </p:nvSpPr>
            <p:spPr>
              <a:xfrm>
                <a:off x="675164" y="1957337"/>
                <a:ext cx="19489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72" y="4672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616;p31">
                <a:extLst>
                  <a:ext uri="{FF2B5EF4-FFF2-40B4-BE49-F238E27FC236}">
                    <a16:creationId xmlns:a16="http://schemas.microsoft.com/office/drawing/2014/main" id="{D6725B26-5C72-4C96-B942-40E167F3E172}"/>
                  </a:ext>
                </a:extLst>
              </p:cNvPr>
              <p:cNvSpPr/>
              <p:nvPr/>
            </p:nvSpPr>
            <p:spPr>
              <a:xfrm>
                <a:off x="715050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617;p31">
                <a:extLst>
                  <a:ext uri="{FF2B5EF4-FFF2-40B4-BE49-F238E27FC236}">
                    <a16:creationId xmlns:a16="http://schemas.microsoft.com/office/drawing/2014/main" id="{24B8CD78-CF16-4CE8-9D49-AF1DA6E73228}"/>
                  </a:ext>
                </a:extLst>
              </p:cNvPr>
              <p:cNvSpPr/>
              <p:nvPr/>
            </p:nvSpPr>
            <p:spPr>
              <a:xfrm>
                <a:off x="754440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618;p31">
                <a:extLst>
                  <a:ext uri="{FF2B5EF4-FFF2-40B4-BE49-F238E27FC236}">
                    <a16:creationId xmlns:a16="http://schemas.microsoft.com/office/drawing/2014/main" id="{83D7BC52-60FA-4A63-85D2-1EA0FF4A4536}"/>
                  </a:ext>
                </a:extLst>
              </p:cNvPr>
              <p:cNvSpPr/>
              <p:nvPr/>
            </p:nvSpPr>
            <p:spPr>
              <a:xfrm>
                <a:off x="793830" y="1957337"/>
                <a:ext cx="18952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619;p31">
                <a:extLst>
                  <a:ext uri="{FF2B5EF4-FFF2-40B4-BE49-F238E27FC236}">
                    <a16:creationId xmlns:a16="http://schemas.microsoft.com/office/drawing/2014/main" id="{5C37A8D9-9477-406D-BF44-B64C3E72A29D}"/>
                  </a:ext>
                </a:extLst>
              </p:cNvPr>
              <p:cNvSpPr/>
              <p:nvPr/>
            </p:nvSpPr>
            <p:spPr>
              <a:xfrm>
                <a:off x="833179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60" y="4672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620;p31">
                <a:extLst>
                  <a:ext uri="{FF2B5EF4-FFF2-40B4-BE49-F238E27FC236}">
                    <a16:creationId xmlns:a16="http://schemas.microsoft.com/office/drawing/2014/main" id="{60DF5631-E875-405C-AB0F-42C2DF38DF33}"/>
                  </a:ext>
                </a:extLst>
              </p:cNvPr>
              <p:cNvSpPr/>
              <p:nvPr/>
            </p:nvSpPr>
            <p:spPr>
              <a:xfrm>
                <a:off x="872569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621;p31">
                <a:extLst>
                  <a:ext uri="{FF2B5EF4-FFF2-40B4-BE49-F238E27FC236}">
                    <a16:creationId xmlns:a16="http://schemas.microsoft.com/office/drawing/2014/main" id="{2AD53EA2-237F-4C02-B66B-CB4059A85507}"/>
                  </a:ext>
                </a:extLst>
              </p:cNvPr>
              <p:cNvSpPr/>
              <p:nvPr/>
            </p:nvSpPr>
            <p:spPr>
              <a:xfrm>
                <a:off x="911959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622;p31">
                <a:extLst>
                  <a:ext uri="{FF2B5EF4-FFF2-40B4-BE49-F238E27FC236}">
                    <a16:creationId xmlns:a16="http://schemas.microsoft.com/office/drawing/2014/main" id="{3AD12AA7-17BD-4724-AE3B-60EDBBA3A219}"/>
                  </a:ext>
                </a:extLst>
              </p:cNvPr>
              <p:cNvSpPr/>
              <p:nvPr/>
            </p:nvSpPr>
            <p:spPr>
              <a:xfrm>
                <a:off x="951349" y="1957337"/>
                <a:ext cx="19448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71" y="4672"/>
                    </a:lnTo>
                    <a:lnTo>
                      <a:pt x="47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623;p31">
                <a:extLst>
                  <a:ext uri="{FF2B5EF4-FFF2-40B4-BE49-F238E27FC236}">
                    <a16:creationId xmlns:a16="http://schemas.microsoft.com/office/drawing/2014/main" id="{DCC166C9-E502-4513-B778-E47972C2DC2C}"/>
                  </a:ext>
                </a:extLst>
              </p:cNvPr>
              <p:cNvSpPr/>
              <p:nvPr/>
            </p:nvSpPr>
            <p:spPr>
              <a:xfrm>
                <a:off x="990698" y="1957337"/>
                <a:ext cx="19489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72" y="4672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624;p31">
                <a:extLst>
                  <a:ext uri="{FF2B5EF4-FFF2-40B4-BE49-F238E27FC236}">
                    <a16:creationId xmlns:a16="http://schemas.microsoft.com/office/drawing/2014/main" id="{272177F0-9AC1-4B2B-9170-4ECA0B69349A}"/>
                  </a:ext>
                </a:extLst>
              </p:cNvPr>
              <p:cNvSpPr/>
              <p:nvPr/>
            </p:nvSpPr>
            <p:spPr>
              <a:xfrm>
                <a:off x="1030088" y="1957337"/>
                <a:ext cx="19489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71" y="4672"/>
                    </a:lnTo>
                    <a:lnTo>
                      <a:pt x="47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625;p31">
                <a:extLst>
                  <a:ext uri="{FF2B5EF4-FFF2-40B4-BE49-F238E27FC236}">
                    <a16:creationId xmlns:a16="http://schemas.microsoft.com/office/drawing/2014/main" id="{0E632642-595A-4A0D-9986-FA501DDC0904}"/>
                  </a:ext>
                </a:extLst>
              </p:cNvPr>
              <p:cNvSpPr/>
              <p:nvPr/>
            </p:nvSpPr>
            <p:spPr>
              <a:xfrm>
                <a:off x="1069478" y="1957337"/>
                <a:ext cx="19489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71" y="4672"/>
                    </a:lnTo>
                    <a:lnTo>
                      <a:pt x="47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626;p31">
                <a:extLst>
                  <a:ext uri="{FF2B5EF4-FFF2-40B4-BE49-F238E27FC236}">
                    <a16:creationId xmlns:a16="http://schemas.microsoft.com/office/drawing/2014/main" id="{107EC469-D7C1-4A66-93C3-7C70AAB57F02}"/>
                  </a:ext>
                </a:extLst>
              </p:cNvPr>
              <p:cNvSpPr/>
              <p:nvPr/>
            </p:nvSpPr>
            <p:spPr>
              <a:xfrm>
                <a:off x="275400" y="3775771"/>
                <a:ext cx="1199887" cy="105702"/>
              </a:xfrm>
              <a:custGeom>
                <a:avLst/>
                <a:gdLst/>
                <a:ahLst/>
                <a:cxnLst/>
                <a:rect l="l" t="t" r="r" b="b"/>
                <a:pathLst>
                  <a:path w="29060" h="2560" extrusionOk="0">
                    <a:moveTo>
                      <a:pt x="0" y="0"/>
                    </a:moveTo>
                    <a:lnTo>
                      <a:pt x="0" y="2560"/>
                    </a:lnTo>
                    <a:lnTo>
                      <a:pt x="29060" y="2560"/>
                    </a:lnTo>
                    <a:lnTo>
                      <a:pt x="29060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627;p31">
                <a:extLst>
                  <a:ext uri="{FF2B5EF4-FFF2-40B4-BE49-F238E27FC236}">
                    <a16:creationId xmlns:a16="http://schemas.microsoft.com/office/drawing/2014/main" id="{181B4AD8-F4DF-4E5E-AB07-4B22004AB550}"/>
                  </a:ext>
                </a:extLst>
              </p:cNvPr>
              <p:cNvSpPr/>
              <p:nvPr/>
            </p:nvSpPr>
            <p:spPr>
              <a:xfrm>
                <a:off x="275400" y="3722920"/>
                <a:ext cx="1199887" cy="84273"/>
              </a:xfrm>
              <a:custGeom>
                <a:avLst/>
                <a:gdLst/>
                <a:ahLst/>
                <a:cxnLst/>
                <a:rect l="l" t="t" r="r" b="b"/>
                <a:pathLst>
                  <a:path w="29060" h="2041" extrusionOk="0">
                    <a:moveTo>
                      <a:pt x="0" y="1"/>
                    </a:moveTo>
                    <a:lnTo>
                      <a:pt x="0" y="2041"/>
                    </a:lnTo>
                    <a:lnTo>
                      <a:pt x="29060" y="2041"/>
                    </a:lnTo>
                    <a:lnTo>
                      <a:pt x="29060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628;p31">
                <a:extLst>
                  <a:ext uri="{FF2B5EF4-FFF2-40B4-BE49-F238E27FC236}">
                    <a16:creationId xmlns:a16="http://schemas.microsoft.com/office/drawing/2014/main" id="{D0F44BA7-ACBE-4DFC-B83F-117CD5A5C5F8}"/>
                  </a:ext>
                </a:extLst>
              </p:cNvPr>
              <p:cNvSpPr/>
              <p:nvPr/>
            </p:nvSpPr>
            <p:spPr>
              <a:xfrm>
                <a:off x="275400" y="3680557"/>
                <a:ext cx="1199887" cy="42405"/>
              </a:xfrm>
              <a:custGeom>
                <a:avLst/>
                <a:gdLst/>
                <a:ahLst/>
                <a:cxnLst/>
                <a:rect l="l" t="t" r="r" b="b"/>
                <a:pathLst>
                  <a:path w="29060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29060" y="1027"/>
                    </a:lnTo>
                    <a:lnTo>
                      <a:pt x="29060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629;p31">
                <a:extLst>
                  <a:ext uri="{FF2B5EF4-FFF2-40B4-BE49-F238E27FC236}">
                    <a16:creationId xmlns:a16="http://schemas.microsoft.com/office/drawing/2014/main" id="{F7CBF4E3-B50F-476E-B1C4-EEE7EE4D0560}"/>
                  </a:ext>
                </a:extLst>
              </p:cNvPr>
              <p:cNvSpPr/>
              <p:nvPr/>
            </p:nvSpPr>
            <p:spPr>
              <a:xfrm>
                <a:off x="284855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630;p31">
                <a:extLst>
                  <a:ext uri="{FF2B5EF4-FFF2-40B4-BE49-F238E27FC236}">
                    <a16:creationId xmlns:a16="http://schemas.microsoft.com/office/drawing/2014/main" id="{65EAF60B-8709-4A2B-BF8C-5EF157573F83}"/>
                  </a:ext>
                </a:extLst>
              </p:cNvPr>
              <p:cNvSpPr/>
              <p:nvPr/>
            </p:nvSpPr>
            <p:spPr>
              <a:xfrm>
                <a:off x="377096" y="3731880"/>
                <a:ext cx="71803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39" y="1619"/>
                    </a:lnTo>
                    <a:lnTo>
                      <a:pt x="173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631;p31">
                <a:extLst>
                  <a:ext uri="{FF2B5EF4-FFF2-40B4-BE49-F238E27FC236}">
                    <a16:creationId xmlns:a16="http://schemas.microsoft.com/office/drawing/2014/main" id="{A3F4D12C-6B99-45B4-9EC8-320F82B756E6}"/>
                  </a:ext>
                </a:extLst>
              </p:cNvPr>
              <p:cNvSpPr/>
              <p:nvPr/>
            </p:nvSpPr>
            <p:spPr>
              <a:xfrm>
                <a:off x="469791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632;p31">
                <a:extLst>
                  <a:ext uri="{FF2B5EF4-FFF2-40B4-BE49-F238E27FC236}">
                    <a16:creationId xmlns:a16="http://schemas.microsoft.com/office/drawing/2014/main" id="{EA56F0E6-D135-4377-A26A-42DA5508608D}"/>
                  </a:ext>
                </a:extLst>
              </p:cNvPr>
              <p:cNvSpPr/>
              <p:nvPr/>
            </p:nvSpPr>
            <p:spPr>
              <a:xfrm>
                <a:off x="562031" y="3731880"/>
                <a:ext cx="71308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633;p31">
                <a:extLst>
                  <a:ext uri="{FF2B5EF4-FFF2-40B4-BE49-F238E27FC236}">
                    <a16:creationId xmlns:a16="http://schemas.microsoft.com/office/drawing/2014/main" id="{CB07A2C5-0F14-4DA9-885B-5250D2E2E8C9}"/>
                  </a:ext>
                </a:extLst>
              </p:cNvPr>
              <p:cNvSpPr/>
              <p:nvPr/>
            </p:nvSpPr>
            <p:spPr>
              <a:xfrm>
                <a:off x="654726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634;p31">
                <a:extLst>
                  <a:ext uri="{FF2B5EF4-FFF2-40B4-BE49-F238E27FC236}">
                    <a16:creationId xmlns:a16="http://schemas.microsoft.com/office/drawing/2014/main" id="{088B545B-FB68-49D6-A2E5-4E9327DA519F}"/>
                  </a:ext>
                </a:extLst>
              </p:cNvPr>
              <p:cNvSpPr/>
              <p:nvPr/>
            </p:nvSpPr>
            <p:spPr>
              <a:xfrm>
                <a:off x="746966" y="3731880"/>
                <a:ext cx="71803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39" y="1619"/>
                    </a:lnTo>
                    <a:lnTo>
                      <a:pt x="173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635;p31">
                <a:extLst>
                  <a:ext uri="{FF2B5EF4-FFF2-40B4-BE49-F238E27FC236}">
                    <a16:creationId xmlns:a16="http://schemas.microsoft.com/office/drawing/2014/main" id="{3998CE26-C1D9-4C00-8488-DEC5779965A6}"/>
                  </a:ext>
                </a:extLst>
              </p:cNvPr>
              <p:cNvSpPr/>
              <p:nvPr/>
            </p:nvSpPr>
            <p:spPr>
              <a:xfrm>
                <a:off x="839661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636;p31">
                <a:extLst>
                  <a:ext uri="{FF2B5EF4-FFF2-40B4-BE49-F238E27FC236}">
                    <a16:creationId xmlns:a16="http://schemas.microsoft.com/office/drawing/2014/main" id="{46F08232-8232-4020-A4F8-0BB2FA2FBD7D}"/>
                  </a:ext>
                </a:extLst>
              </p:cNvPr>
              <p:cNvSpPr/>
              <p:nvPr/>
            </p:nvSpPr>
            <p:spPr>
              <a:xfrm>
                <a:off x="931902" y="3731880"/>
                <a:ext cx="71308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637;p31">
                <a:extLst>
                  <a:ext uri="{FF2B5EF4-FFF2-40B4-BE49-F238E27FC236}">
                    <a16:creationId xmlns:a16="http://schemas.microsoft.com/office/drawing/2014/main" id="{DF657E6A-B9A9-40E7-8EAC-DF4D2309E770}"/>
                  </a:ext>
                </a:extLst>
              </p:cNvPr>
              <p:cNvSpPr/>
              <p:nvPr/>
            </p:nvSpPr>
            <p:spPr>
              <a:xfrm>
                <a:off x="1024597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638;p31">
                <a:extLst>
                  <a:ext uri="{FF2B5EF4-FFF2-40B4-BE49-F238E27FC236}">
                    <a16:creationId xmlns:a16="http://schemas.microsoft.com/office/drawing/2014/main" id="{EDD66BB3-34AA-43FA-BD43-88D458800AE7}"/>
                  </a:ext>
                </a:extLst>
              </p:cNvPr>
              <p:cNvSpPr/>
              <p:nvPr/>
            </p:nvSpPr>
            <p:spPr>
              <a:xfrm>
                <a:off x="1116837" y="3731880"/>
                <a:ext cx="71308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639;p31">
                <a:extLst>
                  <a:ext uri="{FF2B5EF4-FFF2-40B4-BE49-F238E27FC236}">
                    <a16:creationId xmlns:a16="http://schemas.microsoft.com/office/drawing/2014/main" id="{5B1A8AB5-9C0B-4EA2-AB3C-38BB766E34F0}"/>
                  </a:ext>
                </a:extLst>
              </p:cNvPr>
              <p:cNvSpPr/>
              <p:nvPr/>
            </p:nvSpPr>
            <p:spPr>
              <a:xfrm>
                <a:off x="1209532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640;p31">
                <a:extLst>
                  <a:ext uri="{FF2B5EF4-FFF2-40B4-BE49-F238E27FC236}">
                    <a16:creationId xmlns:a16="http://schemas.microsoft.com/office/drawing/2014/main" id="{B7B11559-B52C-47FC-9527-149C1D0C6F62}"/>
                  </a:ext>
                </a:extLst>
              </p:cNvPr>
              <p:cNvSpPr/>
              <p:nvPr/>
            </p:nvSpPr>
            <p:spPr>
              <a:xfrm>
                <a:off x="1301772" y="3731880"/>
                <a:ext cx="71803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39" y="1619"/>
                    </a:lnTo>
                    <a:lnTo>
                      <a:pt x="173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641;p31">
                <a:extLst>
                  <a:ext uri="{FF2B5EF4-FFF2-40B4-BE49-F238E27FC236}">
                    <a16:creationId xmlns:a16="http://schemas.microsoft.com/office/drawing/2014/main" id="{A81B82B5-5D3B-4C1F-B19C-5EFA7661E2B3}"/>
                  </a:ext>
                </a:extLst>
              </p:cNvPr>
              <p:cNvSpPr/>
              <p:nvPr/>
            </p:nvSpPr>
            <p:spPr>
              <a:xfrm>
                <a:off x="1394467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642;p31">
                <a:extLst>
                  <a:ext uri="{FF2B5EF4-FFF2-40B4-BE49-F238E27FC236}">
                    <a16:creationId xmlns:a16="http://schemas.microsoft.com/office/drawing/2014/main" id="{E923BCAF-BF8C-4D51-BA65-304E064EB7CC}"/>
                  </a:ext>
                </a:extLst>
              </p:cNvPr>
              <p:cNvSpPr/>
              <p:nvPr/>
            </p:nvSpPr>
            <p:spPr>
              <a:xfrm>
                <a:off x="2818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643;p31">
                <a:extLst>
                  <a:ext uri="{FF2B5EF4-FFF2-40B4-BE49-F238E27FC236}">
                    <a16:creationId xmlns:a16="http://schemas.microsoft.com/office/drawing/2014/main" id="{C7F59243-DC8B-45EF-9CB0-E7CBB122D105}"/>
                  </a:ext>
                </a:extLst>
              </p:cNvPr>
              <p:cNvSpPr/>
              <p:nvPr/>
            </p:nvSpPr>
            <p:spPr>
              <a:xfrm>
                <a:off x="33023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644;p31">
                <a:extLst>
                  <a:ext uri="{FF2B5EF4-FFF2-40B4-BE49-F238E27FC236}">
                    <a16:creationId xmlns:a16="http://schemas.microsoft.com/office/drawing/2014/main" id="{6A4ECE7A-B7E9-4B26-B4F7-2F26050C36D5}"/>
                  </a:ext>
                </a:extLst>
              </p:cNvPr>
              <p:cNvSpPr/>
              <p:nvPr/>
            </p:nvSpPr>
            <p:spPr>
              <a:xfrm>
                <a:off x="3785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645;p31">
                <a:extLst>
                  <a:ext uri="{FF2B5EF4-FFF2-40B4-BE49-F238E27FC236}">
                    <a16:creationId xmlns:a16="http://schemas.microsoft.com/office/drawing/2014/main" id="{B7E5E867-BBD6-4014-999C-23077CCAE1B0}"/>
                  </a:ext>
                </a:extLst>
              </p:cNvPr>
              <p:cNvSpPr/>
              <p:nvPr/>
            </p:nvSpPr>
            <p:spPr>
              <a:xfrm>
                <a:off x="42693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1" y="146"/>
                      <a:pt x="1" y="315"/>
                    </a:cubicBezTo>
                    <a:cubicBezTo>
                      <a:pt x="1" y="484"/>
                      <a:pt x="133" y="616"/>
                      <a:pt x="302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646;p31">
                <a:extLst>
                  <a:ext uri="{FF2B5EF4-FFF2-40B4-BE49-F238E27FC236}">
                    <a16:creationId xmlns:a16="http://schemas.microsoft.com/office/drawing/2014/main" id="{4C81350C-AD8B-489F-B090-4B6BA68EFBD8}"/>
                  </a:ext>
                </a:extLst>
              </p:cNvPr>
              <p:cNvSpPr/>
              <p:nvPr/>
            </p:nvSpPr>
            <p:spPr>
              <a:xfrm>
                <a:off x="4752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1" y="146"/>
                      <a:pt x="1" y="315"/>
                    </a:cubicBezTo>
                    <a:cubicBezTo>
                      <a:pt x="1" y="484"/>
                      <a:pt x="133" y="616"/>
                      <a:pt x="302" y="616"/>
                    </a:cubicBezTo>
                    <a:cubicBezTo>
                      <a:pt x="484" y="616"/>
                      <a:pt x="616" y="484"/>
                      <a:pt x="616" y="315"/>
                    </a:cubicBezTo>
                    <a:cubicBezTo>
                      <a:pt x="616" y="146"/>
                      <a:pt x="484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647;p31">
                <a:extLst>
                  <a:ext uri="{FF2B5EF4-FFF2-40B4-BE49-F238E27FC236}">
                    <a16:creationId xmlns:a16="http://schemas.microsoft.com/office/drawing/2014/main" id="{4A84D1D3-1259-4593-AB0B-8C716CE0007C}"/>
                  </a:ext>
                </a:extLst>
              </p:cNvPr>
              <p:cNvSpPr/>
              <p:nvPr/>
            </p:nvSpPr>
            <p:spPr>
              <a:xfrm>
                <a:off x="52363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16" y="484"/>
                      <a:pt x="616" y="315"/>
                    </a:cubicBezTo>
                    <a:cubicBezTo>
                      <a:pt x="616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648;p31">
                <a:extLst>
                  <a:ext uri="{FF2B5EF4-FFF2-40B4-BE49-F238E27FC236}">
                    <a16:creationId xmlns:a16="http://schemas.microsoft.com/office/drawing/2014/main" id="{9DC3430B-585B-4DD7-9567-8B3F7F6E7070}"/>
                  </a:ext>
                </a:extLst>
              </p:cNvPr>
              <p:cNvSpPr/>
              <p:nvPr/>
            </p:nvSpPr>
            <p:spPr>
              <a:xfrm>
                <a:off x="5719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16" y="484"/>
                      <a:pt x="616" y="315"/>
                    </a:cubicBezTo>
                    <a:cubicBezTo>
                      <a:pt x="616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649;p31">
                <a:extLst>
                  <a:ext uri="{FF2B5EF4-FFF2-40B4-BE49-F238E27FC236}">
                    <a16:creationId xmlns:a16="http://schemas.microsoft.com/office/drawing/2014/main" id="{73760FA2-F16D-491D-A9E4-2C230305E7F7}"/>
                  </a:ext>
                </a:extLst>
              </p:cNvPr>
              <p:cNvSpPr/>
              <p:nvPr/>
            </p:nvSpPr>
            <p:spPr>
              <a:xfrm>
                <a:off x="62033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16" y="484"/>
                      <a:pt x="616" y="315"/>
                    </a:cubicBezTo>
                    <a:cubicBezTo>
                      <a:pt x="616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650;p31">
                <a:extLst>
                  <a:ext uri="{FF2B5EF4-FFF2-40B4-BE49-F238E27FC236}">
                    <a16:creationId xmlns:a16="http://schemas.microsoft.com/office/drawing/2014/main" id="{334FE95E-AAF1-4B13-8574-68DAD74FAA23}"/>
                  </a:ext>
                </a:extLst>
              </p:cNvPr>
              <p:cNvSpPr/>
              <p:nvPr/>
            </p:nvSpPr>
            <p:spPr>
              <a:xfrm>
                <a:off x="6686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17" y="484"/>
                      <a:pt x="617" y="315"/>
                    </a:cubicBezTo>
                    <a:cubicBezTo>
                      <a:pt x="617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651;p31">
                <a:extLst>
                  <a:ext uri="{FF2B5EF4-FFF2-40B4-BE49-F238E27FC236}">
                    <a16:creationId xmlns:a16="http://schemas.microsoft.com/office/drawing/2014/main" id="{D2D67912-41C3-4076-8945-199F5DB29632}"/>
                  </a:ext>
                </a:extLst>
              </p:cNvPr>
              <p:cNvSpPr/>
              <p:nvPr/>
            </p:nvSpPr>
            <p:spPr>
              <a:xfrm>
                <a:off x="717032" y="3689022"/>
                <a:ext cx="25971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29" y="484"/>
                      <a:pt x="629" y="315"/>
                    </a:cubicBezTo>
                    <a:cubicBezTo>
                      <a:pt x="629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652;p31">
                <a:extLst>
                  <a:ext uri="{FF2B5EF4-FFF2-40B4-BE49-F238E27FC236}">
                    <a16:creationId xmlns:a16="http://schemas.microsoft.com/office/drawing/2014/main" id="{FCBC5D87-072C-494C-9595-8F8A4D18E983}"/>
                  </a:ext>
                </a:extLst>
              </p:cNvPr>
              <p:cNvSpPr/>
              <p:nvPr/>
            </p:nvSpPr>
            <p:spPr>
              <a:xfrm>
                <a:off x="76591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653;p31">
                <a:extLst>
                  <a:ext uri="{FF2B5EF4-FFF2-40B4-BE49-F238E27FC236}">
                    <a16:creationId xmlns:a16="http://schemas.microsoft.com/office/drawing/2014/main" id="{F936A1BA-F2C4-4BD6-93B1-276473D32112}"/>
                  </a:ext>
                </a:extLst>
              </p:cNvPr>
              <p:cNvSpPr/>
              <p:nvPr/>
            </p:nvSpPr>
            <p:spPr>
              <a:xfrm>
                <a:off x="81426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654;p31">
                <a:extLst>
                  <a:ext uri="{FF2B5EF4-FFF2-40B4-BE49-F238E27FC236}">
                    <a16:creationId xmlns:a16="http://schemas.microsoft.com/office/drawing/2014/main" id="{09396E4A-B0AD-4FE5-930F-69FD61FFCB82}"/>
                  </a:ext>
                </a:extLst>
              </p:cNvPr>
              <p:cNvSpPr/>
              <p:nvPr/>
            </p:nvSpPr>
            <p:spPr>
              <a:xfrm>
                <a:off x="86261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655;p31">
                <a:extLst>
                  <a:ext uri="{FF2B5EF4-FFF2-40B4-BE49-F238E27FC236}">
                    <a16:creationId xmlns:a16="http://schemas.microsoft.com/office/drawing/2014/main" id="{24AD13BB-D3FB-481B-8007-C2AD642B3089}"/>
                  </a:ext>
                </a:extLst>
              </p:cNvPr>
              <p:cNvSpPr/>
              <p:nvPr/>
            </p:nvSpPr>
            <p:spPr>
              <a:xfrm>
                <a:off x="91096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656;p31">
                <a:extLst>
                  <a:ext uri="{FF2B5EF4-FFF2-40B4-BE49-F238E27FC236}">
                    <a16:creationId xmlns:a16="http://schemas.microsoft.com/office/drawing/2014/main" id="{322DD2B9-F161-4047-A824-E9E55CBC3D44}"/>
                  </a:ext>
                </a:extLst>
              </p:cNvPr>
              <p:cNvSpPr/>
              <p:nvPr/>
            </p:nvSpPr>
            <p:spPr>
              <a:xfrm>
                <a:off x="95931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657;p31">
                <a:extLst>
                  <a:ext uri="{FF2B5EF4-FFF2-40B4-BE49-F238E27FC236}">
                    <a16:creationId xmlns:a16="http://schemas.microsoft.com/office/drawing/2014/main" id="{797B2BEA-4EF5-4BE3-BD3F-ADE297E94E77}"/>
                  </a:ext>
                </a:extLst>
              </p:cNvPr>
              <p:cNvSpPr/>
              <p:nvPr/>
            </p:nvSpPr>
            <p:spPr>
              <a:xfrm>
                <a:off x="100766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14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14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658;p31">
                <a:extLst>
                  <a:ext uri="{FF2B5EF4-FFF2-40B4-BE49-F238E27FC236}">
                    <a16:creationId xmlns:a16="http://schemas.microsoft.com/office/drawing/2014/main" id="{94E1C01C-0684-40D1-9263-FDDCF6394609}"/>
                  </a:ext>
                </a:extLst>
              </p:cNvPr>
              <p:cNvSpPr/>
              <p:nvPr/>
            </p:nvSpPr>
            <p:spPr>
              <a:xfrm>
                <a:off x="1056018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4" y="1"/>
                    </a:moveTo>
                    <a:cubicBezTo>
                      <a:pt x="145" y="1"/>
                      <a:pt x="0" y="146"/>
                      <a:pt x="0" y="315"/>
                    </a:cubicBezTo>
                    <a:cubicBezTo>
                      <a:pt x="0" y="484"/>
                      <a:pt x="145" y="616"/>
                      <a:pt x="314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659;p31">
                <a:extLst>
                  <a:ext uri="{FF2B5EF4-FFF2-40B4-BE49-F238E27FC236}">
                    <a16:creationId xmlns:a16="http://schemas.microsoft.com/office/drawing/2014/main" id="{E4918B77-2A4D-48BD-A7C2-D445491C8EB0}"/>
                  </a:ext>
                </a:extLst>
              </p:cNvPr>
              <p:cNvSpPr/>
              <p:nvPr/>
            </p:nvSpPr>
            <p:spPr>
              <a:xfrm>
                <a:off x="1104368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4" y="1"/>
                    </a:moveTo>
                    <a:cubicBezTo>
                      <a:pt x="145" y="1"/>
                      <a:pt x="0" y="146"/>
                      <a:pt x="0" y="315"/>
                    </a:cubicBezTo>
                    <a:cubicBezTo>
                      <a:pt x="0" y="484"/>
                      <a:pt x="145" y="616"/>
                      <a:pt x="314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660;p31">
                <a:extLst>
                  <a:ext uri="{FF2B5EF4-FFF2-40B4-BE49-F238E27FC236}">
                    <a16:creationId xmlns:a16="http://schemas.microsoft.com/office/drawing/2014/main" id="{D071FE7A-025E-4129-A192-F3DC57BDE302}"/>
                  </a:ext>
                </a:extLst>
              </p:cNvPr>
              <p:cNvSpPr/>
              <p:nvPr/>
            </p:nvSpPr>
            <p:spPr>
              <a:xfrm>
                <a:off x="1152718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4" y="1"/>
                    </a:moveTo>
                    <a:cubicBezTo>
                      <a:pt x="145" y="1"/>
                      <a:pt x="0" y="146"/>
                      <a:pt x="0" y="315"/>
                    </a:cubicBezTo>
                    <a:cubicBezTo>
                      <a:pt x="0" y="484"/>
                      <a:pt x="145" y="616"/>
                      <a:pt x="314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661;p31">
                <a:extLst>
                  <a:ext uri="{FF2B5EF4-FFF2-40B4-BE49-F238E27FC236}">
                    <a16:creationId xmlns:a16="http://schemas.microsoft.com/office/drawing/2014/main" id="{EBAE0573-E9B4-4307-959E-80A5E023432C}"/>
                  </a:ext>
                </a:extLst>
              </p:cNvPr>
              <p:cNvSpPr/>
              <p:nvPr/>
            </p:nvSpPr>
            <p:spPr>
              <a:xfrm>
                <a:off x="1201068" y="3689022"/>
                <a:ext cx="25971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17" extrusionOk="0">
                    <a:moveTo>
                      <a:pt x="314" y="1"/>
                    </a:moveTo>
                    <a:cubicBezTo>
                      <a:pt x="145" y="1"/>
                      <a:pt x="1" y="146"/>
                      <a:pt x="1" y="315"/>
                    </a:cubicBezTo>
                    <a:cubicBezTo>
                      <a:pt x="1" y="484"/>
                      <a:pt x="145" y="616"/>
                      <a:pt x="314" y="616"/>
                    </a:cubicBezTo>
                    <a:cubicBezTo>
                      <a:pt x="483" y="616"/>
                      <a:pt x="628" y="484"/>
                      <a:pt x="628" y="315"/>
                    </a:cubicBezTo>
                    <a:cubicBezTo>
                      <a:pt x="628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662;p31">
                <a:extLst>
                  <a:ext uri="{FF2B5EF4-FFF2-40B4-BE49-F238E27FC236}">
                    <a16:creationId xmlns:a16="http://schemas.microsoft.com/office/drawing/2014/main" id="{1F8E392A-F96E-4804-BBFE-4A0A88666EE1}"/>
                  </a:ext>
                </a:extLst>
              </p:cNvPr>
              <p:cNvSpPr/>
              <p:nvPr/>
            </p:nvSpPr>
            <p:spPr>
              <a:xfrm>
                <a:off x="1249913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1" y="146"/>
                      <a:pt x="1" y="315"/>
                    </a:cubicBezTo>
                    <a:cubicBezTo>
                      <a:pt x="1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663;p31">
                <a:extLst>
                  <a:ext uri="{FF2B5EF4-FFF2-40B4-BE49-F238E27FC236}">
                    <a16:creationId xmlns:a16="http://schemas.microsoft.com/office/drawing/2014/main" id="{F4D3D605-D534-46D2-8267-7231EF391036}"/>
                  </a:ext>
                </a:extLst>
              </p:cNvPr>
              <p:cNvSpPr/>
              <p:nvPr/>
            </p:nvSpPr>
            <p:spPr>
              <a:xfrm>
                <a:off x="1298263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3" y="1"/>
                    </a:moveTo>
                    <a:cubicBezTo>
                      <a:pt x="134" y="1"/>
                      <a:pt x="1" y="146"/>
                      <a:pt x="1" y="315"/>
                    </a:cubicBezTo>
                    <a:cubicBezTo>
                      <a:pt x="1" y="484"/>
                      <a:pt x="134" y="616"/>
                      <a:pt x="303" y="616"/>
                    </a:cubicBezTo>
                    <a:cubicBezTo>
                      <a:pt x="472" y="616"/>
                      <a:pt x="616" y="484"/>
                      <a:pt x="616" y="315"/>
                    </a:cubicBezTo>
                    <a:cubicBezTo>
                      <a:pt x="616" y="146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664;p31">
                <a:extLst>
                  <a:ext uri="{FF2B5EF4-FFF2-40B4-BE49-F238E27FC236}">
                    <a16:creationId xmlns:a16="http://schemas.microsoft.com/office/drawing/2014/main" id="{9095F957-2F64-4AFA-882C-42FEFB7E910E}"/>
                  </a:ext>
                </a:extLst>
              </p:cNvPr>
              <p:cNvSpPr/>
              <p:nvPr/>
            </p:nvSpPr>
            <p:spPr>
              <a:xfrm>
                <a:off x="1346613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3" y="1"/>
                    </a:moveTo>
                    <a:cubicBezTo>
                      <a:pt x="134" y="1"/>
                      <a:pt x="1" y="146"/>
                      <a:pt x="1" y="315"/>
                    </a:cubicBezTo>
                    <a:cubicBezTo>
                      <a:pt x="1" y="484"/>
                      <a:pt x="134" y="616"/>
                      <a:pt x="303" y="616"/>
                    </a:cubicBezTo>
                    <a:cubicBezTo>
                      <a:pt x="472" y="616"/>
                      <a:pt x="616" y="484"/>
                      <a:pt x="616" y="315"/>
                    </a:cubicBezTo>
                    <a:cubicBezTo>
                      <a:pt x="616" y="146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665;p31">
                <a:extLst>
                  <a:ext uri="{FF2B5EF4-FFF2-40B4-BE49-F238E27FC236}">
                    <a16:creationId xmlns:a16="http://schemas.microsoft.com/office/drawing/2014/main" id="{4230F3C9-C17A-475E-9B55-36230D71AF63}"/>
                  </a:ext>
                </a:extLst>
              </p:cNvPr>
              <p:cNvSpPr/>
              <p:nvPr/>
            </p:nvSpPr>
            <p:spPr>
              <a:xfrm>
                <a:off x="1394963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3" y="1"/>
                    </a:moveTo>
                    <a:cubicBezTo>
                      <a:pt x="134" y="1"/>
                      <a:pt x="1" y="146"/>
                      <a:pt x="1" y="315"/>
                    </a:cubicBezTo>
                    <a:cubicBezTo>
                      <a:pt x="1" y="484"/>
                      <a:pt x="134" y="616"/>
                      <a:pt x="303" y="616"/>
                    </a:cubicBezTo>
                    <a:cubicBezTo>
                      <a:pt x="472" y="616"/>
                      <a:pt x="617" y="484"/>
                      <a:pt x="617" y="315"/>
                    </a:cubicBezTo>
                    <a:cubicBezTo>
                      <a:pt x="617" y="146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666;p31">
                <a:extLst>
                  <a:ext uri="{FF2B5EF4-FFF2-40B4-BE49-F238E27FC236}">
                    <a16:creationId xmlns:a16="http://schemas.microsoft.com/office/drawing/2014/main" id="{9B41E2B4-5FDB-4E25-9730-78316A8AE5DC}"/>
                  </a:ext>
                </a:extLst>
              </p:cNvPr>
              <p:cNvSpPr/>
              <p:nvPr/>
            </p:nvSpPr>
            <p:spPr>
              <a:xfrm>
                <a:off x="508685" y="2938832"/>
                <a:ext cx="744789" cy="744252"/>
              </a:xfrm>
              <a:custGeom>
                <a:avLst/>
                <a:gdLst/>
                <a:ahLst/>
                <a:cxnLst/>
                <a:rect l="l" t="t" r="r" b="b"/>
                <a:pathLst>
                  <a:path w="18038" h="18025" extrusionOk="0">
                    <a:moveTo>
                      <a:pt x="0" y="0"/>
                    </a:moveTo>
                    <a:lnTo>
                      <a:pt x="0" y="18025"/>
                    </a:lnTo>
                    <a:lnTo>
                      <a:pt x="18037" y="18025"/>
                    </a:lnTo>
                    <a:lnTo>
                      <a:pt x="18037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667;p31">
                <a:extLst>
                  <a:ext uri="{FF2B5EF4-FFF2-40B4-BE49-F238E27FC236}">
                    <a16:creationId xmlns:a16="http://schemas.microsoft.com/office/drawing/2014/main" id="{3F68DC31-086E-4DD5-AA6D-7A0EDDA1FED9}"/>
                  </a:ext>
                </a:extLst>
              </p:cNvPr>
              <p:cNvSpPr/>
              <p:nvPr/>
            </p:nvSpPr>
            <p:spPr>
              <a:xfrm>
                <a:off x="548075" y="2977685"/>
                <a:ext cx="666008" cy="666544"/>
              </a:xfrm>
              <a:custGeom>
                <a:avLst/>
                <a:gdLst/>
                <a:ahLst/>
                <a:cxnLst/>
                <a:rect l="l" t="t" r="r" b="b"/>
                <a:pathLst>
                  <a:path w="16130" h="16143" extrusionOk="0">
                    <a:moveTo>
                      <a:pt x="0" y="1"/>
                    </a:moveTo>
                    <a:lnTo>
                      <a:pt x="0" y="16142"/>
                    </a:lnTo>
                    <a:lnTo>
                      <a:pt x="16129" y="16142"/>
                    </a:lnTo>
                    <a:lnTo>
                      <a:pt x="1612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668;p31">
                <a:extLst>
                  <a:ext uri="{FF2B5EF4-FFF2-40B4-BE49-F238E27FC236}">
                    <a16:creationId xmlns:a16="http://schemas.microsoft.com/office/drawing/2014/main" id="{A5906C1B-6375-4ACA-BA83-13AF2B2DF7D1}"/>
                  </a:ext>
                </a:extLst>
              </p:cNvPr>
              <p:cNvSpPr/>
              <p:nvPr/>
            </p:nvSpPr>
            <p:spPr>
              <a:xfrm>
                <a:off x="567523" y="2997132"/>
                <a:ext cx="627113" cy="627649"/>
              </a:xfrm>
              <a:custGeom>
                <a:avLst/>
                <a:gdLst/>
                <a:ahLst/>
                <a:cxnLst/>
                <a:rect l="l" t="t" r="r" b="b"/>
                <a:pathLst>
                  <a:path w="15188" h="15201" extrusionOk="0">
                    <a:moveTo>
                      <a:pt x="0" y="1"/>
                    </a:moveTo>
                    <a:lnTo>
                      <a:pt x="0" y="15200"/>
                    </a:lnTo>
                    <a:lnTo>
                      <a:pt x="15188" y="15200"/>
                    </a:lnTo>
                    <a:lnTo>
                      <a:pt x="1518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669;p31">
                <a:extLst>
                  <a:ext uri="{FF2B5EF4-FFF2-40B4-BE49-F238E27FC236}">
                    <a16:creationId xmlns:a16="http://schemas.microsoft.com/office/drawing/2014/main" id="{C2D719E9-0BF5-482E-92B6-1008AD2D56D6}"/>
                  </a:ext>
                </a:extLst>
              </p:cNvPr>
              <p:cNvSpPr/>
              <p:nvPr/>
            </p:nvSpPr>
            <p:spPr>
              <a:xfrm>
                <a:off x="590438" y="3020089"/>
                <a:ext cx="581281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4089" extrusionOk="0">
                    <a:moveTo>
                      <a:pt x="0" y="0"/>
                    </a:moveTo>
                    <a:lnTo>
                      <a:pt x="0" y="14089"/>
                    </a:lnTo>
                    <a:lnTo>
                      <a:pt x="14077" y="14089"/>
                    </a:lnTo>
                    <a:lnTo>
                      <a:pt x="14077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670;p31">
                <a:extLst>
                  <a:ext uri="{FF2B5EF4-FFF2-40B4-BE49-F238E27FC236}">
                    <a16:creationId xmlns:a16="http://schemas.microsoft.com/office/drawing/2014/main" id="{87305E7A-3005-4014-B371-8638E1DFB6EC}"/>
                  </a:ext>
                </a:extLst>
              </p:cNvPr>
              <p:cNvSpPr/>
              <p:nvPr/>
            </p:nvSpPr>
            <p:spPr>
              <a:xfrm>
                <a:off x="586433" y="3016580"/>
                <a:ext cx="588754" cy="588754"/>
              </a:xfrm>
              <a:custGeom>
                <a:avLst/>
                <a:gdLst/>
                <a:ahLst/>
                <a:cxnLst/>
                <a:rect l="l" t="t" r="r" b="b"/>
                <a:pathLst>
                  <a:path w="14259" h="14259" extrusionOk="0">
                    <a:moveTo>
                      <a:pt x="14090" y="170"/>
                    </a:moveTo>
                    <a:lnTo>
                      <a:pt x="14090" y="14089"/>
                    </a:lnTo>
                    <a:lnTo>
                      <a:pt x="182" y="14089"/>
                    </a:lnTo>
                    <a:lnTo>
                      <a:pt x="182" y="170"/>
                    </a:lnTo>
                    <a:close/>
                    <a:moveTo>
                      <a:pt x="1" y="1"/>
                    </a:moveTo>
                    <a:lnTo>
                      <a:pt x="1" y="14258"/>
                    </a:lnTo>
                    <a:lnTo>
                      <a:pt x="14259" y="14258"/>
                    </a:lnTo>
                    <a:lnTo>
                      <a:pt x="1425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671;p31">
                <a:extLst>
                  <a:ext uri="{FF2B5EF4-FFF2-40B4-BE49-F238E27FC236}">
                    <a16:creationId xmlns:a16="http://schemas.microsoft.com/office/drawing/2014/main" id="{79255FC9-FDD3-425D-9A5F-452E667E459D}"/>
                  </a:ext>
                </a:extLst>
              </p:cNvPr>
              <p:cNvSpPr/>
              <p:nvPr/>
            </p:nvSpPr>
            <p:spPr>
              <a:xfrm>
                <a:off x="590438" y="3020089"/>
                <a:ext cx="581281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4089" extrusionOk="0">
                    <a:moveTo>
                      <a:pt x="7039" y="0"/>
                    </a:moveTo>
                    <a:cubicBezTo>
                      <a:pt x="3151" y="0"/>
                      <a:pt x="0" y="3151"/>
                      <a:pt x="0" y="7051"/>
                    </a:cubicBezTo>
                    <a:cubicBezTo>
                      <a:pt x="0" y="10938"/>
                      <a:pt x="3151" y="14089"/>
                      <a:pt x="7039" y="14089"/>
                    </a:cubicBezTo>
                    <a:cubicBezTo>
                      <a:pt x="10926" y="14089"/>
                      <a:pt x="14077" y="10938"/>
                      <a:pt x="14077" y="7051"/>
                    </a:cubicBezTo>
                    <a:cubicBezTo>
                      <a:pt x="14077" y="3151"/>
                      <a:pt x="10926" y="0"/>
                      <a:pt x="70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672;p31">
                <a:extLst>
                  <a:ext uri="{FF2B5EF4-FFF2-40B4-BE49-F238E27FC236}">
                    <a16:creationId xmlns:a16="http://schemas.microsoft.com/office/drawing/2014/main" id="{16767EE1-35C1-4F0C-A382-5767BCE5C482}"/>
                  </a:ext>
                </a:extLst>
              </p:cNvPr>
              <p:cNvSpPr/>
              <p:nvPr/>
            </p:nvSpPr>
            <p:spPr>
              <a:xfrm>
                <a:off x="586433" y="3016580"/>
                <a:ext cx="588754" cy="588754"/>
              </a:xfrm>
              <a:custGeom>
                <a:avLst/>
                <a:gdLst/>
                <a:ahLst/>
                <a:cxnLst/>
                <a:rect l="l" t="t" r="r" b="b"/>
                <a:pathLst>
                  <a:path w="14259" h="14259" extrusionOk="0">
                    <a:moveTo>
                      <a:pt x="7136" y="170"/>
                    </a:moveTo>
                    <a:cubicBezTo>
                      <a:pt x="10975" y="170"/>
                      <a:pt x="14090" y="3296"/>
                      <a:pt x="14090" y="7136"/>
                    </a:cubicBezTo>
                    <a:cubicBezTo>
                      <a:pt x="14090" y="10963"/>
                      <a:pt x="10975" y="14089"/>
                      <a:pt x="7136" y="14089"/>
                    </a:cubicBezTo>
                    <a:cubicBezTo>
                      <a:pt x="3297" y="14089"/>
                      <a:pt x="182" y="10963"/>
                      <a:pt x="182" y="7136"/>
                    </a:cubicBezTo>
                    <a:cubicBezTo>
                      <a:pt x="182" y="3296"/>
                      <a:pt x="3297" y="170"/>
                      <a:pt x="7136" y="170"/>
                    </a:cubicBezTo>
                    <a:close/>
                    <a:moveTo>
                      <a:pt x="7136" y="1"/>
                    </a:moveTo>
                    <a:cubicBezTo>
                      <a:pt x="3200" y="1"/>
                      <a:pt x="1" y="3200"/>
                      <a:pt x="1" y="7136"/>
                    </a:cubicBezTo>
                    <a:cubicBezTo>
                      <a:pt x="1" y="11059"/>
                      <a:pt x="3200" y="14258"/>
                      <a:pt x="7136" y="14258"/>
                    </a:cubicBezTo>
                    <a:cubicBezTo>
                      <a:pt x="11059" y="14258"/>
                      <a:pt x="14259" y="11059"/>
                      <a:pt x="14259" y="7136"/>
                    </a:cubicBezTo>
                    <a:cubicBezTo>
                      <a:pt x="14259" y="3200"/>
                      <a:pt x="11059" y="1"/>
                      <a:pt x="7136" y="1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673;p31">
                <a:extLst>
                  <a:ext uri="{FF2B5EF4-FFF2-40B4-BE49-F238E27FC236}">
                    <a16:creationId xmlns:a16="http://schemas.microsoft.com/office/drawing/2014/main" id="{9E5A489C-EA9E-494D-AF29-14A9337C9458}"/>
                  </a:ext>
                </a:extLst>
              </p:cNvPr>
              <p:cNvSpPr/>
              <p:nvPr/>
            </p:nvSpPr>
            <p:spPr>
              <a:xfrm>
                <a:off x="632306" y="3062452"/>
                <a:ext cx="497545" cy="497008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2037" extrusionOk="0">
                    <a:moveTo>
                      <a:pt x="6025" y="0"/>
                    </a:moveTo>
                    <a:cubicBezTo>
                      <a:pt x="2705" y="0"/>
                      <a:pt x="1" y="2692"/>
                      <a:pt x="1" y="6025"/>
                    </a:cubicBezTo>
                    <a:cubicBezTo>
                      <a:pt x="1" y="9345"/>
                      <a:pt x="2705" y="12037"/>
                      <a:pt x="6025" y="12037"/>
                    </a:cubicBezTo>
                    <a:cubicBezTo>
                      <a:pt x="9345" y="12037"/>
                      <a:pt x="12049" y="9345"/>
                      <a:pt x="12049" y="6025"/>
                    </a:cubicBezTo>
                    <a:cubicBezTo>
                      <a:pt x="12049" y="2692"/>
                      <a:pt x="9345" y="0"/>
                      <a:pt x="6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674;p31">
                <a:extLst>
                  <a:ext uri="{FF2B5EF4-FFF2-40B4-BE49-F238E27FC236}">
                    <a16:creationId xmlns:a16="http://schemas.microsoft.com/office/drawing/2014/main" id="{3E93B829-7276-4725-9AE8-602AC60B8AFB}"/>
                  </a:ext>
                </a:extLst>
              </p:cNvPr>
              <p:cNvSpPr/>
              <p:nvPr/>
            </p:nvSpPr>
            <p:spPr>
              <a:xfrm>
                <a:off x="628796" y="3058943"/>
                <a:ext cx="504523" cy="504027"/>
              </a:xfrm>
              <a:custGeom>
                <a:avLst/>
                <a:gdLst/>
                <a:ahLst/>
                <a:cxnLst/>
                <a:rect l="l" t="t" r="r" b="b"/>
                <a:pathLst>
                  <a:path w="12219" h="12207" extrusionOk="0">
                    <a:moveTo>
                      <a:pt x="6110" y="170"/>
                    </a:moveTo>
                    <a:cubicBezTo>
                      <a:pt x="9382" y="170"/>
                      <a:pt x="12038" y="2826"/>
                      <a:pt x="12038" y="6110"/>
                    </a:cubicBezTo>
                    <a:cubicBezTo>
                      <a:pt x="12038" y="9381"/>
                      <a:pt x="9382" y="12037"/>
                      <a:pt x="6110" y="12037"/>
                    </a:cubicBezTo>
                    <a:cubicBezTo>
                      <a:pt x="2838" y="12037"/>
                      <a:pt x="170" y="9381"/>
                      <a:pt x="170" y="6110"/>
                    </a:cubicBezTo>
                    <a:cubicBezTo>
                      <a:pt x="170" y="2826"/>
                      <a:pt x="2838" y="170"/>
                      <a:pt x="6110" y="170"/>
                    </a:cubicBezTo>
                    <a:close/>
                    <a:moveTo>
                      <a:pt x="6110" y="1"/>
                    </a:moveTo>
                    <a:cubicBezTo>
                      <a:pt x="2742" y="1"/>
                      <a:pt x="1" y="2741"/>
                      <a:pt x="1" y="6110"/>
                    </a:cubicBezTo>
                    <a:cubicBezTo>
                      <a:pt x="1" y="9466"/>
                      <a:pt x="2742" y="12206"/>
                      <a:pt x="6110" y="12206"/>
                    </a:cubicBezTo>
                    <a:cubicBezTo>
                      <a:pt x="9478" y="12206"/>
                      <a:pt x="12219" y="9466"/>
                      <a:pt x="12219" y="6110"/>
                    </a:cubicBezTo>
                    <a:cubicBezTo>
                      <a:pt x="12219" y="2741"/>
                      <a:pt x="9478" y="1"/>
                      <a:pt x="6110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675;p31">
                <a:extLst>
                  <a:ext uri="{FF2B5EF4-FFF2-40B4-BE49-F238E27FC236}">
                    <a16:creationId xmlns:a16="http://schemas.microsoft.com/office/drawing/2014/main" id="{BA811CD9-80F1-4D8D-BD8D-46305937F72F}"/>
                  </a:ext>
                </a:extLst>
              </p:cNvPr>
              <p:cNvSpPr/>
              <p:nvPr/>
            </p:nvSpPr>
            <p:spPr>
              <a:xfrm>
                <a:off x="791807" y="3221954"/>
                <a:ext cx="178497" cy="178001"/>
              </a:xfrm>
              <a:custGeom>
                <a:avLst/>
                <a:gdLst/>
                <a:ahLst/>
                <a:cxnLst/>
                <a:rect l="l" t="t" r="r" b="b"/>
                <a:pathLst>
                  <a:path w="4323" h="4311" extrusionOk="0">
                    <a:moveTo>
                      <a:pt x="2162" y="1"/>
                    </a:moveTo>
                    <a:cubicBezTo>
                      <a:pt x="967" y="1"/>
                      <a:pt x="1" y="966"/>
                      <a:pt x="1" y="2162"/>
                    </a:cubicBezTo>
                    <a:cubicBezTo>
                      <a:pt x="1" y="3345"/>
                      <a:pt x="967" y="4310"/>
                      <a:pt x="2162" y="4310"/>
                    </a:cubicBezTo>
                    <a:cubicBezTo>
                      <a:pt x="3357" y="4310"/>
                      <a:pt x="4323" y="3345"/>
                      <a:pt x="4323" y="2162"/>
                    </a:cubicBezTo>
                    <a:cubicBezTo>
                      <a:pt x="4323" y="966"/>
                      <a:pt x="3357" y="1"/>
                      <a:pt x="21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676;p31">
                <a:extLst>
                  <a:ext uri="{FF2B5EF4-FFF2-40B4-BE49-F238E27FC236}">
                    <a16:creationId xmlns:a16="http://schemas.microsoft.com/office/drawing/2014/main" id="{96AFCA23-7A01-452D-BC16-B0951FD88BB5}"/>
                  </a:ext>
                </a:extLst>
              </p:cNvPr>
              <p:cNvSpPr/>
              <p:nvPr/>
            </p:nvSpPr>
            <p:spPr>
              <a:xfrm>
                <a:off x="788338" y="3218486"/>
                <a:ext cx="185475" cy="184938"/>
              </a:xfrm>
              <a:custGeom>
                <a:avLst/>
                <a:gdLst/>
                <a:ahLst/>
                <a:cxnLst/>
                <a:rect l="l" t="t" r="r" b="b"/>
                <a:pathLst>
                  <a:path w="4492" h="4479" extrusionOk="0">
                    <a:moveTo>
                      <a:pt x="2246" y="169"/>
                    </a:moveTo>
                    <a:cubicBezTo>
                      <a:pt x="3393" y="169"/>
                      <a:pt x="4322" y="1099"/>
                      <a:pt x="4322" y="2246"/>
                    </a:cubicBezTo>
                    <a:cubicBezTo>
                      <a:pt x="4322" y="3380"/>
                      <a:pt x="3393" y="4310"/>
                      <a:pt x="2246" y="4310"/>
                    </a:cubicBezTo>
                    <a:cubicBezTo>
                      <a:pt x="1099" y="4310"/>
                      <a:pt x="169" y="3380"/>
                      <a:pt x="169" y="2246"/>
                    </a:cubicBezTo>
                    <a:cubicBezTo>
                      <a:pt x="169" y="1099"/>
                      <a:pt x="1099" y="169"/>
                      <a:pt x="2246" y="169"/>
                    </a:cubicBezTo>
                    <a:close/>
                    <a:moveTo>
                      <a:pt x="2246" y="0"/>
                    </a:moveTo>
                    <a:cubicBezTo>
                      <a:pt x="1002" y="0"/>
                      <a:pt x="0" y="1002"/>
                      <a:pt x="0" y="2246"/>
                    </a:cubicBezTo>
                    <a:cubicBezTo>
                      <a:pt x="0" y="3477"/>
                      <a:pt x="1002" y="4479"/>
                      <a:pt x="2246" y="4479"/>
                    </a:cubicBezTo>
                    <a:cubicBezTo>
                      <a:pt x="3477" y="4479"/>
                      <a:pt x="4491" y="3477"/>
                      <a:pt x="4491" y="2246"/>
                    </a:cubicBezTo>
                    <a:cubicBezTo>
                      <a:pt x="4491" y="1002"/>
                      <a:pt x="3477" y="0"/>
                      <a:pt x="2246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677;p31">
                <a:extLst>
                  <a:ext uri="{FF2B5EF4-FFF2-40B4-BE49-F238E27FC236}">
                    <a16:creationId xmlns:a16="http://schemas.microsoft.com/office/drawing/2014/main" id="{19F5E124-21E8-4B60-8BD2-F07F92319BB8}"/>
                  </a:ext>
                </a:extLst>
              </p:cNvPr>
              <p:cNvSpPr/>
              <p:nvPr/>
            </p:nvSpPr>
            <p:spPr>
              <a:xfrm>
                <a:off x="870587" y="3040528"/>
                <a:ext cx="222842" cy="281185"/>
              </a:xfrm>
              <a:custGeom>
                <a:avLst/>
                <a:gdLst/>
                <a:ahLst/>
                <a:cxnLst/>
                <a:rect l="l" t="t" r="r" b="b"/>
                <a:pathLst>
                  <a:path w="5397" h="6810" extrusionOk="0">
                    <a:moveTo>
                      <a:pt x="145" y="0"/>
                    </a:moveTo>
                    <a:lnTo>
                      <a:pt x="145" y="6314"/>
                    </a:lnTo>
                    <a:cubicBezTo>
                      <a:pt x="61" y="6350"/>
                      <a:pt x="0" y="6447"/>
                      <a:pt x="0" y="6556"/>
                    </a:cubicBezTo>
                    <a:cubicBezTo>
                      <a:pt x="0" y="6688"/>
                      <a:pt x="109" y="6809"/>
                      <a:pt x="254" y="6809"/>
                    </a:cubicBezTo>
                    <a:cubicBezTo>
                      <a:pt x="338" y="6809"/>
                      <a:pt x="399" y="6773"/>
                      <a:pt x="447" y="6712"/>
                    </a:cubicBezTo>
                    <a:lnTo>
                      <a:pt x="5397" y="6712"/>
                    </a:lnTo>
                    <a:lnTo>
                      <a:pt x="5397" y="6387"/>
                    </a:lnTo>
                    <a:lnTo>
                      <a:pt x="447" y="6387"/>
                    </a:lnTo>
                    <a:cubicBezTo>
                      <a:pt x="423" y="6350"/>
                      <a:pt x="387" y="6326"/>
                      <a:pt x="350" y="6314"/>
                    </a:cubicBezTo>
                    <a:lnTo>
                      <a:pt x="350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678;p31">
                <a:extLst>
                  <a:ext uri="{FF2B5EF4-FFF2-40B4-BE49-F238E27FC236}">
                    <a16:creationId xmlns:a16="http://schemas.microsoft.com/office/drawing/2014/main" id="{07B9350D-E630-485A-BBD4-E2DB3A0E0C2E}"/>
                  </a:ext>
                </a:extLst>
              </p:cNvPr>
              <p:cNvSpPr/>
              <p:nvPr/>
            </p:nvSpPr>
            <p:spPr>
              <a:xfrm>
                <a:off x="294352" y="2938832"/>
                <a:ext cx="214378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5191" y="17964"/>
                    </a:lnTo>
                    <a:lnTo>
                      <a:pt x="519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679;p31">
                <a:extLst>
                  <a:ext uri="{FF2B5EF4-FFF2-40B4-BE49-F238E27FC236}">
                    <a16:creationId xmlns:a16="http://schemas.microsoft.com/office/drawing/2014/main" id="{8FE43E4C-2F45-42B2-86B7-BC7EE8B79176}"/>
                  </a:ext>
                </a:extLst>
              </p:cNvPr>
              <p:cNvSpPr/>
              <p:nvPr/>
            </p:nvSpPr>
            <p:spPr>
              <a:xfrm>
                <a:off x="330232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680;p31">
                <a:extLst>
                  <a:ext uri="{FF2B5EF4-FFF2-40B4-BE49-F238E27FC236}">
                    <a16:creationId xmlns:a16="http://schemas.microsoft.com/office/drawing/2014/main" id="{C2020133-2630-42C9-ACE7-BF6CAB280D29}"/>
                  </a:ext>
                </a:extLst>
              </p:cNvPr>
              <p:cNvSpPr/>
              <p:nvPr/>
            </p:nvSpPr>
            <p:spPr>
              <a:xfrm>
                <a:off x="366608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681;p31">
                <a:extLst>
                  <a:ext uri="{FF2B5EF4-FFF2-40B4-BE49-F238E27FC236}">
                    <a16:creationId xmlns:a16="http://schemas.microsoft.com/office/drawing/2014/main" id="{A9702F51-8CE2-4E41-B3DC-19BCE0E4FDF9}"/>
                  </a:ext>
                </a:extLst>
              </p:cNvPr>
              <p:cNvSpPr/>
              <p:nvPr/>
            </p:nvSpPr>
            <p:spPr>
              <a:xfrm>
                <a:off x="403521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205" y="17964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682;p31">
                <a:extLst>
                  <a:ext uri="{FF2B5EF4-FFF2-40B4-BE49-F238E27FC236}">
                    <a16:creationId xmlns:a16="http://schemas.microsoft.com/office/drawing/2014/main" id="{E4A6D861-B66B-4F8D-A383-6A7011D6F010}"/>
                  </a:ext>
                </a:extLst>
              </p:cNvPr>
              <p:cNvSpPr/>
              <p:nvPr/>
            </p:nvSpPr>
            <p:spPr>
              <a:xfrm>
                <a:off x="440393" y="2938832"/>
                <a:ext cx="801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194" y="17964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683;p31">
                <a:extLst>
                  <a:ext uri="{FF2B5EF4-FFF2-40B4-BE49-F238E27FC236}">
                    <a16:creationId xmlns:a16="http://schemas.microsoft.com/office/drawing/2014/main" id="{32556711-7365-4D61-91EA-47A6FBA2A966}"/>
                  </a:ext>
                </a:extLst>
              </p:cNvPr>
              <p:cNvSpPr/>
              <p:nvPr/>
            </p:nvSpPr>
            <p:spPr>
              <a:xfrm>
                <a:off x="476769" y="2938832"/>
                <a:ext cx="8547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684;p31">
                <a:extLst>
                  <a:ext uri="{FF2B5EF4-FFF2-40B4-BE49-F238E27FC236}">
                    <a16:creationId xmlns:a16="http://schemas.microsoft.com/office/drawing/2014/main" id="{B9E91DB5-EFB1-4513-B26C-ADB162A566D0}"/>
                  </a:ext>
                </a:extLst>
              </p:cNvPr>
              <p:cNvSpPr/>
              <p:nvPr/>
            </p:nvSpPr>
            <p:spPr>
              <a:xfrm>
                <a:off x="1253423" y="2939822"/>
                <a:ext cx="214378" cy="740784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17941" extrusionOk="0">
                    <a:moveTo>
                      <a:pt x="0" y="0"/>
                    </a:moveTo>
                    <a:lnTo>
                      <a:pt x="0" y="17940"/>
                    </a:lnTo>
                    <a:lnTo>
                      <a:pt x="5191" y="17940"/>
                    </a:lnTo>
                    <a:lnTo>
                      <a:pt x="519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685;p31">
                <a:extLst>
                  <a:ext uri="{FF2B5EF4-FFF2-40B4-BE49-F238E27FC236}">
                    <a16:creationId xmlns:a16="http://schemas.microsoft.com/office/drawing/2014/main" id="{06ED6C2F-D8B0-4D8E-9AED-B3A2B8303874}"/>
                  </a:ext>
                </a:extLst>
              </p:cNvPr>
              <p:cNvSpPr/>
              <p:nvPr/>
            </p:nvSpPr>
            <p:spPr>
              <a:xfrm>
                <a:off x="1386498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686;p31">
                <a:extLst>
                  <a:ext uri="{FF2B5EF4-FFF2-40B4-BE49-F238E27FC236}">
                    <a16:creationId xmlns:a16="http://schemas.microsoft.com/office/drawing/2014/main" id="{688534EA-D9E4-4C35-B8BC-E8B550822DD4}"/>
                  </a:ext>
                </a:extLst>
              </p:cNvPr>
              <p:cNvSpPr/>
              <p:nvPr/>
            </p:nvSpPr>
            <p:spPr>
              <a:xfrm>
                <a:off x="1350122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687;p31">
                <a:extLst>
                  <a:ext uri="{FF2B5EF4-FFF2-40B4-BE49-F238E27FC236}">
                    <a16:creationId xmlns:a16="http://schemas.microsoft.com/office/drawing/2014/main" id="{E682FF03-93AA-4B3B-897D-78759F86B5C5}"/>
                  </a:ext>
                </a:extLst>
              </p:cNvPr>
              <p:cNvSpPr/>
              <p:nvPr/>
            </p:nvSpPr>
            <p:spPr>
              <a:xfrm>
                <a:off x="1313210" y="2938832"/>
                <a:ext cx="8547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688;p31">
                <a:extLst>
                  <a:ext uri="{FF2B5EF4-FFF2-40B4-BE49-F238E27FC236}">
                    <a16:creationId xmlns:a16="http://schemas.microsoft.com/office/drawing/2014/main" id="{C11EB930-830E-4909-8838-DB471A302979}"/>
                  </a:ext>
                </a:extLst>
              </p:cNvPr>
              <p:cNvSpPr/>
              <p:nvPr/>
            </p:nvSpPr>
            <p:spPr>
              <a:xfrm>
                <a:off x="1276834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689;p31">
                <a:extLst>
                  <a:ext uri="{FF2B5EF4-FFF2-40B4-BE49-F238E27FC236}">
                    <a16:creationId xmlns:a16="http://schemas.microsoft.com/office/drawing/2014/main" id="{8330ECC1-BFDD-40F4-8DB4-F8E25A31B670}"/>
                  </a:ext>
                </a:extLst>
              </p:cNvPr>
              <p:cNvSpPr/>
              <p:nvPr/>
            </p:nvSpPr>
            <p:spPr>
              <a:xfrm>
                <a:off x="280396" y="2815211"/>
                <a:ext cx="34436" cy="865397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959" extrusionOk="0">
                    <a:moveTo>
                      <a:pt x="423" y="0"/>
                    </a:moveTo>
                    <a:cubicBezTo>
                      <a:pt x="314" y="0"/>
                      <a:pt x="230" y="85"/>
                      <a:pt x="230" y="193"/>
                    </a:cubicBezTo>
                    <a:cubicBezTo>
                      <a:pt x="230" y="266"/>
                      <a:pt x="266" y="326"/>
                      <a:pt x="314" y="350"/>
                    </a:cubicBezTo>
                    <a:lnTo>
                      <a:pt x="314" y="568"/>
                    </a:lnTo>
                    <a:lnTo>
                      <a:pt x="0" y="568"/>
                    </a:lnTo>
                    <a:lnTo>
                      <a:pt x="0" y="773"/>
                    </a:lnTo>
                    <a:lnTo>
                      <a:pt x="314" y="773"/>
                    </a:lnTo>
                    <a:lnTo>
                      <a:pt x="314" y="20958"/>
                    </a:lnTo>
                    <a:lnTo>
                      <a:pt x="519" y="20958"/>
                    </a:lnTo>
                    <a:lnTo>
                      <a:pt x="519" y="761"/>
                    </a:lnTo>
                    <a:lnTo>
                      <a:pt x="833" y="761"/>
                    </a:lnTo>
                    <a:lnTo>
                      <a:pt x="833" y="568"/>
                    </a:lnTo>
                    <a:lnTo>
                      <a:pt x="519" y="568"/>
                    </a:lnTo>
                    <a:lnTo>
                      <a:pt x="519" y="350"/>
                    </a:lnTo>
                    <a:cubicBezTo>
                      <a:pt x="568" y="326"/>
                      <a:pt x="604" y="266"/>
                      <a:pt x="604" y="193"/>
                    </a:cubicBezTo>
                    <a:cubicBezTo>
                      <a:pt x="604" y="97"/>
                      <a:pt x="519" y="0"/>
                      <a:pt x="423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690;p31">
                <a:extLst>
                  <a:ext uri="{FF2B5EF4-FFF2-40B4-BE49-F238E27FC236}">
                    <a16:creationId xmlns:a16="http://schemas.microsoft.com/office/drawing/2014/main" id="{4D7B807E-A1CF-461D-BA9F-F3AA1A676FA4}"/>
                  </a:ext>
                </a:extLst>
              </p:cNvPr>
              <p:cNvSpPr/>
              <p:nvPr/>
            </p:nvSpPr>
            <p:spPr>
              <a:xfrm>
                <a:off x="363635" y="2190623"/>
                <a:ext cx="1034893" cy="452167"/>
              </a:xfrm>
              <a:custGeom>
                <a:avLst/>
                <a:gdLst/>
                <a:ahLst/>
                <a:cxnLst/>
                <a:rect l="l" t="t" r="r" b="b"/>
                <a:pathLst>
                  <a:path w="25064" h="10951" extrusionOk="0">
                    <a:moveTo>
                      <a:pt x="8246" y="0"/>
                    </a:moveTo>
                    <a:cubicBezTo>
                      <a:pt x="8246" y="0"/>
                      <a:pt x="6737" y="2101"/>
                      <a:pt x="4781" y="4636"/>
                    </a:cubicBezTo>
                    <a:cubicBezTo>
                      <a:pt x="2825" y="7159"/>
                      <a:pt x="0" y="10950"/>
                      <a:pt x="0" y="10950"/>
                    </a:cubicBezTo>
                    <a:lnTo>
                      <a:pt x="25063" y="10950"/>
                    </a:lnTo>
                    <a:cubicBezTo>
                      <a:pt x="25063" y="10950"/>
                      <a:pt x="22287" y="7159"/>
                      <a:pt x="20331" y="4636"/>
                    </a:cubicBezTo>
                    <a:cubicBezTo>
                      <a:pt x="18375" y="2101"/>
                      <a:pt x="16866" y="0"/>
                      <a:pt x="16866" y="0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691;p31">
                <a:extLst>
                  <a:ext uri="{FF2B5EF4-FFF2-40B4-BE49-F238E27FC236}">
                    <a16:creationId xmlns:a16="http://schemas.microsoft.com/office/drawing/2014/main" id="{60966C49-9FA2-4638-A56E-2546DA28097B}"/>
                  </a:ext>
                </a:extLst>
              </p:cNvPr>
              <p:cNvSpPr/>
              <p:nvPr/>
            </p:nvSpPr>
            <p:spPr>
              <a:xfrm>
                <a:off x="363635" y="2508636"/>
                <a:ext cx="1034893" cy="134151"/>
              </a:xfrm>
              <a:custGeom>
                <a:avLst/>
                <a:gdLst/>
                <a:ahLst/>
                <a:cxnLst/>
                <a:rect l="l" t="t" r="r" b="b"/>
                <a:pathLst>
                  <a:path w="25064" h="3249" extrusionOk="0">
                    <a:moveTo>
                      <a:pt x="2439" y="1"/>
                    </a:moveTo>
                    <a:cubicBezTo>
                      <a:pt x="1123" y="1739"/>
                      <a:pt x="0" y="3248"/>
                      <a:pt x="0" y="3248"/>
                    </a:cubicBezTo>
                    <a:lnTo>
                      <a:pt x="25063" y="3248"/>
                    </a:lnTo>
                    <a:cubicBezTo>
                      <a:pt x="25063" y="3248"/>
                      <a:pt x="24906" y="3019"/>
                      <a:pt x="24641" y="2620"/>
                    </a:cubicBezTo>
                    <a:cubicBezTo>
                      <a:pt x="24194" y="2017"/>
                      <a:pt x="23470" y="1051"/>
                      <a:pt x="22673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692;p31">
                <a:extLst>
                  <a:ext uri="{FF2B5EF4-FFF2-40B4-BE49-F238E27FC236}">
                    <a16:creationId xmlns:a16="http://schemas.microsoft.com/office/drawing/2014/main" id="{5426206A-029C-41C8-A39A-9558F5B28713}"/>
                  </a:ext>
                </a:extLst>
              </p:cNvPr>
              <p:cNvSpPr/>
              <p:nvPr/>
            </p:nvSpPr>
            <p:spPr>
              <a:xfrm>
                <a:off x="611372" y="2443852"/>
                <a:ext cx="33445" cy="3043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37" extrusionOk="0">
                    <a:moveTo>
                      <a:pt x="399" y="0"/>
                    </a:moveTo>
                    <a:cubicBezTo>
                      <a:pt x="278" y="0"/>
                      <a:pt x="182" y="109"/>
                      <a:pt x="182" y="229"/>
                    </a:cubicBezTo>
                    <a:cubicBezTo>
                      <a:pt x="182" y="254"/>
                      <a:pt x="194" y="278"/>
                      <a:pt x="194" y="290"/>
                    </a:cubicBezTo>
                    <a:cubicBezTo>
                      <a:pt x="85" y="302"/>
                      <a:pt x="0" y="398"/>
                      <a:pt x="0" y="507"/>
                    </a:cubicBezTo>
                    <a:cubicBezTo>
                      <a:pt x="0" y="628"/>
                      <a:pt x="97" y="737"/>
                      <a:pt x="218" y="737"/>
                    </a:cubicBezTo>
                    <a:cubicBezTo>
                      <a:pt x="302" y="737"/>
                      <a:pt x="363" y="688"/>
                      <a:pt x="399" y="628"/>
                    </a:cubicBezTo>
                    <a:cubicBezTo>
                      <a:pt x="447" y="688"/>
                      <a:pt x="508" y="737"/>
                      <a:pt x="592" y="737"/>
                    </a:cubicBezTo>
                    <a:cubicBezTo>
                      <a:pt x="701" y="737"/>
                      <a:pt x="809" y="628"/>
                      <a:pt x="809" y="507"/>
                    </a:cubicBezTo>
                    <a:cubicBezTo>
                      <a:pt x="809" y="398"/>
                      <a:pt x="725" y="302"/>
                      <a:pt x="604" y="290"/>
                    </a:cubicBezTo>
                    <a:cubicBezTo>
                      <a:pt x="616" y="278"/>
                      <a:pt x="616" y="254"/>
                      <a:pt x="616" y="229"/>
                    </a:cubicBezTo>
                    <a:cubicBezTo>
                      <a:pt x="616" y="109"/>
                      <a:pt x="520" y="0"/>
                      <a:pt x="399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693;p31">
                <a:extLst>
                  <a:ext uri="{FF2B5EF4-FFF2-40B4-BE49-F238E27FC236}">
                    <a16:creationId xmlns:a16="http://schemas.microsoft.com/office/drawing/2014/main" id="{746910F8-9716-4743-AC13-72838CB125A5}"/>
                  </a:ext>
                </a:extLst>
              </p:cNvPr>
              <p:cNvSpPr/>
              <p:nvPr/>
            </p:nvSpPr>
            <p:spPr>
              <a:xfrm>
                <a:off x="779874" y="2443852"/>
                <a:ext cx="33404" cy="30431"/>
              </a:xfrm>
              <a:custGeom>
                <a:avLst/>
                <a:gdLst/>
                <a:ahLst/>
                <a:cxnLst/>
                <a:rect l="l" t="t" r="r" b="b"/>
                <a:pathLst>
                  <a:path w="809" h="737" extrusionOk="0">
                    <a:moveTo>
                      <a:pt x="411" y="0"/>
                    </a:moveTo>
                    <a:cubicBezTo>
                      <a:pt x="290" y="0"/>
                      <a:pt x="193" y="109"/>
                      <a:pt x="193" y="229"/>
                    </a:cubicBezTo>
                    <a:cubicBezTo>
                      <a:pt x="193" y="254"/>
                      <a:pt x="193" y="278"/>
                      <a:pt x="205" y="290"/>
                    </a:cubicBezTo>
                    <a:cubicBezTo>
                      <a:pt x="85" y="302"/>
                      <a:pt x="0" y="398"/>
                      <a:pt x="0" y="507"/>
                    </a:cubicBezTo>
                    <a:cubicBezTo>
                      <a:pt x="0" y="628"/>
                      <a:pt x="109" y="737"/>
                      <a:pt x="229" y="737"/>
                    </a:cubicBezTo>
                    <a:cubicBezTo>
                      <a:pt x="302" y="737"/>
                      <a:pt x="362" y="688"/>
                      <a:pt x="411" y="628"/>
                    </a:cubicBezTo>
                    <a:cubicBezTo>
                      <a:pt x="447" y="688"/>
                      <a:pt x="507" y="737"/>
                      <a:pt x="592" y="737"/>
                    </a:cubicBezTo>
                    <a:cubicBezTo>
                      <a:pt x="712" y="737"/>
                      <a:pt x="809" y="628"/>
                      <a:pt x="809" y="507"/>
                    </a:cubicBezTo>
                    <a:cubicBezTo>
                      <a:pt x="809" y="398"/>
                      <a:pt x="724" y="302"/>
                      <a:pt x="616" y="290"/>
                    </a:cubicBezTo>
                    <a:cubicBezTo>
                      <a:pt x="616" y="278"/>
                      <a:pt x="628" y="254"/>
                      <a:pt x="628" y="229"/>
                    </a:cubicBezTo>
                    <a:cubicBezTo>
                      <a:pt x="628" y="109"/>
                      <a:pt x="531" y="0"/>
                      <a:pt x="411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694;p31">
                <a:extLst>
                  <a:ext uri="{FF2B5EF4-FFF2-40B4-BE49-F238E27FC236}">
                    <a16:creationId xmlns:a16="http://schemas.microsoft.com/office/drawing/2014/main" id="{AF70C986-49DB-469B-B2D7-C5937CA68C24}"/>
                  </a:ext>
                </a:extLst>
              </p:cNvPr>
              <p:cNvSpPr/>
              <p:nvPr/>
            </p:nvSpPr>
            <p:spPr>
              <a:xfrm>
                <a:off x="948830" y="2443852"/>
                <a:ext cx="32949" cy="3043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37" extrusionOk="0">
                    <a:moveTo>
                      <a:pt x="399" y="0"/>
                    </a:moveTo>
                    <a:cubicBezTo>
                      <a:pt x="278" y="0"/>
                      <a:pt x="182" y="109"/>
                      <a:pt x="182" y="229"/>
                    </a:cubicBezTo>
                    <a:cubicBezTo>
                      <a:pt x="182" y="254"/>
                      <a:pt x="182" y="278"/>
                      <a:pt x="194" y="290"/>
                    </a:cubicBezTo>
                    <a:cubicBezTo>
                      <a:pt x="85" y="302"/>
                      <a:pt x="1" y="398"/>
                      <a:pt x="1" y="507"/>
                    </a:cubicBezTo>
                    <a:cubicBezTo>
                      <a:pt x="1" y="628"/>
                      <a:pt x="97" y="737"/>
                      <a:pt x="218" y="737"/>
                    </a:cubicBezTo>
                    <a:cubicBezTo>
                      <a:pt x="290" y="737"/>
                      <a:pt x="363" y="688"/>
                      <a:pt x="399" y="628"/>
                    </a:cubicBezTo>
                    <a:cubicBezTo>
                      <a:pt x="435" y="688"/>
                      <a:pt x="508" y="737"/>
                      <a:pt x="580" y="737"/>
                    </a:cubicBezTo>
                    <a:cubicBezTo>
                      <a:pt x="701" y="737"/>
                      <a:pt x="798" y="628"/>
                      <a:pt x="798" y="507"/>
                    </a:cubicBezTo>
                    <a:cubicBezTo>
                      <a:pt x="798" y="398"/>
                      <a:pt x="713" y="302"/>
                      <a:pt x="604" y="290"/>
                    </a:cubicBezTo>
                    <a:cubicBezTo>
                      <a:pt x="616" y="278"/>
                      <a:pt x="616" y="254"/>
                      <a:pt x="616" y="229"/>
                    </a:cubicBezTo>
                    <a:cubicBezTo>
                      <a:pt x="616" y="109"/>
                      <a:pt x="520" y="0"/>
                      <a:pt x="399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695;p31">
                <a:extLst>
                  <a:ext uri="{FF2B5EF4-FFF2-40B4-BE49-F238E27FC236}">
                    <a16:creationId xmlns:a16="http://schemas.microsoft.com/office/drawing/2014/main" id="{929CCEF9-6971-41B8-8C28-B9BFE6D6A7BA}"/>
                  </a:ext>
                </a:extLst>
              </p:cNvPr>
              <p:cNvSpPr/>
              <p:nvPr/>
            </p:nvSpPr>
            <p:spPr>
              <a:xfrm>
                <a:off x="1117333" y="2443852"/>
                <a:ext cx="33445" cy="3043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37" extrusionOk="0">
                    <a:moveTo>
                      <a:pt x="399" y="0"/>
                    </a:moveTo>
                    <a:cubicBezTo>
                      <a:pt x="278" y="0"/>
                      <a:pt x="181" y="109"/>
                      <a:pt x="181" y="229"/>
                    </a:cubicBezTo>
                    <a:cubicBezTo>
                      <a:pt x="181" y="254"/>
                      <a:pt x="193" y="278"/>
                      <a:pt x="193" y="290"/>
                    </a:cubicBezTo>
                    <a:cubicBezTo>
                      <a:pt x="85" y="302"/>
                      <a:pt x="0" y="398"/>
                      <a:pt x="0" y="507"/>
                    </a:cubicBezTo>
                    <a:cubicBezTo>
                      <a:pt x="0" y="628"/>
                      <a:pt x="97" y="737"/>
                      <a:pt x="218" y="737"/>
                    </a:cubicBezTo>
                    <a:cubicBezTo>
                      <a:pt x="302" y="737"/>
                      <a:pt x="362" y="688"/>
                      <a:pt x="399" y="628"/>
                    </a:cubicBezTo>
                    <a:cubicBezTo>
                      <a:pt x="447" y="688"/>
                      <a:pt x="507" y="737"/>
                      <a:pt x="592" y="737"/>
                    </a:cubicBezTo>
                    <a:cubicBezTo>
                      <a:pt x="713" y="737"/>
                      <a:pt x="809" y="628"/>
                      <a:pt x="809" y="507"/>
                    </a:cubicBezTo>
                    <a:cubicBezTo>
                      <a:pt x="809" y="398"/>
                      <a:pt x="725" y="302"/>
                      <a:pt x="604" y="290"/>
                    </a:cubicBezTo>
                    <a:cubicBezTo>
                      <a:pt x="616" y="278"/>
                      <a:pt x="628" y="254"/>
                      <a:pt x="628" y="229"/>
                    </a:cubicBezTo>
                    <a:cubicBezTo>
                      <a:pt x="628" y="109"/>
                      <a:pt x="519" y="0"/>
                      <a:pt x="399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696;p31">
                <a:extLst>
                  <a:ext uri="{FF2B5EF4-FFF2-40B4-BE49-F238E27FC236}">
                    <a16:creationId xmlns:a16="http://schemas.microsoft.com/office/drawing/2014/main" id="{97C9B34E-44BB-4470-8C73-528938A77A4A}"/>
                  </a:ext>
                </a:extLst>
              </p:cNvPr>
              <p:cNvSpPr/>
              <p:nvPr/>
            </p:nvSpPr>
            <p:spPr>
              <a:xfrm>
                <a:off x="695602" y="2273863"/>
                <a:ext cx="33445" cy="2993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25" extrusionOk="0">
                    <a:moveTo>
                      <a:pt x="411" y="0"/>
                    </a:moveTo>
                    <a:cubicBezTo>
                      <a:pt x="278" y="0"/>
                      <a:pt x="182" y="97"/>
                      <a:pt x="182" y="218"/>
                    </a:cubicBezTo>
                    <a:cubicBezTo>
                      <a:pt x="182" y="242"/>
                      <a:pt x="194" y="266"/>
                      <a:pt x="194" y="290"/>
                    </a:cubicBezTo>
                    <a:cubicBezTo>
                      <a:pt x="85" y="302"/>
                      <a:pt x="1" y="387"/>
                      <a:pt x="1" y="507"/>
                    </a:cubicBezTo>
                    <a:cubicBezTo>
                      <a:pt x="1" y="628"/>
                      <a:pt x="97" y="725"/>
                      <a:pt x="218" y="725"/>
                    </a:cubicBezTo>
                    <a:cubicBezTo>
                      <a:pt x="303" y="725"/>
                      <a:pt x="363" y="688"/>
                      <a:pt x="411" y="628"/>
                    </a:cubicBezTo>
                    <a:cubicBezTo>
                      <a:pt x="447" y="688"/>
                      <a:pt x="508" y="725"/>
                      <a:pt x="592" y="725"/>
                    </a:cubicBezTo>
                    <a:cubicBezTo>
                      <a:pt x="713" y="725"/>
                      <a:pt x="810" y="628"/>
                      <a:pt x="810" y="507"/>
                    </a:cubicBezTo>
                    <a:cubicBezTo>
                      <a:pt x="810" y="387"/>
                      <a:pt x="725" y="302"/>
                      <a:pt x="616" y="290"/>
                    </a:cubicBezTo>
                    <a:cubicBezTo>
                      <a:pt x="616" y="266"/>
                      <a:pt x="629" y="242"/>
                      <a:pt x="629" y="218"/>
                    </a:cubicBezTo>
                    <a:cubicBezTo>
                      <a:pt x="629" y="97"/>
                      <a:pt x="532" y="0"/>
                      <a:pt x="411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697;p31">
                <a:extLst>
                  <a:ext uri="{FF2B5EF4-FFF2-40B4-BE49-F238E27FC236}">
                    <a16:creationId xmlns:a16="http://schemas.microsoft.com/office/drawing/2014/main" id="{8F1C4421-8C65-49BF-A9E4-60CE36EDF0BA}"/>
                  </a:ext>
                </a:extLst>
              </p:cNvPr>
              <p:cNvSpPr/>
              <p:nvPr/>
            </p:nvSpPr>
            <p:spPr>
              <a:xfrm>
                <a:off x="864600" y="2273863"/>
                <a:ext cx="32949" cy="2993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25" extrusionOk="0">
                    <a:moveTo>
                      <a:pt x="399" y="0"/>
                    </a:moveTo>
                    <a:cubicBezTo>
                      <a:pt x="278" y="0"/>
                      <a:pt x="182" y="97"/>
                      <a:pt x="182" y="218"/>
                    </a:cubicBezTo>
                    <a:cubicBezTo>
                      <a:pt x="182" y="242"/>
                      <a:pt x="182" y="266"/>
                      <a:pt x="194" y="290"/>
                    </a:cubicBezTo>
                    <a:cubicBezTo>
                      <a:pt x="85" y="302"/>
                      <a:pt x="0" y="387"/>
                      <a:pt x="0" y="507"/>
                    </a:cubicBezTo>
                    <a:cubicBezTo>
                      <a:pt x="0" y="628"/>
                      <a:pt x="97" y="725"/>
                      <a:pt x="218" y="725"/>
                    </a:cubicBezTo>
                    <a:cubicBezTo>
                      <a:pt x="290" y="725"/>
                      <a:pt x="363" y="688"/>
                      <a:pt x="399" y="628"/>
                    </a:cubicBezTo>
                    <a:cubicBezTo>
                      <a:pt x="435" y="688"/>
                      <a:pt x="507" y="725"/>
                      <a:pt x="580" y="725"/>
                    </a:cubicBezTo>
                    <a:cubicBezTo>
                      <a:pt x="701" y="725"/>
                      <a:pt x="797" y="628"/>
                      <a:pt x="797" y="507"/>
                    </a:cubicBezTo>
                    <a:cubicBezTo>
                      <a:pt x="797" y="387"/>
                      <a:pt x="713" y="302"/>
                      <a:pt x="604" y="290"/>
                    </a:cubicBezTo>
                    <a:cubicBezTo>
                      <a:pt x="616" y="266"/>
                      <a:pt x="616" y="242"/>
                      <a:pt x="616" y="218"/>
                    </a:cubicBezTo>
                    <a:cubicBezTo>
                      <a:pt x="616" y="97"/>
                      <a:pt x="520" y="0"/>
                      <a:pt x="399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698;p31">
                <a:extLst>
                  <a:ext uri="{FF2B5EF4-FFF2-40B4-BE49-F238E27FC236}">
                    <a16:creationId xmlns:a16="http://schemas.microsoft.com/office/drawing/2014/main" id="{50ED0F00-1BC6-4491-88E8-BE697E5B3FEC}"/>
                  </a:ext>
                </a:extLst>
              </p:cNvPr>
              <p:cNvSpPr/>
              <p:nvPr/>
            </p:nvSpPr>
            <p:spPr>
              <a:xfrm>
                <a:off x="1343144" y="2565945"/>
                <a:ext cx="22957" cy="60861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474" extrusionOk="0">
                    <a:moveTo>
                      <a:pt x="0" y="1"/>
                    </a:moveTo>
                    <a:lnTo>
                      <a:pt x="0" y="1474"/>
                    </a:lnTo>
                    <a:lnTo>
                      <a:pt x="556" y="1474"/>
                    </a:lnTo>
                    <a:lnTo>
                      <a:pt x="556" y="737"/>
                    </a:lnTo>
                    <a:cubicBezTo>
                      <a:pt x="387" y="520"/>
                      <a:pt x="205" y="266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699;p31">
                <a:extLst>
                  <a:ext uri="{FF2B5EF4-FFF2-40B4-BE49-F238E27FC236}">
                    <a16:creationId xmlns:a16="http://schemas.microsoft.com/office/drawing/2014/main" id="{5125E03A-855A-4CB4-A8DE-2995BAB48FBC}"/>
                  </a:ext>
                </a:extLst>
              </p:cNvPr>
              <p:cNvSpPr/>
              <p:nvPr/>
            </p:nvSpPr>
            <p:spPr>
              <a:xfrm>
                <a:off x="585442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700;p31">
                <a:extLst>
                  <a:ext uri="{FF2B5EF4-FFF2-40B4-BE49-F238E27FC236}">
                    <a16:creationId xmlns:a16="http://schemas.microsoft.com/office/drawing/2014/main" id="{F4EE3BC6-CEA2-44F3-857D-F2FE1B159B35}"/>
                  </a:ext>
                </a:extLst>
              </p:cNvPr>
              <p:cNvSpPr/>
              <p:nvPr/>
            </p:nvSpPr>
            <p:spPr>
              <a:xfrm>
                <a:off x="1248426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701;p31">
                <a:extLst>
                  <a:ext uri="{FF2B5EF4-FFF2-40B4-BE49-F238E27FC236}">
                    <a16:creationId xmlns:a16="http://schemas.microsoft.com/office/drawing/2014/main" id="{11379B6B-72A8-481F-B28F-199700C41AA7}"/>
                  </a:ext>
                </a:extLst>
              </p:cNvPr>
              <p:cNvSpPr/>
              <p:nvPr/>
            </p:nvSpPr>
            <p:spPr>
              <a:xfrm>
                <a:off x="1295785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218"/>
                    </a:lnTo>
                    <a:cubicBezTo>
                      <a:pt x="507" y="146"/>
                      <a:pt x="447" y="73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702;p31">
                <a:extLst>
                  <a:ext uri="{FF2B5EF4-FFF2-40B4-BE49-F238E27FC236}">
                    <a16:creationId xmlns:a16="http://schemas.microsoft.com/office/drawing/2014/main" id="{78A68C3E-39F2-44CF-9024-61FD7122079F}"/>
                  </a:ext>
                </a:extLst>
              </p:cNvPr>
              <p:cNvSpPr/>
              <p:nvPr/>
            </p:nvSpPr>
            <p:spPr>
              <a:xfrm>
                <a:off x="632801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703;p31">
                <a:extLst>
                  <a:ext uri="{FF2B5EF4-FFF2-40B4-BE49-F238E27FC236}">
                    <a16:creationId xmlns:a16="http://schemas.microsoft.com/office/drawing/2014/main" id="{F3031E40-6E83-41C5-B870-D4542A48E7E8}"/>
                  </a:ext>
                </a:extLst>
              </p:cNvPr>
              <p:cNvSpPr/>
              <p:nvPr/>
            </p:nvSpPr>
            <p:spPr>
              <a:xfrm>
                <a:off x="490724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704;p31">
                <a:extLst>
                  <a:ext uri="{FF2B5EF4-FFF2-40B4-BE49-F238E27FC236}">
                    <a16:creationId xmlns:a16="http://schemas.microsoft.com/office/drawing/2014/main" id="{08E64664-780E-419D-B4B2-E8EE9502A63D}"/>
                  </a:ext>
                </a:extLst>
              </p:cNvPr>
              <p:cNvSpPr/>
              <p:nvPr/>
            </p:nvSpPr>
            <p:spPr>
              <a:xfrm>
                <a:off x="396048" y="2568960"/>
                <a:ext cx="22957" cy="5784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401" extrusionOk="0">
                    <a:moveTo>
                      <a:pt x="555" y="0"/>
                    </a:moveTo>
                    <a:cubicBezTo>
                      <a:pt x="350" y="266"/>
                      <a:pt x="169" y="519"/>
                      <a:pt x="0" y="737"/>
                    </a:cubicBezTo>
                    <a:lnTo>
                      <a:pt x="0" y="1401"/>
                    </a:lnTo>
                    <a:lnTo>
                      <a:pt x="555" y="1401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705;p31">
                <a:extLst>
                  <a:ext uri="{FF2B5EF4-FFF2-40B4-BE49-F238E27FC236}">
                    <a16:creationId xmlns:a16="http://schemas.microsoft.com/office/drawing/2014/main" id="{BC775EA7-80F6-48E1-9889-4ADFBFAF7515}"/>
                  </a:ext>
                </a:extLst>
              </p:cNvPr>
              <p:cNvSpPr/>
              <p:nvPr/>
            </p:nvSpPr>
            <p:spPr>
              <a:xfrm>
                <a:off x="1201068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706;p31">
                <a:extLst>
                  <a:ext uri="{FF2B5EF4-FFF2-40B4-BE49-F238E27FC236}">
                    <a16:creationId xmlns:a16="http://schemas.microsoft.com/office/drawing/2014/main" id="{1EE5F0B7-66DB-4440-9C2A-11DAB2FCD16E}"/>
                  </a:ext>
                </a:extLst>
              </p:cNvPr>
              <p:cNvSpPr/>
              <p:nvPr/>
            </p:nvSpPr>
            <p:spPr>
              <a:xfrm>
                <a:off x="538083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707;p31">
                <a:extLst>
                  <a:ext uri="{FF2B5EF4-FFF2-40B4-BE49-F238E27FC236}">
                    <a16:creationId xmlns:a16="http://schemas.microsoft.com/office/drawing/2014/main" id="{0CE48675-999C-4B20-8041-7E78496E9CE6}"/>
                  </a:ext>
                </a:extLst>
              </p:cNvPr>
              <p:cNvSpPr/>
              <p:nvPr/>
            </p:nvSpPr>
            <p:spPr>
              <a:xfrm>
                <a:off x="443365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218" y="1"/>
                    </a:moveTo>
                    <a:cubicBezTo>
                      <a:pt x="146" y="97"/>
                      <a:pt x="73" y="194"/>
                      <a:pt x="1" y="291"/>
                    </a:cubicBez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708;p31">
                <a:extLst>
                  <a:ext uri="{FF2B5EF4-FFF2-40B4-BE49-F238E27FC236}">
                    <a16:creationId xmlns:a16="http://schemas.microsoft.com/office/drawing/2014/main" id="{A70078CD-6DEA-43A9-B0E8-151F70A7B0C2}"/>
                  </a:ext>
                </a:extLst>
              </p:cNvPr>
              <p:cNvSpPr/>
              <p:nvPr/>
            </p:nvSpPr>
            <p:spPr>
              <a:xfrm>
                <a:off x="680160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709;p31">
                <a:extLst>
                  <a:ext uri="{FF2B5EF4-FFF2-40B4-BE49-F238E27FC236}">
                    <a16:creationId xmlns:a16="http://schemas.microsoft.com/office/drawing/2014/main" id="{AF43A928-A97F-4CEC-A5FD-D8A8F535D620}"/>
                  </a:ext>
                </a:extLst>
              </p:cNvPr>
              <p:cNvSpPr/>
              <p:nvPr/>
            </p:nvSpPr>
            <p:spPr>
              <a:xfrm>
                <a:off x="822237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710;p31">
                <a:extLst>
                  <a:ext uri="{FF2B5EF4-FFF2-40B4-BE49-F238E27FC236}">
                    <a16:creationId xmlns:a16="http://schemas.microsoft.com/office/drawing/2014/main" id="{E3D8AC4D-DD71-4087-8FDF-78E88B77677D}"/>
                  </a:ext>
                </a:extLst>
              </p:cNvPr>
              <p:cNvSpPr/>
              <p:nvPr/>
            </p:nvSpPr>
            <p:spPr>
              <a:xfrm>
                <a:off x="869596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5" y="2476"/>
                    </a:lnTo>
                    <a:lnTo>
                      <a:pt x="5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711;p31">
                <a:extLst>
                  <a:ext uri="{FF2B5EF4-FFF2-40B4-BE49-F238E27FC236}">
                    <a16:creationId xmlns:a16="http://schemas.microsoft.com/office/drawing/2014/main" id="{4043A085-B31B-416B-BDC8-99F6452F7B03}"/>
                  </a:ext>
                </a:extLst>
              </p:cNvPr>
              <p:cNvSpPr/>
              <p:nvPr/>
            </p:nvSpPr>
            <p:spPr>
              <a:xfrm>
                <a:off x="727519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712;p31">
                <a:extLst>
                  <a:ext uri="{FF2B5EF4-FFF2-40B4-BE49-F238E27FC236}">
                    <a16:creationId xmlns:a16="http://schemas.microsoft.com/office/drawing/2014/main" id="{9AF52D2A-62B9-4622-BC56-0A848E5F73D0}"/>
                  </a:ext>
                </a:extLst>
              </p:cNvPr>
              <p:cNvSpPr/>
              <p:nvPr/>
            </p:nvSpPr>
            <p:spPr>
              <a:xfrm>
                <a:off x="774878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713;p31">
                <a:extLst>
                  <a:ext uri="{FF2B5EF4-FFF2-40B4-BE49-F238E27FC236}">
                    <a16:creationId xmlns:a16="http://schemas.microsoft.com/office/drawing/2014/main" id="{23338C66-2A8F-4DCF-957A-5A0F28C12932}"/>
                  </a:ext>
                </a:extLst>
              </p:cNvPr>
              <p:cNvSpPr/>
              <p:nvPr/>
            </p:nvSpPr>
            <p:spPr>
              <a:xfrm>
                <a:off x="1153709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714;p31">
                <a:extLst>
                  <a:ext uri="{FF2B5EF4-FFF2-40B4-BE49-F238E27FC236}">
                    <a16:creationId xmlns:a16="http://schemas.microsoft.com/office/drawing/2014/main" id="{68FB62B3-8CA8-4BA8-A6E0-BD83DC28CDFF}"/>
                  </a:ext>
                </a:extLst>
              </p:cNvPr>
              <p:cNvSpPr/>
              <p:nvPr/>
            </p:nvSpPr>
            <p:spPr>
              <a:xfrm>
                <a:off x="916955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5" y="2476"/>
                    </a:lnTo>
                    <a:lnTo>
                      <a:pt x="5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715;p31">
                <a:extLst>
                  <a:ext uri="{FF2B5EF4-FFF2-40B4-BE49-F238E27FC236}">
                    <a16:creationId xmlns:a16="http://schemas.microsoft.com/office/drawing/2014/main" id="{1DB9CF9B-0D00-4EB6-AA7F-B2A4C19C9FBE}"/>
                  </a:ext>
                </a:extLst>
              </p:cNvPr>
              <p:cNvSpPr/>
              <p:nvPr/>
            </p:nvSpPr>
            <p:spPr>
              <a:xfrm>
                <a:off x="964273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716;p31">
                <a:extLst>
                  <a:ext uri="{FF2B5EF4-FFF2-40B4-BE49-F238E27FC236}">
                    <a16:creationId xmlns:a16="http://schemas.microsoft.com/office/drawing/2014/main" id="{2093A40D-A7DB-4A33-9BB4-DD35ED2ED509}"/>
                  </a:ext>
                </a:extLst>
              </p:cNvPr>
              <p:cNvSpPr/>
              <p:nvPr/>
            </p:nvSpPr>
            <p:spPr>
              <a:xfrm>
                <a:off x="1106350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717;p31">
                <a:extLst>
                  <a:ext uri="{FF2B5EF4-FFF2-40B4-BE49-F238E27FC236}">
                    <a16:creationId xmlns:a16="http://schemas.microsoft.com/office/drawing/2014/main" id="{A6DB98C0-9997-426F-8B54-C37B9ECA650D}"/>
                  </a:ext>
                </a:extLst>
              </p:cNvPr>
              <p:cNvSpPr/>
              <p:nvPr/>
            </p:nvSpPr>
            <p:spPr>
              <a:xfrm>
                <a:off x="1058991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718;p31">
                <a:extLst>
                  <a:ext uri="{FF2B5EF4-FFF2-40B4-BE49-F238E27FC236}">
                    <a16:creationId xmlns:a16="http://schemas.microsoft.com/office/drawing/2014/main" id="{AFE98C0B-6873-4492-BC0F-8CF9F730D709}"/>
                  </a:ext>
                </a:extLst>
              </p:cNvPr>
              <p:cNvSpPr/>
              <p:nvPr/>
            </p:nvSpPr>
            <p:spPr>
              <a:xfrm>
                <a:off x="1011632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719;p31">
                <a:extLst>
                  <a:ext uri="{FF2B5EF4-FFF2-40B4-BE49-F238E27FC236}">
                    <a16:creationId xmlns:a16="http://schemas.microsoft.com/office/drawing/2014/main" id="{B9691C28-368F-4139-94AB-2AC60AE69291}"/>
                  </a:ext>
                </a:extLst>
              </p:cNvPr>
              <p:cNvSpPr/>
              <p:nvPr/>
            </p:nvSpPr>
            <p:spPr>
              <a:xfrm>
                <a:off x="351166" y="2541048"/>
                <a:ext cx="1059832" cy="397829"/>
              </a:xfrm>
              <a:custGeom>
                <a:avLst/>
                <a:gdLst/>
                <a:ahLst/>
                <a:cxnLst/>
                <a:rect l="l" t="t" r="r" b="b"/>
                <a:pathLst>
                  <a:path w="25668" h="9635" extrusionOk="0">
                    <a:moveTo>
                      <a:pt x="411" y="0"/>
                    </a:moveTo>
                    <a:cubicBezTo>
                      <a:pt x="302" y="0"/>
                      <a:pt x="218" y="97"/>
                      <a:pt x="218" y="193"/>
                    </a:cubicBezTo>
                    <a:cubicBezTo>
                      <a:pt x="218" y="266"/>
                      <a:pt x="254" y="326"/>
                      <a:pt x="302" y="350"/>
                    </a:cubicBezTo>
                    <a:lnTo>
                      <a:pt x="302" y="568"/>
                    </a:lnTo>
                    <a:lnTo>
                      <a:pt x="0" y="568"/>
                    </a:lnTo>
                    <a:lnTo>
                      <a:pt x="0" y="773"/>
                    </a:lnTo>
                    <a:lnTo>
                      <a:pt x="302" y="773"/>
                    </a:lnTo>
                    <a:lnTo>
                      <a:pt x="302" y="2463"/>
                    </a:lnTo>
                    <a:lnTo>
                      <a:pt x="302" y="9634"/>
                    </a:lnTo>
                    <a:lnTo>
                      <a:pt x="25365" y="9634"/>
                    </a:lnTo>
                    <a:lnTo>
                      <a:pt x="25365" y="2463"/>
                    </a:lnTo>
                    <a:lnTo>
                      <a:pt x="25365" y="773"/>
                    </a:lnTo>
                    <a:lnTo>
                      <a:pt x="25667" y="773"/>
                    </a:lnTo>
                    <a:lnTo>
                      <a:pt x="25667" y="568"/>
                    </a:lnTo>
                    <a:lnTo>
                      <a:pt x="25365" y="568"/>
                    </a:lnTo>
                    <a:lnTo>
                      <a:pt x="25365" y="350"/>
                    </a:lnTo>
                    <a:cubicBezTo>
                      <a:pt x="25414" y="326"/>
                      <a:pt x="25450" y="266"/>
                      <a:pt x="25450" y="193"/>
                    </a:cubicBezTo>
                    <a:cubicBezTo>
                      <a:pt x="25450" y="97"/>
                      <a:pt x="25365" y="0"/>
                      <a:pt x="25257" y="0"/>
                    </a:cubicBezTo>
                    <a:cubicBezTo>
                      <a:pt x="25148" y="0"/>
                      <a:pt x="25064" y="97"/>
                      <a:pt x="25064" y="193"/>
                    </a:cubicBezTo>
                    <a:cubicBezTo>
                      <a:pt x="25064" y="266"/>
                      <a:pt x="25100" y="326"/>
                      <a:pt x="25160" y="350"/>
                    </a:cubicBezTo>
                    <a:lnTo>
                      <a:pt x="25160" y="568"/>
                    </a:lnTo>
                    <a:lnTo>
                      <a:pt x="24846" y="568"/>
                    </a:lnTo>
                    <a:lnTo>
                      <a:pt x="24846" y="773"/>
                    </a:lnTo>
                    <a:lnTo>
                      <a:pt x="25160" y="773"/>
                    </a:lnTo>
                    <a:lnTo>
                      <a:pt x="25160" y="2463"/>
                    </a:lnTo>
                    <a:lnTo>
                      <a:pt x="508" y="2463"/>
                    </a:lnTo>
                    <a:lnTo>
                      <a:pt x="508" y="773"/>
                    </a:lnTo>
                    <a:lnTo>
                      <a:pt x="821" y="773"/>
                    </a:lnTo>
                    <a:lnTo>
                      <a:pt x="821" y="568"/>
                    </a:lnTo>
                    <a:lnTo>
                      <a:pt x="508" y="568"/>
                    </a:lnTo>
                    <a:lnTo>
                      <a:pt x="508" y="350"/>
                    </a:lnTo>
                    <a:cubicBezTo>
                      <a:pt x="568" y="326"/>
                      <a:pt x="604" y="266"/>
                      <a:pt x="604" y="193"/>
                    </a:cubicBezTo>
                    <a:cubicBezTo>
                      <a:pt x="604" y="97"/>
                      <a:pt x="520" y="0"/>
                      <a:pt x="411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720;p31">
                <a:extLst>
                  <a:ext uri="{FF2B5EF4-FFF2-40B4-BE49-F238E27FC236}">
                    <a16:creationId xmlns:a16="http://schemas.microsoft.com/office/drawing/2014/main" id="{1FB6855A-AF00-44E5-8975-7770D7E93FA4}"/>
                  </a:ext>
                </a:extLst>
              </p:cNvPr>
              <p:cNvSpPr/>
              <p:nvPr/>
            </p:nvSpPr>
            <p:spPr>
              <a:xfrm>
                <a:off x="516654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1" y="0"/>
                    </a:moveTo>
                    <a:lnTo>
                      <a:pt x="1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21;p31">
                <a:extLst>
                  <a:ext uri="{FF2B5EF4-FFF2-40B4-BE49-F238E27FC236}">
                    <a16:creationId xmlns:a16="http://schemas.microsoft.com/office/drawing/2014/main" id="{EAEEB0DA-EF20-44C1-93C3-B070CB42C156}"/>
                  </a:ext>
                </a:extLst>
              </p:cNvPr>
              <p:cNvSpPr/>
              <p:nvPr/>
            </p:nvSpPr>
            <p:spPr>
              <a:xfrm>
                <a:off x="611372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722;p31">
                <a:extLst>
                  <a:ext uri="{FF2B5EF4-FFF2-40B4-BE49-F238E27FC236}">
                    <a16:creationId xmlns:a16="http://schemas.microsoft.com/office/drawing/2014/main" id="{F8FE2981-B770-4A1E-85B7-0925012D78FE}"/>
                  </a:ext>
                </a:extLst>
              </p:cNvPr>
              <p:cNvSpPr/>
              <p:nvPr/>
            </p:nvSpPr>
            <p:spPr>
              <a:xfrm>
                <a:off x="706090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723;p31">
                <a:extLst>
                  <a:ext uri="{FF2B5EF4-FFF2-40B4-BE49-F238E27FC236}">
                    <a16:creationId xmlns:a16="http://schemas.microsoft.com/office/drawing/2014/main" id="{182CE389-3830-446E-846E-BE0B351B8F9B}"/>
                  </a:ext>
                </a:extLst>
              </p:cNvPr>
              <p:cNvSpPr/>
              <p:nvPr/>
            </p:nvSpPr>
            <p:spPr>
              <a:xfrm>
                <a:off x="800312" y="2766365"/>
                <a:ext cx="66807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724;p31">
                <a:extLst>
                  <a:ext uri="{FF2B5EF4-FFF2-40B4-BE49-F238E27FC236}">
                    <a16:creationId xmlns:a16="http://schemas.microsoft.com/office/drawing/2014/main" id="{150748D7-91EF-4F12-8D22-020FD8A08DA6}"/>
                  </a:ext>
                </a:extLst>
              </p:cNvPr>
              <p:cNvSpPr/>
              <p:nvPr/>
            </p:nvSpPr>
            <p:spPr>
              <a:xfrm>
                <a:off x="894989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1" y="0"/>
                    </a:moveTo>
                    <a:lnTo>
                      <a:pt x="1" y="3803"/>
                    </a:lnTo>
                    <a:lnTo>
                      <a:pt x="1619" y="3803"/>
                    </a:lnTo>
                    <a:lnTo>
                      <a:pt x="16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25;p31">
                <a:extLst>
                  <a:ext uri="{FF2B5EF4-FFF2-40B4-BE49-F238E27FC236}">
                    <a16:creationId xmlns:a16="http://schemas.microsoft.com/office/drawing/2014/main" id="{D011977A-F19F-4DFB-B785-1C243F8C1643}"/>
                  </a:ext>
                </a:extLst>
              </p:cNvPr>
              <p:cNvSpPr/>
              <p:nvPr/>
            </p:nvSpPr>
            <p:spPr>
              <a:xfrm>
                <a:off x="989212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1" y="0"/>
                    </a:moveTo>
                    <a:lnTo>
                      <a:pt x="1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26;p31">
                <a:extLst>
                  <a:ext uri="{FF2B5EF4-FFF2-40B4-BE49-F238E27FC236}">
                    <a16:creationId xmlns:a16="http://schemas.microsoft.com/office/drawing/2014/main" id="{70D06B58-D4AB-49A8-8B74-B4EBB0D4BE0E}"/>
                  </a:ext>
                </a:extLst>
              </p:cNvPr>
              <p:cNvSpPr/>
              <p:nvPr/>
            </p:nvSpPr>
            <p:spPr>
              <a:xfrm>
                <a:off x="1083929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27;p31">
                <a:extLst>
                  <a:ext uri="{FF2B5EF4-FFF2-40B4-BE49-F238E27FC236}">
                    <a16:creationId xmlns:a16="http://schemas.microsoft.com/office/drawing/2014/main" id="{EDCEC41D-A3A6-419F-B6A9-C8045CA8D806}"/>
                  </a:ext>
                </a:extLst>
              </p:cNvPr>
              <p:cNvSpPr/>
              <p:nvPr/>
            </p:nvSpPr>
            <p:spPr>
              <a:xfrm>
                <a:off x="1178152" y="2766365"/>
                <a:ext cx="66807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728;p31">
                <a:extLst>
                  <a:ext uri="{FF2B5EF4-FFF2-40B4-BE49-F238E27FC236}">
                    <a16:creationId xmlns:a16="http://schemas.microsoft.com/office/drawing/2014/main" id="{40573F07-7ED5-4C83-BD5E-49190AA74AC5}"/>
                  </a:ext>
                </a:extLst>
              </p:cNvPr>
              <p:cNvSpPr/>
              <p:nvPr/>
            </p:nvSpPr>
            <p:spPr>
              <a:xfrm>
                <a:off x="516654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1" y="1"/>
                    </a:moveTo>
                    <a:lnTo>
                      <a:pt x="1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729;p31">
                <a:extLst>
                  <a:ext uri="{FF2B5EF4-FFF2-40B4-BE49-F238E27FC236}">
                    <a16:creationId xmlns:a16="http://schemas.microsoft.com/office/drawing/2014/main" id="{FFAB09DC-639E-48DD-95F8-136B70BDEE2B}"/>
                  </a:ext>
                </a:extLst>
              </p:cNvPr>
              <p:cNvSpPr/>
              <p:nvPr/>
            </p:nvSpPr>
            <p:spPr>
              <a:xfrm>
                <a:off x="611372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730;p31">
                <a:extLst>
                  <a:ext uri="{FF2B5EF4-FFF2-40B4-BE49-F238E27FC236}">
                    <a16:creationId xmlns:a16="http://schemas.microsoft.com/office/drawing/2014/main" id="{A939C3C5-EAEA-48AD-858E-E8B92113477B}"/>
                  </a:ext>
                </a:extLst>
              </p:cNvPr>
              <p:cNvSpPr/>
              <p:nvPr/>
            </p:nvSpPr>
            <p:spPr>
              <a:xfrm>
                <a:off x="706090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731;p31">
                <a:extLst>
                  <a:ext uri="{FF2B5EF4-FFF2-40B4-BE49-F238E27FC236}">
                    <a16:creationId xmlns:a16="http://schemas.microsoft.com/office/drawing/2014/main" id="{567B2F07-50DF-4BDD-BCB1-874A5B36E38E}"/>
                  </a:ext>
                </a:extLst>
              </p:cNvPr>
              <p:cNvSpPr/>
              <p:nvPr/>
            </p:nvSpPr>
            <p:spPr>
              <a:xfrm>
                <a:off x="800312" y="2689071"/>
                <a:ext cx="66807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732;p31">
                <a:extLst>
                  <a:ext uri="{FF2B5EF4-FFF2-40B4-BE49-F238E27FC236}">
                    <a16:creationId xmlns:a16="http://schemas.microsoft.com/office/drawing/2014/main" id="{7853415C-FC75-47C6-A9D8-7FD22AC38F92}"/>
                  </a:ext>
                </a:extLst>
              </p:cNvPr>
              <p:cNvSpPr/>
              <p:nvPr/>
            </p:nvSpPr>
            <p:spPr>
              <a:xfrm>
                <a:off x="894989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1" y="1"/>
                    </a:moveTo>
                    <a:lnTo>
                      <a:pt x="1" y="1244"/>
                    </a:lnTo>
                    <a:lnTo>
                      <a:pt x="1619" y="1244"/>
                    </a:lnTo>
                    <a:lnTo>
                      <a:pt x="16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733;p31">
                <a:extLst>
                  <a:ext uri="{FF2B5EF4-FFF2-40B4-BE49-F238E27FC236}">
                    <a16:creationId xmlns:a16="http://schemas.microsoft.com/office/drawing/2014/main" id="{1EB4973E-4113-43EA-9208-39524E1AA477}"/>
                  </a:ext>
                </a:extLst>
              </p:cNvPr>
              <p:cNvSpPr/>
              <p:nvPr/>
            </p:nvSpPr>
            <p:spPr>
              <a:xfrm>
                <a:off x="989212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1" y="1"/>
                    </a:moveTo>
                    <a:lnTo>
                      <a:pt x="1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34;p31">
                <a:extLst>
                  <a:ext uri="{FF2B5EF4-FFF2-40B4-BE49-F238E27FC236}">
                    <a16:creationId xmlns:a16="http://schemas.microsoft.com/office/drawing/2014/main" id="{7B976297-8DA1-4B31-BACD-2EDF6159D6A3}"/>
                  </a:ext>
                </a:extLst>
              </p:cNvPr>
              <p:cNvSpPr/>
              <p:nvPr/>
            </p:nvSpPr>
            <p:spPr>
              <a:xfrm>
                <a:off x="1083929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735;p31">
                <a:extLst>
                  <a:ext uri="{FF2B5EF4-FFF2-40B4-BE49-F238E27FC236}">
                    <a16:creationId xmlns:a16="http://schemas.microsoft.com/office/drawing/2014/main" id="{89BFB615-14B2-41EA-9AE5-1982B635090F}"/>
                  </a:ext>
                </a:extLst>
              </p:cNvPr>
              <p:cNvSpPr/>
              <p:nvPr/>
            </p:nvSpPr>
            <p:spPr>
              <a:xfrm>
                <a:off x="1178152" y="2689071"/>
                <a:ext cx="66807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" name="Google Shape;736;p31">
              <a:extLst>
                <a:ext uri="{FF2B5EF4-FFF2-40B4-BE49-F238E27FC236}">
                  <a16:creationId xmlns:a16="http://schemas.microsoft.com/office/drawing/2014/main" id="{B7AE77A9-9AB9-4061-9D46-B77FB06E6283}"/>
                </a:ext>
              </a:extLst>
            </p:cNvPr>
            <p:cNvSpPr/>
            <p:nvPr/>
          </p:nvSpPr>
          <p:spPr>
            <a:xfrm>
              <a:off x="0" y="4785767"/>
              <a:ext cx="1115454" cy="358895"/>
            </a:xfrm>
            <a:custGeom>
              <a:avLst/>
              <a:gdLst/>
              <a:ahLst/>
              <a:cxnLst/>
              <a:rect l="l" t="t" r="r" b="b"/>
              <a:pathLst>
                <a:path w="22154" h="7128" extrusionOk="0">
                  <a:moveTo>
                    <a:pt x="11879" y="1"/>
                  </a:moveTo>
                  <a:cubicBezTo>
                    <a:pt x="11820" y="1"/>
                    <a:pt x="11760" y="2"/>
                    <a:pt x="11698" y="4"/>
                  </a:cubicBezTo>
                  <a:cubicBezTo>
                    <a:pt x="10008" y="65"/>
                    <a:pt x="9260" y="1127"/>
                    <a:pt x="8921" y="1972"/>
                  </a:cubicBezTo>
                  <a:cubicBezTo>
                    <a:pt x="8620" y="1840"/>
                    <a:pt x="8233" y="1719"/>
                    <a:pt x="7750" y="1646"/>
                  </a:cubicBezTo>
                  <a:cubicBezTo>
                    <a:pt x="7541" y="1611"/>
                    <a:pt x="7343" y="1595"/>
                    <a:pt x="7157" y="1595"/>
                  </a:cubicBezTo>
                  <a:cubicBezTo>
                    <a:pt x="5127" y="1595"/>
                    <a:pt x="4479" y="3530"/>
                    <a:pt x="4479" y="3530"/>
                  </a:cubicBezTo>
                  <a:cubicBezTo>
                    <a:pt x="4138" y="3399"/>
                    <a:pt x="3840" y="3347"/>
                    <a:pt x="3580" y="3347"/>
                  </a:cubicBezTo>
                  <a:cubicBezTo>
                    <a:pt x="2469" y="3347"/>
                    <a:pt x="2064" y="4314"/>
                    <a:pt x="2064" y="4314"/>
                  </a:cubicBezTo>
                  <a:cubicBezTo>
                    <a:pt x="2050" y="4314"/>
                    <a:pt x="2037" y="4314"/>
                    <a:pt x="2023" y="4314"/>
                  </a:cubicBezTo>
                  <a:cubicBezTo>
                    <a:pt x="895" y="4314"/>
                    <a:pt x="1" y="5779"/>
                    <a:pt x="72" y="7127"/>
                  </a:cubicBezTo>
                  <a:lnTo>
                    <a:pt x="22153" y="7127"/>
                  </a:lnTo>
                  <a:cubicBezTo>
                    <a:pt x="22129" y="6705"/>
                    <a:pt x="22020" y="6294"/>
                    <a:pt x="21779" y="5944"/>
                  </a:cubicBezTo>
                  <a:cubicBezTo>
                    <a:pt x="21123" y="4957"/>
                    <a:pt x="20067" y="4794"/>
                    <a:pt x="19441" y="4794"/>
                  </a:cubicBezTo>
                  <a:cubicBezTo>
                    <a:pt x="19133" y="4794"/>
                    <a:pt x="18930" y="4834"/>
                    <a:pt x="18930" y="4834"/>
                  </a:cubicBezTo>
                  <a:cubicBezTo>
                    <a:pt x="18930" y="4834"/>
                    <a:pt x="19292" y="3493"/>
                    <a:pt x="17988" y="2165"/>
                  </a:cubicBezTo>
                  <a:cubicBezTo>
                    <a:pt x="17465" y="1632"/>
                    <a:pt x="16859" y="1472"/>
                    <a:pt x="16319" y="1472"/>
                  </a:cubicBezTo>
                  <a:cubicBezTo>
                    <a:pt x="15503" y="1472"/>
                    <a:pt x="14837" y="1840"/>
                    <a:pt x="14837" y="1840"/>
                  </a:cubicBezTo>
                  <a:cubicBezTo>
                    <a:pt x="14837" y="1840"/>
                    <a:pt x="14251" y="1"/>
                    <a:pt x="11879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737;p31">
              <a:extLst>
                <a:ext uri="{FF2B5EF4-FFF2-40B4-BE49-F238E27FC236}">
                  <a16:creationId xmlns:a16="http://schemas.microsoft.com/office/drawing/2014/main" id="{891DF45E-2085-4DE0-9382-C8EAE7637446}"/>
                </a:ext>
              </a:extLst>
            </p:cNvPr>
            <p:cNvSpPr/>
            <p:nvPr/>
          </p:nvSpPr>
          <p:spPr>
            <a:xfrm>
              <a:off x="442534" y="4845987"/>
              <a:ext cx="928202" cy="298676"/>
            </a:xfrm>
            <a:custGeom>
              <a:avLst/>
              <a:gdLst/>
              <a:ahLst/>
              <a:cxnLst/>
              <a:rect l="l" t="t" r="r" b="b"/>
              <a:pathLst>
                <a:path w="18435" h="5932" extrusionOk="0">
                  <a:moveTo>
                    <a:pt x="9888" y="0"/>
                  </a:moveTo>
                  <a:cubicBezTo>
                    <a:pt x="9836" y="0"/>
                    <a:pt x="9784" y="2"/>
                    <a:pt x="9730" y="4"/>
                  </a:cubicBezTo>
                  <a:cubicBezTo>
                    <a:pt x="8330" y="52"/>
                    <a:pt x="7702" y="945"/>
                    <a:pt x="7424" y="1646"/>
                  </a:cubicBezTo>
                  <a:cubicBezTo>
                    <a:pt x="7171" y="1537"/>
                    <a:pt x="6845" y="1440"/>
                    <a:pt x="6447" y="1368"/>
                  </a:cubicBezTo>
                  <a:cubicBezTo>
                    <a:pt x="6273" y="1339"/>
                    <a:pt x="6110" y="1325"/>
                    <a:pt x="5956" y="1325"/>
                  </a:cubicBezTo>
                  <a:cubicBezTo>
                    <a:pt x="4268" y="1325"/>
                    <a:pt x="3730" y="2937"/>
                    <a:pt x="3730" y="2937"/>
                  </a:cubicBezTo>
                  <a:cubicBezTo>
                    <a:pt x="3448" y="2830"/>
                    <a:pt x="3200" y="2787"/>
                    <a:pt x="2984" y="2787"/>
                  </a:cubicBezTo>
                  <a:cubicBezTo>
                    <a:pt x="2056" y="2787"/>
                    <a:pt x="1714" y="3589"/>
                    <a:pt x="1714" y="3589"/>
                  </a:cubicBezTo>
                  <a:cubicBezTo>
                    <a:pt x="1705" y="3589"/>
                    <a:pt x="1696" y="3589"/>
                    <a:pt x="1686" y="3589"/>
                  </a:cubicBezTo>
                  <a:cubicBezTo>
                    <a:pt x="746" y="3589"/>
                    <a:pt x="0" y="4807"/>
                    <a:pt x="60" y="5931"/>
                  </a:cubicBezTo>
                  <a:lnTo>
                    <a:pt x="18435" y="5931"/>
                  </a:lnTo>
                  <a:cubicBezTo>
                    <a:pt x="18411" y="5581"/>
                    <a:pt x="18314" y="5231"/>
                    <a:pt x="18121" y="4941"/>
                  </a:cubicBezTo>
                  <a:cubicBezTo>
                    <a:pt x="17580" y="4126"/>
                    <a:pt x="16699" y="3991"/>
                    <a:pt x="16174" y="3991"/>
                  </a:cubicBezTo>
                  <a:cubicBezTo>
                    <a:pt x="15915" y="3991"/>
                    <a:pt x="15743" y="4024"/>
                    <a:pt x="15743" y="4024"/>
                  </a:cubicBezTo>
                  <a:cubicBezTo>
                    <a:pt x="15743" y="4024"/>
                    <a:pt x="16044" y="2913"/>
                    <a:pt x="14958" y="1802"/>
                  </a:cubicBezTo>
                  <a:cubicBezTo>
                    <a:pt x="14527" y="1362"/>
                    <a:pt x="14028" y="1229"/>
                    <a:pt x="13582" y="1229"/>
                  </a:cubicBezTo>
                  <a:cubicBezTo>
                    <a:pt x="12904" y="1229"/>
                    <a:pt x="12350" y="1537"/>
                    <a:pt x="12350" y="1537"/>
                  </a:cubicBezTo>
                  <a:cubicBezTo>
                    <a:pt x="12350" y="1537"/>
                    <a:pt x="11857" y="0"/>
                    <a:pt x="9888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738;p31">
              <a:extLst>
                <a:ext uri="{FF2B5EF4-FFF2-40B4-BE49-F238E27FC236}">
                  <a16:creationId xmlns:a16="http://schemas.microsoft.com/office/drawing/2014/main" id="{C0FB3544-7DC0-4DA0-A259-6F9A77C7F61B}"/>
                </a:ext>
              </a:extLst>
            </p:cNvPr>
            <p:cNvSpPr/>
            <p:nvPr/>
          </p:nvSpPr>
          <p:spPr>
            <a:xfrm>
              <a:off x="1058326" y="4785767"/>
              <a:ext cx="1115404" cy="358895"/>
            </a:xfrm>
            <a:custGeom>
              <a:avLst/>
              <a:gdLst/>
              <a:ahLst/>
              <a:cxnLst/>
              <a:rect l="l" t="t" r="r" b="b"/>
              <a:pathLst>
                <a:path w="22153" h="7128" extrusionOk="0">
                  <a:moveTo>
                    <a:pt x="11879" y="1"/>
                  </a:moveTo>
                  <a:cubicBezTo>
                    <a:pt x="11820" y="1"/>
                    <a:pt x="11759" y="2"/>
                    <a:pt x="11698" y="4"/>
                  </a:cubicBezTo>
                  <a:cubicBezTo>
                    <a:pt x="10008" y="65"/>
                    <a:pt x="9259" y="1127"/>
                    <a:pt x="8921" y="1972"/>
                  </a:cubicBezTo>
                  <a:cubicBezTo>
                    <a:pt x="8619" y="1840"/>
                    <a:pt x="8221" y="1719"/>
                    <a:pt x="7750" y="1646"/>
                  </a:cubicBezTo>
                  <a:cubicBezTo>
                    <a:pt x="7540" y="1611"/>
                    <a:pt x="7343" y="1595"/>
                    <a:pt x="7157" y="1595"/>
                  </a:cubicBezTo>
                  <a:cubicBezTo>
                    <a:pt x="5127" y="1595"/>
                    <a:pt x="4478" y="3530"/>
                    <a:pt x="4478" y="3530"/>
                  </a:cubicBezTo>
                  <a:cubicBezTo>
                    <a:pt x="4138" y="3399"/>
                    <a:pt x="3840" y="3347"/>
                    <a:pt x="3580" y="3347"/>
                  </a:cubicBezTo>
                  <a:cubicBezTo>
                    <a:pt x="2468" y="3347"/>
                    <a:pt x="2064" y="4314"/>
                    <a:pt x="2064" y="4314"/>
                  </a:cubicBezTo>
                  <a:cubicBezTo>
                    <a:pt x="2050" y="4314"/>
                    <a:pt x="2036" y="4314"/>
                    <a:pt x="2023" y="4314"/>
                  </a:cubicBezTo>
                  <a:cubicBezTo>
                    <a:pt x="895" y="4314"/>
                    <a:pt x="0" y="5779"/>
                    <a:pt x="72" y="7127"/>
                  </a:cubicBezTo>
                  <a:lnTo>
                    <a:pt x="22153" y="7127"/>
                  </a:lnTo>
                  <a:cubicBezTo>
                    <a:pt x="22129" y="6705"/>
                    <a:pt x="22020" y="6294"/>
                    <a:pt x="21779" y="5944"/>
                  </a:cubicBezTo>
                  <a:cubicBezTo>
                    <a:pt x="21123" y="4957"/>
                    <a:pt x="20061" y="4794"/>
                    <a:pt x="19432" y="4794"/>
                  </a:cubicBezTo>
                  <a:cubicBezTo>
                    <a:pt x="19122" y="4794"/>
                    <a:pt x="18917" y="4834"/>
                    <a:pt x="18917" y="4834"/>
                  </a:cubicBezTo>
                  <a:cubicBezTo>
                    <a:pt x="18917" y="4834"/>
                    <a:pt x="19292" y="3493"/>
                    <a:pt x="17988" y="2165"/>
                  </a:cubicBezTo>
                  <a:cubicBezTo>
                    <a:pt x="17464" y="1632"/>
                    <a:pt x="16859" y="1472"/>
                    <a:pt x="16319" y="1472"/>
                  </a:cubicBezTo>
                  <a:cubicBezTo>
                    <a:pt x="15502" y="1472"/>
                    <a:pt x="14837" y="1840"/>
                    <a:pt x="14837" y="1840"/>
                  </a:cubicBezTo>
                  <a:cubicBezTo>
                    <a:pt x="14837" y="1840"/>
                    <a:pt x="14251" y="1"/>
                    <a:pt x="11879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739;p31">
              <a:extLst>
                <a:ext uri="{FF2B5EF4-FFF2-40B4-BE49-F238E27FC236}">
                  <a16:creationId xmlns:a16="http://schemas.microsoft.com/office/drawing/2014/main" id="{F0A0AF30-96BC-416B-A324-2B9D4CF629AF}"/>
                </a:ext>
              </a:extLst>
            </p:cNvPr>
            <p:cNvSpPr/>
            <p:nvPr/>
          </p:nvSpPr>
          <p:spPr>
            <a:xfrm>
              <a:off x="2417" y="4967080"/>
              <a:ext cx="547103" cy="176376"/>
            </a:xfrm>
            <a:custGeom>
              <a:avLst/>
              <a:gdLst/>
              <a:ahLst/>
              <a:cxnLst/>
              <a:rect l="l" t="t" r="r" b="b"/>
              <a:pathLst>
                <a:path w="10866" h="3503" extrusionOk="0">
                  <a:moveTo>
                    <a:pt x="5804" y="0"/>
                  </a:moveTo>
                  <a:cubicBezTo>
                    <a:pt x="5781" y="0"/>
                    <a:pt x="5758" y="0"/>
                    <a:pt x="5735" y="1"/>
                  </a:cubicBezTo>
                  <a:cubicBezTo>
                    <a:pt x="4914" y="37"/>
                    <a:pt x="4539" y="569"/>
                    <a:pt x="4370" y="979"/>
                  </a:cubicBezTo>
                  <a:cubicBezTo>
                    <a:pt x="4225" y="907"/>
                    <a:pt x="4032" y="846"/>
                    <a:pt x="3803" y="810"/>
                  </a:cubicBezTo>
                  <a:cubicBezTo>
                    <a:pt x="3701" y="793"/>
                    <a:pt x="3605" y="785"/>
                    <a:pt x="3514" y="785"/>
                  </a:cubicBezTo>
                  <a:cubicBezTo>
                    <a:pt x="2512" y="785"/>
                    <a:pt x="2197" y="1740"/>
                    <a:pt x="2197" y="1740"/>
                  </a:cubicBezTo>
                  <a:cubicBezTo>
                    <a:pt x="2031" y="1676"/>
                    <a:pt x="1885" y="1650"/>
                    <a:pt x="1757" y="1650"/>
                  </a:cubicBezTo>
                  <a:cubicBezTo>
                    <a:pt x="1213" y="1650"/>
                    <a:pt x="1014" y="2126"/>
                    <a:pt x="1014" y="2126"/>
                  </a:cubicBezTo>
                  <a:cubicBezTo>
                    <a:pt x="1005" y="2126"/>
                    <a:pt x="996" y="2125"/>
                    <a:pt x="987" y="2125"/>
                  </a:cubicBezTo>
                  <a:cubicBezTo>
                    <a:pt x="433" y="2125"/>
                    <a:pt x="0" y="2849"/>
                    <a:pt x="24" y="3502"/>
                  </a:cubicBezTo>
                  <a:lnTo>
                    <a:pt x="10865" y="3502"/>
                  </a:lnTo>
                  <a:cubicBezTo>
                    <a:pt x="10853" y="3297"/>
                    <a:pt x="10793" y="3092"/>
                    <a:pt x="10684" y="2923"/>
                  </a:cubicBezTo>
                  <a:cubicBezTo>
                    <a:pt x="10362" y="2440"/>
                    <a:pt x="9847" y="2359"/>
                    <a:pt x="9540" y="2359"/>
                  </a:cubicBezTo>
                  <a:cubicBezTo>
                    <a:pt x="9386" y="2359"/>
                    <a:pt x="9284" y="2379"/>
                    <a:pt x="9284" y="2379"/>
                  </a:cubicBezTo>
                  <a:cubicBezTo>
                    <a:pt x="9284" y="2379"/>
                    <a:pt x="9465" y="1728"/>
                    <a:pt x="8825" y="1064"/>
                  </a:cubicBezTo>
                  <a:cubicBezTo>
                    <a:pt x="8566" y="805"/>
                    <a:pt x="8269" y="727"/>
                    <a:pt x="8005" y="727"/>
                  </a:cubicBezTo>
                  <a:cubicBezTo>
                    <a:pt x="7605" y="727"/>
                    <a:pt x="7280" y="907"/>
                    <a:pt x="7280" y="907"/>
                  </a:cubicBezTo>
                  <a:cubicBezTo>
                    <a:pt x="7280" y="907"/>
                    <a:pt x="6989" y="0"/>
                    <a:pt x="5804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1" name="Google Shape;579;p31">
            <a:extLst>
              <a:ext uri="{FF2B5EF4-FFF2-40B4-BE49-F238E27FC236}">
                <a16:creationId xmlns:a16="http://schemas.microsoft.com/office/drawing/2014/main" id="{82902C09-50CB-41F4-B565-CEC9E3BC3804}"/>
              </a:ext>
            </a:extLst>
          </p:cNvPr>
          <p:cNvGrpSpPr/>
          <p:nvPr/>
        </p:nvGrpSpPr>
        <p:grpSpPr>
          <a:xfrm>
            <a:off x="51021" y="4643276"/>
            <a:ext cx="966099" cy="2205709"/>
            <a:chOff x="0" y="1787259"/>
            <a:chExt cx="2173730" cy="3357404"/>
          </a:xfrm>
        </p:grpSpPr>
        <p:grpSp>
          <p:nvGrpSpPr>
            <p:cNvPr id="202" name="Google Shape;580;p31">
              <a:extLst>
                <a:ext uri="{FF2B5EF4-FFF2-40B4-BE49-F238E27FC236}">
                  <a16:creationId xmlns:a16="http://schemas.microsoft.com/office/drawing/2014/main" id="{E087F1F4-FCA0-47D6-AE69-D7882FF65075}"/>
                </a:ext>
              </a:extLst>
            </p:cNvPr>
            <p:cNvGrpSpPr/>
            <p:nvPr/>
          </p:nvGrpSpPr>
          <p:grpSpPr>
            <a:xfrm>
              <a:off x="275400" y="1787259"/>
              <a:ext cx="1199887" cy="3179839"/>
              <a:chOff x="275400" y="1246991"/>
              <a:chExt cx="1199887" cy="3179839"/>
            </a:xfrm>
          </p:grpSpPr>
          <p:sp>
            <p:nvSpPr>
              <p:cNvPr id="207" name="Google Shape;581;p31">
                <a:extLst>
                  <a:ext uri="{FF2B5EF4-FFF2-40B4-BE49-F238E27FC236}">
                    <a16:creationId xmlns:a16="http://schemas.microsoft.com/office/drawing/2014/main" id="{4A169740-D3DE-420C-B96E-4CE4D31DA1BC}"/>
                  </a:ext>
                </a:extLst>
              </p:cNvPr>
              <p:cNvSpPr/>
              <p:nvPr/>
            </p:nvSpPr>
            <p:spPr>
              <a:xfrm>
                <a:off x="388533" y="3881431"/>
                <a:ext cx="984560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3845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3845" y="13208"/>
                    </a:lnTo>
                    <a:lnTo>
                      <a:pt x="23845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582;p31">
                <a:extLst>
                  <a:ext uri="{FF2B5EF4-FFF2-40B4-BE49-F238E27FC236}">
                    <a16:creationId xmlns:a16="http://schemas.microsoft.com/office/drawing/2014/main" id="{4DB1CB98-99AC-47D6-A054-52B66A1ACC88}"/>
                  </a:ext>
                </a:extLst>
              </p:cNvPr>
              <p:cNvSpPr/>
              <p:nvPr/>
            </p:nvSpPr>
            <p:spPr>
              <a:xfrm>
                <a:off x="413967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583;p31">
                <a:extLst>
                  <a:ext uri="{FF2B5EF4-FFF2-40B4-BE49-F238E27FC236}">
                    <a16:creationId xmlns:a16="http://schemas.microsoft.com/office/drawing/2014/main" id="{6971231A-060C-4466-8CA7-FBDF5BAD7EDD}"/>
                  </a:ext>
                </a:extLst>
              </p:cNvPr>
              <p:cNvSpPr/>
              <p:nvPr/>
            </p:nvSpPr>
            <p:spPr>
              <a:xfrm>
                <a:off x="436387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584;p31">
                <a:extLst>
                  <a:ext uri="{FF2B5EF4-FFF2-40B4-BE49-F238E27FC236}">
                    <a16:creationId xmlns:a16="http://schemas.microsoft.com/office/drawing/2014/main" id="{681B15B4-D49E-4061-8BCA-DE0E46B6E6BD}"/>
                  </a:ext>
                </a:extLst>
              </p:cNvPr>
              <p:cNvSpPr/>
              <p:nvPr/>
            </p:nvSpPr>
            <p:spPr>
              <a:xfrm>
                <a:off x="458849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585;p31">
                <a:extLst>
                  <a:ext uri="{FF2B5EF4-FFF2-40B4-BE49-F238E27FC236}">
                    <a16:creationId xmlns:a16="http://schemas.microsoft.com/office/drawing/2014/main" id="{31EBC092-90DC-4306-8559-DEB52B517983}"/>
                  </a:ext>
                </a:extLst>
              </p:cNvPr>
              <p:cNvSpPr/>
              <p:nvPr/>
            </p:nvSpPr>
            <p:spPr>
              <a:xfrm>
                <a:off x="589943" y="3881431"/>
                <a:ext cx="9497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30" y="13208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586;p31">
                <a:extLst>
                  <a:ext uri="{FF2B5EF4-FFF2-40B4-BE49-F238E27FC236}">
                    <a16:creationId xmlns:a16="http://schemas.microsoft.com/office/drawing/2014/main" id="{A8DE21CC-1C44-4C7C-9703-5AE6913BDF23}"/>
                  </a:ext>
                </a:extLst>
              </p:cNvPr>
              <p:cNvSpPr/>
              <p:nvPr/>
            </p:nvSpPr>
            <p:spPr>
              <a:xfrm>
                <a:off x="612363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587;p31">
                <a:extLst>
                  <a:ext uri="{FF2B5EF4-FFF2-40B4-BE49-F238E27FC236}">
                    <a16:creationId xmlns:a16="http://schemas.microsoft.com/office/drawing/2014/main" id="{40A1DB26-0CEF-4D72-8420-FAAE9264DA20}"/>
                  </a:ext>
                </a:extLst>
              </p:cNvPr>
              <p:cNvSpPr/>
              <p:nvPr/>
            </p:nvSpPr>
            <p:spPr>
              <a:xfrm>
                <a:off x="634783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588;p31">
                <a:extLst>
                  <a:ext uri="{FF2B5EF4-FFF2-40B4-BE49-F238E27FC236}">
                    <a16:creationId xmlns:a16="http://schemas.microsoft.com/office/drawing/2014/main" id="{A4D66826-DDA1-4E5D-B862-160E99844D2B}"/>
                  </a:ext>
                </a:extLst>
              </p:cNvPr>
              <p:cNvSpPr/>
              <p:nvPr/>
            </p:nvSpPr>
            <p:spPr>
              <a:xfrm>
                <a:off x="766414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7" y="13208"/>
                    </a:lnTo>
                    <a:lnTo>
                      <a:pt x="217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589;p31">
                <a:extLst>
                  <a:ext uri="{FF2B5EF4-FFF2-40B4-BE49-F238E27FC236}">
                    <a16:creationId xmlns:a16="http://schemas.microsoft.com/office/drawing/2014/main" id="{122448A9-9D28-45C1-A34A-145077AA68DB}"/>
                  </a:ext>
                </a:extLst>
              </p:cNvPr>
              <p:cNvSpPr/>
              <p:nvPr/>
            </p:nvSpPr>
            <p:spPr>
              <a:xfrm>
                <a:off x="788338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590;p31">
                <a:extLst>
                  <a:ext uri="{FF2B5EF4-FFF2-40B4-BE49-F238E27FC236}">
                    <a16:creationId xmlns:a16="http://schemas.microsoft.com/office/drawing/2014/main" id="{F9325CB4-81F8-487D-A126-8159A96AEB45}"/>
                  </a:ext>
                </a:extLst>
              </p:cNvPr>
              <p:cNvSpPr/>
              <p:nvPr/>
            </p:nvSpPr>
            <p:spPr>
              <a:xfrm>
                <a:off x="810759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591;p31">
                <a:extLst>
                  <a:ext uri="{FF2B5EF4-FFF2-40B4-BE49-F238E27FC236}">
                    <a16:creationId xmlns:a16="http://schemas.microsoft.com/office/drawing/2014/main" id="{F3017894-17EE-407A-AF7D-61CB6D8CA1F9}"/>
                  </a:ext>
                </a:extLst>
              </p:cNvPr>
              <p:cNvSpPr/>
              <p:nvPr/>
            </p:nvSpPr>
            <p:spPr>
              <a:xfrm>
                <a:off x="942348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592;p31">
                <a:extLst>
                  <a:ext uri="{FF2B5EF4-FFF2-40B4-BE49-F238E27FC236}">
                    <a16:creationId xmlns:a16="http://schemas.microsoft.com/office/drawing/2014/main" id="{D0142FE3-0E76-4E0D-BB80-13E1341A44F6}"/>
                  </a:ext>
                </a:extLst>
              </p:cNvPr>
              <p:cNvSpPr/>
              <p:nvPr/>
            </p:nvSpPr>
            <p:spPr>
              <a:xfrm>
                <a:off x="964273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593;p31">
                <a:extLst>
                  <a:ext uri="{FF2B5EF4-FFF2-40B4-BE49-F238E27FC236}">
                    <a16:creationId xmlns:a16="http://schemas.microsoft.com/office/drawing/2014/main" id="{2D933269-0AB8-4C61-879F-43081CFE74C6}"/>
                  </a:ext>
                </a:extLst>
              </p:cNvPr>
              <p:cNvSpPr/>
              <p:nvPr/>
            </p:nvSpPr>
            <p:spPr>
              <a:xfrm>
                <a:off x="986734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594;p31">
                <a:extLst>
                  <a:ext uri="{FF2B5EF4-FFF2-40B4-BE49-F238E27FC236}">
                    <a16:creationId xmlns:a16="http://schemas.microsoft.com/office/drawing/2014/main" id="{8AF83E23-8BF0-4742-A046-B1716CA72FE1}"/>
                  </a:ext>
                </a:extLst>
              </p:cNvPr>
              <p:cNvSpPr/>
              <p:nvPr/>
            </p:nvSpPr>
            <p:spPr>
              <a:xfrm>
                <a:off x="1118324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595;p31">
                <a:extLst>
                  <a:ext uri="{FF2B5EF4-FFF2-40B4-BE49-F238E27FC236}">
                    <a16:creationId xmlns:a16="http://schemas.microsoft.com/office/drawing/2014/main" id="{2612837C-ECD8-4EE1-831E-236D2145FDFE}"/>
                  </a:ext>
                </a:extLst>
              </p:cNvPr>
              <p:cNvSpPr/>
              <p:nvPr/>
            </p:nvSpPr>
            <p:spPr>
              <a:xfrm>
                <a:off x="1140744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596;p31">
                <a:extLst>
                  <a:ext uri="{FF2B5EF4-FFF2-40B4-BE49-F238E27FC236}">
                    <a16:creationId xmlns:a16="http://schemas.microsoft.com/office/drawing/2014/main" id="{9A7E7ED3-DE85-464C-9E90-B926568DAAB4}"/>
                  </a:ext>
                </a:extLst>
              </p:cNvPr>
              <p:cNvSpPr/>
              <p:nvPr/>
            </p:nvSpPr>
            <p:spPr>
              <a:xfrm>
                <a:off x="1162668" y="3881431"/>
                <a:ext cx="9043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597;p31">
                <a:extLst>
                  <a:ext uri="{FF2B5EF4-FFF2-40B4-BE49-F238E27FC236}">
                    <a16:creationId xmlns:a16="http://schemas.microsoft.com/office/drawing/2014/main" id="{0FA705C9-75AA-48D1-9924-C9DF425225B9}"/>
                  </a:ext>
                </a:extLst>
              </p:cNvPr>
              <p:cNvSpPr/>
              <p:nvPr/>
            </p:nvSpPr>
            <p:spPr>
              <a:xfrm>
                <a:off x="1294299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7" y="13208"/>
                    </a:lnTo>
                    <a:lnTo>
                      <a:pt x="217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598;p31">
                <a:extLst>
                  <a:ext uri="{FF2B5EF4-FFF2-40B4-BE49-F238E27FC236}">
                    <a16:creationId xmlns:a16="http://schemas.microsoft.com/office/drawing/2014/main" id="{3AD366AA-B891-43F8-A582-B6F9F712BAA2}"/>
                  </a:ext>
                </a:extLst>
              </p:cNvPr>
              <p:cNvSpPr/>
              <p:nvPr/>
            </p:nvSpPr>
            <p:spPr>
              <a:xfrm>
                <a:off x="1316719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0" y="1"/>
                    </a:moveTo>
                    <a:lnTo>
                      <a:pt x="0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599;p31">
                <a:extLst>
                  <a:ext uri="{FF2B5EF4-FFF2-40B4-BE49-F238E27FC236}">
                    <a16:creationId xmlns:a16="http://schemas.microsoft.com/office/drawing/2014/main" id="{0057BC92-63F4-40D5-BA72-F82969C4C6D6}"/>
                  </a:ext>
                </a:extLst>
              </p:cNvPr>
              <p:cNvSpPr/>
              <p:nvPr/>
            </p:nvSpPr>
            <p:spPr>
              <a:xfrm>
                <a:off x="1338644" y="3881431"/>
                <a:ext cx="9001" cy="5454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209" extrusionOk="0">
                    <a:moveTo>
                      <a:pt x="1" y="1"/>
                    </a:moveTo>
                    <a:lnTo>
                      <a:pt x="1" y="13208"/>
                    </a:lnTo>
                    <a:lnTo>
                      <a:pt x="218" y="1320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600;p31">
                <a:extLst>
                  <a:ext uri="{FF2B5EF4-FFF2-40B4-BE49-F238E27FC236}">
                    <a16:creationId xmlns:a16="http://schemas.microsoft.com/office/drawing/2014/main" id="{0DC1E459-8601-42BB-8CCF-10AA9ACE22CA}"/>
                  </a:ext>
                </a:extLst>
              </p:cNvPr>
              <p:cNvSpPr/>
              <p:nvPr/>
            </p:nvSpPr>
            <p:spPr>
              <a:xfrm>
                <a:off x="388533" y="3989114"/>
                <a:ext cx="984560" cy="39927"/>
              </a:xfrm>
              <a:custGeom>
                <a:avLst/>
                <a:gdLst/>
                <a:ahLst/>
                <a:cxnLst/>
                <a:rect l="l" t="t" r="r" b="b"/>
                <a:pathLst>
                  <a:path w="23845" h="967" extrusionOk="0">
                    <a:moveTo>
                      <a:pt x="1" y="0"/>
                    </a:moveTo>
                    <a:lnTo>
                      <a:pt x="1" y="966"/>
                    </a:lnTo>
                    <a:lnTo>
                      <a:pt x="23845" y="966"/>
                    </a:lnTo>
                    <a:lnTo>
                      <a:pt x="23845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601;p31">
                <a:extLst>
                  <a:ext uri="{FF2B5EF4-FFF2-40B4-BE49-F238E27FC236}">
                    <a16:creationId xmlns:a16="http://schemas.microsoft.com/office/drawing/2014/main" id="{C659EAB9-F68B-48B4-B501-B1E1274871B0}"/>
                  </a:ext>
                </a:extLst>
              </p:cNvPr>
              <p:cNvSpPr/>
              <p:nvPr/>
            </p:nvSpPr>
            <p:spPr>
              <a:xfrm>
                <a:off x="388533" y="4042956"/>
                <a:ext cx="984560" cy="19984"/>
              </a:xfrm>
              <a:custGeom>
                <a:avLst/>
                <a:gdLst/>
                <a:ahLst/>
                <a:cxnLst/>
                <a:rect l="l" t="t" r="r" b="b"/>
                <a:pathLst>
                  <a:path w="23845" h="484" extrusionOk="0">
                    <a:moveTo>
                      <a:pt x="1" y="0"/>
                    </a:moveTo>
                    <a:lnTo>
                      <a:pt x="1" y="483"/>
                    </a:lnTo>
                    <a:lnTo>
                      <a:pt x="23845" y="483"/>
                    </a:lnTo>
                    <a:lnTo>
                      <a:pt x="23845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602;p31">
                <a:extLst>
                  <a:ext uri="{FF2B5EF4-FFF2-40B4-BE49-F238E27FC236}">
                    <a16:creationId xmlns:a16="http://schemas.microsoft.com/office/drawing/2014/main" id="{55A8C3A8-AFF5-4B1A-821E-3E816D0F99BD}"/>
                  </a:ext>
                </a:extLst>
              </p:cNvPr>
              <p:cNvSpPr/>
              <p:nvPr/>
            </p:nvSpPr>
            <p:spPr>
              <a:xfrm>
                <a:off x="675164" y="1246991"/>
                <a:ext cx="412281" cy="710394"/>
              </a:xfrm>
              <a:custGeom>
                <a:avLst/>
                <a:gdLst/>
                <a:ahLst/>
                <a:cxnLst/>
                <a:rect l="l" t="t" r="r" b="b"/>
                <a:pathLst>
                  <a:path w="9985" h="17205" extrusionOk="0">
                    <a:moveTo>
                      <a:pt x="4999" y="1"/>
                    </a:moveTo>
                    <a:cubicBezTo>
                      <a:pt x="4782" y="1"/>
                      <a:pt x="4613" y="170"/>
                      <a:pt x="4613" y="375"/>
                    </a:cubicBezTo>
                    <a:cubicBezTo>
                      <a:pt x="4613" y="520"/>
                      <a:pt x="4685" y="628"/>
                      <a:pt x="4794" y="689"/>
                    </a:cubicBezTo>
                    <a:lnTo>
                      <a:pt x="4794" y="1111"/>
                    </a:lnTo>
                    <a:lnTo>
                      <a:pt x="4166" y="1111"/>
                    </a:lnTo>
                    <a:lnTo>
                      <a:pt x="4166" y="1522"/>
                    </a:lnTo>
                    <a:lnTo>
                      <a:pt x="4794" y="1522"/>
                    </a:lnTo>
                    <a:lnTo>
                      <a:pt x="4794" y="3321"/>
                    </a:lnTo>
                    <a:cubicBezTo>
                      <a:pt x="4637" y="3357"/>
                      <a:pt x="4528" y="3417"/>
                      <a:pt x="4528" y="3490"/>
                    </a:cubicBezTo>
                    <a:cubicBezTo>
                      <a:pt x="4528" y="3562"/>
                      <a:pt x="4637" y="3622"/>
                      <a:pt x="4794" y="3659"/>
                    </a:cubicBezTo>
                    <a:lnTo>
                      <a:pt x="4794" y="3997"/>
                    </a:lnTo>
                    <a:cubicBezTo>
                      <a:pt x="4371" y="5675"/>
                      <a:pt x="3574" y="8850"/>
                      <a:pt x="2862" y="11337"/>
                    </a:cubicBezTo>
                    <a:cubicBezTo>
                      <a:pt x="1848" y="14886"/>
                      <a:pt x="1" y="17204"/>
                      <a:pt x="1" y="17204"/>
                    </a:cubicBezTo>
                    <a:lnTo>
                      <a:pt x="9985" y="17204"/>
                    </a:lnTo>
                    <a:cubicBezTo>
                      <a:pt x="9985" y="17204"/>
                      <a:pt x="8138" y="14886"/>
                      <a:pt x="7124" y="11337"/>
                    </a:cubicBezTo>
                    <a:cubicBezTo>
                      <a:pt x="6411" y="8850"/>
                      <a:pt x="5615" y="5675"/>
                      <a:pt x="5192" y="3997"/>
                    </a:cubicBezTo>
                    <a:lnTo>
                      <a:pt x="5192" y="3659"/>
                    </a:lnTo>
                    <a:cubicBezTo>
                      <a:pt x="5349" y="3622"/>
                      <a:pt x="5458" y="3562"/>
                      <a:pt x="5458" y="3490"/>
                    </a:cubicBezTo>
                    <a:cubicBezTo>
                      <a:pt x="5458" y="3417"/>
                      <a:pt x="5349" y="3357"/>
                      <a:pt x="5192" y="3321"/>
                    </a:cubicBezTo>
                    <a:lnTo>
                      <a:pt x="5192" y="1522"/>
                    </a:lnTo>
                    <a:lnTo>
                      <a:pt x="5820" y="1522"/>
                    </a:lnTo>
                    <a:lnTo>
                      <a:pt x="5820" y="1111"/>
                    </a:lnTo>
                    <a:lnTo>
                      <a:pt x="5192" y="1111"/>
                    </a:lnTo>
                    <a:lnTo>
                      <a:pt x="5192" y="689"/>
                    </a:lnTo>
                    <a:cubicBezTo>
                      <a:pt x="5301" y="628"/>
                      <a:pt x="5373" y="508"/>
                      <a:pt x="5373" y="375"/>
                    </a:cubicBezTo>
                    <a:cubicBezTo>
                      <a:pt x="5373" y="170"/>
                      <a:pt x="5204" y="1"/>
                      <a:pt x="4999" y="1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603;p31">
                <a:extLst>
                  <a:ext uri="{FF2B5EF4-FFF2-40B4-BE49-F238E27FC236}">
                    <a16:creationId xmlns:a16="http://schemas.microsoft.com/office/drawing/2014/main" id="{2673FFF3-4858-4688-874C-5BD3C5199C35}"/>
                  </a:ext>
                </a:extLst>
              </p:cNvPr>
              <p:cNvSpPr/>
              <p:nvPr/>
            </p:nvSpPr>
            <p:spPr>
              <a:xfrm>
                <a:off x="733011" y="1902009"/>
                <a:ext cx="18457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99" extrusionOk="0">
                    <a:moveTo>
                      <a:pt x="230" y="0"/>
                    </a:moveTo>
                    <a:cubicBezTo>
                      <a:pt x="157" y="0"/>
                      <a:pt x="109" y="60"/>
                      <a:pt x="109" y="121"/>
                    </a:cubicBezTo>
                    <a:cubicBezTo>
                      <a:pt x="109" y="133"/>
                      <a:pt x="109" y="145"/>
                      <a:pt x="109" y="169"/>
                    </a:cubicBezTo>
                    <a:cubicBezTo>
                      <a:pt x="48" y="169"/>
                      <a:pt x="0" y="217"/>
                      <a:pt x="0" y="278"/>
                    </a:cubicBezTo>
                    <a:cubicBezTo>
                      <a:pt x="0" y="350"/>
                      <a:pt x="61" y="398"/>
                      <a:pt x="121" y="398"/>
                    </a:cubicBezTo>
                    <a:cubicBezTo>
                      <a:pt x="169" y="398"/>
                      <a:pt x="205" y="386"/>
                      <a:pt x="230" y="350"/>
                    </a:cubicBezTo>
                    <a:cubicBezTo>
                      <a:pt x="242" y="386"/>
                      <a:pt x="290" y="398"/>
                      <a:pt x="326" y="398"/>
                    </a:cubicBezTo>
                    <a:cubicBezTo>
                      <a:pt x="399" y="398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8" y="169"/>
                    </a:cubicBezTo>
                    <a:cubicBezTo>
                      <a:pt x="338" y="145"/>
                      <a:pt x="350" y="133"/>
                      <a:pt x="350" y="121"/>
                    </a:cubicBezTo>
                    <a:cubicBezTo>
                      <a:pt x="350" y="60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604;p31">
                <a:extLst>
                  <a:ext uri="{FF2B5EF4-FFF2-40B4-BE49-F238E27FC236}">
                    <a16:creationId xmlns:a16="http://schemas.microsoft.com/office/drawing/2014/main" id="{195710B0-926E-4D11-B16C-944A5068B9E2}"/>
                  </a:ext>
                </a:extLst>
              </p:cNvPr>
              <p:cNvSpPr/>
              <p:nvPr/>
            </p:nvSpPr>
            <p:spPr>
              <a:xfrm>
                <a:off x="825705" y="1902009"/>
                <a:ext cx="18498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99" extrusionOk="0">
                    <a:moveTo>
                      <a:pt x="230" y="0"/>
                    </a:moveTo>
                    <a:cubicBezTo>
                      <a:pt x="158" y="0"/>
                      <a:pt x="109" y="60"/>
                      <a:pt x="109" y="121"/>
                    </a:cubicBezTo>
                    <a:cubicBezTo>
                      <a:pt x="109" y="133"/>
                      <a:pt x="109" y="145"/>
                      <a:pt x="109" y="169"/>
                    </a:cubicBezTo>
                    <a:cubicBezTo>
                      <a:pt x="49" y="169"/>
                      <a:pt x="1" y="217"/>
                      <a:pt x="1" y="278"/>
                    </a:cubicBezTo>
                    <a:cubicBezTo>
                      <a:pt x="1" y="350"/>
                      <a:pt x="61" y="398"/>
                      <a:pt x="121" y="398"/>
                    </a:cubicBezTo>
                    <a:cubicBezTo>
                      <a:pt x="170" y="398"/>
                      <a:pt x="206" y="386"/>
                      <a:pt x="230" y="350"/>
                    </a:cubicBezTo>
                    <a:cubicBezTo>
                      <a:pt x="242" y="386"/>
                      <a:pt x="290" y="398"/>
                      <a:pt x="327" y="398"/>
                    </a:cubicBezTo>
                    <a:cubicBezTo>
                      <a:pt x="399" y="398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9" y="169"/>
                    </a:cubicBezTo>
                    <a:cubicBezTo>
                      <a:pt x="339" y="145"/>
                      <a:pt x="351" y="133"/>
                      <a:pt x="351" y="121"/>
                    </a:cubicBezTo>
                    <a:cubicBezTo>
                      <a:pt x="351" y="60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605;p31">
                <a:extLst>
                  <a:ext uri="{FF2B5EF4-FFF2-40B4-BE49-F238E27FC236}">
                    <a16:creationId xmlns:a16="http://schemas.microsoft.com/office/drawing/2014/main" id="{C5A078B6-0755-4829-AADA-50C617C795F4}"/>
                  </a:ext>
                </a:extLst>
              </p:cNvPr>
              <p:cNvSpPr/>
              <p:nvPr/>
            </p:nvSpPr>
            <p:spPr>
              <a:xfrm>
                <a:off x="918441" y="1902009"/>
                <a:ext cx="18457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99" extrusionOk="0">
                    <a:moveTo>
                      <a:pt x="230" y="0"/>
                    </a:moveTo>
                    <a:cubicBezTo>
                      <a:pt x="157" y="0"/>
                      <a:pt x="109" y="60"/>
                      <a:pt x="109" y="121"/>
                    </a:cubicBezTo>
                    <a:cubicBezTo>
                      <a:pt x="109" y="133"/>
                      <a:pt x="109" y="145"/>
                      <a:pt x="109" y="169"/>
                    </a:cubicBezTo>
                    <a:cubicBezTo>
                      <a:pt x="49" y="169"/>
                      <a:pt x="0" y="217"/>
                      <a:pt x="0" y="278"/>
                    </a:cubicBezTo>
                    <a:cubicBezTo>
                      <a:pt x="0" y="350"/>
                      <a:pt x="61" y="398"/>
                      <a:pt x="121" y="398"/>
                    </a:cubicBezTo>
                    <a:cubicBezTo>
                      <a:pt x="169" y="398"/>
                      <a:pt x="206" y="386"/>
                      <a:pt x="230" y="350"/>
                    </a:cubicBezTo>
                    <a:cubicBezTo>
                      <a:pt x="242" y="386"/>
                      <a:pt x="278" y="398"/>
                      <a:pt x="326" y="398"/>
                    </a:cubicBezTo>
                    <a:cubicBezTo>
                      <a:pt x="387" y="398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8" y="169"/>
                    </a:cubicBezTo>
                    <a:cubicBezTo>
                      <a:pt x="338" y="145"/>
                      <a:pt x="338" y="133"/>
                      <a:pt x="338" y="121"/>
                    </a:cubicBezTo>
                    <a:cubicBezTo>
                      <a:pt x="338" y="60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606;p31">
                <a:extLst>
                  <a:ext uri="{FF2B5EF4-FFF2-40B4-BE49-F238E27FC236}">
                    <a16:creationId xmlns:a16="http://schemas.microsoft.com/office/drawing/2014/main" id="{3FBB4BAC-02ED-4699-8055-315EB3E7A583}"/>
                  </a:ext>
                </a:extLst>
              </p:cNvPr>
              <p:cNvSpPr/>
              <p:nvPr/>
            </p:nvSpPr>
            <p:spPr>
              <a:xfrm>
                <a:off x="1011136" y="1902009"/>
                <a:ext cx="18498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99" extrusionOk="0">
                    <a:moveTo>
                      <a:pt x="218" y="0"/>
                    </a:moveTo>
                    <a:cubicBezTo>
                      <a:pt x="158" y="0"/>
                      <a:pt x="97" y="60"/>
                      <a:pt x="97" y="121"/>
                    </a:cubicBezTo>
                    <a:cubicBezTo>
                      <a:pt x="97" y="133"/>
                      <a:pt x="109" y="145"/>
                      <a:pt x="109" y="169"/>
                    </a:cubicBezTo>
                    <a:cubicBezTo>
                      <a:pt x="49" y="169"/>
                      <a:pt x="1" y="217"/>
                      <a:pt x="1" y="278"/>
                    </a:cubicBezTo>
                    <a:cubicBezTo>
                      <a:pt x="1" y="350"/>
                      <a:pt x="61" y="398"/>
                      <a:pt x="122" y="398"/>
                    </a:cubicBezTo>
                    <a:cubicBezTo>
                      <a:pt x="170" y="398"/>
                      <a:pt x="206" y="386"/>
                      <a:pt x="218" y="350"/>
                    </a:cubicBezTo>
                    <a:cubicBezTo>
                      <a:pt x="242" y="386"/>
                      <a:pt x="278" y="398"/>
                      <a:pt x="327" y="398"/>
                    </a:cubicBezTo>
                    <a:cubicBezTo>
                      <a:pt x="387" y="398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9" y="169"/>
                    </a:cubicBezTo>
                    <a:cubicBezTo>
                      <a:pt x="339" y="145"/>
                      <a:pt x="339" y="133"/>
                      <a:pt x="339" y="121"/>
                    </a:cubicBezTo>
                    <a:cubicBezTo>
                      <a:pt x="339" y="60"/>
                      <a:pt x="291" y="0"/>
                      <a:pt x="218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607;p31">
                <a:extLst>
                  <a:ext uri="{FF2B5EF4-FFF2-40B4-BE49-F238E27FC236}">
                    <a16:creationId xmlns:a16="http://schemas.microsoft.com/office/drawing/2014/main" id="{E7C37D0C-8086-496B-8820-4788A4EA8196}"/>
                  </a:ext>
                </a:extLst>
              </p:cNvPr>
              <p:cNvSpPr/>
              <p:nvPr/>
            </p:nvSpPr>
            <p:spPr>
              <a:xfrm>
                <a:off x="779337" y="1792840"/>
                <a:ext cx="18498" cy="1697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11" extrusionOk="0">
                    <a:moveTo>
                      <a:pt x="230" y="0"/>
                    </a:moveTo>
                    <a:cubicBezTo>
                      <a:pt x="158" y="0"/>
                      <a:pt x="110" y="60"/>
                      <a:pt x="110" y="121"/>
                    </a:cubicBezTo>
                    <a:cubicBezTo>
                      <a:pt x="110" y="145"/>
                      <a:pt x="110" y="157"/>
                      <a:pt x="110" y="169"/>
                    </a:cubicBezTo>
                    <a:cubicBezTo>
                      <a:pt x="49" y="169"/>
                      <a:pt x="1" y="217"/>
                      <a:pt x="1" y="278"/>
                    </a:cubicBezTo>
                    <a:cubicBezTo>
                      <a:pt x="1" y="350"/>
                      <a:pt x="61" y="411"/>
                      <a:pt x="122" y="411"/>
                    </a:cubicBezTo>
                    <a:cubicBezTo>
                      <a:pt x="170" y="411"/>
                      <a:pt x="206" y="386"/>
                      <a:pt x="230" y="350"/>
                    </a:cubicBezTo>
                    <a:cubicBezTo>
                      <a:pt x="242" y="386"/>
                      <a:pt x="279" y="411"/>
                      <a:pt x="327" y="411"/>
                    </a:cubicBezTo>
                    <a:cubicBezTo>
                      <a:pt x="399" y="411"/>
                      <a:pt x="448" y="350"/>
                      <a:pt x="448" y="278"/>
                    </a:cubicBezTo>
                    <a:cubicBezTo>
                      <a:pt x="448" y="217"/>
                      <a:pt x="399" y="169"/>
                      <a:pt x="339" y="169"/>
                    </a:cubicBezTo>
                    <a:cubicBezTo>
                      <a:pt x="339" y="157"/>
                      <a:pt x="351" y="145"/>
                      <a:pt x="351" y="121"/>
                    </a:cubicBezTo>
                    <a:cubicBezTo>
                      <a:pt x="351" y="60"/>
                      <a:pt x="291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608;p31">
                <a:extLst>
                  <a:ext uri="{FF2B5EF4-FFF2-40B4-BE49-F238E27FC236}">
                    <a16:creationId xmlns:a16="http://schemas.microsoft.com/office/drawing/2014/main" id="{F5D68A9F-81A0-40BC-A0F5-FFB1EC44BA70}"/>
                  </a:ext>
                </a:extLst>
              </p:cNvPr>
              <p:cNvSpPr/>
              <p:nvPr/>
            </p:nvSpPr>
            <p:spPr>
              <a:xfrm>
                <a:off x="872073" y="1792840"/>
                <a:ext cx="18498" cy="1697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11" extrusionOk="0">
                    <a:moveTo>
                      <a:pt x="230" y="0"/>
                    </a:moveTo>
                    <a:cubicBezTo>
                      <a:pt x="157" y="0"/>
                      <a:pt x="109" y="60"/>
                      <a:pt x="109" y="121"/>
                    </a:cubicBezTo>
                    <a:cubicBezTo>
                      <a:pt x="109" y="145"/>
                      <a:pt x="109" y="157"/>
                      <a:pt x="109" y="169"/>
                    </a:cubicBezTo>
                    <a:cubicBezTo>
                      <a:pt x="49" y="169"/>
                      <a:pt x="1" y="217"/>
                      <a:pt x="1" y="278"/>
                    </a:cubicBezTo>
                    <a:cubicBezTo>
                      <a:pt x="1" y="350"/>
                      <a:pt x="61" y="411"/>
                      <a:pt x="121" y="411"/>
                    </a:cubicBezTo>
                    <a:cubicBezTo>
                      <a:pt x="170" y="411"/>
                      <a:pt x="206" y="386"/>
                      <a:pt x="230" y="350"/>
                    </a:cubicBezTo>
                    <a:cubicBezTo>
                      <a:pt x="242" y="386"/>
                      <a:pt x="278" y="411"/>
                      <a:pt x="326" y="411"/>
                    </a:cubicBezTo>
                    <a:cubicBezTo>
                      <a:pt x="387" y="411"/>
                      <a:pt x="447" y="350"/>
                      <a:pt x="447" y="278"/>
                    </a:cubicBezTo>
                    <a:cubicBezTo>
                      <a:pt x="447" y="217"/>
                      <a:pt x="399" y="169"/>
                      <a:pt x="339" y="169"/>
                    </a:cubicBezTo>
                    <a:cubicBezTo>
                      <a:pt x="339" y="157"/>
                      <a:pt x="351" y="145"/>
                      <a:pt x="351" y="121"/>
                    </a:cubicBezTo>
                    <a:cubicBezTo>
                      <a:pt x="351" y="60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609;p31">
                <a:extLst>
                  <a:ext uri="{FF2B5EF4-FFF2-40B4-BE49-F238E27FC236}">
                    <a16:creationId xmlns:a16="http://schemas.microsoft.com/office/drawing/2014/main" id="{7679B8CF-CCE5-4E49-918F-3DFBE7E5D60D}"/>
                  </a:ext>
                </a:extLst>
              </p:cNvPr>
              <p:cNvSpPr/>
              <p:nvPr/>
            </p:nvSpPr>
            <p:spPr>
              <a:xfrm>
                <a:off x="964809" y="1792840"/>
                <a:ext cx="18457" cy="1697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411" extrusionOk="0">
                    <a:moveTo>
                      <a:pt x="217" y="0"/>
                    </a:moveTo>
                    <a:cubicBezTo>
                      <a:pt x="157" y="0"/>
                      <a:pt x="109" y="60"/>
                      <a:pt x="109" y="121"/>
                    </a:cubicBezTo>
                    <a:cubicBezTo>
                      <a:pt x="109" y="145"/>
                      <a:pt x="109" y="157"/>
                      <a:pt x="109" y="169"/>
                    </a:cubicBezTo>
                    <a:cubicBezTo>
                      <a:pt x="48" y="169"/>
                      <a:pt x="0" y="217"/>
                      <a:pt x="0" y="278"/>
                    </a:cubicBezTo>
                    <a:cubicBezTo>
                      <a:pt x="0" y="350"/>
                      <a:pt x="60" y="411"/>
                      <a:pt x="121" y="411"/>
                    </a:cubicBezTo>
                    <a:cubicBezTo>
                      <a:pt x="169" y="411"/>
                      <a:pt x="205" y="386"/>
                      <a:pt x="217" y="350"/>
                    </a:cubicBezTo>
                    <a:cubicBezTo>
                      <a:pt x="241" y="386"/>
                      <a:pt x="278" y="411"/>
                      <a:pt x="326" y="411"/>
                    </a:cubicBezTo>
                    <a:cubicBezTo>
                      <a:pt x="386" y="411"/>
                      <a:pt x="447" y="350"/>
                      <a:pt x="447" y="278"/>
                    </a:cubicBezTo>
                    <a:cubicBezTo>
                      <a:pt x="447" y="217"/>
                      <a:pt x="398" y="169"/>
                      <a:pt x="338" y="169"/>
                    </a:cubicBezTo>
                    <a:cubicBezTo>
                      <a:pt x="338" y="157"/>
                      <a:pt x="338" y="145"/>
                      <a:pt x="338" y="121"/>
                    </a:cubicBezTo>
                    <a:cubicBezTo>
                      <a:pt x="338" y="60"/>
                      <a:pt x="290" y="0"/>
                      <a:pt x="217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610;p31">
                <a:extLst>
                  <a:ext uri="{FF2B5EF4-FFF2-40B4-BE49-F238E27FC236}">
                    <a16:creationId xmlns:a16="http://schemas.microsoft.com/office/drawing/2014/main" id="{8C5CF436-91C4-495C-95BE-5AE5C2C399C7}"/>
                  </a:ext>
                </a:extLst>
              </p:cNvPr>
              <p:cNvSpPr/>
              <p:nvPr/>
            </p:nvSpPr>
            <p:spPr>
              <a:xfrm>
                <a:off x="825705" y="1684165"/>
                <a:ext cx="18498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99" extrusionOk="0">
                    <a:moveTo>
                      <a:pt x="230" y="0"/>
                    </a:moveTo>
                    <a:cubicBezTo>
                      <a:pt x="158" y="0"/>
                      <a:pt x="109" y="49"/>
                      <a:pt x="109" y="121"/>
                    </a:cubicBezTo>
                    <a:cubicBezTo>
                      <a:pt x="109" y="133"/>
                      <a:pt x="109" y="145"/>
                      <a:pt x="109" y="157"/>
                    </a:cubicBezTo>
                    <a:cubicBezTo>
                      <a:pt x="49" y="157"/>
                      <a:pt x="1" y="206"/>
                      <a:pt x="1" y="278"/>
                    </a:cubicBezTo>
                    <a:cubicBezTo>
                      <a:pt x="1" y="338"/>
                      <a:pt x="61" y="399"/>
                      <a:pt x="121" y="399"/>
                    </a:cubicBezTo>
                    <a:cubicBezTo>
                      <a:pt x="170" y="399"/>
                      <a:pt x="206" y="375"/>
                      <a:pt x="230" y="338"/>
                    </a:cubicBezTo>
                    <a:cubicBezTo>
                      <a:pt x="242" y="375"/>
                      <a:pt x="290" y="399"/>
                      <a:pt x="327" y="399"/>
                    </a:cubicBezTo>
                    <a:cubicBezTo>
                      <a:pt x="399" y="399"/>
                      <a:pt x="447" y="338"/>
                      <a:pt x="447" y="278"/>
                    </a:cubicBezTo>
                    <a:cubicBezTo>
                      <a:pt x="447" y="206"/>
                      <a:pt x="399" y="157"/>
                      <a:pt x="339" y="157"/>
                    </a:cubicBezTo>
                    <a:cubicBezTo>
                      <a:pt x="339" y="145"/>
                      <a:pt x="351" y="133"/>
                      <a:pt x="351" y="121"/>
                    </a:cubicBezTo>
                    <a:cubicBezTo>
                      <a:pt x="351" y="49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611;p31">
                <a:extLst>
                  <a:ext uri="{FF2B5EF4-FFF2-40B4-BE49-F238E27FC236}">
                    <a16:creationId xmlns:a16="http://schemas.microsoft.com/office/drawing/2014/main" id="{C5209844-C6E4-498E-BB3C-13B5B7871804}"/>
                  </a:ext>
                </a:extLst>
              </p:cNvPr>
              <p:cNvSpPr/>
              <p:nvPr/>
            </p:nvSpPr>
            <p:spPr>
              <a:xfrm>
                <a:off x="918441" y="1684165"/>
                <a:ext cx="18457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99" extrusionOk="0">
                    <a:moveTo>
                      <a:pt x="230" y="0"/>
                    </a:moveTo>
                    <a:cubicBezTo>
                      <a:pt x="157" y="0"/>
                      <a:pt x="109" y="49"/>
                      <a:pt x="109" y="121"/>
                    </a:cubicBezTo>
                    <a:cubicBezTo>
                      <a:pt x="109" y="133"/>
                      <a:pt x="109" y="145"/>
                      <a:pt x="109" y="157"/>
                    </a:cubicBezTo>
                    <a:cubicBezTo>
                      <a:pt x="49" y="157"/>
                      <a:pt x="0" y="206"/>
                      <a:pt x="0" y="278"/>
                    </a:cubicBezTo>
                    <a:cubicBezTo>
                      <a:pt x="0" y="338"/>
                      <a:pt x="61" y="399"/>
                      <a:pt x="121" y="399"/>
                    </a:cubicBezTo>
                    <a:cubicBezTo>
                      <a:pt x="169" y="399"/>
                      <a:pt x="206" y="375"/>
                      <a:pt x="230" y="338"/>
                    </a:cubicBezTo>
                    <a:cubicBezTo>
                      <a:pt x="242" y="375"/>
                      <a:pt x="278" y="399"/>
                      <a:pt x="326" y="399"/>
                    </a:cubicBezTo>
                    <a:cubicBezTo>
                      <a:pt x="387" y="399"/>
                      <a:pt x="447" y="338"/>
                      <a:pt x="447" y="278"/>
                    </a:cubicBezTo>
                    <a:cubicBezTo>
                      <a:pt x="447" y="206"/>
                      <a:pt x="399" y="157"/>
                      <a:pt x="338" y="157"/>
                    </a:cubicBezTo>
                    <a:cubicBezTo>
                      <a:pt x="338" y="145"/>
                      <a:pt x="338" y="133"/>
                      <a:pt x="338" y="121"/>
                    </a:cubicBezTo>
                    <a:cubicBezTo>
                      <a:pt x="338" y="49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612;p31">
                <a:extLst>
                  <a:ext uri="{FF2B5EF4-FFF2-40B4-BE49-F238E27FC236}">
                    <a16:creationId xmlns:a16="http://schemas.microsoft.com/office/drawing/2014/main" id="{A651C191-DA41-47CD-B2FF-71C885E1A323}"/>
                  </a:ext>
                </a:extLst>
              </p:cNvPr>
              <p:cNvSpPr/>
              <p:nvPr/>
            </p:nvSpPr>
            <p:spPr>
              <a:xfrm>
                <a:off x="872073" y="1574996"/>
                <a:ext cx="18498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99" extrusionOk="0">
                    <a:moveTo>
                      <a:pt x="230" y="0"/>
                    </a:moveTo>
                    <a:cubicBezTo>
                      <a:pt x="157" y="0"/>
                      <a:pt x="109" y="49"/>
                      <a:pt x="109" y="121"/>
                    </a:cubicBezTo>
                    <a:cubicBezTo>
                      <a:pt x="109" y="133"/>
                      <a:pt x="109" y="145"/>
                      <a:pt x="109" y="157"/>
                    </a:cubicBezTo>
                    <a:cubicBezTo>
                      <a:pt x="49" y="157"/>
                      <a:pt x="1" y="218"/>
                      <a:pt x="1" y="278"/>
                    </a:cubicBezTo>
                    <a:cubicBezTo>
                      <a:pt x="1" y="338"/>
                      <a:pt x="61" y="399"/>
                      <a:pt x="121" y="399"/>
                    </a:cubicBezTo>
                    <a:cubicBezTo>
                      <a:pt x="170" y="399"/>
                      <a:pt x="206" y="375"/>
                      <a:pt x="230" y="338"/>
                    </a:cubicBezTo>
                    <a:cubicBezTo>
                      <a:pt x="242" y="375"/>
                      <a:pt x="278" y="399"/>
                      <a:pt x="326" y="399"/>
                    </a:cubicBezTo>
                    <a:cubicBezTo>
                      <a:pt x="387" y="399"/>
                      <a:pt x="447" y="338"/>
                      <a:pt x="447" y="278"/>
                    </a:cubicBezTo>
                    <a:cubicBezTo>
                      <a:pt x="447" y="218"/>
                      <a:pt x="399" y="157"/>
                      <a:pt x="339" y="157"/>
                    </a:cubicBezTo>
                    <a:cubicBezTo>
                      <a:pt x="339" y="145"/>
                      <a:pt x="351" y="133"/>
                      <a:pt x="351" y="121"/>
                    </a:cubicBezTo>
                    <a:cubicBezTo>
                      <a:pt x="351" y="49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613;p31">
                <a:extLst>
                  <a:ext uri="{FF2B5EF4-FFF2-40B4-BE49-F238E27FC236}">
                    <a16:creationId xmlns:a16="http://schemas.microsoft.com/office/drawing/2014/main" id="{87B65776-02F2-4289-ADC7-B9B6484BB3E2}"/>
                  </a:ext>
                </a:extLst>
              </p:cNvPr>
              <p:cNvSpPr/>
              <p:nvPr/>
            </p:nvSpPr>
            <p:spPr>
              <a:xfrm>
                <a:off x="675164" y="2150242"/>
                <a:ext cx="413808" cy="40423"/>
              </a:xfrm>
              <a:custGeom>
                <a:avLst/>
                <a:gdLst/>
                <a:ahLst/>
                <a:cxnLst/>
                <a:rect l="l" t="t" r="r" b="b"/>
                <a:pathLst>
                  <a:path w="10022" h="979" extrusionOk="0">
                    <a:moveTo>
                      <a:pt x="1" y="0"/>
                    </a:moveTo>
                    <a:lnTo>
                      <a:pt x="1" y="978"/>
                    </a:lnTo>
                    <a:lnTo>
                      <a:pt x="10021" y="978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614;p31">
                <a:extLst>
                  <a:ext uri="{FF2B5EF4-FFF2-40B4-BE49-F238E27FC236}">
                    <a16:creationId xmlns:a16="http://schemas.microsoft.com/office/drawing/2014/main" id="{9423B54F-A73A-4E0D-9D76-63B6D2992057}"/>
                  </a:ext>
                </a:extLst>
              </p:cNvPr>
              <p:cNvSpPr/>
              <p:nvPr/>
            </p:nvSpPr>
            <p:spPr>
              <a:xfrm>
                <a:off x="675164" y="1957337"/>
                <a:ext cx="413808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10022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10021" y="4672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615;p31">
                <a:extLst>
                  <a:ext uri="{FF2B5EF4-FFF2-40B4-BE49-F238E27FC236}">
                    <a16:creationId xmlns:a16="http://schemas.microsoft.com/office/drawing/2014/main" id="{320CEA02-AAB8-4A7A-9B78-BEEB09B3A1CC}"/>
                  </a:ext>
                </a:extLst>
              </p:cNvPr>
              <p:cNvSpPr/>
              <p:nvPr/>
            </p:nvSpPr>
            <p:spPr>
              <a:xfrm>
                <a:off x="675164" y="1957337"/>
                <a:ext cx="19489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72" y="4672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616;p31">
                <a:extLst>
                  <a:ext uri="{FF2B5EF4-FFF2-40B4-BE49-F238E27FC236}">
                    <a16:creationId xmlns:a16="http://schemas.microsoft.com/office/drawing/2014/main" id="{65FA7523-3CCA-4516-A43F-6289BC6D8086}"/>
                  </a:ext>
                </a:extLst>
              </p:cNvPr>
              <p:cNvSpPr/>
              <p:nvPr/>
            </p:nvSpPr>
            <p:spPr>
              <a:xfrm>
                <a:off x="715050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617;p31">
                <a:extLst>
                  <a:ext uri="{FF2B5EF4-FFF2-40B4-BE49-F238E27FC236}">
                    <a16:creationId xmlns:a16="http://schemas.microsoft.com/office/drawing/2014/main" id="{893CB14E-D4A8-494C-A533-E01AA2A7326F}"/>
                  </a:ext>
                </a:extLst>
              </p:cNvPr>
              <p:cNvSpPr/>
              <p:nvPr/>
            </p:nvSpPr>
            <p:spPr>
              <a:xfrm>
                <a:off x="754440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618;p31">
                <a:extLst>
                  <a:ext uri="{FF2B5EF4-FFF2-40B4-BE49-F238E27FC236}">
                    <a16:creationId xmlns:a16="http://schemas.microsoft.com/office/drawing/2014/main" id="{397458A3-4B3E-4468-8BFD-D1CCC67FD7A3}"/>
                  </a:ext>
                </a:extLst>
              </p:cNvPr>
              <p:cNvSpPr/>
              <p:nvPr/>
            </p:nvSpPr>
            <p:spPr>
              <a:xfrm>
                <a:off x="793830" y="1957337"/>
                <a:ext cx="18952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619;p31">
                <a:extLst>
                  <a:ext uri="{FF2B5EF4-FFF2-40B4-BE49-F238E27FC236}">
                    <a16:creationId xmlns:a16="http://schemas.microsoft.com/office/drawing/2014/main" id="{A329886F-F513-4296-BFDD-0631A4906E2E}"/>
                  </a:ext>
                </a:extLst>
              </p:cNvPr>
              <p:cNvSpPr/>
              <p:nvPr/>
            </p:nvSpPr>
            <p:spPr>
              <a:xfrm>
                <a:off x="833179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60" y="4672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620;p31">
                <a:extLst>
                  <a:ext uri="{FF2B5EF4-FFF2-40B4-BE49-F238E27FC236}">
                    <a16:creationId xmlns:a16="http://schemas.microsoft.com/office/drawing/2014/main" id="{D18EDF1F-CE1E-47B5-BE78-DD5264805E6B}"/>
                  </a:ext>
                </a:extLst>
              </p:cNvPr>
              <p:cNvSpPr/>
              <p:nvPr/>
            </p:nvSpPr>
            <p:spPr>
              <a:xfrm>
                <a:off x="872569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621;p31">
                <a:extLst>
                  <a:ext uri="{FF2B5EF4-FFF2-40B4-BE49-F238E27FC236}">
                    <a16:creationId xmlns:a16="http://schemas.microsoft.com/office/drawing/2014/main" id="{86CDEDE8-FE82-49EF-9C7E-A62CC03BD3E1}"/>
                  </a:ext>
                </a:extLst>
              </p:cNvPr>
              <p:cNvSpPr/>
              <p:nvPr/>
            </p:nvSpPr>
            <p:spPr>
              <a:xfrm>
                <a:off x="911959" y="1957337"/>
                <a:ext cx="18993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59" y="4672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622;p31">
                <a:extLst>
                  <a:ext uri="{FF2B5EF4-FFF2-40B4-BE49-F238E27FC236}">
                    <a16:creationId xmlns:a16="http://schemas.microsoft.com/office/drawing/2014/main" id="{8909675D-8A4E-49A8-93C5-93750A59F446}"/>
                  </a:ext>
                </a:extLst>
              </p:cNvPr>
              <p:cNvSpPr/>
              <p:nvPr/>
            </p:nvSpPr>
            <p:spPr>
              <a:xfrm>
                <a:off x="951349" y="1957337"/>
                <a:ext cx="19448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71" y="4672"/>
                    </a:lnTo>
                    <a:lnTo>
                      <a:pt x="47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623;p31">
                <a:extLst>
                  <a:ext uri="{FF2B5EF4-FFF2-40B4-BE49-F238E27FC236}">
                    <a16:creationId xmlns:a16="http://schemas.microsoft.com/office/drawing/2014/main" id="{776CCC97-2D59-4230-A4C1-D9F5DCA33316}"/>
                  </a:ext>
                </a:extLst>
              </p:cNvPr>
              <p:cNvSpPr/>
              <p:nvPr/>
            </p:nvSpPr>
            <p:spPr>
              <a:xfrm>
                <a:off x="990698" y="1957337"/>
                <a:ext cx="19489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72" y="4672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624;p31">
                <a:extLst>
                  <a:ext uri="{FF2B5EF4-FFF2-40B4-BE49-F238E27FC236}">
                    <a16:creationId xmlns:a16="http://schemas.microsoft.com/office/drawing/2014/main" id="{761CD471-2E67-40F7-9401-716B3B4E2651}"/>
                  </a:ext>
                </a:extLst>
              </p:cNvPr>
              <p:cNvSpPr/>
              <p:nvPr/>
            </p:nvSpPr>
            <p:spPr>
              <a:xfrm>
                <a:off x="1030088" y="1957337"/>
                <a:ext cx="19489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673" extrusionOk="0">
                    <a:moveTo>
                      <a:pt x="1" y="0"/>
                    </a:moveTo>
                    <a:lnTo>
                      <a:pt x="1" y="4672"/>
                    </a:lnTo>
                    <a:lnTo>
                      <a:pt x="471" y="4672"/>
                    </a:lnTo>
                    <a:lnTo>
                      <a:pt x="47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625;p31">
                <a:extLst>
                  <a:ext uri="{FF2B5EF4-FFF2-40B4-BE49-F238E27FC236}">
                    <a16:creationId xmlns:a16="http://schemas.microsoft.com/office/drawing/2014/main" id="{F4EBA034-571E-47DE-BB1A-8A5BE8BF6D90}"/>
                  </a:ext>
                </a:extLst>
              </p:cNvPr>
              <p:cNvSpPr/>
              <p:nvPr/>
            </p:nvSpPr>
            <p:spPr>
              <a:xfrm>
                <a:off x="1069478" y="1957337"/>
                <a:ext cx="19489" cy="192948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673" extrusionOk="0">
                    <a:moveTo>
                      <a:pt x="0" y="0"/>
                    </a:moveTo>
                    <a:lnTo>
                      <a:pt x="0" y="4672"/>
                    </a:lnTo>
                    <a:lnTo>
                      <a:pt x="471" y="4672"/>
                    </a:lnTo>
                    <a:lnTo>
                      <a:pt x="47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626;p31">
                <a:extLst>
                  <a:ext uri="{FF2B5EF4-FFF2-40B4-BE49-F238E27FC236}">
                    <a16:creationId xmlns:a16="http://schemas.microsoft.com/office/drawing/2014/main" id="{9CC2ABA5-B87A-4520-9336-98997C652AE8}"/>
                  </a:ext>
                </a:extLst>
              </p:cNvPr>
              <p:cNvSpPr/>
              <p:nvPr/>
            </p:nvSpPr>
            <p:spPr>
              <a:xfrm>
                <a:off x="275400" y="3775771"/>
                <a:ext cx="1199887" cy="105702"/>
              </a:xfrm>
              <a:custGeom>
                <a:avLst/>
                <a:gdLst/>
                <a:ahLst/>
                <a:cxnLst/>
                <a:rect l="l" t="t" r="r" b="b"/>
                <a:pathLst>
                  <a:path w="29060" h="2560" extrusionOk="0">
                    <a:moveTo>
                      <a:pt x="0" y="0"/>
                    </a:moveTo>
                    <a:lnTo>
                      <a:pt x="0" y="2560"/>
                    </a:lnTo>
                    <a:lnTo>
                      <a:pt x="29060" y="2560"/>
                    </a:lnTo>
                    <a:lnTo>
                      <a:pt x="29060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627;p31">
                <a:extLst>
                  <a:ext uri="{FF2B5EF4-FFF2-40B4-BE49-F238E27FC236}">
                    <a16:creationId xmlns:a16="http://schemas.microsoft.com/office/drawing/2014/main" id="{1227E8A7-D076-4E32-9257-02AC9A83A9E3}"/>
                  </a:ext>
                </a:extLst>
              </p:cNvPr>
              <p:cNvSpPr/>
              <p:nvPr/>
            </p:nvSpPr>
            <p:spPr>
              <a:xfrm>
                <a:off x="275400" y="3722920"/>
                <a:ext cx="1199887" cy="84273"/>
              </a:xfrm>
              <a:custGeom>
                <a:avLst/>
                <a:gdLst/>
                <a:ahLst/>
                <a:cxnLst/>
                <a:rect l="l" t="t" r="r" b="b"/>
                <a:pathLst>
                  <a:path w="29060" h="2041" extrusionOk="0">
                    <a:moveTo>
                      <a:pt x="0" y="1"/>
                    </a:moveTo>
                    <a:lnTo>
                      <a:pt x="0" y="2041"/>
                    </a:lnTo>
                    <a:lnTo>
                      <a:pt x="29060" y="2041"/>
                    </a:lnTo>
                    <a:lnTo>
                      <a:pt x="29060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628;p31">
                <a:extLst>
                  <a:ext uri="{FF2B5EF4-FFF2-40B4-BE49-F238E27FC236}">
                    <a16:creationId xmlns:a16="http://schemas.microsoft.com/office/drawing/2014/main" id="{CB5DFE99-A82D-42B8-AEAA-EC374C25D3BD}"/>
                  </a:ext>
                </a:extLst>
              </p:cNvPr>
              <p:cNvSpPr/>
              <p:nvPr/>
            </p:nvSpPr>
            <p:spPr>
              <a:xfrm>
                <a:off x="275400" y="3680557"/>
                <a:ext cx="1199887" cy="42405"/>
              </a:xfrm>
              <a:custGeom>
                <a:avLst/>
                <a:gdLst/>
                <a:ahLst/>
                <a:cxnLst/>
                <a:rect l="l" t="t" r="r" b="b"/>
                <a:pathLst>
                  <a:path w="29060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29060" y="1027"/>
                    </a:lnTo>
                    <a:lnTo>
                      <a:pt x="29060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629;p31">
                <a:extLst>
                  <a:ext uri="{FF2B5EF4-FFF2-40B4-BE49-F238E27FC236}">
                    <a16:creationId xmlns:a16="http://schemas.microsoft.com/office/drawing/2014/main" id="{98121004-6BA3-4E50-BD29-C77C25CE9EFF}"/>
                  </a:ext>
                </a:extLst>
              </p:cNvPr>
              <p:cNvSpPr/>
              <p:nvPr/>
            </p:nvSpPr>
            <p:spPr>
              <a:xfrm>
                <a:off x="284855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630;p31">
                <a:extLst>
                  <a:ext uri="{FF2B5EF4-FFF2-40B4-BE49-F238E27FC236}">
                    <a16:creationId xmlns:a16="http://schemas.microsoft.com/office/drawing/2014/main" id="{6C021FDF-C29B-454B-AF51-9388B2E2AE3A}"/>
                  </a:ext>
                </a:extLst>
              </p:cNvPr>
              <p:cNvSpPr/>
              <p:nvPr/>
            </p:nvSpPr>
            <p:spPr>
              <a:xfrm>
                <a:off x="377096" y="3731880"/>
                <a:ext cx="71803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39" y="1619"/>
                    </a:lnTo>
                    <a:lnTo>
                      <a:pt x="173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631;p31">
                <a:extLst>
                  <a:ext uri="{FF2B5EF4-FFF2-40B4-BE49-F238E27FC236}">
                    <a16:creationId xmlns:a16="http://schemas.microsoft.com/office/drawing/2014/main" id="{4DE4216C-73C2-41E9-9001-C93648FB6641}"/>
                  </a:ext>
                </a:extLst>
              </p:cNvPr>
              <p:cNvSpPr/>
              <p:nvPr/>
            </p:nvSpPr>
            <p:spPr>
              <a:xfrm>
                <a:off x="469791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632;p31">
                <a:extLst>
                  <a:ext uri="{FF2B5EF4-FFF2-40B4-BE49-F238E27FC236}">
                    <a16:creationId xmlns:a16="http://schemas.microsoft.com/office/drawing/2014/main" id="{B589AC1F-B9F9-42B7-B1EE-2F89D6CEE7B9}"/>
                  </a:ext>
                </a:extLst>
              </p:cNvPr>
              <p:cNvSpPr/>
              <p:nvPr/>
            </p:nvSpPr>
            <p:spPr>
              <a:xfrm>
                <a:off x="562031" y="3731880"/>
                <a:ext cx="71308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633;p31">
                <a:extLst>
                  <a:ext uri="{FF2B5EF4-FFF2-40B4-BE49-F238E27FC236}">
                    <a16:creationId xmlns:a16="http://schemas.microsoft.com/office/drawing/2014/main" id="{CA4E4D8C-ED71-4762-A07C-8FBEB96B07EA}"/>
                  </a:ext>
                </a:extLst>
              </p:cNvPr>
              <p:cNvSpPr/>
              <p:nvPr/>
            </p:nvSpPr>
            <p:spPr>
              <a:xfrm>
                <a:off x="654726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634;p31">
                <a:extLst>
                  <a:ext uri="{FF2B5EF4-FFF2-40B4-BE49-F238E27FC236}">
                    <a16:creationId xmlns:a16="http://schemas.microsoft.com/office/drawing/2014/main" id="{F6228066-D921-40C7-96CF-019BD1BE9310}"/>
                  </a:ext>
                </a:extLst>
              </p:cNvPr>
              <p:cNvSpPr/>
              <p:nvPr/>
            </p:nvSpPr>
            <p:spPr>
              <a:xfrm>
                <a:off x="746966" y="3731880"/>
                <a:ext cx="71803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39" y="1619"/>
                    </a:lnTo>
                    <a:lnTo>
                      <a:pt x="173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635;p31">
                <a:extLst>
                  <a:ext uri="{FF2B5EF4-FFF2-40B4-BE49-F238E27FC236}">
                    <a16:creationId xmlns:a16="http://schemas.microsoft.com/office/drawing/2014/main" id="{BC6D1F93-7ACD-40A2-99CA-CBAD075FD3D3}"/>
                  </a:ext>
                </a:extLst>
              </p:cNvPr>
              <p:cNvSpPr/>
              <p:nvPr/>
            </p:nvSpPr>
            <p:spPr>
              <a:xfrm>
                <a:off x="839661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636;p31">
                <a:extLst>
                  <a:ext uri="{FF2B5EF4-FFF2-40B4-BE49-F238E27FC236}">
                    <a16:creationId xmlns:a16="http://schemas.microsoft.com/office/drawing/2014/main" id="{4F803BB4-07F6-4922-9DC4-52E7CC339B2B}"/>
                  </a:ext>
                </a:extLst>
              </p:cNvPr>
              <p:cNvSpPr/>
              <p:nvPr/>
            </p:nvSpPr>
            <p:spPr>
              <a:xfrm>
                <a:off x="931902" y="3731880"/>
                <a:ext cx="71308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637;p31">
                <a:extLst>
                  <a:ext uri="{FF2B5EF4-FFF2-40B4-BE49-F238E27FC236}">
                    <a16:creationId xmlns:a16="http://schemas.microsoft.com/office/drawing/2014/main" id="{4E75E630-EDCA-4A6D-BA64-B29A520DC7BE}"/>
                  </a:ext>
                </a:extLst>
              </p:cNvPr>
              <p:cNvSpPr/>
              <p:nvPr/>
            </p:nvSpPr>
            <p:spPr>
              <a:xfrm>
                <a:off x="1024597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638;p31">
                <a:extLst>
                  <a:ext uri="{FF2B5EF4-FFF2-40B4-BE49-F238E27FC236}">
                    <a16:creationId xmlns:a16="http://schemas.microsoft.com/office/drawing/2014/main" id="{AB80DBDD-C979-4BC7-B175-9ACD70FACFAF}"/>
                  </a:ext>
                </a:extLst>
              </p:cNvPr>
              <p:cNvSpPr/>
              <p:nvPr/>
            </p:nvSpPr>
            <p:spPr>
              <a:xfrm>
                <a:off x="1116837" y="3731880"/>
                <a:ext cx="71308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639;p31">
                <a:extLst>
                  <a:ext uri="{FF2B5EF4-FFF2-40B4-BE49-F238E27FC236}">
                    <a16:creationId xmlns:a16="http://schemas.microsoft.com/office/drawing/2014/main" id="{9177AE29-3148-4A96-B021-99C6EF21672D}"/>
                  </a:ext>
                </a:extLst>
              </p:cNvPr>
              <p:cNvSpPr/>
              <p:nvPr/>
            </p:nvSpPr>
            <p:spPr>
              <a:xfrm>
                <a:off x="1209532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640;p31">
                <a:extLst>
                  <a:ext uri="{FF2B5EF4-FFF2-40B4-BE49-F238E27FC236}">
                    <a16:creationId xmlns:a16="http://schemas.microsoft.com/office/drawing/2014/main" id="{30CA394A-A95F-4CD5-9829-8F8B4BB98EF7}"/>
                  </a:ext>
                </a:extLst>
              </p:cNvPr>
              <p:cNvSpPr/>
              <p:nvPr/>
            </p:nvSpPr>
            <p:spPr>
              <a:xfrm>
                <a:off x="1301772" y="3731880"/>
                <a:ext cx="71803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619" extrusionOk="0">
                    <a:moveTo>
                      <a:pt x="0" y="1"/>
                    </a:moveTo>
                    <a:lnTo>
                      <a:pt x="0" y="1619"/>
                    </a:lnTo>
                    <a:lnTo>
                      <a:pt x="1739" y="1619"/>
                    </a:lnTo>
                    <a:lnTo>
                      <a:pt x="173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641;p31">
                <a:extLst>
                  <a:ext uri="{FF2B5EF4-FFF2-40B4-BE49-F238E27FC236}">
                    <a16:creationId xmlns:a16="http://schemas.microsoft.com/office/drawing/2014/main" id="{FA2BE0B5-CB23-4D38-9C2A-E381E16049B7}"/>
                  </a:ext>
                </a:extLst>
              </p:cNvPr>
              <p:cNvSpPr/>
              <p:nvPr/>
            </p:nvSpPr>
            <p:spPr>
              <a:xfrm>
                <a:off x="1394467" y="3731880"/>
                <a:ext cx="71349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19" extrusionOk="0">
                    <a:moveTo>
                      <a:pt x="1" y="1"/>
                    </a:moveTo>
                    <a:lnTo>
                      <a:pt x="1" y="1619"/>
                    </a:lnTo>
                    <a:lnTo>
                      <a:pt x="1727" y="1619"/>
                    </a:lnTo>
                    <a:lnTo>
                      <a:pt x="1727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642;p31">
                <a:extLst>
                  <a:ext uri="{FF2B5EF4-FFF2-40B4-BE49-F238E27FC236}">
                    <a16:creationId xmlns:a16="http://schemas.microsoft.com/office/drawing/2014/main" id="{5B118535-4DE6-436B-A57D-6B613BCE5858}"/>
                  </a:ext>
                </a:extLst>
              </p:cNvPr>
              <p:cNvSpPr/>
              <p:nvPr/>
            </p:nvSpPr>
            <p:spPr>
              <a:xfrm>
                <a:off x="2818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643;p31">
                <a:extLst>
                  <a:ext uri="{FF2B5EF4-FFF2-40B4-BE49-F238E27FC236}">
                    <a16:creationId xmlns:a16="http://schemas.microsoft.com/office/drawing/2014/main" id="{6ABC47A9-7704-4596-BA06-69ED26700C66}"/>
                  </a:ext>
                </a:extLst>
              </p:cNvPr>
              <p:cNvSpPr/>
              <p:nvPr/>
            </p:nvSpPr>
            <p:spPr>
              <a:xfrm>
                <a:off x="33023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644;p31">
                <a:extLst>
                  <a:ext uri="{FF2B5EF4-FFF2-40B4-BE49-F238E27FC236}">
                    <a16:creationId xmlns:a16="http://schemas.microsoft.com/office/drawing/2014/main" id="{10637C8C-6ECC-433E-BE64-8E085D0C3D96}"/>
                  </a:ext>
                </a:extLst>
              </p:cNvPr>
              <p:cNvSpPr/>
              <p:nvPr/>
            </p:nvSpPr>
            <p:spPr>
              <a:xfrm>
                <a:off x="3785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645;p31">
                <a:extLst>
                  <a:ext uri="{FF2B5EF4-FFF2-40B4-BE49-F238E27FC236}">
                    <a16:creationId xmlns:a16="http://schemas.microsoft.com/office/drawing/2014/main" id="{F9C611DD-BFD4-4141-B163-58BCF8E8BB86}"/>
                  </a:ext>
                </a:extLst>
              </p:cNvPr>
              <p:cNvSpPr/>
              <p:nvPr/>
            </p:nvSpPr>
            <p:spPr>
              <a:xfrm>
                <a:off x="42693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1" y="146"/>
                      <a:pt x="1" y="315"/>
                    </a:cubicBezTo>
                    <a:cubicBezTo>
                      <a:pt x="1" y="484"/>
                      <a:pt x="133" y="616"/>
                      <a:pt x="302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646;p31">
                <a:extLst>
                  <a:ext uri="{FF2B5EF4-FFF2-40B4-BE49-F238E27FC236}">
                    <a16:creationId xmlns:a16="http://schemas.microsoft.com/office/drawing/2014/main" id="{A870A155-B152-4DDB-9D4C-DE0A1E7C6941}"/>
                  </a:ext>
                </a:extLst>
              </p:cNvPr>
              <p:cNvSpPr/>
              <p:nvPr/>
            </p:nvSpPr>
            <p:spPr>
              <a:xfrm>
                <a:off x="4752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1" y="146"/>
                      <a:pt x="1" y="315"/>
                    </a:cubicBezTo>
                    <a:cubicBezTo>
                      <a:pt x="1" y="484"/>
                      <a:pt x="133" y="616"/>
                      <a:pt x="302" y="616"/>
                    </a:cubicBezTo>
                    <a:cubicBezTo>
                      <a:pt x="484" y="616"/>
                      <a:pt x="616" y="484"/>
                      <a:pt x="616" y="315"/>
                    </a:cubicBezTo>
                    <a:cubicBezTo>
                      <a:pt x="616" y="146"/>
                      <a:pt x="484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647;p31">
                <a:extLst>
                  <a:ext uri="{FF2B5EF4-FFF2-40B4-BE49-F238E27FC236}">
                    <a16:creationId xmlns:a16="http://schemas.microsoft.com/office/drawing/2014/main" id="{354CCA11-0113-4F8C-96E6-5449384C630A}"/>
                  </a:ext>
                </a:extLst>
              </p:cNvPr>
              <p:cNvSpPr/>
              <p:nvPr/>
            </p:nvSpPr>
            <p:spPr>
              <a:xfrm>
                <a:off x="52363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16" y="484"/>
                      <a:pt x="616" y="315"/>
                    </a:cubicBezTo>
                    <a:cubicBezTo>
                      <a:pt x="616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648;p31">
                <a:extLst>
                  <a:ext uri="{FF2B5EF4-FFF2-40B4-BE49-F238E27FC236}">
                    <a16:creationId xmlns:a16="http://schemas.microsoft.com/office/drawing/2014/main" id="{74D302E5-7E80-476C-AD53-6FBD594B0E57}"/>
                  </a:ext>
                </a:extLst>
              </p:cNvPr>
              <p:cNvSpPr/>
              <p:nvPr/>
            </p:nvSpPr>
            <p:spPr>
              <a:xfrm>
                <a:off x="5719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16" y="484"/>
                      <a:pt x="616" y="315"/>
                    </a:cubicBezTo>
                    <a:cubicBezTo>
                      <a:pt x="616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649;p31">
                <a:extLst>
                  <a:ext uri="{FF2B5EF4-FFF2-40B4-BE49-F238E27FC236}">
                    <a16:creationId xmlns:a16="http://schemas.microsoft.com/office/drawing/2014/main" id="{AF73663D-E7F6-4FFA-8AE4-2932472F20CB}"/>
                  </a:ext>
                </a:extLst>
              </p:cNvPr>
              <p:cNvSpPr/>
              <p:nvPr/>
            </p:nvSpPr>
            <p:spPr>
              <a:xfrm>
                <a:off x="62033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16" y="484"/>
                      <a:pt x="616" y="315"/>
                    </a:cubicBezTo>
                    <a:cubicBezTo>
                      <a:pt x="616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650;p31">
                <a:extLst>
                  <a:ext uri="{FF2B5EF4-FFF2-40B4-BE49-F238E27FC236}">
                    <a16:creationId xmlns:a16="http://schemas.microsoft.com/office/drawing/2014/main" id="{AA6C4D01-F268-479B-A844-935AFEE9E8A2}"/>
                  </a:ext>
                </a:extLst>
              </p:cNvPr>
              <p:cNvSpPr/>
              <p:nvPr/>
            </p:nvSpPr>
            <p:spPr>
              <a:xfrm>
                <a:off x="668682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17" y="484"/>
                      <a:pt x="617" y="315"/>
                    </a:cubicBezTo>
                    <a:cubicBezTo>
                      <a:pt x="617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651;p31">
                <a:extLst>
                  <a:ext uri="{FF2B5EF4-FFF2-40B4-BE49-F238E27FC236}">
                    <a16:creationId xmlns:a16="http://schemas.microsoft.com/office/drawing/2014/main" id="{B98E2A4D-C998-4C3D-B003-61CF90C1F138}"/>
                  </a:ext>
                </a:extLst>
              </p:cNvPr>
              <p:cNvSpPr/>
              <p:nvPr/>
            </p:nvSpPr>
            <p:spPr>
              <a:xfrm>
                <a:off x="717032" y="3689022"/>
                <a:ext cx="25971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17" extrusionOk="0">
                    <a:moveTo>
                      <a:pt x="315" y="1"/>
                    </a:moveTo>
                    <a:cubicBezTo>
                      <a:pt x="146" y="1"/>
                      <a:pt x="1" y="146"/>
                      <a:pt x="1" y="315"/>
                    </a:cubicBezTo>
                    <a:cubicBezTo>
                      <a:pt x="1" y="484"/>
                      <a:pt x="146" y="616"/>
                      <a:pt x="315" y="616"/>
                    </a:cubicBezTo>
                    <a:cubicBezTo>
                      <a:pt x="484" y="616"/>
                      <a:pt x="629" y="484"/>
                      <a:pt x="629" y="315"/>
                    </a:cubicBezTo>
                    <a:cubicBezTo>
                      <a:pt x="629" y="146"/>
                      <a:pt x="484" y="1"/>
                      <a:pt x="315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652;p31">
                <a:extLst>
                  <a:ext uri="{FF2B5EF4-FFF2-40B4-BE49-F238E27FC236}">
                    <a16:creationId xmlns:a16="http://schemas.microsoft.com/office/drawing/2014/main" id="{EF1BD1AD-87CF-4E42-94C6-F0D900FD0571}"/>
                  </a:ext>
                </a:extLst>
              </p:cNvPr>
              <p:cNvSpPr/>
              <p:nvPr/>
            </p:nvSpPr>
            <p:spPr>
              <a:xfrm>
                <a:off x="76591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653;p31">
                <a:extLst>
                  <a:ext uri="{FF2B5EF4-FFF2-40B4-BE49-F238E27FC236}">
                    <a16:creationId xmlns:a16="http://schemas.microsoft.com/office/drawing/2014/main" id="{D1D5E8E7-48FA-4DA0-BECC-B3E0473A8AE9}"/>
                  </a:ext>
                </a:extLst>
              </p:cNvPr>
              <p:cNvSpPr/>
              <p:nvPr/>
            </p:nvSpPr>
            <p:spPr>
              <a:xfrm>
                <a:off x="81426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654;p31">
                <a:extLst>
                  <a:ext uri="{FF2B5EF4-FFF2-40B4-BE49-F238E27FC236}">
                    <a16:creationId xmlns:a16="http://schemas.microsoft.com/office/drawing/2014/main" id="{00144BED-79E0-4BC2-99A7-DE28DFD761DA}"/>
                  </a:ext>
                </a:extLst>
              </p:cNvPr>
              <p:cNvSpPr/>
              <p:nvPr/>
            </p:nvSpPr>
            <p:spPr>
              <a:xfrm>
                <a:off x="86261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655;p31">
                <a:extLst>
                  <a:ext uri="{FF2B5EF4-FFF2-40B4-BE49-F238E27FC236}">
                    <a16:creationId xmlns:a16="http://schemas.microsoft.com/office/drawing/2014/main" id="{DD910262-C60A-44EA-BA8F-AC723E321162}"/>
                  </a:ext>
                </a:extLst>
              </p:cNvPr>
              <p:cNvSpPr/>
              <p:nvPr/>
            </p:nvSpPr>
            <p:spPr>
              <a:xfrm>
                <a:off x="91096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656;p31">
                <a:extLst>
                  <a:ext uri="{FF2B5EF4-FFF2-40B4-BE49-F238E27FC236}">
                    <a16:creationId xmlns:a16="http://schemas.microsoft.com/office/drawing/2014/main" id="{9D772CE6-E420-402B-AA05-D86746581355}"/>
                  </a:ext>
                </a:extLst>
              </p:cNvPr>
              <p:cNvSpPr/>
              <p:nvPr/>
            </p:nvSpPr>
            <p:spPr>
              <a:xfrm>
                <a:off x="95931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02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02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657;p31">
                <a:extLst>
                  <a:ext uri="{FF2B5EF4-FFF2-40B4-BE49-F238E27FC236}">
                    <a16:creationId xmlns:a16="http://schemas.microsoft.com/office/drawing/2014/main" id="{DC9FBFC4-5331-4236-83E7-77640A0F14F4}"/>
                  </a:ext>
                </a:extLst>
              </p:cNvPr>
              <p:cNvSpPr/>
              <p:nvPr/>
            </p:nvSpPr>
            <p:spPr>
              <a:xfrm>
                <a:off x="1007668" y="3689022"/>
                <a:ext cx="25435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314" y="1"/>
                    </a:moveTo>
                    <a:cubicBezTo>
                      <a:pt x="133" y="1"/>
                      <a:pt x="0" y="146"/>
                      <a:pt x="0" y="315"/>
                    </a:cubicBezTo>
                    <a:cubicBezTo>
                      <a:pt x="0" y="484"/>
                      <a:pt x="133" y="616"/>
                      <a:pt x="314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658;p31">
                <a:extLst>
                  <a:ext uri="{FF2B5EF4-FFF2-40B4-BE49-F238E27FC236}">
                    <a16:creationId xmlns:a16="http://schemas.microsoft.com/office/drawing/2014/main" id="{F60B8145-4DF2-4BF4-A5EC-47CF615557EE}"/>
                  </a:ext>
                </a:extLst>
              </p:cNvPr>
              <p:cNvSpPr/>
              <p:nvPr/>
            </p:nvSpPr>
            <p:spPr>
              <a:xfrm>
                <a:off x="1056018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4" y="1"/>
                    </a:moveTo>
                    <a:cubicBezTo>
                      <a:pt x="145" y="1"/>
                      <a:pt x="0" y="146"/>
                      <a:pt x="0" y="315"/>
                    </a:cubicBezTo>
                    <a:cubicBezTo>
                      <a:pt x="0" y="484"/>
                      <a:pt x="145" y="616"/>
                      <a:pt x="314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659;p31">
                <a:extLst>
                  <a:ext uri="{FF2B5EF4-FFF2-40B4-BE49-F238E27FC236}">
                    <a16:creationId xmlns:a16="http://schemas.microsoft.com/office/drawing/2014/main" id="{3BC83BD3-F2DC-48A0-AC5B-56CF8F79346F}"/>
                  </a:ext>
                </a:extLst>
              </p:cNvPr>
              <p:cNvSpPr/>
              <p:nvPr/>
            </p:nvSpPr>
            <p:spPr>
              <a:xfrm>
                <a:off x="1104368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4" y="1"/>
                    </a:moveTo>
                    <a:cubicBezTo>
                      <a:pt x="145" y="1"/>
                      <a:pt x="0" y="146"/>
                      <a:pt x="0" y="315"/>
                    </a:cubicBezTo>
                    <a:cubicBezTo>
                      <a:pt x="0" y="484"/>
                      <a:pt x="145" y="616"/>
                      <a:pt x="314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660;p31">
                <a:extLst>
                  <a:ext uri="{FF2B5EF4-FFF2-40B4-BE49-F238E27FC236}">
                    <a16:creationId xmlns:a16="http://schemas.microsoft.com/office/drawing/2014/main" id="{5FD1F41E-BFB3-4852-BD12-4BFFACCEE196}"/>
                  </a:ext>
                </a:extLst>
              </p:cNvPr>
              <p:cNvSpPr/>
              <p:nvPr/>
            </p:nvSpPr>
            <p:spPr>
              <a:xfrm>
                <a:off x="1152718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4" y="1"/>
                    </a:moveTo>
                    <a:cubicBezTo>
                      <a:pt x="145" y="1"/>
                      <a:pt x="0" y="146"/>
                      <a:pt x="0" y="315"/>
                    </a:cubicBezTo>
                    <a:cubicBezTo>
                      <a:pt x="0" y="484"/>
                      <a:pt x="145" y="616"/>
                      <a:pt x="314" y="616"/>
                    </a:cubicBezTo>
                    <a:cubicBezTo>
                      <a:pt x="483" y="616"/>
                      <a:pt x="616" y="484"/>
                      <a:pt x="616" y="315"/>
                    </a:cubicBezTo>
                    <a:cubicBezTo>
                      <a:pt x="616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661;p31">
                <a:extLst>
                  <a:ext uri="{FF2B5EF4-FFF2-40B4-BE49-F238E27FC236}">
                    <a16:creationId xmlns:a16="http://schemas.microsoft.com/office/drawing/2014/main" id="{B4605447-5D70-4021-A33B-62676D55F87D}"/>
                  </a:ext>
                </a:extLst>
              </p:cNvPr>
              <p:cNvSpPr/>
              <p:nvPr/>
            </p:nvSpPr>
            <p:spPr>
              <a:xfrm>
                <a:off x="1201068" y="3689022"/>
                <a:ext cx="25971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17" extrusionOk="0">
                    <a:moveTo>
                      <a:pt x="314" y="1"/>
                    </a:moveTo>
                    <a:cubicBezTo>
                      <a:pt x="145" y="1"/>
                      <a:pt x="1" y="146"/>
                      <a:pt x="1" y="315"/>
                    </a:cubicBezTo>
                    <a:cubicBezTo>
                      <a:pt x="1" y="484"/>
                      <a:pt x="145" y="616"/>
                      <a:pt x="314" y="616"/>
                    </a:cubicBezTo>
                    <a:cubicBezTo>
                      <a:pt x="483" y="616"/>
                      <a:pt x="628" y="484"/>
                      <a:pt x="628" y="315"/>
                    </a:cubicBezTo>
                    <a:cubicBezTo>
                      <a:pt x="628" y="146"/>
                      <a:pt x="483" y="1"/>
                      <a:pt x="314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662;p31">
                <a:extLst>
                  <a:ext uri="{FF2B5EF4-FFF2-40B4-BE49-F238E27FC236}">
                    <a16:creationId xmlns:a16="http://schemas.microsoft.com/office/drawing/2014/main" id="{7FC1CF98-607F-45F4-B0F1-03C764A937A0}"/>
                  </a:ext>
                </a:extLst>
              </p:cNvPr>
              <p:cNvSpPr/>
              <p:nvPr/>
            </p:nvSpPr>
            <p:spPr>
              <a:xfrm>
                <a:off x="1249913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2" y="1"/>
                    </a:moveTo>
                    <a:cubicBezTo>
                      <a:pt x="133" y="1"/>
                      <a:pt x="1" y="146"/>
                      <a:pt x="1" y="315"/>
                    </a:cubicBezTo>
                    <a:cubicBezTo>
                      <a:pt x="1" y="484"/>
                      <a:pt x="133" y="616"/>
                      <a:pt x="302" y="616"/>
                    </a:cubicBezTo>
                    <a:cubicBezTo>
                      <a:pt x="471" y="616"/>
                      <a:pt x="616" y="484"/>
                      <a:pt x="616" y="315"/>
                    </a:cubicBezTo>
                    <a:cubicBezTo>
                      <a:pt x="616" y="146"/>
                      <a:pt x="471" y="1"/>
                      <a:pt x="302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663;p31">
                <a:extLst>
                  <a:ext uri="{FF2B5EF4-FFF2-40B4-BE49-F238E27FC236}">
                    <a16:creationId xmlns:a16="http://schemas.microsoft.com/office/drawing/2014/main" id="{26D55D4A-3636-463A-AD43-FBA3D4C470CE}"/>
                  </a:ext>
                </a:extLst>
              </p:cNvPr>
              <p:cNvSpPr/>
              <p:nvPr/>
            </p:nvSpPr>
            <p:spPr>
              <a:xfrm>
                <a:off x="1298263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3" y="1"/>
                    </a:moveTo>
                    <a:cubicBezTo>
                      <a:pt x="134" y="1"/>
                      <a:pt x="1" y="146"/>
                      <a:pt x="1" y="315"/>
                    </a:cubicBezTo>
                    <a:cubicBezTo>
                      <a:pt x="1" y="484"/>
                      <a:pt x="134" y="616"/>
                      <a:pt x="303" y="616"/>
                    </a:cubicBezTo>
                    <a:cubicBezTo>
                      <a:pt x="472" y="616"/>
                      <a:pt x="616" y="484"/>
                      <a:pt x="616" y="315"/>
                    </a:cubicBezTo>
                    <a:cubicBezTo>
                      <a:pt x="616" y="146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664;p31">
                <a:extLst>
                  <a:ext uri="{FF2B5EF4-FFF2-40B4-BE49-F238E27FC236}">
                    <a16:creationId xmlns:a16="http://schemas.microsoft.com/office/drawing/2014/main" id="{594B81EB-69E6-48CB-B280-75F4E89F6A67}"/>
                  </a:ext>
                </a:extLst>
              </p:cNvPr>
              <p:cNvSpPr/>
              <p:nvPr/>
            </p:nvSpPr>
            <p:spPr>
              <a:xfrm>
                <a:off x="1346613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3" y="1"/>
                    </a:moveTo>
                    <a:cubicBezTo>
                      <a:pt x="134" y="1"/>
                      <a:pt x="1" y="146"/>
                      <a:pt x="1" y="315"/>
                    </a:cubicBezTo>
                    <a:cubicBezTo>
                      <a:pt x="1" y="484"/>
                      <a:pt x="134" y="616"/>
                      <a:pt x="303" y="616"/>
                    </a:cubicBezTo>
                    <a:cubicBezTo>
                      <a:pt x="472" y="616"/>
                      <a:pt x="616" y="484"/>
                      <a:pt x="616" y="315"/>
                    </a:cubicBezTo>
                    <a:cubicBezTo>
                      <a:pt x="616" y="146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665;p31">
                <a:extLst>
                  <a:ext uri="{FF2B5EF4-FFF2-40B4-BE49-F238E27FC236}">
                    <a16:creationId xmlns:a16="http://schemas.microsoft.com/office/drawing/2014/main" id="{CB095176-C743-4ADB-89F5-7DAA0F1ECE42}"/>
                  </a:ext>
                </a:extLst>
              </p:cNvPr>
              <p:cNvSpPr/>
              <p:nvPr/>
            </p:nvSpPr>
            <p:spPr>
              <a:xfrm>
                <a:off x="1394963" y="3689022"/>
                <a:ext cx="25476" cy="254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3" y="1"/>
                    </a:moveTo>
                    <a:cubicBezTo>
                      <a:pt x="134" y="1"/>
                      <a:pt x="1" y="146"/>
                      <a:pt x="1" y="315"/>
                    </a:cubicBezTo>
                    <a:cubicBezTo>
                      <a:pt x="1" y="484"/>
                      <a:pt x="134" y="616"/>
                      <a:pt x="303" y="616"/>
                    </a:cubicBezTo>
                    <a:cubicBezTo>
                      <a:pt x="472" y="616"/>
                      <a:pt x="617" y="484"/>
                      <a:pt x="617" y="315"/>
                    </a:cubicBezTo>
                    <a:cubicBezTo>
                      <a:pt x="617" y="146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666;p31">
                <a:extLst>
                  <a:ext uri="{FF2B5EF4-FFF2-40B4-BE49-F238E27FC236}">
                    <a16:creationId xmlns:a16="http://schemas.microsoft.com/office/drawing/2014/main" id="{E6173A23-A652-48D0-89A1-6940F9ED7284}"/>
                  </a:ext>
                </a:extLst>
              </p:cNvPr>
              <p:cNvSpPr/>
              <p:nvPr/>
            </p:nvSpPr>
            <p:spPr>
              <a:xfrm>
                <a:off x="508685" y="2938832"/>
                <a:ext cx="744789" cy="744252"/>
              </a:xfrm>
              <a:custGeom>
                <a:avLst/>
                <a:gdLst/>
                <a:ahLst/>
                <a:cxnLst/>
                <a:rect l="l" t="t" r="r" b="b"/>
                <a:pathLst>
                  <a:path w="18038" h="18025" extrusionOk="0">
                    <a:moveTo>
                      <a:pt x="0" y="0"/>
                    </a:moveTo>
                    <a:lnTo>
                      <a:pt x="0" y="18025"/>
                    </a:lnTo>
                    <a:lnTo>
                      <a:pt x="18037" y="18025"/>
                    </a:lnTo>
                    <a:lnTo>
                      <a:pt x="18037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667;p31">
                <a:extLst>
                  <a:ext uri="{FF2B5EF4-FFF2-40B4-BE49-F238E27FC236}">
                    <a16:creationId xmlns:a16="http://schemas.microsoft.com/office/drawing/2014/main" id="{89CCFA67-33D5-4C17-A8CC-B1F9D253F1DB}"/>
                  </a:ext>
                </a:extLst>
              </p:cNvPr>
              <p:cNvSpPr/>
              <p:nvPr/>
            </p:nvSpPr>
            <p:spPr>
              <a:xfrm>
                <a:off x="548075" y="2977685"/>
                <a:ext cx="666008" cy="666544"/>
              </a:xfrm>
              <a:custGeom>
                <a:avLst/>
                <a:gdLst/>
                <a:ahLst/>
                <a:cxnLst/>
                <a:rect l="l" t="t" r="r" b="b"/>
                <a:pathLst>
                  <a:path w="16130" h="16143" extrusionOk="0">
                    <a:moveTo>
                      <a:pt x="0" y="1"/>
                    </a:moveTo>
                    <a:lnTo>
                      <a:pt x="0" y="16142"/>
                    </a:lnTo>
                    <a:lnTo>
                      <a:pt x="16129" y="16142"/>
                    </a:lnTo>
                    <a:lnTo>
                      <a:pt x="1612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668;p31">
                <a:extLst>
                  <a:ext uri="{FF2B5EF4-FFF2-40B4-BE49-F238E27FC236}">
                    <a16:creationId xmlns:a16="http://schemas.microsoft.com/office/drawing/2014/main" id="{26C1C600-6155-4009-9F99-60DAA7A6B024}"/>
                  </a:ext>
                </a:extLst>
              </p:cNvPr>
              <p:cNvSpPr/>
              <p:nvPr/>
            </p:nvSpPr>
            <p:spPr>
              <a:xfrm>
                <a:off x="567523" y="2997132"/>
                <a:ext cx="627113" cy="627649"/>
              </a:xfrm>
              <a:custGeom>
                <a:avLst/>
                <a:gdLst/>
                <a:ahLst/>
                <a:cxnLst/>
                <a:rect l="l" t="t" r="r" b="b"/>
                <a:pathLst>
                  <a:path w="15188" h="15201" extrusionOk="0">
                    <a:moveTo>
                      <a:pt x="0" y="1"/>
                    </a:moveTo>
                    <a:lnTo>
                      <a:pt x="0" y="15200"/>
                    </a:lnTo>
                    <a:lnTo>
                      <a:pt x="15188" y="15200"/>
                    </a:lnTo>
                    <a:lnTo>
                      <a:pt x="15188" y="1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669;p31">
                <a:extLst>
                  <a:ext uri="{FF2B5EF4-FFF2-40B4-BE49-F238E27FC236}">
                    <a16:creationId xmlns:a16="http://schemas.microsoft.com/office/drawing/2014/main" id="{EA49488C-480F-4C55-AF50-736388B3268B}"/>
                  </a:ext>
                </a:extLst>
              </p:cNvPr>
              <p:cNvSpPr/>
              <p:nvPr/>
            </p:nvSpPr>
            <p:spPr>
              <a:xfrm>
                <a:off x="590438" y="3020089"/>
                <a:ext cx="581281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4089" extrusionOk="0">
                    <a:moveTo>
                      <a:pt x="0" y="0"/>
                    </a:moveTo>
                    <a:lnTo>
                      <a:pt x="0" y="14089"/>
                    </a:lnTo>
                    <a:lnTo>
                      <a:pt x="14077" y="14089"/>
                    </a:lnTo>
                    <a:lnTo>
                      <a:pt x="14077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670;p31">
                <a:extLst>
                  <a:ext uri="{FF2B5EF4-FFF2-40B4-BE49-F238E27FC236}">
                    <a16:creationId xmlns:a16="http://schemas.microsoft.com/office/drawing/2014/main" id="{4D09EFD5-D624-4123-B203-2E27D8AFF887}"/>
                  </a:ext>
                </a:extLst>
              </p:cNvPr>
              <p:cNvSpPr/>
              <p:nvPr/>
            </p:nvSpPr>
            <p:spPr>
              <a:xfrm>
                <a:off x="586433" y="3016580"/>
                <a:ext cx="588754" cy="588754"/>
              </a:xfrm>
              <a:custGeom>
                <a:avLst/>
                <a:gdLst/>
                <a:ahLst/>
                <a:cxnLst/>
                <a:rect l="l" t="t" r="r" b="b"/>
                <a:pathLst>
                  <a:path w="14259" h="14259" extrusionOk="0">
                    <a:moveTo>
                      <a:pt x="14090" y="170"/>
                    </a:moveTo>
                    <a:lnTo>
                      <a:pt x="14090" y="14089"/>
                    </a:lnTo>
                    <a:lnTo>
                      <a:pt x="182" y="14089"/>
                    </a:lnTo>
                    <a:lnTo>
                      <a:pt x="182" y="170"/>
                    </a:lnTo>
                    <a:close/>
                    <a:moveTo>
                      <a:pt x="1" y="1"/>
                    </a:moveTo>
                    <a:lnTo>
                      <a:pt x="1" y="14258"/>
                    </a:lnTo>
                    <a:lnTo>
                      <a:pt x="14259" y="14258"/>
                    </a:lnTo>
                    <a:lnTo>
                      <a:pt x="14259" y="1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671;p31">
                <a:extLst>
                  <a:ext uri="{FF2B5EF4-FFF2-40B4-BE49-F238E27FC236}">
                    <a16:creationId xmlns:a16="http://schemas.microsoft.com/office/drawing/2014/main" id="{206FA037-2ABF-4D18-895B-D84EF38EDE57}"/>
                  </a:ext>
                </a:extLst>
              </p:cNvPr>
              <p:cNvSpPr/>
              <p:nvPr/>
            </p:nvSpPr>
            <p:spPr>
              <a:xfrm>
                <a:off x="590438" y="3020089"/>
                <a:ext cx="581281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4089" extrusionOk="0">
                    <a:moveTo>
                      <a:pt x="7039" y="0"/>
                    </a:moveTo>
                    <a:cubicBezTo>
                      <a:pt x="3151" y="0"/>
                      <a:pt x="0" y="3151"/>
                      <a:pt x="0" y="7051"/>
                    </a:cubicBezTo>
                    <a:cubicBezTo>
                      <a:pt x="0" y="10938"/>
                      <a:pt x="3151" y="14089"/>
                      <a:pt x="7039" y="14089"/>
                    </a:cubicBezTo>
                    <a:cubicBezTo>
                      <a:pt x="10926" y="14089"/>
                      <a:pt x="14077" y="10938"/>
                      <a:pt x="14077" y="7051"/>
                    </a:cubicBezTo>
                    <a:cubicBezTo>
                      <a:pt x="14077" y="3151"/>
                      <a:pt x="10926" y="0"/>
                      <a:pt x="70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672;p31">
                <a:extLst>
                  <a:ext uri="{FF2B5EF4-FFF2-40B4-BE49-F238E27FC236}">
                    <a16:creationId xmlns:a16="http://schemas.microsoft.com/office/drawing/2014/main" id="{CC9AFF1C-CFAF-429E-B252-94A5E8060B52}"/>
                  </a:ext>
                </a:extLst>
              </p:cNvPr>
              <p:cNvSpPr/>
              <p:nvPr/>
            </p:nvSpPr>
            <p:spPr>
              <a:xfrm>
                <a:off x="586433" y="3016580"/>
                <a:ext cx="588754" cy="588754"/>
              </a:xfrm>
              <a:custGeom>
                <a:avLst/>
                <a:gdLst/>
                <a:ahLst/>
                <a:cxnLst/>
                <a:rect l="l" t="t" r="r" b="b"/>
                <a:pathLst>
                  <a:path w="14259" h="14259" extrusionOk="0">
                    <a:moveTo>
                      <a:pt x="7136" y="170"/>
                    </a:moveTo>
                    <a:cubicBezTo>
                      <a:pt x="10975" y="170"/>
                      <a:pt x="14090" y="3296"/>
                      <a:pt x="14090" y="7136"/>
                    </a:cubicBezTo>
                    <a:cubicBezTo>
                      <a:pt x="14090" y="10963"/>
                      <a:pt x="10975" y="14089"/>
                      <a:pt x="7136" y="14089"/>
                    </a:cubicBezTo>
                    <a:cubicBezTo>
                      <a:pt x="3297" y="14089"/>
                      <a:pt x="182" y="10963"/>
                      <a:pt x="182" y="7136"/>
                    </a:cubicBezTo>
                    <a:cubicBezTo>
                      <a:pt x="182" y="3296"/>
                      <a:pt x="3297" y="170"/>
                      <a:pt x="7136" y="170"/>
                    </a:cubicBezTo>
                    <a:close/>
                    <a:moveTo>
                      <a:pt x="7136" y="1"/>
                    </a:moveTo>
                    <a:cubicBezTo>
                      <a:pt x="3200" y="1"/>
                      <a:pt x="1" y="3200"/>
                      <a:pt x="1" y="7136"/>
                    </a:cubicBezTo>
                    <a:cubicBezTo>
                      <a:pt x="1" y="11059"/>
                      <a:pt x="3200" y="14258"/>
                      <a:pt x="7136" y="14258"/>
                    </a:cubicBezTo>
                    <a:cubicBezTo>
                      <a:pt x="11059" y="14258"/>
                      <a:pt x="14259" y="11059"/>
                      <a:pt x="14259" y="7136"/>
                    </a:cubicBezTo>
                    <a:cubicBezTo>
                      <a:pt x="14259" y="3200"/>
                      <a:pt x="11059" y="1"/>
                      <a:pt x="7136" y="1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673;p31">
                <a:extLst>
                  <a:ext uri="{FF2B5EF4-FFF2-40B4-BE49-F238E27FC236}">
                    <a16:creationId xmlns:a16="http://schemas.microsoft.com/office/drawing/2014/main" id="{2AF636F6-BB6F-47B7-A763-2AFD116FF586}"/>
                  </a:ext>
                </a:extLst>
              </p:cNvPr>
              <p:cNvSpPr/>
              <p:nvPr/>
            </p:nvSpPr>
            <p:spPr>
              <a:xfrm>
                <a:off x="632306" y="3062452"/>
                <a:ext cx="497545" cy="497008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2037" extrusionOk="0">
                    <a:moveTo>
                      <a:pt x="6025" y="0"/>
                    </a:moveTo>
                    <a:cubicBezTo>
                      <a:pt x="2705" y="0"/>
                      <a:pt x="1" y="2692"/>
                      <a:pt x="1" y="6025"/>
                    </a:cubicBezTo>
                    <a:cubicBezTo>
                      <a:pt x="1" y="9345"/>
                      <a:pt x="2705" y="12037"/>
                      <a:pt x="6025" y="12037"/>
                    </a:cubicBezTo>
                    <a:cubicBezTo>
                      <a:pt x="9345" y="12037"/>
                      <a:pt x="12049" y="9345"/>
                      <a:pt x="12049" y="6025"/>
                    </a:cubicBezTo>
                    <a:cubicBezTo>
                      <a:pt x="12049" y="2692"/>
                      <a:pt x="9345" y="0"/>
                      <a:pt x="6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674;p31">
                <a:extLst>
                  <a:ext uri="{FF2B5EF4-FFF2-40B4-BE49-F238E27FC236}">
                    <a16:creationId xmlns:a16="http://schemas.microsoft.com/office/drawing/2014/main" id="{EDD773FD-9EB8-433A-B03B-2233BA7B2BD0}"/>
                  </a:ext>
                </a:extLst>
              </p:cNvPr>
              <p:cNvSpPr/>
              <p:nvPr/>
            </p:nvSpPr>
            <p:spPr>
              <a:xfrm>
                <a:off x="628796" y="3058943"/>
                <a:ext cx="504523" cy="504027"/>
              </a:xfrm>
              <a:custGeom>
                <a:avLst/>
                <a:gdLst/>
                <a:ahLst/>
                <a:cxnLst/>
                <a:rect l="l" t="t" r="r" b="b"/>
                <a:pathLst>
                  <a:path w="12219" h="12207" extrusionOk="0">
                    <a:moveTo>
                      <a:pt x="6110" y="170"/>
                    </a:moveTo>
                    <a:cubicBezTo>
                      <a:pt x="9382" y="170"/>
                      <a:pt x="12038" y="2826"/>
                      <a:pt x="12038" y="6110"/>
                    </a:cubicBezTo>
                    <a:cubicBezTo>
                      <a:pt x="12038" y="9381"/>
                      <a:pt x="9382" y="12037"/>
                      <a:pt x="6110" y="12037"/>
                    </a:cubicBezTo>
                    <a:cubicBezTo>
                      <a:pt x="2838" y="12037"/>
                      <a:pt x="170" y="9381"/>
                      <a:pt x="170" y="6110"/>
                    </a:cubicBezTo>
                    <a:cubicBezTo>
                      <a:pt x="170" y="2826"/>
                      <a:pt x="2838" y="170"/>
                      <a:pt x="6110" y="170"/>
                    </a:cubicBezTo>
                    <a:close/>
                    <a:moveTo>
                      <a:pt x="6110" y="1"/>
                    </a:moveTo>
                    <a:cubicBezTo>
                      <a:pt x="2742" y="1"/>
                      <a:pt x="1" y="2741"/>
                      <a:pt x="1" y="6110"/>
                    </a:cubicBezTo>
                    <a:cubicBezTo>
                      <a:pt x="1" y="9466"/>
                      <a:pt x="2742" y="12206"/>
                      <a:pt x="6110" y="12206"/>
                    </a:cubicBezTo>
                    <a:cubicBezTo>
                      <a:pt x="9478" y="12206"/>
                      <a:pt x="12219" y="9466"/>
                      <a:pt x="12219" y="6110"/>
                    </a:cubicBezTo>
                    <a:cubicBezTo>
                      <a:pt x="12219" y="2741"/>
                      <a:pt x="9478" y="1"/>
                      <a:pt x="6110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675;p31">
                <a:extLst>
                  <a:ext uri="{FF2B5EF4-FFF2-40B4-BE49-F238E27FC236}">
                    <a16:creationId xmlns:a16="http://schemas.microsoft.com/office/drawing/2014/main" id="{A39ADA20-673D-4B97-ABC4-D74A998BF965}"/>
                  </a:ext>
                </a:extLst>
              </p:cNvPr>
              <p:cNvSpPr/>
              <p:nvPr/>
            </p:nvSpPr>
            <p:spPr>
              <a:xfrm>
                <a:off x="791807" y="3221954"/>
                <a:ext cx="178497" cy="178001"/>
              </a:xfrm>
              <a:custGeom>
                <a:avLst/>
                <a:gdLst/>
                <a:ahLst/>
                <a:cxnLst/>
                <a:rect l="l" t="t" r="r" b="b"/>
                <a:pathLst>
                  <a:path w="4323" h="4311" extrusionOk="0">
                    <a:moveTo>
                      <a:pt x="2162" y="1"/>
                    </a:moveTo>
                    <a:cubicBezTo>
                      <a:pt x="967" y="1"/>
                      <a:pt x="1" y="966"/>
                      <a:pt x="1" y="2162"/>
                    </a:cubicBezTo>
                    <a:cubicBezTo>
                      <a:pt x="1" y="3345"/>
                      <a:pt x="967" y="4310"/>
                      <a:pt x="2162" y="4310"/>
                    </a:cubicBezTo>
                    <a:cubicBezTo>
                      <a:pt x="3357" y="4310"/>
                      <a:pt x="4323" y="3345"/>
                      <a:pt x="4323" y="2162"/>
                    </a:cubicBezTo>
                    <a:cubicBezTo>
                      <a:pt x="4323" y="966"/>
                      <a:pt x="3357" y="1"/>
                      <a:pt x="21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676;p31">
                <a:extLst>
                  <a:ext uri="{FF2B5EF4-FFF2-40B4-BE49-F238E27FC236}">
                    <a16:creationId xmlns:a16="http://schemas.microsoft.com/office/drawing/2014/main" id="{E33006C2-7BFB-419E-9128-DA9375DC9559}"/>
                  </a:ext>
                </a:extLst>
              </p:cNvPr>
              <p:cNvSpPr/>
              <p:nvPr/>
            </p:nvSpPr>
            <p:spPr>
              <a:xfrm>
                <a:off x="788338" y="3218486"/>
                <a:ext cx="185475" cy="184938"/>
              </a:xfrm>
              <a:custGeom>
                <a:avLst/>
                <a:gdLst/>
                <a:ahLst/>
                <a:cxnLst/>
                <a:rect l="l" t="t" r="r" b="b"/>
                <a:pathLst>
                  <a:path w="4492" h="4479" extrusionOk="0">
                    <a:moveTo>
                      <a:pt x="2246" y="169"/>
                    </a:moveTo>
                    <a:cubicBezTo>
                      <a:pt x="3393" y="169"/>
                      <a:pt x="4322" y="1099"/>
                      <a:pt x="4322" y="2246"/>
                    </a:cubicBezTo>
                    <a:cubicBezTo>
                      <a:pt x="4322" y="3380"/>
                      <a:pt x="3393" y="4310"/>
                      <a:pt x="2246" y="4310"/>
                    </a:cubicBezTo>
                    <a:cubicBezTo>
                      <a:pt x="1099" y="4310"/>
                      <a:pt x="169" y="3380"/>
                      <a:pt x="169" y="2246"/>
                    </a:cubicBezTo>
                    <a:cubicBezTo>
                      <a:pt x="169" y="1099"/>
                      <a:pt x="1099" y="169"/>
                      <a:pt x="2246" y="169"/>
                    </a:cubicBezTo>
                    <a:close/>
                    <a:moveTo>
                      <a:pt x="2246" y="0"/>
                    </a:moveTo>
                    <a:cubicBezTo>
                      <a:pt x="1002" y="0"/>
                      <a:pt x="0" y="1002"/>
                      <a:pt x="0" y="2246"/>
                    </a:cubicBezTo>
                    <a:cubicBezTo>
                      <a:pt x="0" y="3477"/>
                      <a:pt x="1002" y="4479"/>
                      <a:pt x="2246" y="4479"/>
                    </a:cubicBezTo>
                    <a:cubicBezTo>
                      <a:pt x="3477" y="4479"/>
                      <a:pt x="4491" y="3477"/>
                      <a:pt x="4491" y="2246"/>
                    </a:cubicBezTo>
                    <a:cubicBezTo>
                      <a:pt x="4491" y="1002"/>
                      <a:pt x="3477" y="0"/>
                      <a:pt x="2246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677;p31">
                <a:extLst>
                  <a:ext uri="{FF2B5EF4-FFF2-40B4-BE49-F238E27FC236}">
                    <a16:creationId xmlns:a16="http://schemas.microsoft.com/office/drawing/2014/main" id="{2ADC639C-3010-44EA-AD70-BFD899A3DEC8}"/>
                  </a:ext>
                </a:extLst>
              </p:cNvPr>
              <p:cNvSpPr/>
              <p:nvPr/>
            </p:nvSpPr>
            <p:spPr>
              <a:xfrm>
                <a:off x="870587" y="3040528"/>
                <a:ext cx="222842" cy="281185"/>
              </a:xfrm>
              <a:custGeom>
                <a:avLst/>
                <a:gdLst/>
                <a:ahLst/>
                <a:cxnLst/>
                <a:rect l="l" t="t" r="r" b="b"/>
                <a:pathLst>
                  <a:path w="5397" h="6810" extrusionOk="0">
                    <a:moveTo>
                      <a:pt x="145" y="0"/>
                    </a:moveTo>
                    <a:lnTo>
                      <a:pt x="145" y="6314"/>
                    </a:lnTo>
                    <a:cubicBezTo>
                      <a:pt x="61" y="6350"/>
                      <a:pt x="0" y="6447"/>
                      <a:pt x="0" y="6556"/>
                    </a:cubicBezTo>
                    <a:cubicBezTo>
                      <a:pt x="0" y="6688"/>
                      <a:pt x="109" y="6809"/>
                      <a:pt x="254" y="6809"/>
                    </a:cubicBezTo>
                    <a:cubicBezTo>
                      <a:pt x="338" y="6809"/>
                      <a:pt x="399" y="6773"/>
                      <a:pt x="447" y="6712"/>
                    </a:cubicBezTo>
                    <a:lnTo>
                      <a:pt x="5397" y="6712"/>
                    </a:lnTo>
                    <a:lnTo>
                      <a:pt x="5397" y="6387"/>
                    </a:lnTo>
                    <a:lnTo>
                      <a:pt x="447" y="6387"/>
                    </a:lnTo>
                    <a:cubicBezTo>
                      <a:pt x="423" y="6350"/>
                      <a:pt x="387" y="6326"/>
                      <a:pt x="350" y="6314"/>
                    </a:cubicBezTo>
                    <a:lnTo>
                      <a:pt x="350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678;p31">
                <a:extLst>
                  <a:ext uri="{FF2B5EF4-FFF2-40B4-BE49-F238E27FC236}">
                    <a16:creationId xmlns:a16="http://schemas.microsoft.com/office/drawing/2014/main" id="{0DD1C49F-37BC-4634-8E25-28E932A427A7}"/>
                  </a:ext>
                </a:extLst>
              </p:cNvPr>
              <p:cNvSpPr/>
              <p:nvPr/>
            </p:nvSpPr>
            <p:spPr>
              <a:xfrm>
                <a:off x="294352" y="2938832"/>
                <a:ext cx="214378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5191" y="17964"/>
                    </a:lnTo>
                    <a:lnTo>
                      <a:pt x="519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679;p31">
                <a:extLst>
                  <a:ext uri="{FF2B5EF4-FFF2-40B4-BE49-F238E27FC236}">
                    <a16:creationId xmlns:a16="http://schemas.microsoft.com/office/drawing/2014/main" id="{64EA97F9-E2EB-4BB6-A682-E85B1ED3A8C5}"/>
                  </a:ext>
                </a:extLst>
              </p:cNvPr>
              <p:cNvSpPr/>
              <p:nvPr/>
            </p:nvSpPr>
            <p:spPr>
              <a:xfrm>
                <a:off x="330232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680;p31">
                <a:extLst>
                  <a:ext uri="{FF2B5EF4-FFF2-40B4-BE49-F238E27FC236}">
                    <a16:creationId xmlns:a16="http://schemas.microsoft.com/office/drawing/2014/main" id="{8DAD3F37-E88F-4DD8-B329-5725F6A39923}"/>
                  </a:ext>
                </a:extLst>
              </p:cNvPr>
              <p:cNvSpPr/>
              <p:nvPr/>
            </p:nvSpPr>
            <p:spPr>
              <a:xfrm>
                <a:off x="366608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681;p31">
                <a:extLst>
                  <a:ext uri="{FF2B5EF4-FFF2-40B4-BE49-F238E27FC236}">
                    <a16:creationId xmlns:a16="http://schemas.microsoft.com/office/drawing/2014/main" id="{3DB3CF18-07CF-41BD-9279-81730DFC3CC0}"/>
                  </a:ext>
                </a:extLst>
              </p:cNvPr>
              <p:cNvSpPr/>
              <p:nvPr/>
            </p:nvSpPr>
            <p:spPr>
              <a:xfrm>
                <a:off x="403521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205" y="17964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682;p31">
                <a:extLst>
                  <a:ext uri="{FF2B5EF4-FFF2-40B4-BE49-F238E27FC236}">
                    <a16:creationId xmlns:a16="http://schemas.microsoft.com/office/drawing/2014/main" id="{0123CD35-70F6-4D8D-BAB2-760932C6C2FD}"/>
                  </a:ext>
                </a:extLst>
              </p:cNvPr>
              <p:cNvSpPr/>
              <p:nvPr/>
            </p:nvSpPr>
            <p:spPr>
              <a:xfrm>
                <a:off x="440393" y="2938832"/>
                <a:ext cx="801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194" y="17964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683;p31">
                <a:extLst>
                  <a:ext uri="{FF2B5EF4-FFF2-40B4-BE49-F238E27FC236}">
                    <a16:creationId xmlns:a16="http://schemas.microsoft.com/office/drawing/2014/main" id="{96E47715-FDBD-401D-BD43-56FC1C45333B}"/>
                  </a:ext>
                </a:extLst>
              </p:cNvPr>
              <p:cNvSpPr/>
              <p:nvPr/>
            </p:nvSpPr>
            <p:spPr>
              <a:xfrm>
                <a:off x="476769" y="2938832"/>
                <a:ext cx="8547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684;p31">
                <a:extLst>
                  <a:ext uri="{FF2B5EF4-FFF2-40B4-BE49-F238E27FC236}">
                    <a16:creationId xmlns:a16="http://schemas.microsoft.com/office/drawing/2014/main" id="{5060DB83-40BD-4B16-9F83-DD405FFC90C6}"/>
                  </a:ext>
                </a:extLst>
              </p:cNvPr>
              <p:cNvSpPr/>
              <p:nvPr/>
            </p:nvSpPr>
            <p:spPr>
              <a:xfrm>
                <a:off x="1253423" y="2939822"/>
                <a:ext cx="214378" cy="740784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17941" extrusionOk="0">
                    <a:moveTo>
                      <a:pt x="0" y="0"/>
                    </a:moveTo>
                    <a:lnTo>
                      <a:pt x="0" y="17940"/>
                    </a:lnTo>
                    <a:lnTo>
                      <a:pt x="5191" y="17940"/>
                    </a:lnTo>
                    <a:lnTo>
                      <a:pt x="5191" y="0"/>
                    </a:ln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685;p31">
                <a:extLst>
                  <a:ext uri="{FF2B5EF4-FFF2-40B4-BE49-F238E27FC236}">
                    <a16:creationId xmlns:a16="http://schemas.microsoft.com/office/drawing/2014/main" id="{3BE3494F-FA86-4440-9D20-E9ADB4D7EF4C}"/>
                  </a:ext>
                </a:extLst>
              </p:cNvPr>
              <p:cNvSpPr/>
              <p:nvPr/>
            </p:nvSpPr>
            <p:spPr>
              <a:xfrm>
                <a:off x="1386498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686;p31">
                <a:extLst>
                  <a:ext uri="{FF2B5EF4-FFF2-40B4-BE49-F238E27FC236}">
                    <a16:creationId xmlns:a16="http://schemas.microsoft.com/office/drawing/2014/main" id="{4879B693-836E-4489-8190-5028A2D8F7B8}"/>
                  </a:ext>
                </a:extLst>
              </p:cNvPr>
              <p:cNvSpPr/>
              <p:nvPr/>
            </p:nvSpPr>
            <p:spPr>
              <a:xfrm>
                <a:off x="1350122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0" y="0"/>
                    </a:moveTo>
                    <a:lnTo>
                      <a:pt x="0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687;p31">
                <a:extLst>
                  <a:ext uri="{FF2B5EF4-FFF2-40B4-BE49-F238E27FC236}">
                    <a16:creationId xmlns:a16="http://schemas.microsoft.com/office/drawing/2014/main" id="{022AC4AF-AA10-413F-8085-E26DA4004526}"/>
                  </a:ext>
                </a:extLst>
              </p:cNvPr>
              <p:cNvSpPr/>
              <p:nvPr/>
            </p:nvSpPr>
            <p:spPr>
              <a:xfrm>
                <a:off x="1313210" y="2938832"/>
                <a:ext cx="8547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688;p31">
                <a:extLst>
                  <a:ext uri="{FF2B5EF4-FFF2-40B4-BE49-F238E27FC236}">
                    <a16:creationId xmlns:a16="http://schemas.microsoft.com/office/drawing/2014/main" id="{0A5EB869-90D6-489F-BE40-589F76C1480D}"/>
                  </a:ext>
                </a:extLst>
              </p:cNvPr>
              <p:cNvSpPr/>
              <p:nvPr/>
            </p:nvSpPr>
            <p:spPr>
              <a:xfrm>
                <a:off x="1276834" y="2938832"/>
                <a:ext cx="8506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7965" extrusionOk="0">
                    <a:moveTo>
                      <a:pt x="1" y="0"/>
                    </a:moveTo>
                    <a:lnTo>
                      <a:pt x="1" y="17964"/>
                    </a:lnTo>
                    <a:lnTo>
                      <a:pt x="206" y="1796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689;p31">
                <a:extLst>
                  <a:ext uri="{FF2B5EF4-FFF2-40B4-BE49-F238E27FC236}">
                    <a16:creationId xmlns:a16="http://schemas.microsoft.com/office/drawing/2014/main" id="{94D6265C-A38E-4019-9549-462D4208BB8B}"/>
                  </a:ext>
                </a:extLst>
              </p:cNvPr>
              <p:cNvSpPr/>
              <p:nvPr/>
            </p:nvSpPr>
            <p:spPr>
              <a:xfrm>
                <a:off x="280396" y="2815211"/>
                <a:ext cx="34436" cy="865397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959" extrusionOk="0">
                    <a:moveTo>
                      <a:pt x="423" y="0"/>
                    </a:moveTo>
                    <a:cubicBezTo>
                      <a:pt x="314" y="0"/>
                      <a:pt x="230" y="85"/>
                      <a:pt x="230" y="193"/>
                    </a:cubicBezTo>
                    <a:cubicBezTo>
                      <a:pt x="230" y="266"/>
                      <a:pt x="266" y="326"/>
                      <a:pt x="314" y="350"/>
                    </a:cubicBezTo>
                    <a:lnTo>
                      <a:pt x="314" y="568"/>
                    </a:lnTo>
                    <a:lnTo>
                      <a:pt x="0" y="568"/>
                    </a:lnTo>
                    <a:lnTo>
                      <a:pt x="0" y="773"/>
                    </a:lnTo>
                    <a:lnTo>
                      <a:pt x="314" y="773"/>
                    </a:lnTo>
                    <a:lnTo>
                      <a:pt x="314" y="20958"/>
                    </a:lnTo>
                    <a:lnTo>
                      <a:pt x="519" y="20958"/>
                    </a:lnTo>
                    <a:lnTo>
                      <a:pt x="519" y="761"/>
                    </a:lnTo>
                    <a:lnTo>
                      <a:pt x="833" y="761"/>
                    </a:lnTo>
                    <a:lnTo>
                      <a:pt x="833" y="568"/>
                    </a:lnTo>
                    <a:lnTo>
                      <a:pt x="519" y="568"/>
                    </a:lnTo>
                    <a:lnTo>
                      <a:pt x="519" y="350"/>
                    </a:lnTo>
                    <a:cubicBezTo>
                      <a:pt x="568" y="326"/>
                      <a:pt x="604" y="266"/>
                      <a:pt x="604" y="193"/>
                    </a:cubicBezTo>
                    <a:cubicBezTo>
                      <a:pt x="604" y="97"/>
                      <a:pt x="519" y="0"/>
                      <a:pt x="423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690;p31">
                <a:extLst>
                  <a:ext uri="{FF2B5EF4-FFF2-40B4-BE49-F238E27FC236}">
                    <a16:creationId xmlns:a16="http://schemas.microsoft.com/office/drawing/2014/main" id="{1A976D76-4C84-4EF7-B20A-7B14C383718D}"/>
                  </a:ext>
                </a:extLst>
              </p:cNvPr>
              <p:cNvSpPr/>
              <p:nvPr/>
            </p:nvSpPr>
            <p:spPr>
              <a:xfrm>
                <a:off x="363635" y="2190623"/>
                <a:ext cx="1034893" cy="452167"/>
              </a:xfrm>
              <a:custGeom>
                <a:avLst/>
                <a:gdLst/>
                <a:ahLst/>
                <a:cxnLst/>
                <a:rect l="l" t="t" r="r" b="b"/>
                <a:pathLst>
                  <a:path w="25064" h="10951" extrusionOk="0">
                    <a:moveTo>
                      <a:pt x="8246" y="0"/>
                    </a:moveTo>
                    <a:cubicBezTo>
                      <a:pt x="8246" y="0"/>
                      <a:pt x="6737" y="2101"/>
                      <a:pt x="4781" y="4636"/>
                    </a:cubicBezTo>
                    <a:cubicBezTo>
                      <a:pt x="2825" y="7159"/>
                      <a:pt x="0" y="10950"/>
                      <a:pt x="0" y="10950"/>
                    </a:cubicBezTo>
                    <a:lnTo>
                      <a:pt x="25063" y="10950"/>
                    </a:lnTo>
                    <a:cubicBezTo>
                      <a:pt x="25063" y="10950"/>
                      <a:pt x="22287" y="7159"/>
                      <a:pt x="20331" y="4636"/>
                    </a:cubicBezTo>
                    <a:cubicBezTo>
                      <a:pt x="18375" y="2101"/>
                      <a:pt x="16866" y="0"/>
                      <a:pt x="16866" y="0"/>
                    </a:cubicBezTo>
                    <a:close/>
                  </a:path>
                </a:pathLst>
              </a:custGeom>
              <a:solidFill>
                <a:srgbClr val="E94A5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691;p31">
                <a:extLst>
                  <a:ext uri="{FF2B5EF4-FFF2-40B4-BE49-F238E27FC236}">
                    <a16:creationId xmlns:a16="http://schemas.microsoft.com/office/drawing/2014/main" id="{56C7C0D5-57B3-496D-A4FB-B0086E16146E}"/>
                  </a:ext>
                </a:extLst>
              </p:cNvPr>
              <p:cNvSpPr/>
              <p:nvPr/>
            </p:nvSpPr>
            <p:spPr>
              <a:xfrm>
                <a:off x="363635" y="2508636"/>
                <a:ext cx="1034893" cy="134151"/>
              </a:xfrm>
              <a:custGeom>
                <a:avLst/>
                <a:gdLst/>
                <a:ahLst/>
                <a:cxnLst/>
                <a:rect l="l" t="t" r="r" b="b"/>
                <a:pathLst>
                  <a:path w="25064" h="3249" extrusionOk="0">
                    <a:moveTo>
                      <a:pt x="2439" y="1"/>
                    </a:moveTo>
                    <a:cubicBezTo>
                      <a:pt x="1123" y="1739"/>
                      <a:pt x="0" y="3248"/>
                      <a:pt x="0" y="3248"/>
                    </a:cubicBezTo>
                    <a:lnTo>
                      <a:pt x="25063" y="3248"/>
                    </a:lnTo>
                    <a:cubicBezTo>
                      <a:pt x="25063" y="3248"/>
                      <a:pt x="24906" y="3019"/>
                      <a:pt x="24641" y="2620"/>
                    </a:cubicBezTo>
                    <a:cubicBezTo>
                      <a:pt x="24194" y="2017"/>
                      <a:pt x="23470" y="1051"/>
                      <a:pt x="22673" y="1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692;p31">
                <a:extLst>
                  <a:ext uri="{FF2B5EF4-FFF2-40B4-BE49-F238E27FC236}">
                    <a16:creationId xmlns:a16="http://schemas.microsoft.com/office/drawing/2014/main" id="{92C1E92F-E840-44E5-9799-43D5F9274F38}"/>
                  </a:ext>
                </a:extLst>
              </p:cNvPr>
              <p:cNvSpPr/>
              <p:nvPr/>
            </p:nvSpPr>
            <p:spPr>
              <a:xfrm>
                <a:off x="611372" y="2443852"/>
                <a:ext cx="33445" cy="3043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37" extrusionOk="0">
                    <a:moveTo>
                      <a:pt x="399" y="0"/>
                    </a:moveTo>
                    <a:cubicBezTo>
                      <a:pt x="278" y="0"/>
                      <a:pt x="182" y="109"/>
                      <a:pt x="182" y="229"/>
                    </a:cubicBezTo>
                    <a:cubicBezTo>
                      <a:pt x="182" y="254"/>
                      <a:pt x="194" y="278"/>
                      <a:pt x="194" y="290"/>
                    </a:cubicBezTo>
                    <a:cubicBezTo>
                      <a:pt x="85" y="302"/>
                      <a:pt x="0" y="398"/>
                      <a:pt x="0" y="507"/>
                    </a:cubicBezTo>
                    <a:cubicBezTo>
                      <a:pt x="0" y="628"/>
                      <a:pt x="97" y="737"/>
                      <a:pt x="218" y="737"/>
                    </a:cubicBezTo>
                    <a:cubicBezTo>
                      <a:pt x="302" y="737"/>
                      <a:pt x="363" y="688"/>
                      <a:pt x="399" y="628"/>
                    </a:cubicBezTo>
                    <a:cubicBezTo>
                      <a:pt x="447" y="688"/>
                      <a:pt x="508" y="737"/>
                      <a:pt x="592" y="737"/>
                    </a:cubicBezTo>
                    <a:cubicBezTo>
                      <a:pt x="701" y="737"/>
                      <a:pt x="809" y="628"/>
                      <a:pt x="809" y="507"/>
                    </a:cubicBezTo>
                    <a:cubicBezTo>
                      <a:pt x="809" y="398"/>
                      <a:pt x="725" y="302"/>
                      <a:pt x="604" y="290"/>
                    </a:cubicBezTo>
                    <a:cubicBezTo>
                      <a:pt x="616" y="278"/>
                      <a:pt x="616" y="254"/>
                      <a:pt x="616" y="229"/>
                    </a:cubicBezTo>
                    <a:cubicBezTo>
                      <a:pt x="616" y="109"/>
                      <a:pt x="520" y="0"/>
                      <a:pt x="399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693;p31">
                <a:extLst>
                  <a:ext uri="{FF2B5EF4-FFF2-40B4-BE49-F238E27FC236}">
                    <a16:creationId xmlns:a16="http://schemas.microsoft.com/office/drawing/2014/main" id="{F5C4487F-0F2E-493E-9C18-8E7639D30BB5}"/>
                  </a:ext>
                </a:extLst>
              </p:cNvPr>
              <p:cNvSpPr/>
              <p:nvPr/>
            </p:nvSpPr>
            <p:spPr>
              <a:xfrm>
                <a:off x="779874" y="2443852"/>
                <a:ext cx="33404" cy="30431"/>
              </a:xfrm>
              <a:custGeom>
                <a:avLst/>
                <a:gdLst/>
                <a:ahLst/>
                <a:cxnLst/>
                <a:rect l="l" t="t" r="r" b="b"/>
                <a:pathLst>
                  <a:path w="809" h="737" extrusionOk="0">
                    <a:moveTo>
                      <a:pt x="411" y="0"/>
                    </a:moveTo>
                    <a:cubicBezTo>
                      <a:pt x="290" y="0"/>
                      <a:pt x="193" y="109"/>
                      <a:pt x="193" y="229"/>
                    </a:cubicBezTo>
                    <a:cubicBezTo>
                      <a:pt x="193" y="254"/>
                      <a:pt x="193" y="278"/>
                      <a:pt x="205" y="290"/>
                    </a:cubicBezTo>
                    <a:cubicBezTo>
                      <a:pt x="85" y="302"/>
                      <a:pt x="0" y="398"/>
                      <a:pt x="0" y="507"/>
                    </a:cubicBezTo>
                    <a:cubicBezTo>
                      <a:pt x="0" y="628"/>
                      <a:pt x="109" y="737"/>
                      <a:pt x="229" y="737"/>
                    </a:cubicBezTo>
                    <a:cubicBezTo>
                      <a:pt x="302" y="737"/>
                      <a:pt x="362" y="688"/>
                      <a:pt x="411" y="628"/>
                    </a:cubicBezTo>
                    <a:cubicBezTo>
                      <a:pt x="447" y="688"/>
                      <a:pt x="507" y="737"/>
                      <a:pt x="592" y="737"/>
                    </a:cubicBezTo>
                    <a:cubicBezTo>
                      <a:pt x="712" y="737"/>
                      <a:pt x="809" y="628"/>
                      <a:pt x="809" y="507"/>
                    </a:cubicBezTo>
                    <a:cubicBezTo>
                      <a:pt x="809" y="398"/>
                      <a:pt x="724" y="302"/>
                      <a:pt x="616" y="290"/>
                    </a:cubicBezTo>
                    <a:cubicBezTo>
                      <a:pt x="616" y="278"/>
                      <a:pt x="628" y="254"/>
                      <a:pt x="628" y="229"/>
                    </a:cubicBezTo>
                    <a:cubicBezTo>
                      <a:pt x="628" y="109"/>
                      <a:pt x="531" y="0"/>
                      <a:pt x="411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694;p31">
                <a:extLst>
                  <a:ext uri="{FF2B5EF4-FFF2-40B4-BE49-F238E27FC236}">
                    <a16:creationId xmlns:a16="http://schemas.microsoft.com/office/drawing/2014/main" id="{C2E3AB8A-452F-406A-92EC-4DDD665A2303}"/>
                  </a:ext>
                </a:extLst>
              </p:cNvPr>
              <p:cNvSpPr/>
              <p:nvPr/>
            </p:nvSpPr>
            <p:spPr>
              <a:xfrm>
                <a:off x="948830" y="2443852"/>
                <a:ext cx="32949" cy="30431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37" extrusionOk="0">
                    <a:moveTo>
                      <a:pt x="399" y="0"/>
                    </a:moveTo>
                    <a:cubicBezTo>
                      <a:pt x="278" y="0"/>
                      <a:pt x="182" y="109"/>
                      <a:pt x="182" y="229"/>
                    </a:cubicBezTo>
                    <a:cubicBezTo>
                      <a:pt x="182" y="254"/>
                      <a:pt x="182" y="278"/>
                      <a:pt x="194" y="290"/>
                    </a:cubicBezTo>
                    <a:cubicBezTo>
                      <a:pt x="85" y="302"/>
                      <a:pt x="1" y="398"/>
                      <a:pt x="1" y="507"/>
                    </a:cubicBezTo>
                    <a:cubicBezTo>
                      <a:pt x="1" y="628"/>
                      <a:pt x="97" y="737"/>
                      <a:pt x="218" y="737"/>
                    </a:cubicBezTo>
                    <a:cubicBezTo>
                      <a:pt x="290" y="737"/>
                      <a:pt x="363" y="688"/>
                      <a:pt x="399" y="628"/>
                    </a:cubicBezTo>
                    <a:cubicBezTo>
                      <a:pt x="435" y="688"/>
                      <a:pt x="508" y="737"/>
                      <a:pt x="580" y="737"/>
                    </a:cubicBezTo>
                    <a:cubicBezTo>
                      <a:pt x="701" y="737"/>
                      <a:pt x="798" y="628"/>
                      <a:pt x="798" y="507"/>
                    </a:cubicBezTo>
                    <a:cubicBezTo>
                      <a:pt x="798" y="398"/>
                      <a:pt x="713" y="302"/>
                      <a:pt x="604" y="290"/>
                    </a:cubicBezTo>
                    <a:cubicBezTo>
                      <a:pt x="616" y="278"/>
                      <a:pt x="616" y="254"/>
                      <a:pt x="616" y="229"/>
                    </a:cubicBezTo>
                    <a:cubicBezTo>
                      <a:pt x="616" y="109"/>
                      <a:pt x="520" y="0"/>
                      <a:pt x="399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695;p31">
                <a:extLst>
                  <a:ext uri="{FF2B5EF4-FFF2-40B4-BE49-F238E27FC236}">
                    <a16:creationId xmlns:a16="http://schemas.microsoft.com/office/drawing/2014/main" id="{FABD942C-76E8-4820-A0E9-F1EB8C31131B}"/>
                  </a:ext>
                </a:extLst>
              </p:cNvPr>
              <p:cNvSpPr/>
              <p:nvPr/>
            </p:nvSpPr>
            <p:spPr>
              <a:xfrm>
                <a:off x="1117333" y="2443852"/>
                <a:ext cx="33445" cy="3043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37" extrusionOk="0">
                    <a:moveTo>
                      <a:pt x="399" y="0"/>
                    </a:moveTo>
                    <a:cubicBezTo>
                      <a:pt x="278" y="0"/>
                      <a:pt x="181" y="109"/>
                      <a:pt x="181" y="229"/>
                    </a:cubicBezTo>
                    <a:cubicBezTo>
                      <a:pt x="181" y="254"/>
                      <a:pt x="193" y="278"/>
                      <a:pt x="193" y="290"/>
                    </a:cubicBezTo>
                    <a:cubicBezTo>
                      <a:pt x="85" y="302"/>
                      <a:pt x="0" y="398"/>
                      <a:pt x="0" y="507"/>
                    </a:cubicBezTo>
                    <a:cubicBezTo>
                      <a:pt x="0" y="628"/>
                      <a:pt x="97" y="737"/>
                      <a:pt x="218" y="737"/>
                    </a:cubicBezTo>
                    <a:cubicBezTo>
                      <a:pt x="302" y="737"/>
                      <a:pt x="362" y="688"/>
                      <a:pt x="399" y="628"/>
                    </a:cubicBezTo>
                    <a:cubicBezTo>
                      <a:pt x="447" y="688"/>
                      <a:pt x="507" y="737"/>
                      <a:pt x="592" y="737"/>
                    </a:cubicBezTo>
                    <a:cubicBezTo>
                      <a:pt x="713" y="737"/>
                      <a:pt x="809" y="628"/>
                      <a:pt x="809" y="507"/>
                    </a:cubicBezTo>
                    <a:cubicBezTo>
                      <a:pt x="809" y="398"/>
                      <a:pt x="725" y="302"/>
                      <a:pt x="604" y="290"/>
                    </a:cubicBezTo>
                    <a:cubicBezTo>
                      <a:pt x="616" y="278"/>
                      <a:pt x="628" y="254"/>
                      <a:pt x="628" y="229"/>
                    </a:cubicBezTo>
                    <a:cubicBezTo>
                      <a:pt x="628" y="109"/>
                      <a:pt x="519" y="0"/>
                      <a:pt x="399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696;p31">
                <a:extLst>
                  <a:ext uri="{FF2B5EF4-FFF2-40B4-BE49-F238E27FC236}">
                    <a16:creationId xmlns:a16="http://schemas.microsoft.com/office/drawing/2014/main" id="{08E6E817-D278-461D-BC0D-9049FF70AE95}"/>
                  </a:ext>
                </a:extLst>
              </p:cNvPr>
              <p:cNvSpPr/>
              <p:nvPr/>
            </p:nvSpPr>
            <p:spPr>
              <a:xfrm>
                <a:off x="695602" y="2273863"/>
                <a:ext cx="33445" cy="2993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25" extrusionOk="0">
                    <a:moveTo>
                      <a:pt x="411" y="0"/>
                    </a:moveTo>
                    <a:cubicBezTo>
                      <a:pt x="278" y="0"/>
                      <a:pt x="182" y="97"/>
                      <a:pt x="182" y="218"/>
                    </a:cubicBezTo>
                    <a:cubicBezTo>
                      <a:pt x="182" y="242"/>
                      <a:pt x="194" y="266"/>
                      <a:pt x="194" y="290"/>
                    </a:cubicBezTo>
                    <a:cubicBezTo>
                      <a:pt x="85" y="302"/>
                      <a:pt x="1" y="387"/>
                      <a:pt x="1" y="507"/>
                    </a:cubicBezTo>
                    <a:cubicBezTo>
                      <a:pt x="1" y="628"/>
                      <a:pt x="97" y="725"/>
                      <a:pt x="218" y="725"/>
                    </a:cubicBezTo>
                    <a:cubicBezTo>
                      <a:pt x="303" y="725"/>
                      <a:pt x="363" y="688"/>
                      <a:pt x="411" y="628"/>
                    </a:cubicBezTo>
                    <a:cubicBezTo>
                      <a:pt x="447" y="688"/>
                      <a:pt x="508" y="725"/>
                      <a:pt x="592" y="725"/>
                    </a:cubicBezTo>
                    <a:cubicBezTo>
                      <a:pt x="713" y="725"/>
                      <a:pt x="810" y="628"/>
                      <a:pt x="810" y="507"/>
                    </a:cubicBezTo>
                    <a:cubicBezTo>
                      <a:pt x="810" y="387"/>
                      <a:pt x="725" y="302"/>
                      <a:pt x="616" y="290"/>
                    </a:cubicBezTo>
                    <a:cubicBezTo>
                      <a:pt x="616" y="266"/>
                      <a:pt x="629" y="242"/>
                      <a:pt x="629" y="218"/>
                    </a:cubicBezTo>
                    <a:cubicBezTo>
                      <a:pt x="629" y="97"/>
                      <a:pt x="532" y="0"/>
                      <a:pt x="411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697;p31">
                <a:extLst>
                  <a:ext uri="{FF2B5EF4-FFF2-40B4-BE49-F238E27FC236}">
                    <a16:creationId xmlns:a16="http://schemas.microsoft.com/office/drawing/2014/main" id="{251F1981-6E85-4424-99DD-854DD8FC5992}"/>
                  </a:ext>
                </a:extLst>
              </p:cNvPr>
              <p:cNvSpPr/>
              <p:nvPr/>
            </p:nvSpPr>
            <p:spPr>
              <a:xfrm>
                <a:off x="864600" y="2273863"/>
                <a:ext cx="32949" cy="2993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25" extrusionOk="0">
                    <a:moveTo>
                      <a:pt x="399" y="0"/>
                    </a:moveTo>
                    <a:cubicBezTo>
                      <a:pt x="278" y="0"/>
                      <a:pt x="182" y="97"/>
                      <a:pt x="182" y="218"/>
                    </a:cubicBezTo>
                    <a:cubicBezTo>
                      <a:pt x="182" y="242"/>
                      <a:pt x="182" y="266"/>
                      <a:pt x="194" y="290"/>
                    </a:cubicBezTo>
                    <a:cubicBezTo>
                      <a:pt x="85" y="302"/>
                      <a:pt x="0" y="387"/>
                      <a:pt x="0" y="507"/>
                    </a:cubicBezTo>
                    <a:cubicBezTo>
                      <a:pt x="0" y="628"/>
                      <a:pt x="97" y="725"/>
                      <a:pt x="218" y="725"/>
                    </a:cubicBezTo>
                    <a:cubicBezTo>
                      <a:pt x="290" y="725"/>
                      <a:pt x="363" y="688"/>
                      <a:pt x="399" y="628"/>
                    </a:cubicBezTo>
                    <a:cubicBezTo>
                      <a:pt x="435" y="688"/>
                      <a:pt x="507" y="725"/>
                      <a:pt x="580" y="725"/>
                    </a:cubicBezTo>
                    <a:cubicBezTo>
                      <a:pt x="701" y="725"/>
                      <a:pt x="797" y="628"/>
                      <a:pt x="797" y="507"/>
                    </a:cubicBezTo>
                    <a:cubicBezTo>
                      <a:pt x="797" y="387"/>
                      <a:pt x="713" y="302"/>
                      <a:pt x="604" y="290"/>
                    </a:cubicBezTo>
                    <a:cubicBezTo>
                      <a:pt x="616" y="266"/>
                      <a:pt x="616" y="242"/>
                      <a:pt x="616" y="218"/>
                    </a:cubicBezTo>
                    <a:cubicBezTo>
                      <a:pt x="616" y="97"/>
                      <a:pt x="520" y="0"/>
                      <a:pt x="399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698;p31">
                <a:extLst>
                  <a:ext uri="{FF2B5EF4-FFF2-40B4-BE49-F238E27FC236}">
                    <a16:creationId xmlns:a16="http://schemas.microsoft.com/office/drawing/2014/main" id="{27B05C0C-5C1C-44C8-95E9-5EF8E85B5C20}"/>
                  </a:ext>
                </a:extLst>
              </p:cNvPr>
              <p:cNvSpPr/>
              <p:nvPr/>
            </p:nvSpPr>
            <p:spPr>
              <a:xfrm>
                <a:off x="1343144" y="2565945"/>
                <a:ext cx="22957" cy="60861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474" extrusionOk="0">
                    <a:moveTo>
                      <a:pt x="0" y="1"/>
                    </a:moveTo>
                    <a:lnTo>
                      <a:pt x="0" y="1474"/>
                    </a:lnTo>
                    <a:lnTo>
                      <a:pt x="556" y="1474"/>
                    </a:lnTo>
                    <a:lnTo>
                      <a:pt x="556" y="737"/>
                    </a:lnTo>
                    <a:cubicBezTo>
                      <a:pt x="387" y="520"/>
                      <a:pt x="205" y="266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699;p31">
                <a:extLst>
                  <a:ext uri="{FF2B5EF4-FFF2-40B4-BE49-F238E27FC236}">
                    <a16:creationId xmlns:a16="http://schemas.microsoft.com/office/drawing/2014/main" id="{1C8F53D3-CF6E-45DC-8D5C-68B20907619B}"/>
                  </a:ext>
                </a:extLst>
              </p:cNvPr>
              <p:cNvSpPr/>
              <p:nvPr/>
            </p:nvSpPr>
            <p:spPr>
              <a:xfrm>
                <a:off x="585442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700;p31">
                <a:extLst>
                  <a:ext uri="{FF2B5EF4-FFF2-40B4-BE49-F238E27FC236}">
                    <a16:creationId xmlns:a16="http://schemas.microsoft.com/office/drawing/2014/main" id="{D60B26C3-04C4-498A-8C93-FA6C28FC2639}"/>
                  </a:ext>
                </a:extLst>
              </p:cNvPr>
              <p:cNvSpPr/>
              <p:nvPr/>
            </p:nvSpPr>
            <p:spPr>
              <a:xfrm>
                <a:off x="1248426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701;p31">
                <a:extLst>
                  <a:ext uri="{FF2B5EF4-FFF2-40B4-BE49-F238E27FC236}">
                    <a16:creationId xmlns:a16="http://schemas.microsoft.com/office/drawing/2014/main" id="{A12510BF-B6D3-4808-BA70-E21F70CDB602}"/>
                  </a:ext>
                </a:extLst>
              </p:cNvPr>
              <p:cNvSpPr/>
              <p:nvPr/>
            </p:nvSpPr>
            <p:spPr>
              <a:xfrm>
                <a:off x="1295785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218"/>
                    </a:lnTo>
                    <a:cubicBezTo>
                      <a:pt x="507" y="146"/>
                      <a:pt x="447" y="73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702;p31">
                <a:extLst>
                  <a:ext uri="{FF2B5EF4-FFF2-40B4-BE49-F238E27FC236}">
                    <a16:creationId xmlns:a16="http://schemas.microsoft.com/office/drawing/2014/main" id="{4545AEE3-E6E0-4048-B9F6-D6A69E3C8D8F}"/>
                  </a:ext>
                </a:extLst>
              </p:cNvPr>
              <p:cNvSpPr/>
              <p:nvPr/>
            </p:nvSpPr>
            <p:spPr>
              <a:xfrm>
                <a:off x="632801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703;p31">
                <a:extLst>
                  <a:ext uri="{FF2B5EF4-FFF2-40B4-BE49-F238E27FC236}">
                    <a16:creationId xmlns:a16="http://schemas.microsoft.com/office/drawing/2014/main" id="{A78E5934-8340-4728-BC38-C065C12C5483}"/>
                  </a:ext>
                </a:extLst>
              </p:cNvPr>
              <p:cNvSpPr/>
              <p:nvPr/>
            </p:nvSpPr>
            <p:spPr>
              <a:xfrm>
                <a:off x="490724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704;p31">
                <a:extLst>
                  <a:ext uri="{FF2B5EF4-FFF2-40B4-BE49-F238E27FC236}">
                    <a16:creationId xmlns:a16="http://schemas.microsoft.com/office/drawing/2014/main" id="{3459F02E-58B5-4374-B829-DB6AD98BB43A}"/>
                  </a:ext>
                </a:extLst>
              </p:cNvPr>
              <p:cNvSpPr/>
              <p:nvPr/>
            </p:nvSpPr>
            <p:spPr>
              <a:xfrm>
                <a:off x="396048" y="2568960"/>
                <a:ext cx="22957" cy="5784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401" extrusionOk="0">
                    <a:moveTo>
                      <a:pt x="555" y="0"/>
                    </a:moveTo>
                    <a:cubicBezTo>
                      <a:pt x="350" y="266"/>
                      <a:pt x="169" y="519"/>
                      <a:pt x="0" y="737"/>
                    </a:cubicBezTo>
                    <a:lnTo>
                      <a:pt x="0" y="1401"/>
                    </a:lnTo>
                    <a:lnTo>
                      <a:pt x="555" y="1401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705;p31">
                <a:extLst>
                  <a:ext uri="{FF2B5EF4-FFF2-40B4-BE49-F238E27FC236}">
                    <a16:creationId xmlns:a16="http://schemas.microsoft.com/office/drawing/2014/main" id="{85EEB3BC-AFA8-4CA1-BBCD-5B4A99F50F55}"/>
                  </a:ext>
                </a:extLst>
              </p:cNvPr>
              <p:cNvSpPr/>
              <p:nvPr/>
            </p:nvSpPr>
            <p:spPr>
              <a:xfrm>
                <a:off x="1201068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706;p31">
                <a:extLst>
                  <a:ext uri="{FF2B5EF4-FFF2-40B4-BE49-F238E27FC236}">
                    <a16:creationId xmlns:a16="http://schemas.microsoft.com/office/drawing/2014/main" id="{4F8C33F2-0231-4A20-BA6A-6FACAECFC06C}"/>
                  </a:ext>
                </a:extLst>
              </p:cNvPr>
              <p:cNvSpPr/>
              <p:nvPr/>
            </p:nvSpPr>
            <p:spPr>
              <a:xfrm>
                <a:off x="538083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707;p31">
                <a:extLst>
                  <a:ext uri="{FF2B5EF4-FFF2-40B4-BE49-F238E27FC236}">
                    <a16:creationId xmlns:a16="http://schemas.microsoft.com/office/drawing/2014/main" id="{502C85BA-6A13-4EA8-B1B5-6A7DC484D316}"/>
                  </a:ext>
                </a:extLst>
              </p:cNvPr>
              <p:cNvSpPr/>
              <p:nvPr/>
            </p:nvSpPr>
            <p:spPr>
              <a:xfrm>
                <a:off x="443365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218" y="1"/>
                    </a:moveTo>
                    <a:cubicBezTo>
                      <a:pt x="146" y="97"/>
                      <a:pt x="73" y="194"/>
                      <a:pt x="1" y="291"/>
                    </a:cubicBez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708;p31">
                <a:extLst>
                  <a:ext uri="{FF2B5EF4-FFF2-40B4-BE49-F238E27FC236}">
                    <a16:creationId xmlns:a16="http://schemas.microsoft.com/office/drawing/2014/main" id="{DC2CF7AD-4379-4D6C-8C5D-C273E1FF9E12}"/>
                  </a:ext>
                </a:extLst>
              </p:cNvPr>
              <p:cNvSpPr/>
              <p:nvPr/>
            </p:nvSpPr>
            <p:spPr>
              <a:xfrm>
                <a:off x="680160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709;p31">
                <a:extLst>
                  <a:ext uri="{FF2B5EF4-FFF2-40B4-BE49-F238E27FC236}">
                    <a16:creationId xmlns:a16="http://schemas.microsoft.com/office/drawing/2014/main" id="{91D4648F-B019-4A2E-ABDC-898136CAB272}"/>
                  </a:ext>
                </a:extLst>
              </p:cNvPr>
              <p:cNvSpPr/>
              <p:nvPr/>
            </p:nvSpPr>
            <p:spPr>
              <a:xfrm>
                <a:off x="822237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710;p31">
                <a:extLst>
                  <a:ext uri="{FF2B5EF4-FFF2-40B4-BE49-F238E27FC236}">
                    <a16:creationId xmlns:a16="http://schemas.microsoft.com/office/drawing/2014/main" id="{33AA14DB-0F80-459F-95E2-FF261DD37949}"/>
                  </a:ext>
                </a:extLst>
              </p:cNvPr>
              <p:cNvSpPr/>
              <p:nvPr/>
            </p:nvSpPr>
            <p:spPr>
              <a:xfrm>
                <a:off x="869596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5" y="2476"/>
                    </a:lnTo>
                    <a:lnTo>
                      <a:pt x="5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711;p31">
                <a:extLst>
                  <a:ext uri="{FF2B5EF4-FFF2-40B4-BE49-F238E27FC236}">
                    <a16:creationId xmlns:a16="http://schemas.microsoft.com/office/drawing/2014/main" id="{11450C5D-CFDC-4BD7-9888-FD806BDCC76B}"/>
                  </a:ext>
                </a:extLst>
              </p:cNvPr>
              <p:cNvSpPr/>
              <p:nvPr/>
            </p:nvSpPr>
            <p:spPr>
              <a:xfrm>
                <a:off x="727519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712;p31">
                <a:extLst>
                  <a:ext uri="{FF2B5EF4-FFF2-40B4-BE49-F238E27FC236}">
                    <a16:creationId xmlns:a16="http://schemas.microsoft.com/office/drawing/2014/main" id="{19389F31-588E-4C83-9334-3457FA352E47}"/>
                  </a:ext>
                </a:extLst>
              </p:cNvPr>
              <p:cNvSpPr/>
              <p:nvPr/>
            </p:nvSpPr>
            <p:spPr>
              <a:xfrm>
                <a:off x="774878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713;p31">
                <a:extLst>
                  <a:ext uri="{FF2B5EF4-FFF2-40B4-BE49-F238E27FC236}">
                    <a16:creationId xmlns:a16="http://schemas.microsoft.com/office/drawing/2014/main" id="{B3395475-4BC4-45B4-9B90-8C9156819D0D}"/>
                  </a:ext>
                </a:extLst>
              </p:cNvPr>
              <p:cNvSpPr/>
              <p:nvPr/>
            </p:nvSpPr>
            <p:spPr>
              <a:xfrm>
                <a:off x="1153709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714;p31">
                <a:extLst>
                  <a:ext uri="{FF2B5EF4-FFF2-40B4-BE49-F238E27FC236}">
                    <a16:creationId xmlns:a16="http://schemas.microsoft.com/office/drawing/2014/main" id="{65871380-8839-40A4-8EE4-4D7808643B6D}"/>
                  </a:ext>
                </a:extLst>
              </p:cNvPr>
              <p:cNvSpPr/>
              <p:nvPr/>
            </p:nvSpPr>
            <p:spPr>
              <a:xfrm>
                <a:off x="916955" y="2524573"/>
                <a:ext cx="22957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476" extrusionOk="0">
                    <a:moveTo>
                      <a:pt x="0" y="1"/>
                    </a:moveTo>
                    <a:lnTo>
                      <a:pt x="0" y="2476"/>
                    </a:lnTo>
                    <a:lnTo>
                      <a:pt x="555" y="2476"/>
                    </a:lnTo>
                    <a:lnTo>
                      <a:pt x="5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715;p31">
                <a:extLst>
                  <a:ext uri="{FF2B5EF4-FFF2-40B4-BE49-F238E27FC236}">
                    <a16:creationId xmlns:a16="http://schemas.microsoft.com/office/drawing/2014/main" id="{3B3D492E-9229-4881-B4DB-D8E64B07C18E}"/>
                  </a:ext>
                </a:extLst>
              </p:cNvPr>
              <p:cNvSpPr/>
              <p:nvPr/>
            </p:nvSpPr>
            <p:spPr>
              <a:xfrm>
                <a:off x="964273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716;p31">
                <a:extLst>
                  <a:ext uri="{FF2B5EF4-FFF2-40B4-BE49-F238E27FC236}">
                    <a16:creationId xmlns:a16="http://schemas.microsoft.com/office/drawing/2014/main" id="{6027517C-E490-4F93-8689-65D28C78343D}"/>
                  </a:ext>
                </a:extLst>
              </p:cNvPr>
              <p:cNvSpPr/>
              <p:nvPr/>
            </p:nvSpPr>
            <p:spPr>
              <a:xfrm>
                <a:off x="1106350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717;p31">
                <a:extLst>
                  <a:ext uri="{FF2B5EF4-FFF2-40B4-BE49-F238E27FC236}">
                    <a16:creationId xmlns:a16="http://schemas.microsoft.com/office/drawing/2014/main" id="{60396FB5-4F88-4D96-9F64-005421389117}"/>
                  </a:ext>
                </a:extLst>
              </p:cNvPr>
              <p:cNvSpPr/>
              <p:nvPr/>
            </p:nvSpPr>
            <p:spPr>
              <a:xfrm>
                <a:off x="1058991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718;p31">
                <a:extLst>
                  <a:ext uri="{FF2B5EF4-FFF2-40B4-BE49-F238E27FC236}">
                    <a16:creationId xmlns:a16="http://schemas.microsoft.com/office/drawing/2014/main" id="{0E024720-B6EE-4710-8E63-B15CED2A44EE}"/>
                  </a:ext>
                </a:extLst>
              </p:cNvPr>
              <p:cNvSpPr/>
              <p:nvPr/>
            </p:nvSpPr>
            <p:spPr>
              <a:xfrm>
                <a:off x="1011632" y="2524573"/>
                <a:ext cx="22999" cy="10223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2476" extrusionOk="0">
                    <a:moveTo>
                      <a:pt x="1" y="1"/>
                    </a:moveTo>
                    <a:lnTo>
                      <a:pt x="1" y="2476"/>
                    </a:lnTo>
                    <a:lnTo>
                      <a:pt x="556" y="2476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719;p31">
                <a:extLst>
                  <a:ext uri="{FF2B5EF4-FFF2-40B4-BE49-F238E27FC236}">
                    <a16:creationId xmlns:a16="http://schemas.microsoft.com/office/drawing/2014/main" id="{8F052E9F-0CA0-400E-9A86-EAC9554B4CF9}"/>
                  </a:ext>
                </a:extLst>
              </p:cNvPr>
              <p:cNvSpPr/>
              <p:nvPr/>
            </p:nvSpPr>
            <p:spPr>
              <a:xfrm>
                <a:off x="351166" y="2541048"/>
                <a:ext cx="1059832" cy="397829"/>
              </a:xfrm>
              <a:custGeom>
                <a:avLst/>
                <a:gdLst/>
                <a:ahLst/>
                <a:cxnLst/>
                <a:rect l="l" t="t" r="r" b="b"/>
                <a:pathLst>
                  <a:path w="25668" h="9635" extrusionOk="0">
                    <a:moveTo>
                      <a:pt x="411" y="0"/>
                    </a:moveTo>
                    <a:cubicBezTo>
                      <a:pt x="302" y="0"/>
                      <a:pt x="218" y="97"/>
                      <a:pt x="218" y="193"/>
                    </a:cubicBezTo>
                    <a:cubicBezTo>
                      <a:pt x="218" y="266"/>
                      <a:pt x="254" y="326"/>
                      <a:pt x="302" y="350"/>
                    </a:cubicBezTo>
                    <a:lnTo>
                      <a:pt x="302" y="568"/>
                    </a:lnTo>
                    <a:lnTo>
                      <a:pt x="0" y="568"/>
                    </a:lnTo>
                    <a:lnTo>
                      <a:pt x="0" y="773"/>
                    </a:lnTo>
                    <a:lnTo>
                      <a:pt x="302" y="773"/>
                    </a:lnTo>
                    <a:lnTo>
                      <a:pt x="302" y="2463"/>
                    </a:lnTo>
                    <a:lnTo>
                      <a:pt x="302" y="9634"/>
                    </a:lnTo>
                    <a:lnTo>
                      <a:pt x="25365" y="9634"/>
                    </a:lnTo>
                    <a:lnTo>
                      <a:pt x="25365" y="2463"/>
                    </a:lnTo>
                    <a:lnTo>
                      <a:pt x="25365" y="773"/>
                    </a:lnTo>
                    <a:lnTo>
                      <a:pt x="25667" y="773"/>
                    </a:lnTo>
                    <a:lnTo>
                      <a:pt x="25667" y="568"/>
                    </a:lnTo>
                    <a:lnTo>
                      <a:pt x="25365" y="568"/>
                    </a:lnTo>
                    <a:lnTo>
                      <a:pt x="25365" y="350"/>
                    </a:lnTo>
                    <a:cubicBezTo>
                      <a:pt x="25414" y="326"/>
                      <a:pt x="25450" y="266"/>
                      <a:pt x="25450" y="193"/>
                    </a:cubicBezTo>
                    <a:cubicBezTo>
                      <a:pt x="25450" y="97"/>
                      <a:pt x="25365" y="0"/>
                      <a:pt x="25257" y="0"/>
                    </a:cubicBezTo>
                    <a:cubicBezTo>
                      <a:pt x="25148" y="0"/>
                      <a:pt x="25064" y="97"/>
                      <a:pt x="25064" y="193"/>
                    </a:cubicBezTo>
                    <a:cubicBezTo>
                      <a:pt x="25064" y="266"/>
                      <a:pt x="25100" y="326"/>
                      <a:pt x="25160" y="350"/>
                    </a:cubicBezTo>
                    <a:lnTo>
                      <a:pt x="25160" y="568"/>
                    </a:lnTo>
                    <a:lnTo>
                      <a:pt x="24846" y="568"/>
                    </a:lnTo>
                    <a:lnTo>
                      <a:pt x="24846" y="773"/>
                    </a:lnTo>
                    <a:lnTo>
                      <a:pt x="25160" y="773"/>
                    </a:lnTo>
                    <a:lnTo>
                      <a:pt x="25160" y="2463"/>
                    </a:lnTo>
                    <a:lnTo>
                      <a:pt x="508" y="2463"/>
                    </a:lnTo>
                    <a:lnTo>
                      <a:pt x="508" y="773"/>
                    </a:lnTo>
                    <a:lnTo>
                      <a:pt x="821" y="773"/>
                    </a:lnTo>
                    <a:lnTo>
                      <a:pt x="821" y="568"/>
                    </a:lnTo>
                    <a:lnTo>
                      <a:pt x="508" y="568"/>
                    </a:lnTo>
                    <a:lnTo>
                      <a:pt x="508" y="350"/>
                    </a:lnTo>
                    <a:cubicBezTo>
                      <a:pt x="568" y="326"/>
                      <a:pt x="604" y="266"/>
                      <a:pt x="604" y="193"/>
                    </a:cubicBezTo>
                    <a:cubicBezTo>
                      <a:pt x="604" y="97"/>
                      <a:pt x="520" y="0"/>
                      <a:pt x="411" y="0"/>
                    </a:cubicBezTo>
                    <a:close/>
                  </a:path>
                </a:pathLst>
              </a:custGeom>
              <a:solidFill>
                <a:srgbClr val="39447A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720;p31">
                <a:extLst>
                  <a:ext uri="{FF2B5EF4-FFF2-40B4-BE49-F238E27FC236}">
                    <a16:creationId xmlns:a16="http://schemas.microsoft.com/office/drawing/2014/main" id="{775F36E9-7491-41D8-8E9D-FBD79842BEB6}"/>
                  </a:ext>
                </a:extLst>
              </p:cNvPr>
              <p:cNvSpPr/>
              <p:nvPr/>
            </p:nvSpPr>
            <p:spPr>
              <a:xfrm>
                <a:off x="516654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1" y="0"/>
                    </a:moveTo>
                    <a:lnTo>
                      <a:pt x="1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721;p31">
                <a:extLst>
                  <a:ext uri="{FF2B5EF4-FFF2-40B4-BE49-F238E27FC236}">
                    <a16:creationId xmlns:a16="http://schemas.microsoft.com/office/drawing/2014/main" id="{E9BBD922-9A55-4904-961A-6E743BBEE3F8}"/>
                  </a:ext>
                </a:extLst>
              </p:cNvPr>
              <p:cNvSpPr/>
              <p:nvPr/>
            </p:nvSpPr>
            <p:spPr>
              <a:xfrm>
                <a:off x="611372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722;p31">
                <a:extLst>
                  <a:ext uri="{FF2B5EF4-FFF2-40B4-BE49-F238E27FC236}">
                    <a16:creationId xmlns:a16="http://schemas.microsoft.com/office/drawing/2014/main" id="{BCFEC278-5461-4B3C-88A5-E59CE84A7F8F}"/>
                  </a:ext>
                </a:extLst>
              </p:cNvPr>
              <p:cNvSpPr/>
              <p:nvPr/>
            </p:nvSpPr>
            <p:spPr>
              <a:xfrm>
                <a:off x="706090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723;p31">
                <a:extLst>
                  <a:ext uri="{FF2B5EF4-FFF2-40B4-BE49-F238E27FC236}">
                    <a16:creationId xmlns:a16="http://schemas.microsoft.com/office/drawing/2014/main" id="{838EBFD1-C7DB-4E16-8203-E43A5BB07C07}"/>
                  </a:ext>
                </a:extLst>
              </p:cNvPr>
              <p:cNvSpPr/>
              <p:nvPr/>
            </p:nvSpPr>
            <p:spPr>
              <a:xfrm>
                <a:off x="800312" y="2766365"/>
                <a:ext cx="66807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724;p31">
                <a:extLst>
                  <a:ext uri="{FF2B5EF4-FFF2-40B4-BE49-F238E27FC236}">
                    <a16:creationId xmlns:a16="http://schemas.microsoft.com/office/drawing/2014/main" id="{BE9D8FC4-9E81-4155-8A6E-979BE0110F19}"/>
                  </a:ext>
                </a:extLst>
              </p:cNvPr>
              <p:cNvSpPr/>
              <p:nvPr/>
            </p:nvSpPr>
            <p:spPr>
              <a:xfrm>
                <a:off x="894989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1" y="0"/>
                    </a:moveTo>
                    <a:lnTo>
                      <a:pt x="1" y="3803"/>
                    </a:lnTo>
                    <a:lnTo>
                      <a:pt x="1619" y="3803"/>
                    </a:lnTo>
                    <a:lnTo>
                      <a:pt x="16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725;p31">
                <a:extLst>
                  <a:ext uri="{FF2B5EF4-FFF2-40B4-BE49-F238E27FC236}">
                    <a16:creationId xmlns:a16="http://schemas.microsoft.com/office/drawing/2014/main" id="{362BB146-D6F7-4864-A8C1-A3F78EE6FCE0}"/>
                  </a:ext>
                </a:extLst>
              </p:cNvPr>
              <p:cNvSpPr/>
              <p:nvPr/>
            </p:nvSpPr>
            <p:spPr>
              <a:xfrm>
                <a:off x="989212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1" y="0"/>
                    </a:moveTo>
                    <a:lnTo>
                      <a:pt x="1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726;p31">
                <a:extLst>
                  <a:ext uri="{FF2B5EF4-FFF2-40B4-BE49-F238E27FC236}">
                    <a16:creationId xmlns:a16="http://schemas.microsoft.com/office/drawing/2014/main" id="{44092FAA-F5AD-44AF-B25A-6282323968E8}"/>
                  </a:ext>
                </a:extLst>
              </p:cNvPr>
              <p:cNvSpPr/>
              <p:nvPr/>
            </p:nvSpPr>
            <p:spPr>
              <a:xfrm>
                <a:off x="1083929" y="2766365"/>
                <a:ext cx="66849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727;p31">
                <a:extLst>
                  <a:ext uri="{FF2B5EF4-FFF2-40B4-BE49-F238E27FC236}">
                    <a16:creationId xmlns:a16="http://schemas.microsoft.com/office/drawing/2014/main" id="{470E778A-BA71-4E0F-B7D6-DB66846E5091}"/>
                  </a:ext>
                </a:extLst>
              </p:cNvPr>
              <p:cNvSpPr/>
              <p:nvPr/>
            </p:nvSpPr>
            <p:spPr>
              <a:xfrm>
                <a:off x="1178152" y="2766365"/>
                <a:ext cx="66807" cy="157026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3803" extrusionOk="0">
                    <a:moveTo>
                      <a:pt x="0" y="0"/>
                    </a:moveTo>
                    <a:lnTo>
                      <a:pt x="0" y="3803"/>
                    </a:lnTo>
                    <a:lnTo>
                      <a:pt x="1618" y="3803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728;p31">
                <a:extLst>
                  <a:ext uri="{FF2B5EF4-FFF2-40B4-BE49-F238E27FC236}">
                    <a16:creationId xmlns:a16="http://schemas.microsoft.com/office/drawing/2014/main" id="{B5DC8338-4F83-4322-8E1A-E4D3A481BB7D}"/>
                  </a:ext>
                </a:extLst>
              </p:cNvPr>
              <p:cNvSpPr/>
              <p:nvPr/>
            </p:nvSpPr>
            <p:spPr>
              <a:xfrm>
                <a:off x="516654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1" y="1"/>
                    </a:moveTo>
                    <a:lnTo>
                      <a:pt x="1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729;p31">
                <a:extLst>
                  <a:ext uri="{FF2B5EF4-FFF2-40B4-BE49-F238E27FC236}">
                    <a16:creationId xmlns:a16="http://schemas.microsoft.com/office/drawing/2014/main" id="{A41D6D1F-FE6F-4B68-9C5F-50C1D7AC70E8}"/>
                  </a:ext>
                </a:extLst>
              </p:cNvPr>
              <p:cNvSpPr/>
              <p:nvPr/>
            </p:nvSpPr>
            <p:spPr>
              <a:xfrm>
                <a:off x="611372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730;p31">
                <a:extLst>
                  <a:ext uri="{FF2B5EF4-FFF2-40B4-BE49-F238E27FC236}">
                    <a16:creationId xmlns:a16="http://schemas.microsoft.com/office/drawing/2014/main" id="{42A05658-EA9A-4C22-9E15-4C9AC23D784F}"/>
                  </a:ext>
                </a:extLst>
              </p:cNvPr>
              <p:cNvSpPr/>
              <p:nvPr/>
            </p:nvSpPr>
            <p:spPr>
              <a:xfrm>
                <a:off x="706090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731;p31">
                <a:extLst>
                  <a:ext uri="{FF2B5EF4-FFF2-40B4-BE49-F238E27FC236}">
                    <a16:creationId xmlns:a16="http://schemas.microsoft.com/office/drawing/2014/main" id="{87157939-836D-4BCA-8DDD-B4A8350B5446}"/>
                  </a:ext>
                </a:extLst>
              </p:cNvPr>
              <p:cNvSpPr/>
              <p:nvPr/>
            </p:nvSpPr>
            <p:spPr>
              <a:xfrm>
                <a:off x="800312" y="2689071"/>
                <a:ext cx="66807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732;p31">
                <a:extLst>
                  <a:ext uri="{FF2B5EF4-FFF2-40B4-BE49-F238E27FC236}">
                    <a16:creationId xmlns:a16="http://schemas.microsoft.com/office/drawing/2014/main" id="{3F219790-D2DB-4379-80B5-DBCBD78F3A3B}"/>
                  </a:ext>
                </a:extLst>
              </p:cNvPr>
              <p:cNvSpPr/>
              <p:nvPr/>
            </p:nvSpPr>
            <p:spPr>
              <a:xfrm>
                <a:off x="894989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1" y="1"/>
                    </a:moveTo>
                    <a:lnTo>
                      <a:pt x="1" y="1244"/>
                    </a:lnTo>
                    <a:lnTo>
                      <a:pt x="1619" y="1244"/>
                    </a:lnTo>
                    <a:lnTo>
                      <a:pt x="16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733;p31">
                <a:extLst>
                  <a:ext uri="{FF2B5EF4-FFF2-40B4-BE49-F238E27FC236}">
                    <a16:creationId xmlns:a16="http://schemas.microsoft.com/office/drawing/2014/main" id="{DC668F96-1165-4357-A3AB-0E940741AEAF}"/>
                  </a:ext>
                </a:extLst>
              </p:cNvPr>
              <p:cNvSpPr/>
              <p:nvPr/>
            </p:nvSpPr>
            <p:spPr>
              <a:xfrm>
                <a:off x="989212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1" y="1"/>
                    </a:moveTo>
                    <a:lnTo>
                      <a:pt x="1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734;p31">
                <a:extLst>
                  <a:ext uri="{FF2B5EF4-FFF2-40B4-BE49-F238E27FC236}">
                    <a16:creationId xmlns:a16="http://schemas.microsoft.com/office/drawing/2014/main" id="{8034C65C-BB75-47B2-AF22-63E9224CD302}"/>
                  </a:ext>
                </a:extLst>
              </p:cNvPr>
              <p:cNvSpPr/>
              <p:nvPr/>
            </p:nvSpPr>
            <p:spPr>
              <a:xfrm>
                <a:off x="1083929" y="2689071"/>
                <a:ext cx="66849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735;p31">
                <a:extLst>
                  <a:ext uri="{FF2B5EF4-FFF2-40B4-BE49-F238E27FC236}">
                    <a16:creationId xmlns:a16="http://schemas.microsoft.com/office/drawing/2014/main" id="{78431400-6B9E-4210-B0A1-DEADA2888934}"/>
                  </a:ext>
                </a:extLst>
              </p:cNvPr>
              <p:cNvSpPr/>
              <p:nvPr/>
            </p:nvSpPr>
            <p:spPr>
              <a:xfrm>
                <a:off x="1178152" y="2689071"/>
                <a:ext cx="66807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245" extrusionOk="0">
                    <a:moveTo>
                      <a:pt x="0" y="1"/>
                    </a:moveTo>
                    <a:lnTo>
                      <a:pt x="0" y="1244"/>
                    </a:lnTo>
                    <a:lnTo>
                      <a:pt x="1618" y="1244"/>
                    </a:lnTo>
                    <a:lnTo>
                      <a:pt x="16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256" tIns="90256" rIns="90256" bIns="9025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3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3" name="Google Shape;736;p31">
              <a:extLst>
                <a:ext uri="{FF2B5EF4-FFF2-40B4-BE49-F238E27FC236}">
                  <a16:creationId xmlns:a16="http://schemas.microsoft.com/office/drawing/2014/main" id="{AC4E187C-7D61-4C8F-9684-5C049DB80EBE}"/>
                </a:ext>
              </a:extLst>
            </p:cNvPr>
            <p:cNvSpPr/>
            <p:nvPr/>
          </p:nvSpPr>
          <p:spPr>
            <a:xfrm>
              <a:off x="0" y="4785767"/>
              <a:ext cx="1115454" cy="358895"/>
            </a:xfrm>
            <a:custGeom>
              <a:avLst/>
              <a:gdLst/>
              <a:ahLst/>
              <a:cxnLst/>
              <a:rect l="l" t="t" r="r" b="b"/>
              <a:pathLst>
                <a:path w="22154" h="7128" extrusionOk="0">
                  <a:moveTo>
                    <a:pt x="11879" y="1"/>
                  </a:moveTo>
                  <a:cubicBezTo>
                    <a:pt x="11820" y="1"/>
                    <a:pt x="11760" y="2"/>
                    <a:pt x="11698" y="4"/>
                  </a:cubicBezTo>
                  <a:cubicBezTo>
                    <a:pt x="10008" y="65"/>
                    <a:pt x="9260" y="1127"/>
                    <a:pt x="8921" y="1972"/>
                  </a:cubicBezTo>
                  <a:cubicBezTo>
                    <a:pt x="8620" y="1840"/>
                    <a:pt x="8233" y="1719"/>
                    <a:pt x="7750" y="1646"/>
                  </a:cubicBezTo>
                  <a:cubicBezTo>
                    <a:pt x="7541" y="1611"/>
                    <a:pt x="7343" y="1595"/>
                    <a:pt x="7157" y="1595"/>
                  </a:cubicBezTo>
                  <a:cubicBezTo>
                    <a:pt x="5127" y="1595"/>
                    <a:pt x="4479" y="3530"/>
                    <a:pt x="4479" y="3530"/>
                  </a:cubicBezTo>
                  <a:cubicBezTo>
                    <a:pt x="4138" y="3399"/>
                    <a:pt x="3840" y="3347"/>
                    <a:pt x="3580" y="3347"/>
                  </a:cubicBezTo>
                  <a:cubicBezTo>
                    <a:pt x="2469" y="3347"/>
                    <a:pt x="2064" y="4314"/>
                    <a:pt x="2064" y="4314"/>
                  </a:cubicBezTo>
                  <a:cubicBezTo>
                    <a:pt x="2050" y="4314"/>
                    <a:pt x="2037" y="4314"/>
                    <a:pt x="2023" y="4314"/>
                  </a:cubicBezTo>
                  <a:cubicBezTo>
                    <a:pt x="895" y="4314"/>
                    <a:pt x="1" y="5779"/>
                    <a:pt x="72" y="7127"/>
                  </a:cubicBezTo>
                  <a:lnTo>
                    <a:pt x="22153" y="7127"/>
                  </a:lnTo>
                  <a:cubicBezTo>
                    <a:pt x="22129" y="6705"/>
                    <a:pt x="22020" y="6294"/>
                    <a:pt x="21779" y="5944"/>
                  </a:cubicBezTo>
                  <a:cubicBezTo>
                    <a:pt x="21123" y="4957"/>
                    <a:pt x="20067" y="4794"/>
                    <a:pt x="19441" y="4794"/>
                  </a:cubicBezTo>
                  <a:cubicBezTo>
                    <a:pt x="19133" y="4794"/>
                    <a:pt x="18930" y="4834"/>
                    <a:pt x="18930" y="4834"/>
                  </a:cubicBezTo>
                  <a:cubicBezTo>
                    <a:pt x="18930" y="4834"/>
                    <a:pt x="19292" y="3493"/>
                    <a:pt x="17988" y="2165"/>
                  </a:cubicBezTo>
                  <a:cubicBezTo>
                    <a:pt x="17465" y="1632"/>
                    <a:pt x="16859" y="1472"/>
                    <a:pt x="16319" y="1472"/>
                  </a:cubicBezTo>
                  <a:cubicBezTo>
                    <a:pt x="15503" y="1472"/>
                    <a:pt x="14837" y="1840"/>
                    <a:pt x="14837" y="1840"/>
                  </a:cubicBezTo>
                  <a:cubicBezTo>
                    <a:pt x="14837" y="1840"/>
                    <a:pt x="14251" y="1"/>
                    <a:pt x="11879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737;p31">
              <a:extLst>
                <a:ext uri="{FF2B5EF4-FFF2-40B4-BE49-F238E27FC236}">
                  <a16:creationId xmlns:a16="http://schemas.microsoft.com/office/drawing/2014/main" id="{C3C92DAE-E6EA-4246-BA3F-E8C1039C5E7A}"/>
                </a:ext>
              </a:extLst>
            </p:cNvPr>
            <p:cNvSpPr/>
            <p:nvPr/>
          </p:nvSpPr>
          <p:spPr>
            <a:xfrm>
              <a:off x="442534" y="4845987"/>
              <a:ext cx="928202" cy="298676"/>
            </a:xfrm>
            <a:custGeom>
              <a:avLst/>
              <a:gdLst/>
              <a:ahLst/>
              <a:cxnLst/>
              <a:rect l="l" t="t" r="r" b="b"/>
              <a:pathLst>
                <a:path w="18435" h="5932" extrusionOk="0">
                  <a:moveTo>
                    <a:pt x="9888" y="0"/>
                  </a:moveTo>
                  <a:cubicBezTo>
                    <a:pt x="9836" y="0"/>
                    <a:pt x="9784" y="2"/>
                    <a:pt x="9730" y="4"/>
                  </a:cubicBezTo>
                  <a:cubicBezTo>
                    <a:pt x="8330" y="52"/>
                    <a:pt x="7702" y="945"/>
                    <a:pt x="7424" y="1646"/>
                  </a:cubicBezTo>
                  <a:cubicBezTo>
                    <a:pt x="7171" y="1537"/>
                    <a:pt x="6845" y="1440"/>
                    <a:pt x="6447" y="1368"/>
                  </a:cubicBezTo>
                  <a:cubicBezTo>
                    <a:pt x="6273" y="1339"/>
                    <a:pt x="6110" y="1325"/>
                    <a:pt x="5956" y="1325"/>
                  </a:cubicBezTo>
                  <a:cubicBezTo>
                    <a:pt x="4268" y="1325"/>
                    <a:pt x="3730" y="2937"/>
                    <a:pt x="3730" y="2937"/>
                  </a:cubicBezTo>
                  <a:cubicBezTo>
                    <a:pt x="3448" y="2830"/>
                    <a:pt x="3200" y="2787"/>
                    <a:pt x="2984" y="2787"/>
                  </a:cubicBezTo>
                  <a:cubicBezTo>
                    <a:pt x="2056" y="2787"/>
                    <a:pt x="1714" y="3589"/>
                    <a:pt x="1714" y="3589"/>
                  </a:cubicBezTo>
                  <a:cubicBezTo>
                    <a:pt x="1705" y="3589"/>
                    <a:pt x="1696" y="3589"/>
                    <a:pt x="1686" y="3589"/>
                  </a:cubicBezTo>
                  <a:cubicBezTo>
                    <a:pt x="746" y="3589"/>
                    <a:pt x="0" y="4807"/>
                    <a:pt x="60" y="5931"/>
                  </a:cubicBezTo>
                  <a:lnTo>
                    <a:pt x="18435" y="5931"/>
                  </a:lnTo>
                  <a:cubicBezTo>
                    <a:pt x="18411" y="5581"/>
                    <a:pt x="18314" y="5231"/>
                    <a:pt x="18121" y="4941"/>
                  </a:cubicBezTo>
                  <a:cubicBezTo>
                    <a:pt x="17580" y="4126"/>
                    <a:pt x="16699" y="3991"/>
                    <a:pt x="16174" y="3991"/>
                  </a:cubicBezTo>
                  <a:cubicBezTo>
                    <a:pt x="15915" y="3991"/>
                    <a:pt x="15743" y="4024"/>
                    <a:pt x="15743" y="4024"/>
                  </a:cubicBezTo>
                  <a:cubicBezTo>
                    <a:pt x="15743" y="4024"/>
                    <a:pt x="16044" y="2913"/>
                    <a:pt x="14958" y="1802"/>
                  </a:cubicBezTo>
                  <a:cubicBezTo>
                    <a:pt x="14527" y="1362"/>
                    <a:pt x="14028" y="1229"/>
                    <a:pt x="13582" y="1229"/>
                  </a:cubicBezTo>
                  <a:cubicBezTo>
                    <a:pt x="12904" y="1229"/>
                    <a:pt x="12350" y="1537"/>
                    <a:pt x="12350" y="1537"/>
                  </a:cubicBezTo>
                  <a:cubicBezTo>
                    <a:pt x="12350" y="1537"/>
                    <a:pt x="11857" y="0"/>
                    <a:pt x="9888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738;p31">
              <a:extLst>
                <a:ext uri="{FF2B5EF4-FFF2-40B4-BE49-F238E27FC236}">
                  <a16:creationId xmlns:a16="http://schemas.microsoft.com/office/drawing/2014/main" id="{82872D46-8A87-4F6B-858D-03B156AC7BF3}"/>
                </a:ext>
              </a:extLst>
            </p:cNvPr>
            <p:cNvSpPr/>
            <p:nvPr/>
          </p:nvSpPr>
          <p:spPr>
            <a:xfrm>
              <a:off x="1058326" y="4785767"/>
              <a:ext cx="1115404" cy="358895"/>
            </a:xfrm>
            <a:custGeom>
              <a:avLst/>
              <a:gdLst/>
              <a:ahLst/>
              <a:cxnLst/>
              <a:rect l="l" t="t" r="r" b="b"/>
              <a:pathLst>
                <a:path w="22153" h="7128" extrusionOk="0">
                  <a:moveTo>
                    <a:pt x="11879" y="1"/>
                  </a:moveTo>
                  <a:cubicBezTo>
                    <a:pt x="11820" y="1"/>
                    <a:pt x="11759" y="2"/>
                    <a:pt x="11698" y="4"/>
                  </a:cubicBezTo>
                  <a:cubicBezTo>
                    <a:pt x="10008" y="65"/>
                    <a:pt x="9259" y="1127"/>
                    <a:pt x="8921" y="1972"/>
                  </a:cubicBezTo>
                  <a:cubicBezTo>
                    <a:pt x="8619" y="1840"/>
                    <a:pt x="8221" y="1719"/>
                    <a:pt x="7750" y="1646"/>
                  </a:cubicBezTo>
                  <a:cubicBezTo>
                    <a:pt x="7540" y="1611"/>
                    <a:pt x="7343" y="1595"/>
                    <a:pt x="7157" y="1595"/>
                  </a:cubicBezTo>
                  <a:cubicBezTo>
                    <a:pt x="5127" y="1595"/>
                    <a:pt x="4478" y="3530"/>
                    <a:pt x="4478" y="3530"/>
                  </a:cubicBezTo>
                  <a:cubicBezTo>
                    <a:pt x="4138" y="3399"/>
                    <a:pt x="3840" y="3347"/>
                    <a:pt x="3580" y="3347"/>
                  </a:cubicBezTo>
                  <a:cubicBezTo>
                    <a:pt x="2468" y="3347"/>
                    <a:pt x="2064" y="4314"/>
                    <a:pt x="2064" y="4314"/>
                  </a:cubicBezTo>
                  <a:cubicBezTo>
                    <a:pt x="2050" y="4314"/>
                    <a:pt x="2036" y="4314"/>
                    <a:pt x="2023" y="4314"/>
                  </a:cubicBezTo>
                  <a:cubicBezTo>
                    <a:pt x="895" y="4314"/>
                    <a:pt x="0" y="5779"/>
                    <a:pt x="72" y="7127"/>
                  </a:cubicBezTo>
                  <a:lnTo>
                    <a:pt x="22153" y="7127"/>
                  </a:lnTo>
                  <a:cubicBezTo>
                    <a:pt x="22129" y="6705"/>
                    <a:pt x="22020" y="6294"/>
                    <a:pt x="21779" y="5944"/>
                  </a:cubicBezTo>
                  <a:cubicBezTo>
                    <a:pt x="21123" y="4957"/>
                    <a:pt x="20061" y="4794"/>
                    <a:pt x="19432" y="4794"/>
                  </a:cubicBezTo>
                  <a:cubicBezTo>
                    <a:pt x="19122" y="4794"/>
                    <a:pt x="18917" y="4834"/>
                    <a:pt x="18917" y="4834"/>
                  </a:cubicBezTo>
                  <a:cubicBezTo>
                    <a:pt x="18917" y="4834"/>
                    <a:pt x="19292" y="3493"/>
                    <a:pt x="17988" y="2165"/>
                  </a:cubicBezTo>
                  <a:cubicBezTo>
                    <a:pt x="17464" y="1632"/>
                    <a:pt x="16859" y="1472"/>
                    <a:pt x="16319" y="1472"/>
                  </a:cubicBezTo>
                  <a:cubicBezTo>
                    <a:pt x="15502" y="1472"/>
                    <a:pt x="14837" y="1840"/>
                    <a:pt x="14837" y="1840"/>
                  </a:cubicBezTo>
                  <a:cubicBezTo>
                    <a:pt x="14837" y="1840"/>
                    <a:pt x="14251" y="1"/>
                    <a:pt x="11879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739;p31">
              <a:extLst>
                <a:ext uri="{FF2B5EF4-FFF2-40B4-BE49-F238E27FC236}">
                  <a16:creationId xmlns:a16="http://schemas.microsoft.com/office/drawing/2014/main" id="{856D08B8-AA3F-4290-8567-5956375DF07D}"/>
                </a:ext>
              </a:extLst>
            </p:cNvPr>
            <p:cNvSpPr/>
            <p:nvPr/>
          </p:nvSpPr>
          <p:spPr>
            <a:xfrm>
              <a:off x="2417" y="4967080"/>
              <a:ext cx="547103" cy="176376"/>
            </a:xfrm>
            <a:custGeom>
              <a:avLst/>
              <a:gdLst/>
              <a:ahLst/>
              <a:cxnLst/>
              <a:rect l="l" t="t" r="r" b="b"/>
              <a:pathLst>
                <a:path w="10866" h="3503" extrusionOk="0">
                  <a:moveTo>
                    <a:pt x="5804" y="0"/>
                  </a:moveTo>
                  <a:cubicBezTo>
                    <a:pt x="5781" y="0"/>
                    <a:pt x="5758" y="0"/>
                    <a:pt x="5735" y="1"/>
                  </a:cubicBezTo>
                  <a:cubicBezTo>
                    <a:pt x="4914" y="37"/>
                    <a:pt x="4539" y="569"/>
                    <a:pt x="4370" y="979"/>
                  </a:cubicBezTo>
                  <a:cubicBezTo>
                    <a:pt x="4225" y="907"/>
                    <a:pt x="4032" y="846"/>
                    <a:pt x="3803" y="810"/>
                  </a:cubicBezTo>
                  <a:cubicBezTo>
                    <a:pt x="3701" y="793"/>
                    <a:pt x="3605" y="785"/>
                    <a:pt x="3514" y="785"/>
                  </a:cubicBezTo>
                  <a:cubicBezTo>
                    <a:pt x="2512" y="785"/>
                    <a:pt x="2197" y="1740"/>
                    <a:pt x="2197" y="1740"/>
                  </a:cubicBezTo>
                  <a:cubicBezTo>
                    <a:pt x="2031" y="1676"/>
                    <a:pt x="1885" y="1650"/>
                    <a:pt x="1757" y="1650"/>
                  </a:cubicBezTo>
                  <a:cubicBezTo>
                    <a:pt x="1213" y="1650"/>
                    <a:pt x="1014" y="2126"/>
                    <a:pt x="1014" y="2126"/>
                  </a:cubicBezTo>
                  <a:cubicBezTo>
                    <a:pt x="1005" y="2126"/>
                    <a:pt x="996" y="2125"/>
                    <a:pt x="987" y="2125"/>
                  </a:cubicBezTo>
                  <a:cubicBezTo>
                    <a:pt x="433" y="2125"/>
                    <a:pt x="0" y="2849"/>
                    <a:pt x="24" y="3502"/>
                  </a:cubicBezTo>
                  <a:lnTo>
                    <a:pt x="10865" y="3502"/>
                  </a:lnTo>
                  <a:cubicBezTo>
                    <a:pt x="10853" y="3297"/>
                    <a:pt x="10793" y="3092"/>
                    <a:pt x="10684" y="2923"/>
                  </a:cubicBezTo>
                  <a:cubicBezTo>
                    <a:pt x="10362" y="2440"/>
                    <a:pt x="9847" y="2359"/>
                    <a:pt x="9540" y="2359"/>
                  </a:cubicBezTo>
                  <a:cubicBezTo>
                    <a:pt x="9386" y="2359"/>
                    <a:pt x="9284" y="2379"/>
                    <a:pt x="9284" y="2379"/>
                  </a:cubicBezTo>
                  <a:cubicBezTo>
                    <a:pt x="9284" y="2379"/>
                    <a:pt x="9465" y="1728"/>
                    <a:pt x="8825" y="1064"/>
                  </a:cubicBezTo>
                  <a:cubicBezTo>
                    <a:pt x="8566" y="805"/>
                    <a:pt x="8269" y="727"/>
                    <a:pt x="8005" y="727"/>
                  </a:cubicBezTo>
                  <a:cubicBezTo>
                    <a:pt x="7605" y="727"/>
                    <a:pt x="7280" y="907"/>
                    <a:pt x="7280" y="907"/>
                  </a:cubicBezTo>
                  <a:cubicBezTo>
                    <a:pt x="7280" y="907"/>
                    <a:pt x="6989" y="0"/>
                    <a:pt x="5804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55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6" grpId="0"/>
      <p:bldP spid="18" grpId="0"/>
      <p:bldP spid="20" grpId="0"/>
      <p:bldP spid="21" grpId="0"/>
      <p:bldP spid="23" grpId="0"/>
      <p:bldP spid="30" grpId="0"/>
      <p:bldP spid="35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/>
          <p:cNvSpPr/>
          <p:nvPr/>
        </p:nvSpPr>
        <p:spPr>
          <a:xfrm rot="16200000">
            <a:off x="1446214" y="954089"/>
            <a:ext cx="935039" cy="188913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4" name="Google Shape;1087;p40"/>
          <p:cNvSpPr txBox="1"/>
          <p:nvPr/>
        </p:nvSpPr>
        <p:spPr>
          <a:xfrm>
            <a:off x="2818448" y="1920244"/>
            <a:ext cx="1593000" cy="144145"/>
          </a:xfrm>
          <a:prstGeom prst="rect">
            <a:avLst/>
          </a:prstGeom>
          <a:solidFill>
            <a:srgbClr val="3B3838"/>
          </a:solidFill>
        </p:spPr>
        <p:txBody>
          <a:bodyPr spcFirstLastPara="1" lIns="121900" tIns="121900" rIns="121900" bIns="12190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B3838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+mj-cs"/>
              </a:rPr>
              <a:t>MATH</a:t>
            </a:r>
          </a:p>
        </p:txBody>
      </p:sp>
      <p:grpSp>
        <p:nvGrpSpPr>
          <p:cNvPr id="12292" name="组合 2"/>
          <p:cNvGrpSpPr>
            <a:grpSpLocks/>
          </p:cNvGrpSpPr>
          <p:nvPr/>
        </p:nvGrpSpPr>
        <p:grpSpPr bwMode="auto">
          <a:xfrm>
            <a:off x="719404" y="554593"/>
            <a:ext cx="10548937" cy="5549900"/>
            <a:chOff x="10595" y="1556"/>
            <a:chExt cx="6225" cy="7984"/>
          </a:xfrm>
        </p:grpSpPr>
        <p:sp>
          <p:nvSpPr>
            <p:cNvPr id="12" name="矩形 11"/>
            <p:cNvSpPr/>
            <p:nvPr/>
          </p:nvSpPr>
          <p:spPr>
            <a:xfrm>
              <a:off x="10595" y="1652"/>
              <a:ext cx="6201" cy="785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2298" name="图片 9" descr="58c26e956f50e日日日日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9" y="1787"/>
              <a:ext cx="5165" cy="7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图片 12" descr="58c26e956f2d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4" y="1556"/>
              <a:ext cx="876" cy="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757491" y="1441452"/>
            <a:ext cx="1654175" cy="784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94" name="图片 1" descr="6076cff3a745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388" y="2720975"/>
            <a:ext cx="459740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Google Shape;1341;p46"/>
          <p:cNvSpPr txBox="1">
            <a:spLocks noGrp="1"/>
          </p:cNvSpPr>
          <p:nvPr/>
        </p:nvSpPr>
        <p:spPr bwMode="auto">
          <a:xfrm>
            <a:off x="1035153" y="1169832"/>
            <a:ext cx="9901641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b"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Tx/>
              <a:buNone/>
              <a:tabLst/>
              <a:defRPr/>
            </a:pPr>
            <a:r>
              <a:rPr lang="en-US" altLang="en-GB" sz="6000" b="1" dirty="0">
                <a:solidFill>
                  <a:srgbClr val="FF0000"/>
                </a:solidFill>
                <a:latin typeface="Times New Roman" pitchFamily="18" charset="0"/>
                <a:ea typeface="思源黑体 Medium"/>
                <a:cs typeface="Times New Roman" pitchFamily="18" charset="0"/>
                <a:sym typeface="Special Elite"/>
              </a:rPr>
              <a:t>LUYỆN TẬP</a:t>
            </a:r>
            <a:endParaRPr kumimoji="0" lang="en-US" altLang="en-GB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思源黑体 Medium"/>
              <a:cs typeface="Times New Roman" pitchFamily="18" charset="0"/>
              <a:sym typeface="Special Elite"/>
            </a:endParaRPr>
          </a:p>
        </p:txBody>
      </p:sp>
      <p:sp>
        <p:nvSpPr>
          <p:cNvPr id="12296" name="Google Shape;1342;p46"/>
          <p:cNvSpPr txBox="1">
            <a:spLocks noGrp="1"/>
          </p:cNvSpPr>
          <p:nvPr/>
        </p:nvSpPr>
        <p:spPr bwMode="auto">
          <a:xfrm flipH="1">
            <a:off x="21316951" y="8556627"/>
            <a:ext cx="7491413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GB" altLang="en-US" sz="3733" b="0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Times New Roman" pitchFamily="18" charset="0"/>
                <a:ea typeface="思源黑体 ExtraLight"/>
                <a:cs typeface="Times New Roman" pitchFamily="18" charset="0"/>
                <a:sym typeface="Catamaran"/>
              </a:rPr>
              <a:t>Giáo viên:……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GB" altLang="en-US" sz="3733" b="0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Times New Roman" pitchFamily="18" charset="0"/>
                <a:ea typeface="思源黑体 ExtraLight"/>
                <a:cs typeface="Times New Roman" pitchFamily="18" charset="0"/>
                <a:sym typeface="Catamaran"/>
              </a:rPr>
              <a:t>Email:…….</a:t>
            </a:r>
          </a:p>
        </p:txBody>
      </p:sp>
    </p:spTree>
    <p:extLst>
      <p:ext uri="{BB962C8B-B14F-4D97-AF65-F5344CB8AC3E}">
        <p14:creationId xmlns:p14="http://schemas.microsoft.com/office/powerpoint/2010/main" val="219334094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EB5F98-7582-44AC-82FF-5BE7416C840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BẬC NHẤT MỘT ẨN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39A4A2-3F31-450D-AA19-54F7ECE477DD}"/>
              </a:ext>
            </a:extLst>
          </p:cNvPr>
          <p:cNvGrpSpPr/>
          <p:nvPr/>
        </p:nvGrpSpPr>
        <p:grpSpPr>
          <a:xfrm>
            <a:off x="0" y="694747"/>
            <a:ext cx="6350000" cy="615553"/>
            <a:chOff x="2173730" y="1477753"/>
            <a:chExt cx="3518410" cy="7977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319FC55-D9EF-4061-9D11-A1BF0828CB7B}"/>
                </a:ext>
              </a:extLst>
            </p:cNvPr>
            <p:cNvSpPr/>
            <p:nvPr/>
          </p:nvSpPr>
          <p:spPr>
            <a:xfrm>
              <a:off x="2173730" y="1501140"/>
              <a:ext cx="3518410" cy="707886"/>
            </a:xfrm>
            <a:prstGeom prst="roundRect">
              <a:avLst>
                <a:gd name="adj" fmla="val 50000"/>
              </a:avLst>
            </a:prstGeom>
            <a:solidFill>
              <a:srgbClr val="39447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00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24B7CE-9996-47ED-807A-E8948E7F6B2A}"/>
                </a:ext>
              </a:extLst>
            </p:cNvPr>
            <p:cNvSpPr txBox="1"/>
            <p:nvPr/>
          </p:nvSpPr>
          <p:spPr>
            <a:xfrm>
              <a:off x="2295988" y="1477753"/>
              <a:ext cx="2941946" cy="7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Hai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BPT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2AF3CA3-BCA5-450A-9BC2-5E1B9ABA27C5}"/>
              </a:ext>
            </a:extLst>
          </p:cNvPr>
          <p:cNvSpPr txBox="1"/>
          <p:nvPr/>
        </p:nvSpPr>
        <p:spPr>
          <a:xfrm>
            <a:off x="733729" y="1201347"/>
            <a:ext cx="7414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BPT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a) 2x &lt; 24     			b) – 3x &lt; 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F63C9-70FB-44F0-8C6F-6BD6CE8229BA}"/>
              </a:ext>
            </a:extLst>
          </p:cNvPr>
          <p:cNvSpPr txBox="1"/>
          <p:nvPr/>
        </p:nvSpPr>
        <p:spPr>
          <a:xfrm>
            <a:off x="220650" y="1247066"/>
            <a:ext cx="65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71ADE-83A6-4232-8F0D-B0500395847C}"/>
              </a:ext>
            </a:extLst>
          </p:cNvPr>
          <p:cNvSpPr txBox="1"/>
          <p:nvPr/>
        </p:nvSpPr>
        <p:spPr>
          <a:xfrm>
            <a:off x="5537202" y="2239116"/>
            <a:ext cx="277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8F562-E1D9-42CB-BC92-212773FE0253}"/>
              </a:ext>
            </a:extLst>
          </p:cNvPr>
          <p:cNvSpPr txBox="1"/>
          <p:nvPr/>
        </p:nvSpPr>
        <p:spPr>
          <a:xfrm>
            <a:off x="336102" y="2847071"/>
            <a:ext cx="3473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 &lt; 24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029355-1B2F-46F0-9326-B2F483D14695}"/>
                  </a:ext>
                </a:extLst>
              </p:cNvPr>
              <p:cNvSpPr txBox="1"/>
              <p:nvPr/>
            </p:nvSpPr>
            <p:spPr>
              <a:xfrm>
                <a:off x="870890" y="3612739"/>
                <a:ext cx="182028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029355-1B2F-46F0-9326-B2F483D14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90" y="3612739"/>
                <a:ext cx="1820284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BEAF314-EF88-4681-AE61-5A3F641DFCC3}"/>
                  </a:ext>
                </a:extLst>
              </p:cNvPr>
              <p:cNvSpPr txBox="1"/>
              <p:nvPr/>
            </p:nvSpPr>
            <p:spPr>
              <a:xfrm>
                <a:off x="1144877" y="4562630"/>
                <a:ext cx="273445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&lt; 12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BEAF314-EF88-4681-AE61-5A3F641DF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877" y="4562630"/>
                <a:ext cx="2734450" cy="646331"/>
              </a:xfrm>
              <a:prstGeom prst="rect">
                <a:avLst/>
              </a:prstGeom>
              <a:blipFill>
                <a:blip r:embed="rId5"/>
                <a:stretch>
                  <a:fillRect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0E4FCA-42EB-4C5A-AE69-6D5A250F737A}"/>
                  </a:ext>
                </a:extLst>
              </p:cNvPr>
              <p:cNvSpPr txBox="1"/>
              <p:nvPr/>
            </p:nvSpPr>
            <p:spPr>
              <a:xfrm>
                <a:off x="2362432" y="3406150"/>
                <a:ext cx="602729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0E4FCA-42EB-4C5A-AE69-6D5A250F7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432" y="3406150"/>
                <a:ext cx="602729" cy="10371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11F5E89-09B0-4EE1-AA19-9E3FD163F577}"/>
              </a:ext>
            </a:extLst>
          </p:cNvPr>
          <p:cNvSpPr txBox="1"/>
          <p:nvPr/>
        </p:nvSpPr>
        <p:spPr>
          <a:xfrm>
            <a:off x="3003776" y="3635092"/>
            <a:ext cx="1278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 24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5F4650-69D5-47ED-8AD0-9BCB1EB9B944}"/>
                  </a:ext>
                </a:extLst>
              </p:cNvPr>
              <p:cNvSpPr txBox="1"/>
              <p:nvPr/>
            </p:nvSpPr>
            <p:spPr>
              <a:xfrm>
                <a:off x="3879327" y="3439685"/>
                <a:ext cx="602729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5F4650-69D5-47ED-8AD0-9BCB1EB9B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327" y="3439685"/>
                <a:ext cx="602729" cy="10371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DC612A33-C584-4296-A074-3D539F4A52D7}"/>
              </a:ext>
            </a:extLst>
          </p:cNvPr>
          <p:cNvSpPr txBox="1"/>
          <p:nvPr/>
        </p:nvSpPr>
        <p:spPr>
          <a:xfrm>
            <a:off x="803462" y="5108360"/>
            <a:ext cx="48319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BPT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{x | x &lt; 12}  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FD1848-849B-449E-8CAB-B3D319B1F941}"/>
              </a:ext>
            </a:extLst>
          </p:cNvPr>
          <p:cNvCxnSpPr>
            <a:cxnSpLocks/>
          </p:cNvCxnSpPr>
          <p:nvPr/>
        </p:nvCxnSpPr>
        <p:spPr>
          <a:xfrm>
            <a:off x="6055360" y="2931894"/>
            <a:ext cx="0" cy="3797592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8EABEE6-980F-44F1-B5AF-3EF28F67A6AD}"/>
              </a:ext>
            </a:extLst>
          </p:cNvPr>
          <p:cNvSpPr txBox="1"/>
          <p:nvPr/>
        </p:nvSpPr>
        <p:spPr>
          <a:xfrm>
            <a:off x="6156961" y="2847071"/>
            <a:ext cx="4413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3x &lt; 27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B2093EE-D0F7-4161-A0EC-72C04A9A6D6F}"/>
                  </a:ext>
                </a:extLst>
              </p:cNvPr>
              <p:cNvSpPr txBox="1"/>
              <p:nvPr/>
            </p:nvSpPr>
            <p:spPr>
              <a:xfrm>
                <a:off x="6254870" y="3612739"/>
                <a:ext cx="182028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−3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B2093EE-D0F7-4161-A0EC-72C04A9A6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870" y="3612739"/>
                <a:ext cx="1820284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5A08BCA-A9B5-4CF6-BCEB-12B523563099}"/>
                  </a:ext>
                </a:extLst>
              </p:cNvPr>
              <p:cNvSpPr txBox="1"/>
              <p:nvPr/>
            </p:nvSpPr>
            <p:spPr>
              <a:xfrm>
                <a:off x="6349319" y="4555568"/>
                <a:ext cx="273445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&gt; – 9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5A08BCA-A9B5-4CF6-BCEB-12B523563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319" y="4555568"/>
                <a:ext cx="2734450" cy="646331"/>
              </a:xfrm>
              <a:prstGeom prst="rect">
                <a:avLst/>
              </a:prstGeom>
              <a:blipFill>
                <a:blip r:embed="rId9"/>
                <a:stretch>
                  <a:fillRect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71B1A03-9D71-4212-80E3-A45E39524485}"/>
                  </a:ext>
                </a:extLst>
              </p:cNvPr>
              <p:cNvSpPr txBox="1"/>
              <p:nvPr/>
            </p:nvSpPr>
            <p:spPr>
              <a:xfrm>
                <a:off x="7949612" y="3406150"/>
                <a:ext cx="1554080" cy="1244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71B1A03-9D71-4212-80E3-A45E39524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612" y="3406150"/>
                <a:ext cx="1554080" cy="12448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1D877157-20D4-452B-84FB-DF78352F348D}"/>
              </a:ext>
            </a:extLst>
          </p:cNvPr>
          <p:cNvSpPr txBox="1"/>
          <p:nvPr/>
        </p:nvSpPr>
        <p:spPr>
          <a:xfrm>
            <a:off x="9503692" y="3673856"/>
            <a:ext cx="503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A8CEE7-211E-4FB2-8B4E-7A4215562D80}"/>
              </a:ext>
            </a:extLst>
          </p:cNvPr>
          <p:cNvSpPr txBox="1"/>
          <p:nvPr/>
        </p:nvSpPr>
        <p:spPr>
          <a:xfrm>
            <a:off x="6361534" y="5208961"/>
            <a:ext cx="5027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BPT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{x | x &gt;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9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}  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4A5DF4-B554-43E1-83F5-1215771A7DCE}"/>
              </a:ext>
            </a:extLst>
          </p:cNvPr>
          <p:cNvSpPr txBox="1"/>
          <p:nvPr/>
        </p:nvSpPr>
        <p:spPr>
          <a:xfrm>
            <a:off x="9835682" y="3601555"/>
            <a:ext cx="783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5F40A1-7FCD-4C27-B608-88E57F19E816}"/>
                  </a:ext>
                </a:extLst>
              </p:cNvPr>
              <p:cNvSpPr txBox="1"/>
              <p:nvPr/>
            </p:nvSpPr>
            <p:spPr>
              <a:xfrm>
                <a:off x="10301818" y="3386586"/>
                <a:ext cx="1554080" cy="1244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5F40A1-7FCD-4C27-B608-88E57F19E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1818" y="3386586"/>
                <a:ext cx="1554080" cy="12448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24DBD064-A6E9-460E-93E5-930DCD953072}"/>
              </a:ext>
            </a:extLst>
          </p:cNvPr>
          <p:cNvSpPr/>
          <p:nvPr/>
        </p:nvSpPr>
        <p:spPr>
          <a:xfrm>
            <a:off x="8581027" y="1397060"/>
            <a:ext cx="3586480" cy="8411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ĐÔI</a:t>
            </a:r>
          </a:p>
        </p:txBody>
      </p:sp>
      <p:pic>
        <p:nvPicPr>
          <p:cNvPr id="3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B96DBB00-4088-4D29-A459-7FD1F18F90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9926" t="34600" r="30000" b="32891"/>
          <a:stretch/>
        </p:blipFill>
        <p:spPr>
          <a:xfrm>
            <a:off x="10538889" y="28372"/>
            <a:ext cx="1628618" cy="74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6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0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6" grpId="0"/>
      <p:bldP spid="17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30" grpId="0"/>
      <p:bldP spid="32" grpId="0"/>
      <p:bldP spid="33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ADF6E4-DAE8-41E2-B7D1-04DE47D6FAE1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BẬC NHẤT MỘT ẨN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86D87B-6227-4A1C-A56A-8857653AADA1}"/>
              </a:ext>
            </a:extLst>
          </p:cNvPr>
          <p:cNvGrpSpPr/>
          <p:nvPr/>
        </p:nvGrpSpPr>
        <p:grpSpPr>
          <a:xfrm>
            <a:off x="0" y="709260"/>
            <a:ext cx="6350000" cy="615553"/>
            <a:chOff x="2173730" y="1477753"/>
            <a:chExt cx="3518410" cy="7977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2AC29B1-B286-4544-9427-0F76F7AB08B7}"/>
                </a:ext>
              </a:extLst>
            </p:cNvPr>
            <p:cNvSpPr/>
            <p:nvPr/>
          </p:nvSpPr>
          <p:spPr>
            <a:xfrm>
              <a:off x="2173730" y="1501140"/>
              <a:ext cx="3518410" cy="707886"/>
            </a:xfrm>
            <a:prstGeom prst="roundRect">
              <a:avLst>
                <a:gd name="adj" fmla="val 50000"/>
              </a:avLst>
            </a:prstGeom>
            <a:solidFill>
              <a:srgbClr val="39447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00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9E1E33-C05D-41A7-A5FC-454BFF662E50}"/>
                </a:ext>
              </a:extLst>
            </p:cNvPr>
            <p:cNvSpPr txBox="1"/>
            <p:nvPr/>
          </p:nvSpPr>
          <p:spPr>
            <a:xfrm>
              <a:off x="2295988" y="1477753"/>
              <a:ext cx="2941946" cy="7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Hai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BPT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53DF7C-AE7D-4A11-BB3D-9E4628193B03}"/>
                  </a:ext>
                </a:extLst>
              </p:cNvPr>
              <p:cNvSpPr txBox="1"/>
              <p:nvPr/>
            </p:nvSpPr>
            <p:spPr>
              <a:xfrm>
                <a:off x="733729" y="1286980"/>
                <a:ext cx="11326191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a) x + 3 &lt; 7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– 2 &lt; 2</a:t>
                </a:r>
              </a:p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b) 2x &lt; – 4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3x &gt; 6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53DF7C-AE7D-4A11-BB3D-9E4628193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29" y="1286980"/>
                <a:ext cx="11326191" cy="1754326"/>
              </a:xfrm>
              <a:prstGeom prst="rect">
                <a:avLst/>
              </a:prstGeom>
              <a:blipFill>
                <a:blip r:embed="rId4"/>
                <a:stretch>
                  <a:fillRect l="-1615" t="-5556" b="-11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1FEAF1F-799C-4163-A006-7D8DA02DFA42}"/>
              </a:ext>
            </a:extLst>
          </p:cNvPr>
          <p:cNvSpPr txBox="1"/>
          <p:nvPr/>
        </p:nvSpPr>
        <p:spPr>
          <a:xfrm>
            <a:off x="220650" y="1332699"/>
            <a:ext cx="65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9A45D-290C-4BB9-AA37-449430B2FA17}"/>
              </a:ext>
            </a:extLst>
          </p:cNvPr>
          <p:cNvSpPr txBox="1"/>
          <p:nvPr/>
        </p:nvSpPr>
        <p:spPr>
          <a:xfrm>
            <a:off x="5618482" y="2899124"/>
            <a:ext cx="277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DFC645-91E8-4A00-AA46-E062104192A3}"/>
                  </a:ext>
                </a:extLst>
              </p:cNvPr>
              <p:cNvSpPr txBox="1"/>
              <p:nvPr/>
            </p:nvSpPr>
            <p:spPr>
              <a:xfrm>
                <a:off x="152400" y="3556827"/>
                <a:ext cx="51511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 + 3 &lt; 7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⟺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x 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4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DFC645-91E8-4A00-AA46-E06210419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556827"/>
                <a:ext cx="5151122" cy="646331"/>
              </a:xfrm>
              <a:prstGeom prst="rect">
                <a:avLst/>
              </a:prstGeom>
              <a:blipFill>
                <a:blip r:embed="rId5"/>
                <a:stretch>
                  <a:fillRect l="-3550" t="-15094" r="-3195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47E6B7-9806-49C8-BDD3-3FC98EFCFACE}"/>
                  </a:ext>
                </a:extLst>
              </p:cNvPr>
              <p:cNvSpPr txBox="1"/>
              <p:nvPr/>
            </p:nvSpPr>
            <p:spPr>
              <a:xfrm>
                <a:off x="1214122" y="4260468"/>
                <a:ext cx="420226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x – 2 &lt; 2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⟺ 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 &lt; 4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47E6B7-9806-49C8-BDD3-3FC98EFCF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122" y="4260468"/>
                <a:ext cx="4202263" cy="646331"/>
              </a:xfrm>
              <a:prstGeom prst="rect">
                <a:avLst/>
              </a:prstGeom>
              <a:blipFill>
                <a:blip r:embed="rId6"/>
                <a:stretch>
                  <a:fillRect l="-4348" t="-16038" r="-101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1550CAC-8B1C-4EE6-A9BF-6B4A2E7A0C6E}"/>
              </a:ext>
            </a:extLst>
          </p:cNvPr>
          <p:cNvSpPr txBox="1"/>
          <p:nvPr/>
        </p:nvSpPr>
        <p:spPr>
          <a:xfrm>
            <a:off x="265264" y="4987851"/>
            <a:ext cx="51511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hai BPT tương đương vì có cùng tập nghiệm.</a:t>
            </a:r>
            <a:endParaRPr lang="en-US" sz="36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B6577-0EEB-4641-8922-945820E61904}"/>
              </a:ext>
            </a:extLst>
          </p:cNvPr>
          <p:cNvCxnSpPr>
            <a:cxnSpLocks/>
          </p:cNvCxnSpPr>
          <p:nvPr/>
        </p:nvCxnSpPr>
        <p:spPr>
          <a:xfrm>
            <a:off x="6055360" y="3694644"/>
            <a:ext cx="0" cy="2493536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08DCCF-F050-475F-8B18-6027C780467A}"/>
                  </a:ext>
                </a:extLst>
              </p:cNvPr>
              <p:cNvSpPr txBox="1"/>
              <p:nvPr/>
            </p:nvSpPr>
            <p:spPr>
              <a:xfrm>
                <a:off x="6125423" y="3556827"/>
                <a:ext cx="578279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2x &lt; – 4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⟺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x 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–2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08DCCF-F050-475F-8B18-6027C7804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423" y="3556827"/>
                <a:ext cx="5782795" cy="646331"/>
              </a:xfrm>
              <a:prstGeom prst="rect">
                <a:avLst/>
              </a:prstGeom>
              <a:blipFill>
                <a:blip r:embed="rId7"/>
                <a:stretch>
                  <a:fillRect l="-3270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2A75DD-DB1F-497D-B8D6-B37E95F78E70}"/>
                  </a:ext>
                </a:extLst>
              </p:cNvPr>
              <p:cNvSpPr txBox="1"/>
              <p:nvPr/>
            </p:nvSpPr>
            <p:spPr>
              <a:xfrm>
                <a:off x="7187146" y="4260468"/>
                <a:ext cx="448984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3x &gt; 6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⟺ 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&lt;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–2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2A75DD-DB1F-497D-B8D6-B37E95F78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146" y="4260468"/>
                <a:ext cx="4489847" cy="646331"/>
              </a:xfrm>
              <a:prstGeom prst="rect">
                <a:avLst/>
              </a:prstGeom>
              <a:blipFill>
                <a:blip r:embed="rId8"/>
                <a:stretch>
                  <a:fillRect l="-4206" t="-16038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43A0514-DCCE-4703-BD46-CFE0098B6C8E}"/>
              </a:ext>
            </a:extLst>
          </p:cNvPr>
          <p:cNvSpPr txBox="1"/>
          <p:nvPr/>
        </p:nvSpPr>
        <p:spPr>
          <a:xfrm>
            <a:off x="6238288" y="4987851"/>
            <a:ext cx="51511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hai BPT tương đương vì có cùng tập nghiệm.</a:t>
            </a:r>
            <a:endParaRPr lang="en-US" sz="3600" dirty="0"/>
          </a:p>
        </p:txBody>
      </p:sp>
      <p:grpSp>
        <p:nvGrpSpPr>
          <p:cNvPr id="23" name="Google Shape;1102;p38">
            <a:extLst>
              <a:ext uri="{FF2B5EF4-FFF2-40B4-BE49-F238E27FC236}">
                <a16:creationId xmlns:a16="http://schemas.microsoft.com/office/drawing/2014/main" id="{5837FE4A-57D7-4ADC-B928-40601F21B00D}"/>
              </a:ext>
            </a:extLst>
          </p:cNvPr>
          <p:cNvGrpSpPr/>
          <p:nvPr/>
        </p:nvGrpSpPr>
        <p:grpSpPr>
          <a:xfrm>
            <a:off x="10871200" y="6006648"/>
            <a:ext cx="1253718" cy="792638"/>
            <a:chOff x="1919875" y="542475"/>
            <a:chExt cx="410250" cy="213000"/>
          </a:xfrm>
        </p:grpSpPr>
        <p:sp>
          <p:nvSpPr>
            <p:cNvPr id="24" name="Google Shape;1103;p38">
              <a:extLst>
                <a:ext uri="{FF2B5EF4-FFF2-40B4-BE49-F238E27FC236}">
                  <a16:creationId xmlns:a16="http://schemas.microsoft.com/office/drawing/2014/main" id="{93C29427-103E-43A3-B76F-27C1685541CF}"/>
                </a:ext>
              </a:extLst>
            </p:cNvPr>
            <p:cNvSpPr/>
            <p:nvPr/>
          </p:nvSpPr>
          <p:spPr>
            <a:xfrm>
              <a:off x="2063125" y="746625"/>
              <a:ext cx="177050" cy="8850"/>
            </a:xfrm>
            <a:custGeom>
              <a:avLst/>
              <a:gdLst/>
              <a:ahLst/>
              <a:cxnLst/>
              <a:rect l="l" t="t" r="r" b="b"/>
              <a:pathLst>
                <a:path w="7082" h="354" extrusionOk="0">
                  <a:moveTo>
                    <a:pt x="0" y="1"/>
                  </a:moveTo>
                  <a:lnTo>
                    <a:pt x="0" y="353"/>
                  </a:lnTo>
                  <a:lnTo>
                    <a:pt x="7082" y="353"/>
                  </a:lnTo>
                  <a:lnTo>
                    <a:pt x="708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" name="Google Shape;1104;p38">
              <a:extLst>
                <a:ext uri="{FF2B5EF4-FFF2-40B4-BE49-F238E27FC236}">
                  <a16:creationId xmlns:a16="http://schemas.microsoft.com/office/drawing/2014/main" id="{0BF4EEC8-332A-4419-A9F6-BE98F62CD11C}"/>
                </a:ext>
              </a:extLst>
            </p:cNvPr>
            <p:cNvSpPr/>
            <p:nvPr/>
          </p:nvSpPr>
          <p:spPr>
            <a:xfrm>
              <a:off x="1965325" y="542475"/>
              <a:ext cx="312925" cy="200625"/>
            </a:xfrm>
            <a:custGeom>
              <a:avLst/>
              <a:gdLst/>
              <a:ahLst/>
              <a:cxnLst/>
              <a:rect l="l" t="t" r="r" b="b"/>
              <a:pathLst>
                <a:path w="12517" h="8025" extrusionOk="0">
                  <a:moveTo>
                    <a:pt x="7482" y="0"/>
                  </a:moveTo>
                  <a:cubicBezTo>
                    <a:pt x="7015" y="0"/>
                    <a:pt x="6644" y="228"/>
                    <a:pt x="6644" y="514"/>
                  </a:cubicBezTo>
                  <a:cubicBezTo>
                    <a:pt x="6644" y="581"/>
                    <a:pt x="6663" y="638"/>
                    <a:pt x="6701" y="704"/>
                  </a:cubicBezTo>
                  <a:cubicBezTo>
                    <a:pt x="4769" y="942"/>
                    <a:pt x="3189" y="2046"/>
                    <a:pt x="2646" y="3503"/>
                  </a:cubicBezTo>
                  <a:cubicBezTo>
                    <a:pt x="2009" y="3074"/>
                    <a:pt x="1904" y="2018"/>
                    <a:pt x="1437" y="1894"/>
                  </a:cubicBezTo>
                  <a:cubicBezTo>
                    <a:pt x="1327" y="1933"/>
                    <a:pt x="1213" y="1948"/>
                    <a:pt x="1101" y="1948"/>
                  </a:cubicBezTo>
                  <a:cubicBezTo>
                    <a:pt x="772" y="1948"/>
                    <a:pt x="456" y="1821"/>
                    <a:pt x="279" y="1821"/>
                  </a:cubicBezTo>
                  <a:cubicBezTo>
                    <a:pt x="210" y="1821"/>
                    <a:pt x="162" y="1841"/>
                    <a:pt x="143" y="1894"/>
                  </a:cubicBezTo>
                  <a:cubicBezTo>
                    <a:pt x="0" y="2332"/>
                    <a:pt x="819" y="2770"/>
                    <a:pt x="1104" y="3579"/>
                  </a:cubicBezTo>
                  <a:cubicBezTo>
                    <a:pt x="1380" y="4379"/>
                    <a:pt x="1171" y="5026"/>
                    <a:pt x="1647" y="5711"/>
                  </a:cubicBezTo>
                  <a:cubicBezTo>
                    <a:pt x="2304" y="6806"/>
                    <a:pt x="3141" y="7006"/>
                    <a:pt x="3493" y="7034"/>
                  </a:cubicBezTo>
                  <a:cubicBezTo>
                    <a:pt x="3884" y="7434"/>
                    <a:pt x="4369" y="7767"/>
                    <a:pt x="4912" y="8024"/>
                  </a:cubicBezTo>
                  <a:lnTo>
                    <a:pt x="10052" y="8024"/>
                  </a:lnTo>
                  <a:cubicBezTo>
                    <a:pt x="11527" y="7329"/>
                    <a:pt x="12517" y="6063"/>
                    <a:pt x="12517" y="4616"/>
                  </a:cubicBezTo>
                  <a:cubicBezTo>
                    <a:pt x="12517" y="2637"/>
                    <a:pt x="10670" y="999"/>
                    <a:pt x="8262" y="704"/>
                  </a:cubicBezTo>
                  <a:cubicBezTo>
                    <a:pt x="8300" y="638"/>
                    <a:pt x="8319" y="581"/>
                    <a:pt x="8319" y="514"/>
                  </a:cubicBezTo>
                  <a:cubicBezTo>
                    <a:pt x="8319" y="228"/>
                    <a:pt x="7948" y="0"/>
                    <a:pt x="7482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" name="Google Shape;1105;p38">
              <a:extLst>
                <a:ext uri="{FF2B5EF4-FFF2-40B4-BE49-F238E27FC236}">
                  <a16:creationId xmlns:a16="http://schemas.microsoft.com/office/drawing/2014/main" id="{21910005-EC23-425C-936A-0014FE406950}"/>
                </a:ext>
              </a:extLst>
            </p:cNvPr>
            <p:cNvSpPr/>
            <p:nvPr/>
          </p:nvSpPr>
          <p:spPr>
            <a:xfrm>
              <a:off x="2238500" y="574100"/>
              <a:ext cx="91625" cy="127100"/>
            </a:xfrm>
            <a:custGeom>
              <a:avLst/>
              <a:gdLst/>
              <a:ahLst/>
              <a:cxnLst/>
              <a:rect l="l" t="t" r="r" b="b"/>
              <a:pathLst>
                <a:path w="3665" h="5084" extrusionOk="0">
                  <a:moveTo>
                    <a:pt x="1123" y="1"/>
                  </a:moveTo>
                  <a:cubicBezTo>
                    <a:pt x="714" y="1"/>
                    <a:pt x="333" y="96"/>
                    <a:pt x="0" y="267"/>
                  </a:cubicBezTo>
                  <a:cubicBezTo>
                    <a:pt x="276" y="448"/>
                    <a:pt x="533" y="648"/>
                    <a:pt x="762" y="867"/>
                  </a:cubicBezTo>
                  <a:cubicBezTo>
                    <a:pt x="876" y="848"/>
                    <a:pt x="1000" y="829"/>
                    <a:pt x="1123" y="829"/>
                  </a:cubicBezTo>
                  <a:cubicBezTo>
                    <a:pt x="2066" y="829"/>
                    <a:pt x="2837" y="1600"/>
                    <a:pt x="2837" y="2552"/>
                  </a:cubicBezTo>
                  <a:cubicBezTo>
                    <a:pt x="2837" y="3266"/>
                    <a:pt x="2399" y="3875"/>
                    <a:pt x="1771" y="4132"/>
                  </a:cubicBezTo>
                  <a:cubicBezTo>
                    <a:pt x="1695" y="4465"/>
                    <a:pt x="1552" y="4789"/>
                    <a:pt x="1371" y="5084"/>
                  </a:cubicBezTo>
                  <a:cubicBezTo>
                    <a:pt x="2656" y="4960"/>
                    <a:pt x="3665" y="3875"/>
                    <a:pt x="3665" y="2552"/>
                  </a:cubicBezTo>
                  <a:cubicBezTo>
                    <a:pt x="3665" y="1143"/>
                    <a:pt x="2523" y="1"/>
                    <a:pt x="1123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" name="Google Shape;1106;p38">
              <a:extLst>
                <a:ext uri="{FF2B5EF4-FFF2-40B4-BE49-F238E27FC236}">
                  <a16:creationId xmlns:a16="http://schemas.microsoft.com/office/drawing/2014/main" id="{2CA4D655-8348-42CD-BE77-4FD6BAC2EAA6}"/>
                </a:ext>
              </a:extLst>
            </p:cNvPr>
            <p:cNvSpPr/>
            <p:nvPr/>
          </p:nvSpPr>
          <p:spPr>
            <a:xfrm>
              <a:off x="1919875" y="659075"/>
              <a:ext cx="110900" cy="87100"/>
            </a:xfrm>
            <a:custGeom>
              <a:avLst/>
              <a:gdLst/>
              <a:ahLst/>
              <a:cxnLst/>
              <a:rect l="l" t="t" r="r" b="b"/>
              <a:pathLst>
                <a:path w="4436" h="3484" extrusionOk="0">
                  <a:moveTo>
                    <a:pt x="10" y="0"/>
                  </a:moveTo>
                  <a:cubicBezTo>
                    <a:pt x="0" y="0"/>
                    <a:pt x="0" y="2922"/>
                    <a:pt x="1142" y="3484"/>
                  </a:cubicBezTo>
                  <a:lnTo>
                    <a:pt x="3303" y="3484"/>
                  </a:lnTo>
                  <a:cubicBezTo>
                    <a:pt x="4436" y="2922"/>
                    <a:pt x="4436" y="0"/>
                    <a:pt x="4436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" name="Google Shape;1107;p38">
              <a:extLst>
                <a:ext uri="{FF2B5EF4-FFF2-40B4-BE49-F238E27FC236}">
                  <a16:creationId xmlns:a16="http://schemas.microsoft.com/office/drawing/2014/main" id="{8507E590-A2B6-4BE6-9C40-F424CB38110E}"/>
                </a:ext>
              </a:extLst>
            </p:cNvPr>
            <p:cNvSpPr/>
            <p:nvPr/>
          </p:nvSpPr>
          <p:spPr>
            <a:xfrm>
              <a:off x="1934625" y="749500"/>
              <a:ext cx="81650" cy="5975"/>
            </a:xfrm>
            <a:custGeom>
              <a:avLst/>
              <a:gdLst/>
              <a:ahLst/>
              <a:cxnLst/>
              <a:rect l="l" t="t" r="r" b="b"/>
              <a:pathLst>
                <a:path w="3266" h="239" extrusionOk="0">
                  <a:moveTo>
                    <a:pt x="0" y="0"/>
                  </a:moveTo>
                  <a:lnTo>
                    <a:pt x="0" y="238"/>
                  </a:lnTo>
                  <a:lnTo>
                    <a:pt x="3265" y="23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" name="Google Shape;1108;p38">
              <a:extLst>
                <a:ext uri="{FF2B5EF4-FFF2-40B4-BE49-F238E27FC236}">
                  <a16:creationId xmlns:a16="http://schemas.microsoft.com/office/drawing/2014/main" id="{4262BA9B-75D8-4C58-98F1-0DEF15200F04}"/>
                </a:ext>
              </a:extLst>
            </p:cNvPr>
            <p:cNvSpPr/>
            <p:nvPr/>
          </p:nvSpPr>
          <p:spPr>
            <a:xfrm>
              <a:off x="2028125" y="659075"/>
              <a:ext cx="29550" cy="47850"/>
            </a:xfrm>
            <a:custGeom>
              <a:avLst/>
              <a:gdLst/>
              <a:ahLst/>
              <a:cxnLst/>
              <a:rect l="l" t="t" r="r" b="b"/>
              <a:pathLst>
                <a:path w="1182" h="1914" extrusionOk="0">
                  <a:moveTo>
                    <a:pt x="220" y="0"/>
                  </a:moveTo>
                  <a:cubicBezTo>
                    <a:pt x="220" y="0"/>
                    <a:pt x="220" y="143"/>
                    <a:pt x="210" y="362"/>
                  </a:cubicBezTo>
                  <a:lnTo>
                    <a:pt x="220" y="362"/>
                  </a:lnTo>
                  <a:cubicBezTo>
                    <a:pt x="553" y="362"/>
                    <a:pt x="820" y="628"/>
                    <a:pt x="820" y="961"/>
                  </a:cubicBezTo>
                  <a:cubicBezTo>
                    <a:pt x="820" y="1285"/>
                    <a:pt x="553" y="1552"/>
                    <a:pt x="220" y="1552"/>
                  </a:cubicBezTo>
                  <a:cubicBezTo>
                    <a:pt x="172" y="1552"/>
                    <a:pt x="125" y="1552"/>
                    <a:pt x="77" y="1533"/>
                  </a:cubicBezTo>
                  <a:cubicBezTo>
                    <a:pt x="58" y="1656"/>
                    <a:pt x="30" y="1771"/>
                    <a:pt x="1" y="1894"/>
                  </a:cubicBezTo>
                  <a:cubicBezTo>
                    <a:pt x="77" y="1904"/>
                    <a:pt x="144" y="1913"/>
                    <a:pt x="220" y="1913"/>
                  </a:cubicBezTo>
                  <a:cubicBezTo>
                    <a:pt x="753" y="1913"/>
                    <a:pt x="1181" y="1485"/>
                    <a:pt x="1181" y="961"/>
                  </a:cubicBezTo>
                  <a:cubicBezTo>
                    <a:pt x="1181" y="428"/>
                    <a:pt x="753" y="0"/>
                    <a:pt x="22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" name="Google Shape;1109;p38">
              <a:extLst>
                <a:ext uri="{FF2B5EF4-FFF2-40B4-BE49-F238E27FC236}">
                  <a16:creationId xmlns:a16="http://schemas.microsoft.com/office/drawing/2014/main" id="{C2A7D301-8379-451B-A503-9AAC2EE68596}"/>
                </a:ext>
              </a:extLst>
            </p:cNvPr>
            <p:cNvSpPr/>
            <p:nvPr/>
          </p:nvSpPr>
          <p:spPr>
            <a:xfrm>
              <a:off x="1952000" y="657400"/>
              <a:ext cx="43550" cy="42625"/>
            </a:xfrm>
            <a:custGeom>
              <a:avLst/>
              <a:gdLst/>
              <a:ahLst/>
              <a:cxnLst/>
              <a:rect l="l" t="t" r="r" b="b"/>
              <a:pathLst>
                <a:path w="1742" h="1705" extrusionOk="0">
                  <a:moveTo>
                    <a:pt x="76" y="0"/>
                  </a:moveTo>
                  <a:cubicBezTo>
                    <a:pt x="38" y="10"/>
                    <a:pt x="10" y="48"/>
                    <a:pt x="0" y="67"/>
                  </a:cubicBezTo>
                  <a:lnTo>
                    <a:pt x="76" y="67"/>
                  </a:lnTo>
                  <a:cubicBezTo>
                    <a:pt x="428" y="67"/>
                    <a:pt x="800" y="162"/>
                    <a:pt x="1085" y="296"/>
                  </a:cubicBezTo>
                  <a:cubicBezTo>
                    <a:pt x="1257" y="372"/>
                    <a:pt x="1409" y="476"/>
                    <a:pt x="1514" y="610"/>
                  </a:cubicBezTo>
                  <a:cubicBezTo>
                    <a:pt x="1609" y="733"/>
                    <a:pt x="1675" y="895"/>
                    <a:pt x="1675" y="1095"/>
                  </a:cubicBezTo>
                  <a:cubicBezTo>
                    <a:pt x="1675" y="1266"/>
                    <a:pt x="1628" y="1457"/>
                    <a:pt x="1523" y="1676"/>
                  </a:cubicBezTo>
                  <a:lnTo>
                    <a:pt x="1590" y="1704"/>
                  </a:lnTo>
                  <a:cubicBezTo>
                    <a:pt x="1694" y="1476"/>
                    <a:pt x="1742" y="1276"/>
                    <a:pt x="1742" y="1095"/>
                  </a:cubicBezTo>
                  <a:cubicBezTo>
                    <a:pt x="1742" y="886"/>
                    <a:pt x="1675" y="705"/>
                    <a:pt x="1561" y="562"/>
                  </a:cubicBezTo>
                  <a:cubicBezTo>
                    <a:pt x="1456" y="419"/>
                    <a:pt x="1295" y="315"/>
                    <a:pt x="1114" y="229"/>
                  </a:cubicBezTo>
                  <a:cubicBezTo>
                    <a:pt x="819" y="96"/>
                    <a:pt x="438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" name="Google Shape;1110;p38">
              <a:extLst>
                <a:ext uri="{FF2B5EF4-FFF2-40B4-BE49-F238E27FC236}">
                  <a16:creationId xmlns:a16="http://schemas.microsoft.com/office/drawing/2014/main" id="{12D27FC9-6934-4785-BE67-C53A1769A51A}"/>
                </a:ext>
              </a:extLst>
            </p:cNvPr>
            <p:cNvSpPr/>
            <p:nvPr/>
          </p:nvSpPr>
          <p:spPr>
            <a:xfrm>
              <a:off x="1965075" y="691200"/>
              <a:ext cx="42150" cy="42125"/>
            </a:xfrm>
            <a:custGeom>
              <a:avLst/>
              <a:gdLst/>
              <a:ahLst/>
              <a:cxnLst/>
              <a:rect l="l" t="t" r="r" b="b"/>
              <a:pathLst>
                <a:path w="1686" h="1685" extrusionOk="0">
                  <a:moveTo>
                    <a:pt x="467" y="0"/>
                  </a:moveTo>
                  <a:lnTo>
                    <a:pt x="1685" y="466"/>
                  </a:lnTo>
                  <a:lnTo>
                    <a:pt x="1219" y="1685"/>
                  </a:lnTo>
                  <a:lnTo>
                    <a:pt x="724" y="1257"/>
                  </a:lnTo>
                  <a:lnTo>
                    <a:pt x="1" y="1218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" name="Google Shape;1111;p38">
              <a:extLst>
                <a:ext uri="{FF2B5EF4-FFF2-40B4-BE49-F238E27FC236}">
                  <a16:creationId xmlns:a16="http://schemas.microsoft.com/office/drawing/2014/main" id="{F9FDCB89-0056-4305-AA0D-0C2AE08D6815}"/>
                </a:ext>
              </a:extLst>
            </p:cNvPr>
            <p:cNvSpPr/>
            <p:nvPr/>
          </p:nvSpPr>
          <p:spPr>
            <a:xfrm>
              <a:off x="1978650" y="694275"/>
              <a:ext cx="22150" cy="22175"/>
            </a:xfrm>
            <a:custGeom>
              <a:avLst/>
              <a:gdLst/>
              <a:ahLst/>
              <a:cxnLst/>
              <a:rect l="l" t="t" r="r" b="b"/>
              <a:pathLst>
                <a:path w="886" h="887" extrusionOk="0">
                  <a:moveTo>
                    <a:pt x="248" y="1"/>
                  </a:moveTo>
                  <a:lnTo>
                    <a:pt x="885" y="248"/>
                  </a:lnTo>
                  <a:lnTo>
                    <a:pt x="647" y="886"/>
                  </a:lnTo>
                  <a:lnTo>
                    <a:pt x="381" y="658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3" name="Google Shape;1102;p38">
            <a:extLst>
              <a:ext uri="{FF2B5EF4-FFF2-40B4-BE49-F238E27FC236}">
                <a16:creationId xmlns:a16="http://schemas.microsoft.com/office/drawing/2014/main" id="{35B83D5D-9F20-41F3-A329-C75CC139BDE9}"/>
              </a:ext>
            </a:extLst>
          </p:cNvPr>
          <p:cNvGrpSpPr/>
          <p:nvPr/>
        </p:nvGrpSpPr>
        <p:grpSpPr>
          <a:xfrm flipH="1">
            <a:off x="37852" y="5963920"/>
            <a:ext cx="1298409" cy="841530"/>
            <a:chOff x="1919875" y="542475"/>
            <a:chExt cx="410250" cy="213000"/>
          </a:xfrm>
        </p:grpSpPr>
        <p:sp>
          <p:nvSpPr>
            <p:cNvPr id="34" name="Google Shape;1103;p38">
              <a:extLst>
                <a:ext uri="{FF2B5EF4-FFF2-40B4-BE49-F238E27FC236}">
                  <a16:creationId xmlns:a16="http://schemas.microsoft.com/office/drawing/2014/main" id="{1BCF513A-2F39-4EF3-9F19-9713AE9E35C1}"/>
                </a:ext>
              </a:extLst>
            </p:cNvPr>
            <p:cNvSpPr/>
            <p:nvPr/>
          </p:nvSpPr>
          <p:spPr>
            <a:xfrm>
              <a:off x="2063125" y="746625"/>
              <a:ext cx="177050" cy="8850"/>
            </a:xfrm>
            <a:custGeom>
              <a:avLst/>
              <a:gdLst/>
              <a:ahLst/>
              <a:cxnLst/>
              <a:rect l="l" t="t" r="r" b="b"/>
              <a:pathLst>
                <a:path w="7082" h="354" extrusionOk="0">
                  <a:moveTo>
                    <a:pt x="0" y="1"/>
                  </a:moveTo>
                  <a:lnTo>
                    <a:pt x="0" y="353"/>
                  </a:lnTo>
                  <a:lnTo>
                    <a:pt x="7082" y="353"/>
                  </a:lnTo>
                  <a:lnTo>
                    <a:pt x="708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" name="Google Shape;1104;p38">
              <a:extLst>
                <a:ext uri="{FF2B5EF4-FFF2-40B4-BE49-F238E27FC236}">
                  <a16:creationId xmlns:a16="http://schemas.microsoft.com/office/drawing/2014/main" id="{8381BF0C-CB71-4D16-95B1-2C096EA6AA76}"/>
                </a:ext>
              </a:extLst>
            </p:cNvPr>
            <p:cNvSpPr/>
            <p:nvPr/>
          </p:nvSpPr>
          <p:spPr>
            <a:xfrm>
              <a:off x="1965325" y="542475"/>
              <a:ext cx="312925" cy="200625"/>
            </a:xfrm>
            <a:custGeom>
              <a:avLst/>
              <a:gdLst/>
              <a:ahLst/>
              <a:cxnLst/>
              <a:rect l="l" t="t" r="r" b="b"/>
              <a:pathLst>
                <a:path w="12517" h="8025" extrusionOk="0">
                  <a:moveTo>
                    <a:pt x="7482" y="0"/>
                  </a:moveTo>
                  <a:cubicBezTo>
                    <a:pt x="7015" y="0"/>
                    <a:pt x="6644" y="228"/>
                    <a:pt x="6644" y="514"/>
                  </a:cubicBezTo>
                  <a:cubicBezTo>
                    <a:pt x="6644" y="581"/>
                    <a:pt x="6663" y="638"/>
                    <a:pt x="6701" y="704"/>
                  </a:cubicBezTo>
                  <a:cubicBezTo>
                    <a:pt x="4769" y="942"/>
                    <a:pt x="3189" y="2046"/>
                    <a:pt x="2646" y="3503"/>
                  </a:cubicBezTo>
                  <a:cubicBezTo>
                    <a:pt x="2009" y="3074"/>
                    <a:pt x="1904" y="2018"/>
                    <a:pt x="1437" y="1894"/>
                  </a:cubicBezTo>
                  <a:cubicBezTo>
                    <a:pt x="1327" y="1933"/>
                    <a:pt x="1213" y="1948"/>
                    <a:pt x="1101" y="1948"/>
                  </a:cubicBezTo>
                  <a:cubicBezTo>
                    <a:pt x="772" y="1948"/>
                    <a:pt x="456" y="1821"/>
                    <a:pt x="279" y="1821"/>
                  </a:cubicBezTo>
                  <a:cubicBezTo>
                    <a:pt x="210" y="1821"/>
                    <a:pt x="162" y="1841"/>
                    <a:pt x="143" y="1894"/>
                  </a:cubicBezTo>
                  <a:cubicBezTo>
                    <a:pt x="0" y="2332"/>
                    <a:pt x="819" y="2770"/>
                    <a:pt x="1104" y="3579"/>
                  </a:cubicBezTo>
                  <a:cubicBezTo>
                    <a:pt x="1380" y="4379"/>
                    <a:pt x="1171" y="5026"/>
                    <a:pt x="1647" y="5711"/>
                  </a:cubicBezTo>
                  <a:cubicBezTo>
                    <a:pt x="2304" y="6806"/>
                    <a:pt x="3141" y="7006"/>
                    <a:pt x="3493" y="7034"/>
                  </a:cubicBezTo>
                  <a:cubicBezTo>
                    <a:pt x="3884" y="7434"/>
                    <a:pt x="4369" y="7767"/>
                    <a:pt x="4912" y="8024"/>
                  </a:cubicBezTo>
                  <a:lnTo>
                    <a:pt x="10052" y="8024"/>
                  </a:lnTo>
                  <a:cubicBezTo>
                    <a:pt x="11527" y="7329"/>
                    <a:pt x="12517" y="6063"/>
                    <a:pt x="12517" y="4616"/>
                  </a:cubicBezTo>
                  <a:cubicBezTo>
                    <a:pt x="12517" y="2637"/>
                    <a:pt x="10670" y="999"/>
                    <a:pt x="8262" y="704"/>
                  </a:cubicBezTo>
                  <a:cubicBezTo>
                    <a:pt x="8300" y="638"/>
                    <a:pt x="8319" y="581"/>
                    <a:pt x="8319" y="514"/>
                  </a:cubicBezTo>
                  <a:cubicBezTo>
                    <a:pt x="8319" y="228"/>
                    <a:pt x="7948" y="0"/>
                    <a:pt x="7482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" name="Google Shape;1105;p38">
              <a:extLst>
                <a:ext uri="{FF2B5EF4-FFF2-40B4-BE49-F238E27FC236}">
                  <a16:creationId xmlns:a16="http://schemas.microsoft.com/office/drawing/2014/main" id="{580C33AD-BBB8-4B65-9E9D-C58C352467E7}"/>
                </a:ext>
              </a:extLst>
            </p:cNvPr>
            <p:cNvSpPr/>
            <p:nvPr/>
          </p:nvSpPr>
          <p:spPr>
            <a:xfrm>
              <a:off x="2238500" y="574100"/>
              <a:ext cx="91625" cy="127100"/>
            </a:xfrm>
            <a:custGeom>
              <a:avLst/>
              <a:gdLst/>
              <a:ahLst/>
              <a:cxnLst/>
              <a:rect l="l" t="t" r="r" b="b"/>
              <a:pathLst>
                <a:path w="3665" h="5084" extrusionOk="0">
                  <a:moveTo>
                    <a:pt x="1123" y="1"/>
                  </a:moveTo>
                  <a:cubicBezTo>
                    <a:pt x="714" y="1"/>
                    <a:pt x="333" y="96"/>
                    <a:pt x="0" y="267"/>
                  </a:cubicBezTo>
                  <a:cubicBezTo>
                    <a:pt x="276" y="448"/>
                    <a:pt x="533" y="648"/>
                    <a:pt x="762" y="867"/>
                  </a:cubicBezTo>
                  <a:cubicBezTo>
                    <a:pt x="876" y="848"/>
                    <a:pt x="1000" y="829"/>
                    <a:pt x="1123" y="829"/>
                  </a:cubicBezTo>
                  <a:cubicBezTo>
                    <a:pt x="2066" y="829"/>
                    <a:pt x="2837" y="1600"/>
                    <a:pt x="2837" y="2552"/>
                  </a:cubicBezTo>
                  <a:cubicBezTo>
                    <a:pt x="2837" y="3266"/>
                    <a:pt x="2399" y="3875"/>
                    <a:pt x="1771" y="4132"/>
                  </a:cubicBezTo>
                  <a:cubicBezTo>
                    <a:pt x="1695" y="4465"/>
                    <a:pt x="1552" y="4789"/>
                    <a:pt x="1371" y="5084"/>
                  </a:cubicBezTo>
                  <a:cubicBezTo>
                    <a:pt x="2656" y="4960"/>
                    <a:pt x="3665" y="3875"/>
                    <a:pt x="3665" y="2552"/>
                  </a:cubicBezTo>
                  <a:cubicBezTo>
                    <a:pt x="3665" y="1143"/>
                    <a:pt x="2523" y="1"/>
                    <a:pt x="1123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7" name="Google Shape;1106;p38">
              <a:extLst>
                <a:ext uri="{FF2B5EF4-FFF2-40B4-BE49-F238E27FC236}">
                  <a16:creationId xmlns:a16="http://schemas.microsoft.com/office/drawing/2014/main" id="{FC1C3730-3037-4E0F-9375-AF9DE7D030BB}"/>
                </a:ext>
              </a:extLst>
            </p:cNvPr>
            <p:cNvSpPr/>
            <p:nvPr/>
          </p:nvSpPr>
          <p:spPr>
            <a:xfrm>
              <a:off x="1919875" y="659075"/>
              <a:ext cx="110900" cy="87100"/>
            </a:xfrm>
            <a:custGeom>
              <a:avLst/>
              <a:gdLst/>
              <a:ahLst/>
              <a:cxnLst/>
              <a:rect l="l" t="t" r="r" b="b"/>
              <a:pathLst>
                <a:path w="4436" h="3484" extrusionOk="0">
                  <a:moveTo>
                    <a:pt x="10" y="0"/>
                  </a:moveTo>
                  <a:cubicBezTo>
                    <a:pt x="0" y="0"/>
                    <a:pt x="0" y="2922"/>
                    <a:pt x="1142" y="3484"/>
                  </a:cubicBezTo>
                  <a:lnTo>
                    <a:pt x="3303" y="3484"/>
                  </a:lnTo>
                  <a:cubicBezTo>
                    <a:pt x="4436" y="2922"/>
                    <a:pt x="4436" y="0"/>
                    <a:pt x="4436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" name="Google Shape;1107;p38">
              <a:extLst>
                <a:ext uri="{FF2B5EF4-FFF2-40B4-BE49-F238E27FC236}">
                  <a16:creationId xmlns:a16="http://schemas.microsoft.com/office/drawing/2014/main" id="{5680E76A-CFE2-41FF-BDBF-CA2763A97149}"/>
                </a:ext>
              </a:extLst>
            </p:cNvPr>
            <p:cNvSpPr/>
            <p:nvPr/>
          </p:nvSpPr>
          <p:spPr>
            <a:xfrm>
              <a:off x="1934625" y="749500"/>
              <a:ext cx="81650" cy="5975"/>
            </a:xfrm>
            <a:custGeom>
              <a:avLst/>
              <a:gdLst/>
              <a:ahLst/>
              <a:cxnLst/>
              <a:rect l="l" t="t" r="r" b="b"/>
              <a:pathLst>
                <a:path w="3266" h="239" extrusionOk="0">
                  <a:moveTo>
                    <a:pt x="0" y="0"/>
                  </a:moveTo>
                  <a:lnTo>
                    <a:pt x="0" y="238"/>
                  </a:lnTo>
                  <a:lnTo>
                    <a:pt x="3265" y="23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9" name="Google Shape;1108;p38">
              <a:extLst>
                <a:ext uri="{FF2B5EF4-FFF2-40B4-BE49-F238E27FC236}">
                  <a16:creationId xmlns:a16="http://schemas.microsoft.com/office/drawing/2014/main" id="{F4352B9E-9823-49ED-A282-F0B6DF4B2323}"/>
                </a:ext>
              </a:extLst>
            </p:cNvPr>
            <p:cNvSpPr/>
            <p:nvPr/>
          </p:nvSpPr>
          <p:spPr>
            <a:xfrm>
              <a:off x="2028125" y="659075"/>
              <a:ext cx="29550" cy="47850"/>
            </a:xfrm>
            <a:custGeom>
              <a:avLst/>
              <a:gdLst/>
              <a:ahLst/>
              <a:cxnLst/>
              <a:rect l="l" t="t" r="r" b="b"/>
              <a:pathLst>
                <a:path w="1182" h="1914" extrusionOk="0">
                  <a:moveTo>
                    <a:pt x="220" y="0"/>
                  </a:moveTo>
                  <a:cubicBezTo>
                    <a:pt x="220" y="0"/>
                    <a:pt x="220" y="143"/>
                    <a:pt x="210" y="362"/>
                  </a:cubicBezTo>
                  <a:lnTo>
                    <a:pt x="220" y="362"/>
                  </a:lnTo>
                  <a:cubicBezTo>
                    <a:pt x="553" y="362"/>
                    <a:pt x="820" y="628"/>
                    <a:pt x="820" y="961"/>
                  </a:cubicBezTo>
                  <a:cubicBezTo>
                    <a:pt x="820" y="1285"/>
                    <a:pt x="553" y="1552"/>
                    <a:pt x="220" y="1552"/>
                  </a:cubicBezTo>
                  <a:cubicBezTo>
                    <a:pt x="172" y="1552"/>
                    <a:pt x="125" y="1552"/>
                    <a:pt x="77" y="1533"/>
                  </a:cubicBezTo>
                  <a:cubicBezTo>
                    <a:pt x="58" y="1656"/>
                    <a:pt x="30" y="1771"/>
                    <a:pt x="1" y="1894"/>
                  </a:cubicBezTo>
                  <a:cubicBezTo>
                    <a:pt x="77" y="1904"/>
                    <a:pt x="144" y="1913"/>
                    <a:pt x="220" y="1913"/>
                  </a:cubicBezTo>
                  <a:cubicBezTo>
                    <a:pt x="753" y="1913"/>
                    <a:pt x="1181" y="1485"/>
                    <a:pt x="1181" y="961"/>
                  </a:cubicBezTo>
                  <a:cubicBezTo>
                    <a:pt x="1181" y="428"/>
                    <a:pt x="753" y="0"/>
                    <a:pt x="22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" name="Google Shape;1109;p38">
              <a:extLst>
                <a:ext uri="{FF2B5EF4-FFF2-40B4-BE49-F238E27FC236}">
                  <a16:creationId xmlns:a16="http://schemas.microsoft.com/office/drawing/2014/main" id="{A022D1AA-2460-4F91-8BBF-960F36031BC5}"/>
                </a:ext>
              </a:extLst>
            </p:cNvPr>
            <p:cNvSpPr/>
            <p:nvPr/>
          </p:nvSpPr>
          <p:spPr>
            <a:xfrm>
              <a:off x="1952000" y="657400"/>
              <a:ext cx="43550" cy="42625"/>
            </a:xfrm>
            <a:custGeom>
              <a:avLst/>
              <a:gdLst/>
              <a:ahLst/>
              <a:cxnLst/>
              <a:rect l="l" t="t" r="r" b="b"/>
              <a:pathLst>
                <a:path w="1742" h="1705" extrusionOk="0">
                  <a:moveTo>
                    <a:pt x="76" y="0"/>
                  </a:moveTo>
                  <a:cubicBezTo>
                    <a:pt x="38" y="10"/>
                    <a:pt x="10" y="48"/>
                    <a:pt x="0" y="67"/>
                  </a:cubicBezTo>
                  <a:lnTo>
                    <a:pt x="76" y="67"/>
                  </a:lnTo>
                  <a:cubicBezTo>
                    <a:pt x="428" y="67"/>
                    <a:pt x="800" y="162"/>
                    <a:pt x="1085" y="296"/>
                  </a:cubicBezTo>
                  <a:cubicBezTo>
                    <a:pt x="1257" y="372"/>
                    <a:pt x="1409" y="476"/>
                    <a:pt x="1514" y="610"/>
                  </a:cubicBezTo>
                  <a:cubicBezTo>
                    <a:pt x="1609" y="733"/>
                    <a:pt x="1675" y="895"/>
                    <a:pt x="1675" y="1095"/>
                  </a:cubicBezTo>
                  <a:cubicBezTo>
                    <a:pt x="1675" y="1266"/>
                    <a:pt x="1628" y="1457"/>
                    <a:pt x="1523" y="1676"/>
                  </a:cubicBezTo>
                  <a:lnTo>
                    <a:pt x="1590" y="1704"/>
                  </a:lnTo>
                  <a:cubicBezTo>
                    <a:pt x="1694" y="1476"/>
                    <a:pt x="1742" y="1276"/>
                    <a:pt x="1742" y="1095"/>
                  </a:cubicBezTo>
                  <a:cubicBezTo>
                    <a:pt x="1742" y="886"/>
                    <a:pt x="1675" y="705"/>
                    <a:pt x="1561" y="562"/>
                  </a:cubicBezTo>
                  <a:cubicBezTo>
                    <a:pt x="1456" y="419"/>
                    <a:pt x="1295" y="315"/>
                    <a:pt x="1114" y="229"/>
                  </a:cubicBezTo>
                  <a:cubicBezTo>
                    <a:pt x="819" y="96"/>
                    <a:pt x="438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" name="Google Shape;1110;p38">
              <a:extLst>
                <a:ext uri="{FF2B5EF4-FFF2-40B4-BE49-F238E27FC236}">
                  <a16:creationId xmlns:a16="http://schemas.microsoft.com/office/drawing/2014/main" id="{759092F6-AF92-4C6D-816C-FBB61A0C3D2B}"/>
                </a:ext>
              </a:extLst>
            </p:cNvPr>
            <p:cNvSpPr/>
            <p:nvPr/>
          </p:nvSpPr>
          <p:spPr>
            <a:xfrm>
              <a:off x="1965075" y="691200"/>
              <a:ext cx="42150" cy="42125"/>
            </a:xfrm>
            <a:custGeom>
              <a:avLst/>
              <a:gdLst/>
              <a:ahLst/>
              <a:cxnLst/>
              <a:rect l="l" t="t" r="r" b="b"/>
              <a:pathLst>
                <a:path w="1686" h="1685" extrusionOk="0">
                  <a:moveTo>
                    <a:pt x="467" y="0"/>
                  </a:moveTo>
                  <a:lnTo>
                    <a:pt x="1685" y="466"/>
                  </a:lnTo>
                  <a:lnTo>
                    <a:pt x="1219" y="1685"/>
                  </a:lnTo>
                  <a:lnTo>
                    <a:pt x="724" y="1257"/>
                  </a:lnTo>
                  <a:lnTo>
                    <a:pt x="1" y="1218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" name="Google Shape;1111;p38">
              <a:extLst>
                <a:ext uri="{FF2B5EF4-FFF2-40B4-BE49-F238E27FC236}">
                  <a16:creationId xmlns:a16="http://schemas.microsoft.com/office/drawing/2014/main" id="{EB245004-CE28-4F54-BBF8-68919CE0CBC7}"/>
                </a:ext>
              </a:extLst>
            </p:cNvPr>
            <p:cNvSpPr/>
            <p:nvPr/>
          </p:nvSpPr>
          <p:spPr>
            <a:xfrm>
              <a:off x="1978650" y="694275"/>
              <a:ext cx="22150" cy="22175"/>
            </a:xfrm>
            <a:custGeom>
              <a:avLst/>
              <a:gdLst/>
              <a:ahLst/>
              <a:cxnLst/>
              <a:rect l="l" t="t" r="r" b="b"/>
              <a:pathLst>
                <a:path w="886" h="887" extrusionOk="0">
                  <a:moveTo>
                    <a:pt x="248" y="1"/>
                  </a:moveTo>
                  <a:lnTo>
                    <a:pt x="885" y="248"/>
                  </a:lnTo>
                  <a:lnTo>
                    <a:pt x="647" y="886"/>
                  </a:lnTo>
                  <a:lnTo>
                    <a:pt x="381" y="658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EFFC281F-B433-4FB6-AD44-CE76F05161B3}"/>
              </a:ext>
            </a:extLst>
          </p:cNvPr>
          <p:cNvSpPr/>
          <p:nvPr/>
        </p:nvSpPr>
        <p:spPr>
          <a:xfrm>
            <a:off x="8581027" y="1251919"/>
            <a:ext cx="3586480" cy="8411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ĐÔI</a:t>
            </a:r>
          </a:p>
        </p:txBody>
      </p:sp>
      <p:pic>
        <p:nvPicPr>
          <p:cNvPr id="44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160F1F2A-5D75-41FD-8D5F-B99B986069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9926" t="34600" r="30000" b="32891"/>
          <a:stretch/>
        </p:blipFill>
        <p:spPr>
          <a:xfrm>
            <a:off x="10538889" y="28372"/>
            <a:ext cx="1628618" cy="74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00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8" grpId="0"/>
      <p:bldP spid="9" grpId="0"/>
      <p:bldP spid="13" grpId="0"/>
      <p:bldP spid="19" grpId="0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/>
          <p:cNvSpPr/>
          <p:nvPr/>
        </p:nvSpPr>
        <p:spPr>
          <a:xfrm rot="16200000">
            <a:off x="1446214" y="954089"/>
            <a:ext cx="935039" cy="188913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4" name="Google Shape;1087;p40"/>
          <p:cNvSpPr txBox="1"/>
          <p:nvPr/>
        </p:nvSpPr>
        <p:spPr>
          <a:xfrm>
            <a:off x="2818448" y="1920244"/>
            <a:ext cx="1593000" cy="144145"/>
          </a:xfrm>
          <a:prstGeom prst="rect">
            <a:avLst/>
          </a:prstGeom>
          <a:solidFill>
            <a:srgbClr val="3B3838"/>
          </a:solidFill>
        </p:spPr>
        <p:txBody>
          <a:bodyPr spcFirstLastPara="1" lIns="121900" tIns="121900" rIns="121900" bIns="12190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B3838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+mj-cs"/>
              </a:rPr>
              <a:t>MATH</a:t>
            </a:r>
          </a:p>
        </p:txBody>
      </p:sp>
      <p:grpSp>
        <p:nvGrpSpPr>
          <p:cNvPr id="12292" name="组合 2"/>
          <p:cNvGrpSpPr>
            <a:grpSpLocks/>
          </p:cNvGrpSpPr>
          <p:nvPr/>
        </p:nvGrpSpPr>
        <p:grpSpPr bwMode="auto">
          <a:xfrm>
            <a:off x="719404" y="554593"/>
            <a:ext cx="10548937" cy="5549900"/>
            <a:chOff x="10595" y="1556"/>
            <a:chExt cx="6225" cy="7984"/>
          </a:xfrm>
        </p:grpSpPr>
        <p:sp>
          <p:nvSpPr>
            <p:cNvPr id="12" name="矩形 11"/>
            <p:cNvSpPr/>
            <p:nvPr/>
          </p:nvSpPr>
          <p:spPr>
            <a:xfrm>
              <a:off x="10595" y="1652"/>
              <a:ext cx="6201" cy="785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2298" name="图片 9" descr="58c26e956f50e日日日日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9" y="1787"/>
              <a:ext cx="5165" cy="7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图片 12" descr="58c26e956f2d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4" y="1556"/>
              <a:ext cx="876" cy="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757491" y="1441452"/>
            <a:ext cx="1654175" cy="784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94" name="图片 1" descr="6076cff3a745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388" y="2720975"/>
            <a:ext cx="459740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Google Shape;1341;p46"/>
          <p:cNvSpPr txBox="1">
            <a:spLocks noGrp="1"/>
          </p:cNvSpPr>
          <p:nvPr/>
        </p:nvSpPr>
        <p:spPr bwMode="auto">
          <a:xfrm>
            <a:off x="1035153" y="1169832"/>
            <a:ext cx="9901641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b"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Tx/>
              <a:buNone/>
              <a:tabLst/>
              <a:defRPr/>
            </a:pPr>
            <a:r>
              <a:rPr kumimoji="0" lang="en-US" alt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Medium"/>
                <a:cs typeface="Times New Roman" pitchFamily="18" charset="0"/>
                <a:sym typeface="Special Elite"/>
              </a:rPr>
              <a:t>VẬN DỤNG,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Tx/>
              <a:buNone/>
              <a:tabLst/>
              <a:defRPr/>
            </a:pPr>
            <a:r>
              <a:rPr lang="en-US" altLang="en-GB" sz="6000" b="1" dirty="0">
                <a:solidFill>
                  <a:srgbClr val="FF0000"/>
                </a:solidFill>
                <a:latin typeface="Times New Roman" pitchFamily="18" charset="0"/>
                <a:ea typeface="思源黑体 Medium"/>
                <a:cs typeface="Times New Roman" pitchFamily="18" charset="0"/>
                <a:sym typeface="Special Elite"/>
              </a:rPr>
              <a:t>TÌM TÒI</a:t>
            </a:r>
            <a:r>
              <a:rPr kumimoji="0" lang="en-US" alt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Medium"/>
                <a:cs typeface="Times New Roman" pitchFamily="18" charset="0"/>
                <a:sym typeface="Special Elite"/>
              </a:rPr>
              <a:t> MỞ RỘNG</a:t>
            </a:r>
          </a:p>
        </p:txBody>
      </p:sp>
      <p:sp>
        <p:nvSpPr>
          <p:cNvPr id="12296" name="Google Shape;1342;p46"/>
          <p:cNvSpPr txBox="1">
            <a:spLocks noGrp="1"/>
          </p:cNvSpPr>
          <p:nvPr/>
        </p:nvSpPr>
        <p:spPr bwMode="auto">
          <a:xfrm flipH="1">
            <a:off x="21316951" y="8556627"/>
            <a:ext cx="7491413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GB" altLang="en-US" sz="3733" b="0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Times New Roman" pitchFamily="18" charset="0"/>
                <a:ea typeface="思源黑体 ExtraLight"/>
                <a:cs typeface="Times New Roman" pitchFamily="18" charset="0"/>
                <a:sym typeface="Catamaran"/>
              </a:rPr>
              <a:t>Giáo viên:……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GB" altLang="en-US" sz="3733" b="0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Times New Roman" pitchFamily="18" charset="0"/>
                <a:ea typeface="思源黑体 ExtraLight"/>
                <a:cs typeface="Times New Roman" pitchFamily="18" charset="0"/>
                <a:sym typeface="Catamaran"/>
              </a:rPr>
              <a:t>Email:…….</a:t>
            </a:r>
          </a:p>
        </p:txBody>
      </p:sp>
    </p:spTree>
    <p:extLst>
      <p:ext uri="{BB962C8B-B14F-4D97-AF65-F5344CB8AC3E}">
        <p14:creationId xmlns:p14="http://schemas.microsoft.com/office/powerpoint/2010/main" val="262518751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hình nền powerpoint đẹp mê ly cho máy tính">
            <a:extLst>
              <a:ext uri="{FF2B5EF4-FFF2-40B4-BE49-F238E27FC236}">
                <a16:creationId xmlns:a16="http://schemas.microsoft.com/office/drawing/2014/main" id="{D0B90F1C-0ED7-487A-938D-F65EC2FDE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50" y="0"/>
            <a:ext cx="12192000" cy="69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iểu cho đúng về công suất của bóng đèn chiếu sáng hiện nay">
            <a:extLst>
              <a:ext uri="{FF2B5EF4-FFF2-40B4-BE49-F238E27FC236}">
                <a16:creationId xmlns:a16="http://schemas.microsoft.com/office/drawing/2014/main" id="{928BC812-CABB-432A-92A8-2D741EF9C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50" y="5564500"/>
            <a:ext cx="1867510" cy="13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angle 2">
            <a:extLst>
              <a:ext uri="{FF2B5EF4-FFF2-40B4-BE49-F238E27FC236}">
                <a16:creationId xmlns:a16="http://schemas.microsoft.com/office/drawing/2014/main" id="{5BF2B778-2290-44B9-AA21-560B6B6AB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594878"/>
            <a:ext cx="11084560" cy="95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AB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50km.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7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km/h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EA33FFA1-2F09-4E16-9EA4-1BB74A91D7CF}"/>
              </a:ext>
            </a:extLst>
          </p:cNvPr>
          <p:cNvSpPr/>
          <p:nvPr/>
        </p:nvSpPr>
        <p:spPr>
          <a:xfrm>
            <a:off x="3027680" y="4399279"/>
            <a:ext cx="7112000" cy="872689"/>
          </a:xfrm>
          <a:prstGeom prst="wedgeRectCallout">
            <a:avLst>
              <a:gd name="adj1" fmla="val -63578"/>
              <a:gd name="adj2" fmla="val 11590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561B54-D537-439F-AF9E-936ABF5B74E0}"/>
              </a:ext>
            </a:extLst>
          </p:cNvPr>
          <p:cNvSpPr txBox="1"/>
          <p:nvPr/>
        </p:nvSpPr>
        <p:spPr>
          <a:xfrm>
            <a:off x="5520030" y="1626672"/>
            <a:ext cx="1107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264936-C324-4E3E-8040-6B4074738629}"/>
              </a:ext>
            </a:extLst>
          </p:cNvPr>
          <p:cNvSpPr txBox="1"/>
          <p:nvPr/>
        </p:nvSpPr>
        <p:spPr>
          <a:xfrm>
            <a:off x="1168400" y="2027592"/>
            <a:ext cx="9072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(km/h)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&gt; 0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DDF3CE-B1AA-480E-97FF-F96C003F20E3}"/>
              </a:ext>
            </a:extLst>
          </p:cNvPr>
          <p:cNvSpPr txBox="1"/>
          <p:nvPr/>
        </p:nvSpPr>
        <p:spPr>
          <a:xfrm>
            <a:off x="1168400" y="2593262"/>
            <a:ext cx="90728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1F0E98-5195-4418-85F0-760853B96171}"/>
              </a:ext>
            </a:extLst>
          </p:cNvPr>
          <p:cNvSpPr txBox="1"/>
          <p:nvPr/>
        </p:nvSpPr>
        <p:spPr>
          <a:xfrm>
            <a:off x="1168400" y="3697541"/>
            <a:ext cx="1981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BPT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E4BF8DA-F001-4807-AEF1-FBE49D489513}"/>
                  </a:ext>
                </a:extLst>
              </p:cNvPr>
              <p:cNvSpPr txBox="1"/>
              <p:nvPr/>
            </p:nvSpPr>
            <p:spPr>
              <a:xfrm>
                <a:off x="3175050" y="3743707"/>
                <a:ext cx="159056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𝟐𝐱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𝟓𝟎</m:t>
                      </m:r>
                    </m:oMath>
                  </m:oMathPara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E4BF8DA-F001-4807-AEF1-FBE49D489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50" y="3743707"/>
                <a:ext cx="1590564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DA9EAD-AF4F-4F83-96A6-29DB20019077}"/>
                  </a:ext>
                </a:extLst>
              </p:cNvPr>
              <p:cNvSpPr txBox="1"/>
              <p:nvPr/>
            </p:nvSpPr>
            <p:spPr>
              <a:xfrm>
                <a:off x="4646270" y="3697541"/>
                <a:ext cx="19812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𝐱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DA9EAD-AF4F-4F83-96A6-29DB20019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270" y="3697541"/>
                <a:ext cx="198120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CB4B5DC0-E952-4531-901E-A36A6916F86E}"/>
              </a:ext>
            </a:extLst>
          </p:cNvPr>
          <p:cNvSpPr txBox="1"/>
          <p:nvPr/>
        </p:nvSpPr>
        <p:spPr>
          <a:xfrm>
            <a:off x="1168400" y="4309377"/>
            <a:ext cx="98856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km/h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2" grpId="0" animBg="1"/>
      <p:bldP spid="2" grpId="1" animBg="1"/>
      <p:bldP spid="24" grpId="0"/>
      <p:bldP spid="26" grpId="0"/>
      <p:bldP spid="27" grpId="0"/>
      <p:bldP spid="28" grpId="0"/>
      <p:bldP spid="5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" y="-134"/>
            <a:ext cx="4549140" cy="685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061" y="-852371"/>
            <a:ext cx="1761897" cy="6059949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A39B79-0B9B-459D-B912-7ADC870B33A0}"/>
              </a:ext>
            </a:extLst>
          </p:cNvPr>
          <p:cNvSpPr/>
          <p:nvPr/>
        </p:nvSpPr>
        <p:spPr>
          <a:xfrm>
            <a:off x="3240794" y="6340642"/>
            <a:ext cx="1285487" cy="316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 descr="Hình ảnh Rửa Tay Bằng Xà Phòng, Clipart Tay, Rửa Tay, Png miễn phí tải tập  tin PNG PSDComment và Vector">
            <a:extLst>
              <a:ext uri="{FF2B5EF4-FFF2-40B4-BE49-F238E27FC236}">
                <a16:creationId xmlns:a16="http://schemas.microsoft.com/office/drawing/2014/main" id="{51162E4F-5FE1-4E34-A34B-8BDD80E20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19" b="93750" l="6250" r="93750">
                        <a14:foregroundMark x1="28906" y1="13438" x2="19219" y2="17813"/>
                        <a14:foregroundMark x1="19219" y1="17813" x2="9531" y2="40313"/>
                        <a14:foregroundMark x1="9531" y1="40313" x2="9531" y2="40313"/>
                        <a14:foregroundMark x1="28594" y1="13750" x2="53750" y2="8594"/>
                        <a14:foregroundMark x1="53750" y1="8594" x2="60781" y2="9844"/>
                        <a14:foregroundMark x1="65625" y1="11563" x2="84219" y2="27344"/>
                        <a14:foregroundMark x1="84219" y1="27344" x2="85469" y2="29219"/>
                        <a14:foregroundMark x1="54063" y1="6719" x2="45781" y2="6719"/>
                        <a14:foregroundMark x1="40000" y1="47813" x2="45781" y2="65469"/>
                        <a14:foregroundMark x1="82344" y1="22656" x2="89844" y2="48594"/>
                        <a14:foregroundMark x1="89844" y1="48594" x2="88906" y2="57969"/>
                        <a14:foregroundMark x1="91563" y1="56250" x2="86250" y2="30156"/>
                        <a14:foregroundMark x1="10000" y1="44688" x2="12188" y2="59375"/>
                        <a14:foregroundMark x1="12188" y1="59375" x2="10781" y2="70938"/>
                        <a14:foregroundMark x1="10781" y1="70938" x2="11719" y2="72969"/>
                        <a14:foregroundMark x1="6406" y1="50938" x2="6406" y2="62813"/>
                        <a14:foregroundMark x1="6406" y1="62813" x2="6406" y2="62813"/>
                        <a14:foregroundMark x1="24063" y1="85313" x2="40938" y2="92813"/>
                        <a14:foregroundMark x1="76250" y1="83594" x2="91250" y2="64063"/>
                        <a14:foregroundMark x1="93750" y1="50000" x2="93750" y2="40781"/>
                        <a14:foregroundMark x1="93750" y1="40781" x2="93750" y2="40781"/>
                        <a14:foregroundMark x1="49688" y1="68125" x2="47031" y2="62344"/>
                        <a14:foregroundMark x1="44844" y1="94063" x2="54063" y2="93750"/>
                        <a14:foregroundMark x1="54063" y1="93750" x2="54063" y2="93750"/>
                        <a14:foregroundMark x1="41250" y1="42969" x2="42656" y2="50938"/>
                        <a14:foregroundMark x1="47031" y1="42031" x2="48750" y2="46875"/>
                        <a14:foregroundMark x1="76563" y1="38594" x2="76563" y2="38594"/>
                        <a14:foregroundMark x1="74375" y1="38594" x2="74375" y2="38594"/>
                        <a14:foregroundMark x1="74844" y1="38125" x2="77031" y2="40313"/>
                        <a14:foregroundMark x1="77031" y1="64063" x2="76563" y2="68125"/>
                        <a14:foregroundMark x1="19219" y1="39844" x2="21406" y2="4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465" y="667730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78" y="0"/>
            <a:ext cx="3383281" cy="3383281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37" y="488312"/>
            <a:ext cx="3378585" cy="3378585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530" y="2939748"/>
            <a:ext cx="3394173" cy="3394173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563" y="3378450"/>
            <a:ext cx="3378585" cy="3378585"/>
          </a:xfrm>
          <a:prstGeom prst="rect">
            <a:avLst/>
          </a:prstGeom>
        </p:spPr>
      </p:pic>
      <p:pic>
        <p:nvPicPr>
          <p:cNvPr id="139" name="mau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78" y="0"/>
            <a:ext cx="3383281" cy="3383281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37" y="488312"/>
            <a:ext cx="3370817" cy="3378585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71" y="2928856"/>
            <a:ext cx="3394173" cy="3394173"/>
          </a:xfrm>
          <a:prstGeom prst="rect">
            <a:avLst/>
          </a:prstGeom>
        </p:spPr>
      </p:pic>
      <p:pic>
        <p:nvPicPr>
          <p:cNvPr id="143" name="mau5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540" y="3359495"/>
            <a:ext cx="3370817" cy="3378585"/>
          </a:xfrm>
          <a:prstGeom prst="rect">
            <a:avLst/>
          </a:prstGeom>
        </p:spPr>
      </p:pic>
      <p:sp>
        <p:nvSpPr>
          <p:cNvPr id="3" name="Rectangle 2">
            <a:hlinkClick r:id="rId23" action="ppaction://hlinksldjump"/>
            <a:extLst>
              <a:ext uri="{FF2B5EF4-FFF2-40B4-BE49-F238E27FC236}">
                <a16:creationId xmlns:a16="http://schemas.microsoft.com/office/drawing/2014/main" id="{1BA11ED5-8335-4EDE-9AF3-E50E7853F448}"/>
              </a:ext>
            </a:extLst>
          </p:cNvPr>
          <p:cNvSpPr/>
          <p:nvPr/>
        </p:nvSpPr>
        <p:spPr>
          <a:xfrm>
            <a:off x="6402051" y="4179285"/>
            <a:ext cx="957520" cy="975252"/>
          </a:xfrm>
          <a:prstGeom prst="rect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3</a:t>
            </a:r>
            <a:endParaRPr lang="vi-VN" sz="7200" b="1" dirty="0"/>
          </a:p>
        </p:txBody>
      </p:sp>
      <p:sp>
        <p:nvSpPr>
          <p:cNvPr id="25" name="Rectangle 24">
            <a:hlinkClick r:id="rId25" action="ppaction://hlinksldjump"/>
            <a:extLst>
              <a:ext uri="{FF2B5EF4-FFF2-40B4-BE49-F238E27FC236}">
                <a16:creationId xmlns:a16="http://schemas.microsoft.com/office/drawing/2014/main" id="{193F20DA-CE6C-4B6A-9B1C-A9D78C21F069}"/>
              </a:ext>
            </a:extLst>
          </p:cNvPr>
          <p:cNvSpPr/>
          <p:nvPr/>
        </p:nvSpPr>
        <p:spPr>
          <a:xfrm>
            <a:off x="9147463" y="4340668"/>
            <a:ext cx="957520" cy="8865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4</a:t>
            </a:r>
            <a:endParaRPr lang="vi-VN" sz="7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AA0722-8E01-4521-9CC8-C3C89D3EA74D}"/>
              </a:ext>
            </a:extLst>
          </p:cNvPr>
          <p:cNvSpPr/>
          <p:nvPr/>
        </p:nvSpPr>
        <p:spPr>
          <a:xfrm>
            <a:off x="5717239" y="5666550"/>
            <a:ext cx="50497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KHỬ KHUẨN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41A1DE-9DE0-4B46-893C-67F09ABE03A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2096" y="5776537"/>
            <a:ext cx="1084607" cy="268343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8" y="4880754"/>
            <a:ext cx="1142736" cy="13301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66FDE-C369-4E7C-96CE-C7FFDB604537}"/>
              </a:ext>
            </a:extLst>
          </p:cNvPr>
          <p:cNvSpPr/>
          <p:nvPr/>
        </p:nvSpPr>
        <p:spPr>
          <a:xfrm>
            <a:off x="10767019" y="6483107"/>
            <a:ext cx="1424981" cy="3748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8" name="Action Button: Go Forward or Next 7">
            <a:hlinkClick r:id="rId29" action="ppaction://hlinksldjump" highlightClick="1"/>
            <a:extLst>
              <a:ext uri="{FF2B5EF4-FFF2-40B4-BE49-F238E27FC236}">
                <a16:creationId xmlns:a16="http://schemas.microsoft.com/office/drawing/2014/main" id="{E66CB9FE-AD5A-421E-B32F-EBAECBFBC80C}"/>
              </a:ext>
            </a:extLst>
          </p:cNvPr>
          <p:cNvSpPr/>
          <p:nvPr/>
        </p:nvSpPr>
        <p:spPr>
          <a:xfrm>
            <a:off x="11453650" y="6058164"/>
            <a:ext cx="478829" cy="376722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audio>
              <p:cMediaNode vol="2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7" grpId="0"/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525866" y="149328"/>
            <a:ext cx="11628034" cy="968837"/>
          </a:xfrm>
          <a:prstGeom prst="snip2Diag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nào sau đây là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 nhất một ẩn? Hãy chọn câu đúng?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Đồng hồ đếm ngược 10s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2F2752FB-7AA2-4662-8D0F-014AE82E2C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540" y="5962599"/>
            <a:ext cx="1613568" cy="9076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69C896-4211-477A-A0DA-AA891E8501EF}"/>
              </a:ext>
            </a:extLst>
          </p:cNvPr>
          <p:cNvGrpSpPr/>
          <p:nvPr/>
        </p:nvGrpSpPr>
        <p:grpSpPr>
          <a:xfrm>
            <a:off x="2387806" y="1839975"/>
            <a:ext cx="5744796" cy="1116469"/>
            <a:chOff x="2337006" y="2241674"/>
            <a:chExt cx="5764774" cy="6986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Arrow: Pentagon 7">
                  <a:extLst>
                    <a:ext uri="{FF2B5EF4-FFF2-40B4-BE49-F238E27FC236}">
                      <a16:creationId xmlns:a16="http://schemas.microsoft.com/office/drawing/2014/main" id="{974595BF-D6A3-48E5-8E43-14557FF79C20}"/>
                    </a:ext>
                  </a:extLst>
                </p:cNvPr>
                <p:cNvSpPr/>
                <p:nvPr/>
              </p:nvSpPr>
              <p:spPr>
                <a:xfrm flipH="1">
                  <a:off x="3145150" y="2241674"/>
                  <a:ext cx="4956630" cy="698643"/>
                </a:xfrm>
                <a:prstGeom prst="homePlate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4+</m:t>
                        </m:r>
                        <m:f>
                          <m:f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&gt;0</m:t>
                        </m:r>
                      </m:oMath>
                    </m:oMathPara>
                  </a14:m>
                  <a:endParaRPr lang="vi-VN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Arrow: Pentagon 7">
                  <a:extLst>
                    <a:ext uri="{FF2B5EF4-FFF2-40B4-BE49-F238E27FC236}">
                      <a16:creationId xmlns:a16="http://schemas.microsoft.com/office/drawing/2014/main" id="{974595BF-D6A3-48E5-8E43-14557FF79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145150" y="2241674"/>
                  <a:ext cx="4956630" cy="698643"/>
                </a:xfrm>
                <a:prstGeom prst="homePlat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0C5083D-0F9B-4055-86BB-F1DABA1E19A0}"/>
                </a:ext>
              </a:extLst>
            </p:cNvPr>
            <p:cNvSpPr/>
            <p:nvPr/>
          </p:nvSpPr>
          <p:spPr>
            <a:xfrm>
              <a:off x="2337006" y="2350322"/>
              <a:ext cx="808144" cy="481347"/>
            </a:xfrm>
            <a:prstGeom prst="ellipse">
              <a:avLst/>
            </a:prstGeom>
            <a:solidFill>
              <a:srgbClr val="FFE2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095BA2-5DEE-4ADC-A17F-6A3E2EC50092}"/>
              </a:ext>
            </a:extLst>
          </p:cNvPr>
          <p:cNvGrpSpPr/>
          <p:nvPr/>
        </p:nvGrpSpPr>
        <p:grpSpPr>
          <a:xfrm>
            <a:off x="2374364" y="3428026"/>
            <a:ext cx="5758238" cy="1116469"/>
            <a:chOff x="2374364" y="3428026"/>
            <a:chExt cx="5758238" cy="11164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B27E17B3-3142-4224-B3F0-B57FAAC55B27}"/>
                    </a:ext>
                  </a:extLst>
                </p:cNvPr>
                <p:cNvSpPr/>
                <p:nvPr/>
              </p:nvSpPr>
              <p:spPr>
                <a:xfrm flipH="1">
                  <a:off x="3175972" y="3428026"/>
                  <a:ext cx="4956630" cy="1116469"/>
                </a:xfrm>
                <a:prstGeom prst="homePlate">
                  <a:avLst/>
                </a:prstGeom>
                <a:solidFill>
                  <a:srgbClr val="23E148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&lt;0</m:t>
                        </m:r>
                      </m:oMath>
                    </m:oMathPara>
                  </a14:m>
                  <a:endParaRPr lang="vi-VN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B27E17B3-3142-4224-B3F0-B57FAAC55B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175972" y="3428026"/>
                  <a:ext cx="4956630" cy="1116469"/>
                </a:xfrm>
                <a:prstGeom prst="homePlat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40C6AE-1307-4D35-A4D0-C0CE6B38BC08}"/>
                </a:ext>
              </a:extLst>
            </p:cNvPr>
            <p:cNvSpPr/>
            <p:nvPr/>
          </p:nvSpPr>
          <p:spPr>
            <a:xfrm>
              <a:off x="2374364" y="3599682"/>
              <a:ext cx="808144" cy="808144"/>
            </a:xfrm>
            <a:prstGeom prst="ellipse">
              <a:avLst/>
            </a:prstGeom>
            <a:solidFill>
              <a:srgbClr val="BCF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C9770D3-06D1-4120-83C3-F143FD310755}"/>
              </a:ext>
            </a:extLst>
          </p:cNvPr>
          <p:cNvGrpSpPr/>
          <p:nvPr/>
        </p:nvGrpSpPr>
        <p:grpSpPr>
          <a:xfrm>
            <a:off x="2377660" y="4849475"/>
            <a:ext cx="5781142" cy="808144"/>
            <a:chOff x="2377660" y="4849475"/>
            <a:chExt cx="5781142" cy="808144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55ECC9A7-83CF-41A3-99D0-B7C5F6D58847}"/>
                </a:ext>
              </a:extLst>
            </p:cNvPr>
            <p:cNvSpPr/>
            <p:nvPr/>
          </p:nvSpPr>
          <p:spPr>
            <a:xfrm flipH="1">
              <a:off x="3202172" y="4904226"/>
              <a:ext cx="4956630" cy="698643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 + 2 = 0 </a:t>
              </a:r>
              <a:endPara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DD33570-5B92-4690-A019-CB244C10DFB8}"/>
                </a:ext>
              </a:extLst>
            </p:cNvPr>
            <p:cNvSpPr/>
            <p:nvPr/>
          </p:nvSpPr>
          <p:spPr>
            <a:xfrm>
              <a:off x="2377660" y="4849475"/>
              <a:ext cx="808144" cy="808144"/>
            </a:xfrm>
            <a:prstGeom prst="ellipse">
              <a:avLst/>
            </a:prstGeom>
            <a:solidFill>
              <a:srgbClr val="BEC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FC1B83A-6F9B-4A97-A976-4317C880E15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063" y="1149003"/>
            <a:ext cx="2026284" cy="2026284"/>
          </a:xfrm>
          <a:prstGeom prst="rect">
            <a:avLst/>
          </a:prstGeom>
        </p:spPr>
      </p:pic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2407A2E-5053-4B90-A888-85494BE0B69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048" y="4407826"/>
            <a:ext cx="1301171" cy="1301171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791C1A-AC4F-4885-A87A-455C0605A5B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049" y="3106655"/>
            <a:ext cx="1301171" cy="130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03980C3-4FAE-4E65-AB8A-E201E38584DB}"/>
              </a:ext>
            </a:extLst>
          </p:cNvPr>
          <p:cNvSpPr/>
          <p:nvPr/>
        </p:nvSpPr>
        <p:spPr>
          <a:xfrm>
            <a:off x="3349742" y="2862203"/>
            <a:ext cx="1211772" cy="2187676"/>
          </a:xfrm>
          <a:custGeom>
            <a:avLst/>
            <a:gdLst>
              <a:gd name="connsiteX0" fmla="*/ 0 w 1211772"/>
              <a:gd name="connsiteY0" fmla="*/ 0 h 2187676"/>
              <a:gd name="connsiteX1" fmla="*/ 605886 w 1211772"/>
              <a:gd name="connsiteY1" fmla="*/ 0 h 2187676"/>
              <a:gd name="connsiteX2" fmla="*/ 605886 w 1211772"/>
              <a:gd name="connsiteY2" fmla="*/ 2187676 h 2187676"/>
              <a:gd name="connsiteX3" fmla="*/ 1211772 w 1211772"/>
              <a:gd name="connsiteY3" fmla="*/ 2187676 h 21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1772" h="2187676">
                <a:moveTo>
                  <a:pt x="0" y="0"/>
                </a:moveTo>
                <a:lnTo>
                  <a:pt x="605886" y="0"/>
                </a:lnTo>
                <a:lnTo>
                  <a:pt x="605886" y="2187676"/>
                </a:lnTo>
                <a:lnTo>
                  <a:pt x="1211772" y="2187676"/>
                </a:ln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6065" tIns="1031317" rIns="556064" bIns="1031316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9DB059-5EF4-410A-9572-06A410C40B49}"/>
              </a:ext>
            </a:extLst>
          </p:cNvPr>
          <p:cNvSpPr/>
          <p:nvPr/>
        </p:nvSpPr>
        <p:spPr>
          <a:xfrm>
            <a:off x="3368995" y="2809833"/>
            <a:ext cx="1182360" cy="807127"/>
          </a:xfrm>
          <a:custGeom>
            <a:avLst/>
            <a:gdLst>
              <a:gd name="connsiteX0" fmla="*/ 0 w 1182360"/>
              <a:gd name="connsiteY0" fmla="*/ 0 h 724852"/>
              <a:gd name="connsiteX1" fmla="*/ 591180 w 1182360"/>
              <a:gd name="connsiteY1" fmla="*/ 0 h 724852"/>
              <a:gd name="connsiteX2" fmla="*/ 591180 w 1182360"/>
              <a:gd name="connsiteY2" fmla="*/ 724852 h 724852"/>
              <a:gd name="connsiteX3" fmla="*/ 1182360 w 1182360"/>
              <a:gd name="connsiteY3" fmla="*/ 724852 h 72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360" h="724852">
                <a:moveTo>
                  <a:pt x="0" y="0"/>
                </a:moveTo>
                <a:lnTo>
                  <a:pt x="591180" y="0"/>
                </a:lnTo>
                <a:lnTo>
                  <a:pt x="591180" y="724852"/>
                </a:lnTo>
                <a:lnTo>
                  <a:pt x="1182360" y="724852"/>
                </a:ln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9209" tIns="327754" rIns="569208" bIns="327755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499C989-9B79-459D-B609-D44423D5CD4A}"/>
              </a:ext>
            </a:extLst>
          </p:cNvPr>
          <p:cNvSpPr/>
          <p:nvPr/>
        </p:nvSpPr>
        <p:spPr>
          <a:xfrm>
            <a:off x="3366228" y="2182830"/>
            <a:ext cx="1196696" cy="598092"/>
          </a:xfrm>
          <a:custGeom>
            <a:avLst/>
            <a:gdLst>
              <a:gd name="connsiteX0" fmla="*/ 0 w 1196696"/>
              <a:gd name="connsiteY0" fmla="*/ 420682 h 420682"/>
              <a:gd name="connsiteX1" fmla="*/ 598348 w 1196696"/>
              <a:gd name="connsiteY1" fmla="*/ 420682 h 420682"/>
              <a:gd name="connsiteX2" fmla="*/ 598348 w 1196696"/>
              <a:gd name="connsiteY2" fmla="*/ 0 h 420682"/>
              <a:gd name="connsiteX3" fmla="*/ 1196696 w 1196696"/>
              <a:gd name="connsiteY3" fmla="*/ 0 h 42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696" h="420682">
                <a:moveTo>
                  <a:pt x="0" y="420682"/>
                </a:moveTo>
                <a:lnTo>
                  <a:pt x="598348" y="420682"/>
                </a:lnTo>
                <a:lnTo>
                  <a:pt x="598348" y="0"/>
                </a:lnTo>
                <a:lnTo>
                  <a:pt x="1196696" y="0"/>
                </a:ln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9337" tIns="178629" rIns="579335" bIns="17862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6D57495-CBA3-44D8-AF11-65529566DE7F}"/>
              </a:ext>
            </a:extLst>
          </p:cNvPr>
          <p:cNvSpPr/>
          <p:nvPr/>
        </p:nvSpPr>
        <p:spPr>
          <a:xfrm>
            <a:off x="3349742" y="880391"/>
            <a:ext cx="1181597" cy="1910691"/>
          </a:xfrm>
          <a:custGeom>
            <a:avLst/>
            <a:gdLst>
              <a:gd name="connsiteX0" fmla="*/ 0 w 1181597"/>
              <a:gd name="connsiteY0" fmla="*/ 1910691 h 1910691"/>
              <a:gd name="connsiteX1" fmla="*/ 590798 w 1181597"/>
              <a:gd name="connsiteY1" fmla="*/ 1910691 h 1910691"/>
              <a:gd name="connsiteX2" fmla="*/ 590798 w 1181597"/>
              <a:gd name="connsiteY2" fmla="*/ 0 h 1910691"/>
              <a:gd name="connsiteX3" fmla="*/ 1181597 w 1181597"/>
              <a:gd name="connsiteY3" fmla="*/ 0 h 19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597" h="1910691">
                <a:moveTo>
                  <a:pt x="0" y="1910691"/>
                </a:moveTo>
                <a:lnTo>
                  <a:pt x="590798" y="1910691"/>
                </a:lnTo>
                <a:lnTo>
                  <a:pt x="590798" y="0"/>
                </a:lnTo>
                <a:lnTo>
                  <a:pt x="1181597" y="0"/>
                </a:ln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7336" tIns="899183" rIns="547335" bIns="89918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E1FA8B3-E1CB-4899-997C-CFF9E2169782}"/>
              </a:ext>
            </a:extLst>
          </p:cNvPr>
          <p:cNvSpPr/>
          <p:nvPr/>
        </p:nvSpPr>
        <p:spPr>
          <a:xfrm>
            <a:off x="1554480" y="961894"/>
            <a:ext cx="1811748" cy="3658377"/>
          </a:xfrm>
          <a:custGeom>
            <a:avLst/>
            <a:gdLst>
              <a:gd name="connsiteX0" fmla="*/ 0 w 2187668"/>
              <a:gd name="connsiteY0" fmla="*/ 0 h 3658377"/>
              <a:gd name="connsiteX1" fmla="*/ 2187668 w 2187668"/>
              <a:gd name="connsiteY1" fmla="*/ 0 h 3658377"/>
              <a:gd name="connsiteX2" fmla="*/ 2187668 w 2187668"/>
              <a:gd name="connsiteY2" fmla="*/ 3658377 h 3658377"/>
              <a:gd name="connsiteX3" fmla="*/ 0 w 2187668"/>
              <a:gd name="connsiteY3" fmla="*/ 3658377 h 3658377"/>
              <a:gd name="connsiteX4" fmla="*/ 0 w 2187668"/>
              <a:gd name="connsiteY4" fmla="*/ 0 h 365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668" h="3658377">
                <a:moveTo>
                  <a:pt x="0" y="0"/>
                </a:moveTo>
                <a:lnTo>
                  <a:pt x="2187668" y="0"/>
                </a:lnTo>
                <a:lnTo>
                  <a:pt x="2187668" y="3658377"/>
                </a:lnTo>
                <a:lnTo>
                  <a:pt x="0" y="3658377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 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29BB3B4-7001-4D83-87BA-C37FFEFCF222}"/>
              </a:ext>
            </a:extLst>
          </p:cNvPr>
          <p:cNvSpPr/>
          <p:nvPr/>
        </p:nvSpPr>
        <p:spPr>
          <a:xfrm>
            <a:off x="4530575" y="516769"/>
            <a:ext cx="7051823" cy="727245"/>
          </a:xfrm>
          <a:custGeom>
            <a:avLst/>
            <a:gdLst>
              <a:gd name="connsiteX0" fmla="*/ 0 w 3773502"/>
              <a:gd name="connsiteY0" fmla="*/ 0 h 727245"/>
              <a:gd name="connsiteX1" fmla="*/ 3773502 w 3773502"/>
              <a:gd name="connsiteY1" fmla="*/ 0 h 727245"/>
              <a:gd name="connsiteX2" fmla="*/ 3773502 w 3773502"/>
              <a:gd name="connsiteY2" fmla="*/ 727245 h 727245"/>
              <a:gd name="connsiteX3" fmla="*/ 0 w 3773502"/>
              <a:gd name="connsiteY3" fmla="*/ 727245 h 727245"/>
              <a:gd name="connsiteX4" fmla="*/ 0 w 3773502"/>
              <a:gd name="connsiteY4" fmla="*/ 0 h 72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3502" h="727245">
                <a:moveTo>
                  <a:pt x="0" y="0"/>
                </a:moveTo>
                <a:lnTo>
                  <a:pt x="3773502" y="0"/>
                </a:lnTo>
                <a:lnTo>
                  <a:pt x="3773502" y="727245"/>
                </a:lnTo>
                <a:lnTo>
                  <a:pt x="0" y="7272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marL="0" lv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2DC724B-1292-4D56-8EE9-502CE9A71856}"/>
              </a:ext>
            </a:extLst>
          </p:cNvPr>
          <p:cNvSpPr/>
          <p:nvPr/>
        </p:nvSpPr>
        <p:spPr>
          <a:xfrm>
            <a:off x="4546439" y="1823898"/>
            <a:ext cx="7035960" cy="727245"/>
          </a:xfrm>
          <a:custGeom>
            <a:avLst/>
            <a:gdLst>
              <a:gd name="connsiteX0" fmla="*/ 0 w 6457776"/>
              <a:gd name="connsiteY0" fmla="*/ 0 h 727245"/>
              <a:gd name="connsiteX1" fmla="*/ 6457776 w 6457776"/>
              <a:gd name="connsiteY1" fmla="*/ 0 h 727245"/>
              <a:gd name="connsiteX2" fmla="*/ 6457776 w 6457776"/>
              <a:gd name="connsiteY2" fmla="*/ 727245 h 727245"/>
              <a:gd name="connsiteX3" fmla="*/ 0 w 6457776"/>
              <a:gd name="connsiteY3" fmla="*/ 727245 h 727245"/>
              <a:gd name="connsiteX4" fmla="*/ 0 w 6457776"/>
              <a:gd name="connsiteY4" fmla="*/ 0 h 72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7776" h="727245">
                <a:moveTo>
                  <a:pt x="0" y="0"/>
                </a:moveTo>
                <a:lnTo>
                  <a:pt x="6457776" y="0"/>
                </a:lnTo>
                <a:lnTo>
                  <a:pt x="6457776" y="727245"/>
                </a:lnTo>
                <a:lnTo>
                  <a:pt x="0" y="7272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marL="0" lv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7C67960-3084-4BD1-8C2C-54D65B8A32FD}"/>
              </a:ext>
            </a:extLst>
          </p:cNvPr>
          <p:cNvSpPr/>
          <p:nvPr/>
        </p:nvSpPr>
        <p:spPr>
          <a:xfrm>
            <a:off x="4531339" y="3304712"/>
            <a:ext cx="7051060" cy="727245"/>
          </a:xfrm>
          <a:custGeom>
            <a:avLst/>
            <a:gdLst>
              <a:gd name="connsiteX0" fmla="*/ 0 w 3773502"/>
              <a:gd name="connsiteY0" fmla="*/ 0 h 727245"/>
              <a:gd name="connsiteX1" fmla="*/ 3773502 w 3773502"/>
              <a:gd name="connsiteY1" fmla="*/ 0 h 727245"/>
              <a:gd name="connsiteX2" fmla="*/ 3773502 w 3773502"/>
              <a:gd name="connsiteY2" fmla="*/ 727245 h 727245"/>
              <a:gd name="connsiteX3" fmla="*/ 0 w 3773502"/>
              <a:gd name="connsiteY3" fmla="*/ 727245 h 727245"/>
              <a:gd name="connsiteX4" fmla="*/ 0 w 3773502"/>
              <a:gd name="connsiteY4" fmla="*/ 0 h 72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3502" h="727245">
                <a:moveTo>
                  <a:pt x="0" y="0"/>
                </a:moveTo>
                <a:lnTo>
                  <a:pt x="3773502" y="0"/>
                </a:lnTo>
                <a:lnTo>
                  <a:pt x="3773502" y="727245"/>
                </a:lnTo>
                <a:lnTo>
                  <a:pt x="0" y="727245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marL="0" lv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0003FC0-2707-41B9-AC03-AE7C0CE91980}"/>
              </a:ext>
            </a:extLst>
          </p:cNvPr>
          <p:cNvSpPr/>
          <p:nvPr/>
        </p:nvSpPr>
        <p:spPr>
          <a:xfrm>
            <a:off x="4561514" y="4716737"/>
            <a:ext cx="7020885" cy="727245"/>
          </a:xfrm>
          <a:custGeom>
            <a:avLst/>
            <a:gdLst>
              <a:gd name="connsiteX0" fmla="*/ 0 w 3773502"/>
              <a:gd name="connsiteY0" fmla="*/ 0 h 727245"/>
              <a:gd name="connsiteX1" fmla="*/ 3773502 w 3773502"/>
              <a:gd name="connsiteY1" fmla="*/ 0 h 727245"/>
              <a:gd name="connsiteX2" fmla="*/ 3773502 w 3773502"/>
              <a:gd name="connsiteY2" fmla="*/ 727245 h 727245"/>
              <a:gd name="connsiteX3" fmla="*/ 0 w 3773502"/>
              <a:gd name="connsiteY3" fmla="*/ 727245 h 727245"/>
              <a:gd name="connsiteX4" fmla="*/ 0 w 3773502"/>
              <a:gd name="connsiteY4" fmla="*/ 0 h 72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3502" h="727245">
                <a:moveTo>
                  <a:pt x="0" y="0"/>
                </a:moveTo>
                <a:lnTo>
                  <a:pt x="3773502" y="0"/>
                </a:lnTo>
                <a:lnTo>
                  <a:pt x="3773502" y="727245"/>
                </a:lnTo>
                <a:lnTo>
                  <a:pt x="0" y="727245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marL="0" lv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BOOKS3">
            <a:extLst>
              <a:ext uri="{FF2B5EF4-FFF2-40B4-BE49-F238E27FC236}">
                <a16:creationId xmlns:a16="http://schemas.microsoft.com/office/drawing/2014/main" id="{D8A39B24-DB5F-462C-BA6F-7529CF0F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" y="5460640"/>
            <a:ext cx="28956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87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979030" y="200649"/>
            <a:ext cx="9658490" cy="1707111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- 2 &gt; 4, phép biến đổi nào sau đây là đúng?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2D816D-0831-4DC4-B4B1-2160B14F313F}"/>
              </a:ext>
            </a:extLst>
          </p:cNvPr>
          <p:cNvGrpSpPr/>
          <p:nvPr/>
        </p:nvGrpSpPr>
        <p:grpSpPr>
          <a:xfrm>
            <a:off x="965250" y="2616200"/>
            <a:ext cx="5474893" cy="808144"/>
            <a:chOff x="965250" y="2616200"/>
            <a:chExt cx="5474893" cy="808144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8FA33C3A-4F6E-494E-AC87-DBD17359FAA5}"/>
                </a:ext>
              </a:extLst>
            </p:cNvPr>
            <p:cNvSpPr/>
            <p:nvPr/>
          </p:nvSpPr>
          <p:spPr>
            <a:xfrm flipH="1">
              <a:off x="1855169" y="2675276"/>
              <a:ext cx="4584974" cy="698643"/>
            </a:xfrm>
            <a:prstGeom prst="homePlat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&gt; 4 - 2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78A5EFC-D297-4759-9B2A-D395743322AD}"/>
                </a:ext>
              </a:extLst>
            </p:cNvPr>
            <p:cNvSpPr/>
            <p:nvPr/>
          </p:nvSpPr>
          <p:spPr>
            <a:xfrm>
              <a:off x="965250" y="2616200"/>
              <a:ext cx="808144" cy="808144"/>
            </a:xfrm>
            <a:prstGeom prst="ellipse">
              <a:avLst/>
            </a:prstGeom>
            <a:solidFill>
              <a:srgbClr val="FFE2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579E3C-B54D-429A-B145-AAAAD9427EDB}"/>
              </a:ext>
            </a:extLst>
          </p:cNvPr>
          <p:cNvGrpSpPr/>
          <p:nvPr/>
        </p:nvGrpSpPr>
        <p:grpSpPr>
          <a:xfrm>
            <a:off x="979031" y="4775879"/>
            <a:ext cx="5525198" cy="808144"/>
            <a:chOff x="979031" y="4775879"/>
            <a:chExt cx="5525198" cy="808144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2FF2EF19-B9DE-4CD2-9A6A-33890E763E74}"/>
                </a:ext>
              </a:extLst>
            </p:cNvPr>
            <p:cNvSpPr/>
            <p:nvPr/>
          </p:nvSpPr>
          <p:spPr>
            <a:xfrm flipH="1">
              <a:off x="1794615" y="4878302"/>
              <a:ext cx="4709614" cy="698643"/>
            </a:xfrm>
            <a:prstGeom prst="homePlate">
              <a:avLst/>
            </a:prstGeom>
            <a:solidFill>
              <a:srgbClr val="23E1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&gt; 4 + 2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AC77C0F-2FC5-4934-906B-E17D80DB55EC}"/>
                </a:ext>
              </a:extLst>
            </p:cNvPr>
            <p:cNvSpPr/>
            <p:nvPr/>
          </p:nvSpPr>
          <p:spPr>
            <a:xfrm>
              <a:off x="979031" y="4775879"/>
              <a:ext cx="808144" cy="808144"/>
            </a:xfrm>
            <a:prstGeom prst="ellipse">
              <a:avLst/>
            </a:prstGeom>
            <a:solidFill>
              <a:srgbClr val="BCF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0E84AE-CACB-46D7-8C68-D8A5DCDDDD66}"/>
              </a:ext>
            </a:extLst>
          </p:cNvPr>
          <p:cNvGrpSpPr/>
          <p:nvPr/>
        </p:nvGrpSpPr>
        <p:grpSpPr>
          <a:xfrm>
            <a:off x="965250" y="3705993"/>
            <a:ext cx="5505715" cy="808144"/>
            <a:chOff x="965250" y="3705993"/>
            <a:chExt cx="5505715" cy="808144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661B8FB2-BA79-4512-B6D2-E15B3E36C77C}"/>
                </a:ext>
              </a:extLst>
            </p:cNvPr>
            <p:cNvSpPr/>
            <p:nvPr/>
          </p:nvSpPr>
          <p:spPr>
            <a:xfrm flipH="1">
              <a:off x="1761351" y="3766962"/>
              <a:ext cx="4709614" cy="698643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&gt; - 4 - 2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4986219-5FD1-4610-9B42-4B4808EAAA30}"/>
                </a:ext>
              </a:extLst>
            </p:cNvPr>
            <p:cNvSpPr/>
            <p:nvPr/>
          </p:nvSpPr>
          <p:spPr>
            <a:xfrm>
              <a:off x="965250" y="3705993"/>
              <a:ext cx="808144" cy="808144"/>
            </a:xfrm>
            <a:prstGeom prst="ellipse">
              <a:avLst/>
            </a:prstGeom>
            <a:solidFill>
              <a:srgbClr val="BEC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9A365B9-8F79-4800-9631-8514CA51889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964" y="3859035"/>
            <a:ext cx="2338921" cy="189642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90E47AB-48AE-4839-9889-7FF07C8166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703" y="1956581"/>
            <a:ext cx="1444518" cy="1354235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224B975-8059-44D5-A74E-334FD6DDE3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8741" y="3310816"/>
            <a:ext cx="1444518" cy="1354235"/>
          </a:xfrm>
          <a:prstGeom prst="rect">
            <a:avLst/>
          </a:prstGeom>
        </p:spPr>
      </p:pic>
      <p:pic>
        <p:nvPicPr>
          <p:cNvPr id="16" name="Đồng hồ đếm ngược 10s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149D8222-7F64-41B0-B319-564E3E77C0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540" y="5962599"/>
            <a:ext cx="1613568" cy="90763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63D9D96E-49B4-4139-AC4F-F5634AC4DA9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8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979030" y="200649"/>
            <a:ext cx="10857370" cy="1707111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- 2 &lt; 1 tương đương với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2D816D-0831-4DC4-B4B1-2160B14F313F}"/>
              </a:ext>
            </a:extLst>
          </p:cNvPr>
          <p:cNvGrpSpPr/>
          <p:nvPr/>
        </p:nvGrpSpPr>
        <p:grpSpPr>
          <a:xfrm>
            <a:off x="965250" y="2616200"/>
            <a:ext cx="5474893" cy="808144"/>
            <a:chOff x="965250" y="2616200"/>
            <a:chExt cx="5474893" cy="808144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8FA33C3A-4F6E-494E-AC87-DBD17359FAA5}"/>
                </a:ext>
              </a:extLst>
            </p:cNvPr>
            <p:cNvSpPr/>
            <p:nvPr/>
          </p:nvSpPr>
          <p:spPr>
            <a:xfrm flipH="1">
              <a:off x="1855169" y="2675276"/>
              <a:ext cx="4584974" cy="698643"/>
            </a:xfrm>
            <a:prstGeom prst="homePlat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&gt; 3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78A5EFC-D297-4759-9B2A-D395743322AD}"/>
                </a:ext>
              </a:extLst>
            </p:cNvPr>
            <p:cNvSpPr/>
            <p:nvPr/>
          </p:nvSpPr>
          <p:spPr>
            <a:xfrm>
              <a:off x="965250" y="2616200"/>
              <a:ext cx="808144" cy="808144"/>
            </a:xfrm>
            <a:prstGeom prst="ellipse">
              <a:avLst/>
            </a:prstGeom>
            <a:solidFill>
              <a:srgbClr val="FFE2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579E3C-B54D-429A-B145-AAAAD9427EDB}"/>
              </a:ext>
            </a:extLst>
          </p:cNvPr>
          <p:cNvGrpSpPr/>
          <p:nvPr/>
        </p:nvGrpSpPr>
        <p:grpSpPr>
          <a:xfrm>
            <a:off x="979031" y="4775879"/>
            <a:ext cx="5525198" cy="808144"/>
            <a:chOff x="979031" y="4775879"/>
            <a:chExt cx="5525198" cy="808144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2FF2EF19-B9DE-4CD2-9A6A-33890E763E74}"/>
                </a:ext>
              </a:extLst>
            </p:cNvPr>
            <p:cNvSpPr/>
            <p:nvPr/>
          </p:nvSpPr>
          <p:spPr>
            <a:xfrm flipH="1">
              <a:off x="1794615" y="4878302"/>
              <a:ext cx="4709614" cy="698643"/>
            </a:xfrm>
            <a:prstGeom prst="homePlate">
              <a:avLst/>
            </a:prstGeom>
            <a:solidFill>
              <a:srgbClr val="23E14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– 1 &lt; 2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AC77C0F-2FC5-4934-906B-E17D80DB55EC}"/>
                </a:ext>
              </a:extLst>
            </p:cNvPr>
            <p:cNvSpPr/>
            <p:nvPr/>
          </p:nvSpPr>
          <p:spPr>
            <a:xfrm>
              <a:off x="979031" y="4775879"/>
              <a:ext cx="808144" cy="808144"/>
            </a:xfrm>
            <a:prstGeom prst="ellipse">
              <a:avLst/>
            </a:prstGeom>
            <a:solidFill>
              <a:srgbClr val="BCF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0E84AE-CACB-46D7-8C68-D8A5DCDDDD66}"/>
              </a:ext>
            </a:extLst>
          </p:cNvPr>
          <p:cNvGrpSpPr/>
          <p:nvPr/>
        </p:nvGrpSpPr>
        <p:grpSpPr>
          <a:xfrm>
            <a:off x="965250" y="3705993"/>
            <a:ext cx="5505715" cy="808144"/>
            <a:chOff x="965250" y="3705993"/>
            <a:chExt cx="5505715" cy="808144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661B8FB2-BA79-4512-B6D2-E15B3E36C77C}"/>
                </a:ext>
              </a:extLst>
            </p:cNvPr>
            <p:cNvSpPr/>
            <p:nvPr/>
          </p:nvSpPr>
          <p:spPr>
            <a:xfrm flipH="1">
              <a:off x="1761351" y="3766962"/>
              <a:ext cx="4709614" cy="698643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– 1 &gt; 2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4986219-5FD1-4610-9B42-4B4808EAAA30}"/>
                </a:ext>
              </a:extLst>
            </p:cNvPr>
            <p:cNvSpPr/>
            <p:nvPr/>
          </p:nvSpPr>
          <p:spPr>
            <a:xfrm>
              <a:off x="965250" y="3705993"/>
              <a:ext cx="808144" cy="808144"/>
            </a:xfrm>
            <a:prstGeom prst="ellipse">
              <a:avLst/>
            </a:prstGeom>
            <a:solidFill>
              <a:srgbClr val="BEC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9A365B9-8F79-4800-9631-8514CA51889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143" y="4291907"/>
            <a:ext cx="2338921" cy="189642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90E47AB-48AE-4839-9889-7FF07C8166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2783" y="2070109"/>
            <a:ext cx="1444518" cy="1354235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224B975-8059-44D5-A74E-334FD6DDE3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023" y="3352317"/>
            <a:ext cx="1444518" cy="1354235"/>
          </a:xfrm>
          <a:prstGeom prst="rect">
            <a:avLst/>
          </a:prstGeom>
        </p:spPr>
      </p:pic>
      <p:pic>
        <p:nvPicPr>
          <p:cNvPr id="16" name="Đồng hồ đếm ngược 10s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149D8222-7F64-41B0-B319-564E3E77C0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540" y="5962599"/>
            <a:ext cx="1613568" cy="907632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A0CBD2A-A738-4018-825C-8B01878E69D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8526C30-60DA-45C7-B506-EA49FB26D7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879" y="987986"/>
            <a:ext cx="2799663" cy="226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B2E220-8E27-41AD-98CA-44637ED3F8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879" y="4234678"/>
            <a:ext cx="2799663" cy="2269996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759278" y="195623"/>
            <a:ext cx="10752001" cy="1033737"/>
          </a:xfrm>
          <a:prstGeom prst="snip2Diag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39975" lvl="0" indent="-2339975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Hãy chọn câu đúng.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+ 5x ≥ -1 - x có nghiệm là?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71AA8D94-243D-427C-8F21-799779F30F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952" y="2532068"/>
            <a:ext cx="2995180" cy="2428524"/>
          </a:xfrm>
          <a:prstGeom prst="rect">
            <a:avLst/>
          </a:prstGeom>
        </p:spPr>
      </p:pic>
      <p:pic>
        <p:nvPicPr>
          <p:cNvPr id="12" name="Đồng hồ đếm ngược 10s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84190A26-ADD2-45A2-B11E-FCF4B9BF56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167" y="5632676"/>
            <a:ext cx="1613568" cy="90763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E61282B-81EB-495B-8957-DC3E68C7C435}"/>
              </a:ext>
            </a:extLst>
          </p:cNvPr>
          <p:cNvGrpSpPr/>
          <p:nvPr/>
        </p:nvGrpSpPr>
        <p:grpSpPr>
          <a:xfrm>
            <a:off x="2053370" y="2051912"/>
            <a:ext cx="5758238" cy="1116469"/>
            <a:chOff x="2337006" y="2241674"/>
            <a:chExt cx="5764774" cy="6986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D35AC12C-ECB3-4783-9F36-070F5FCBB4B9}"/>
                    </a:ext>
                  </a:extLst>
                </p:cNvPr>
                <p:cNvSpPr/>
                <p:nvPr/>
              </p:nvSpPr>
              <p:spPr>
                <a:xfrm flipH="1">
                  <a:off x="3145150" y="2241674"/>
                  <a:ext cx="4956630" cy="698643"/>
                </a:xfrm>
                <a:prstGeom prst="homePlate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≥</m:t>
                        </m:r>
                        <m:f>
                          <m:f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vi-VN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D35AC12C-ECB3-4783-9F36-070F5FCBB4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145150" y="2241674"/>
                  <a:ext cx="4956630" cy="698643"/>
                </a:xfrm>
                <a:prstGeom prst="homePlat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5DED469-970F-42A9-9B75-515781C9DB16}"/>
                </a:ext>
              </a:extLst>
            </p:cNvPr>
            <p:cNvSpPr/>
            <p:nvPr/>
          </p:nvSpPr>
          <p:spPr>
            <a:xfrm>
              <a:off x="2337006" y="2350322"/>
              <a:ext cx="808144" cy="481347"/>
            </a:xfrm>
            <a:prstGeom prst="ellipse">
              <a:avLst/>
            </a:prstGeom>
            <a:solidFill>
              <a:srgbClr val="FFE2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E41515-CD1A-40F8-BF67-8565158A516E}"/>
              </a:ext>
            </a:extLst>
          </p:cNvPr>
          <p:cNvGrpSpPr/>
          <p:nvPr/>
        </p:nvGrpSpPr>
        <p:grpSpPr>
          <a:xfrm>
            <a:off x="2053370" y="3450148"/>
            <a:ext cx="5758238" cy="1173121"/>
            <a:chOff x="1772398" y="2515640"/>
            <a:chExt cx="5758238" cy="117312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A85DA4B-A15F-45EF-98D8-85BA0FF9A5B3}"/>
                </a:ext>
              </a:extLst>
            </p:cNvPr>
            <p:cNvGrpSpPr/>
            <p:nvPr/>
          </p:nvGrpSpPr>
          <p:grpSpPr>
            <a:xfrm>
              <a:off x="1772398" y="2572292"/>
              <a:ext cx="5758238" cy="1116469"/>
              <a:chOff x="2374364" y="3428026"/>
              <a:chExt cx="5758238" cy="1116469"/>
            </a:xfrm>
          </p:grpSpPr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5B3ECCA5-BB1C-4522-9220-80EB294C1E1D}"/>
                  </a:ext>
                </a:extLst>
              </p:cNvPr>
              <p:cNvSpPr/>
              <p:nvPr/>
            </p:nvSpPr>
            <p:spPr>
              <a:xfrm flipH="1">
                <a:off x="3175972" y="3428026"/>
                <a:ext cx="4956630" cy="1116469"/>
              </a:xfrm>
              <a:prstGeom prst="homePlate">
                <a:avLst/>
              </a:prstGeom>
              <a:solidFill>
                <a:srgbClr val="23E14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576B62D-1EEF-451F-A22D-E054BCDC3FE8}"/>
                  </a:ext>
                </a:extLst>
              </p:cNvPr>
              <p:cNvSpPr/>
              <p:nvPr/>
            </p:nvSpPr>
            <p:spPr>
              <a:xfrm>
                <a:off x="2374364" y="3599682"/>
                <a:ext cx="808144" cy="808144"/>
              </a:xfrm>
              <a:prstGeom prst="ellipse">
                <a:avLst/>
              </a:prstGeom>
              <a:solidFill>
                <a:srgbClr val="BCF3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vi-VN" sz="36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A9BE1A3-5F76-482B-ABB2-5309A4F8DA00}"/>
                    </a:ext>
                  </a:extLst>
                </p:cNvPr>
                <p:cNvSpPr txBox="1"/>
                <p:nvPr/>
              </p:nvSpPr>
              <p:spPr>
                <a:xfrm>
                  <a:off x="3463430" y="2515640"/>
                  <a:ext cx="3339630" cy="11294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≥−</m:t>
                        </m:r>
                        <m:f>
                          <m:f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A9BE1A3-5F76-482B-ABB2-5309A4F8DA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3430" y="2515640"/>
                  <a:ext cx="3339630" cy="112947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435354-1683-4EF6-BE89-72608AB486BD}"/>
              </a:ext>
            </a:extLst>
          </p:cNvPr>
          <p:cNvGrpSpPr/>
          <p:nvPr/>
        </p:nvGrpSpPr>
        <p:grpSpPr>
          <a:xfrm>
            <a:off x="2135973" y="4885215"/>
            <a:ext cx="5675635" cy="1156162"/>
            <a:chOff x="1855000" y="3917666"/>
            <a:chExt cx="5675635" cy="115616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B3984D-E599-47AD-BC3D-1CF48C753E25}"/>
                </a:ext>
              </a:extLst>
            </p:cNvPr>
            <p:cNvGrpSpPr/>
            <p:nvPr/>
          </p:nvGrpSpPr>
          <p:grpSpPr>
            <a:xfrm>
              <a:off x="1855000" y="3917666"/>
              <a:ext cx="5675635" cy="1156162"/>
              <a:chOff x="914870" y="3766962"/>
              <a:chExt cx="5675635" cy="698643"/>
            </a:xfrm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E565C08C-49C2-41BB-9C7A-A724DEBF4DD0}"/>
                  </a:ext>
                </a:extLst>
              </p:cNvPr>
              <p:cNvSpPr/>
              <p:nvPr/>
            </p:nvSpPr>
            <p:spPr>
              <a:xfrm flipH="1">
                <a:off x="1690230" y="3766962"/>
                <a:ext cx="4900275" cy="698643"/>
              </a:xfrm>
              <a:prstGeom prst="homePlat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73E3ABA-B836-49D6-8BEE-289023275350}"/>
                  </a:ext>
                </a:extLst>
              </p:cNvPr>
              <p:cNvSpPr/>
              <p:nvPr/>
            </p:nvSpPr>
            <p:spPr>
              <a:xfrm>
                <a:off x="914870" y="3898987"/>
                <a:ext cx="808144" cy="423295"/>
              </a:xfrm>
              <a:prstGeom prst="ellipse">
                <a:avLst/>
              </a:prstGeom>
              <a:solidFill>
                <a:srgbClr val="BEC6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vi-V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981D3B4-9429-4897-BC54-1ED3C01A96DF}"/>
                    </a:ext>
                  </a:extLst>
                </p:cNvPr>
                <p:cNvSpPr txBox="1"/>
                <p:nvPr/>
              </p:nvSpPr>
              <p:spPr>
                <a:xfrm>
                  <a:off x="3432950" y="3921661"/>
                  <a:ext cx="3339630" cy="11294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≤−</m:t>
                        </m:r>
                        <m:f>
                          <m:f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981D3B4-9429-4897-BC54-1ED3C01A96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2950" y="3921661"/>
                  <a:ext cx="3339630" cy="112947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C070FB30-E856-49BB-97BA-72CBD4A8BD5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Right 7">
            <a:extLst>
              <a:ext uri="{FF2B5EF4-FFF2-40B4-BE49-F238E27FC236}">
                <a16:creationId xmlns:a16="http://schemas.microsoft.com/office/drawing/2014/main" id="{96591D2E-58C6-4B20-BAF2-E6312514A54D}"/>
              </a:ext>
            </a:extLst>
          </p:cNvPr>
          <p:cNvSpPr/>
          <p:nvPr/>
        </p:nvSpPr>
        <p:spPr>
          <a:xfrm>
            <a:off x="193040" y="1270000"/>
            <a:ext cx="11795760" cy="52747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EB5D41-2D49-4E10-AD8F-41AF941A252D}"/>
              </a:ext>
            </a:extLst>
          </p:cNvPr>
          <p:cNvSpPr/>
          <p:nvPr/>
        </p:nvSpPr>
        <p:spPr>
          <a:xfrm>
            <a:off x="455088" y="2751666"/>
            <a:ext cx="3164302" cy="2167466"/>
          </a:xfrm>
          <a:custGeom>
            <a:avLst/>
            <a:gdLst>
              <a:gd name="connsiteX0" fmla="*/ 0 w 3164302"/>
              <a:gd name="connsiteY0" fmla="*/ 361252 h 2167466"/>
              <a:gd name="connsiteX1" fmla="*/ 361252 w 3164302"/>
              <a:gd name="connsiteY1" fmla="*/ 0 h 2167466"/>
              <a:gd name="connsiteX2" fmla="*/ 2803050 w 3164302"/>
              <a:gd name="connsiteY2" fmla="*/ 0 h 2167466"/>
              <a:gd name="connsiteX3" fmla="*/ 3164302 w 3164302"/>
              <a:gd name="connsiteY3" fmla="*/ 361252 h 2167466"/>
              <a:gd name="connsiteX4" fmla="*/ 3164302 w 3164302"/>
              <a:gd name="connsiteY4" fmla="*/ 1806214 h 2167466"/>
              <a:gd name="connsiteX5" fmla="*/ 2803050 w 3164302"/>
              <a:gd name="connsiteY5" fmla="*/ 2167466 h 2167466"/>
              <a:gd name="connsiteX6" fmla="*/ 361252 w 3164302"/>
              <a:gd name="connsiteY6" fmla="*/ 2167466 h 2167466"/>
              <a:gd name="connsiteX7" fmla="*/ 0 w 3164302"/>
              <a:gd name="connsiteY7" fmla="*/ 1806214 h 2167466"/>
              <a:gd name="connsiteX8" fmla="*/ 0 w 3164302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4302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2803050" y="0"/>
                </a:lnTo>
                <a:cubicBezTo>
                  <a:pt x="3002564" y="0"/>
                  <a:pt x="3164302" y="161738"/>
                  <a:pt x="3164302" y="361252"/>
                </a:cubicBezTo>
                <a:lnTo>
                  <a:pt x="3164302" y="1806214"/>
                </a:lnTo>
                <a:cubicBezTo>
                  <a:pt x="3164302" y="2005728"/>
                  <a:pt x="3002564" y="2167466"/>
                  <a:pt x="2803050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967" tIns="242967" rIns="242967" bIns="242967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6AA7F8-2496-44C3-943B-47B0607F9063}"/>
              </a:ext>
            </a:extLst>
          </p:cNvPr>
          <p:cNvSpPr/>
          <p:nvPr/>
        </p:nvSpPr>
        <p:spPr>
          <a:xfrm>
            <a:off x="3759201" y="2751666"/>
            <a:ext cx="3202830" cy="2167466"/>
          </a:xfrm>
          <a:custGeom>
            <a:avLst/>
            <a:gdLst>
              <a:gd name="connsiteX0" fmla="*/ 0 w 2272617"/>
              <a:gd name="connsiteY0" fmla="*/ 361252 h 2167466"/>
              <a:gd name="connsiteX1" fmla="*/ 361252 w 2272617"/>
              <a:gd name="connsiteY1" fmla="*/ 0 h 2167466"/>
              <a:gd name="connsiteX2" fmla="*/ 1911365 w 2272617"/>
              <a:gd name="connsiteY2" fmla="*/ 0 h 2167466"/>
              <a:gd name="connsiteX3" fmla="*/ 2272617 w 2272617"/>
              <a:gd name="connsiteY3" fmla="*/ 361252 h 2167466"/>
              <a:gd name="connsiteX4" fmla="*/ 2272617 w 2272617"/>
              <a:gd name="connsiteY4" fmla="*/ 1806214 h 2167466"/>
              <a:gd name="connsiteX5" fmla="*/ 1911365 w 2272617"/>
              <a:gd name="connsiteY5" fmla="*/ 2167466 h 2167466"/>
              <a:gd name="connsiteX6" fmla="*/ 361252 w 2272617"/>
              <a:gd name="connsiteY6" fmla="*/ 2167466 h 2167466"/>
              <a:gd name="connsiteX7" fmla="*/ 0 w 2272617"/>
              <a:gd name="connsiteY7" fmla="*/ 1806214 h 2167466"/>
              <a:gd name="connsiteX8" fmla="*/ 0 w 2272617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2617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911365" y="0"/>
                </a:lnTo>
                <a:cubicBezTo>
                  <a:pt x="2110879" y="0"/>
                  <a:pt x="2272617" y="161738"/>
                  <a:pt x="2272617" y="361252"/>
                </a:cubicBezTo>
                <a:lnTo>
                  <a:pt x="2272617" y="1806214"/>
                </a:lnTo>
                <a:cubicBezTo>
                  <a:pt x="2272617" y="2005728"/>
                  <a:pt x="2110879" y="2167466"/>
                  <a:pt x="1911365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967" tIns="242967" rIns="242967" bIns="242967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19, 20, 21, 22, 23  </a:t>
            </a:r>
            <a:r>
              <a:rPr lang="en-US" sz="36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47/SGK</a:t>
            </a:r>
            <a:endPara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0DC46DE-9F37-441B-A909-A568ED3A2DBB}"/>
              </a:ext>
            </a:extLst>
          </p:cNvPr>
          <p:cNvSpPr/>
          <p:nvPr/>
        </p:nvSpPr>
        <p:spPr>
          <a:xfrm>
            <a:off x="7101842" y="2751666"/>
            <a:ext cx="3405616" cy="2167466"/>
          </a:xfrm>
          <a:custGeom>
            <a:avLst/>
            <a:gdLst>
              <a:gd name="connsiteX0" fmla="*/ 0 w 2272617"/>
              <a:gd name="connsiteY0" fmla="*/ 361252 h 2167466"/>
              <a:gd name="connsiteX1" fmla="*/ 361252 w 2272617"/>
              <a:gd name="connsiteY1" fmla="*/ 0 h 2167466"/>
              <a:gd name="connsiteX2" fmla="*/ 1911365 w 2272617"/>
              <a:gd name="connsiteY2" fmla="*/ 0 h 2167466"/>
              <a:gd name="connsiteX3" fmla="*/ 2272617 w 2272617"/>
              <a:gd name="connsiteY3" fmla="*/ 361252 h 2167466"/>
              <a:gd name="connsiteX4" fmla="*/ 2272617 w 2272617"/>
              <a:gd name="connsiteY4" fmla="*/ 1806214 h 2167466"/>
              <a:gd name="connsiteX5" fmla="*/ 1911365 w 2272617"/>
              <a:gd name="connsiteY5" fmla="*/ 2167466 h 2167466"/>
              <a:gd name="connsiteX6" fmla="*/ 361252 w 2272617"/>
              <a:gd name="connsiteY6" fmla="*/ 2167466 h 2167466"/>
              <a:gd name="connsiteX7" fmla="*/ 0 w 2272617"/>
              <a:gd name="connsiteY7" fmla="*/ 1806214 h 2167466"/>
              <a:gd name="connsiteX8" fmla="*/ 0 w 2272617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2617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911365" y="0"/>
                </a:lnTo>
                <a:cubicBezTo>
                  <a:pt x="2110879" y="0"/>
                  <a:pt x="2272617" y="161738"/>
                  <a:pt x="2272617" y="361252"/>
                </a:cubicBezTo>
                <a:lnTo>
                  <a:pt x="2272617" y="1806214"/>
                </a:lnTo>
                <a:cubicBezTo>
                  <a:pt x="2272617" y="2005728"/>
                  <a:pt x="2110879" y="2167466"/>
                  <a:pt x="1911365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967" tIns="242967" rIns="242967" bIns="242967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F97F1E6C-7BDA-46E3-AEE7-101289658E96}"/>
              </a:ext>
            </a:extLst>
          </p:cNvPr>
          <p:cNvSpPr/>
          <p:nvPr/>
        </p:nvSpPr>
        <p:spPr>
          <a:xfrm>
            <a:off x="3230880" y="313268"/>
            <a:ext cx="5720080" cy="1442720"/>
          </a:xfrm>
          <a:prstGeom prst="horizontalScroll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grpSp>
        <p:nvGrpSpPr>
          <p:cNvPr id="67" name="Google Shape;1147;p40">
            <a:extLst>
              <a:ext uri="{FF2B5EF4-FFF2-40B4-BE49-F238E27FC236}">
                <a16:creationId xmlns:a16="http://schemas.microsoft.com/office/drawing/2014/main" id="{78FD8963-18BA-4F79-8900-1AE8FDAD3444}"/>
              </a:ext>
            </a:extLst>
          </p:cNvPr>
          <p:cNvGrpSpPr/>
          <p:nvPr/>
        </p:nvGrpSpPr>
        <p:grpSpPr>
          <a:xfrm>
            <a:off x="0" y="5525840"/>
            <a:ext cx="3476024" cy="1332160"/>
            <a:chOff x="2811490" y="3407399"/>
            <a:chExt cx="3521020" cy="1349404"/>
          </a:xfrm>
        </p:grpSpPr>
        <p:sp>
          <p:nvSpPr>
            <p:cNvPr id="68" name="Google Shape;1148;p40">
              <a:extLst>
                <a:ext uri="{FF2B5EF4-FFF2-40B4-BE49-F238E27FC236}">
                  <a16:creationId xmlns:a16="http://schemas.microsoft.com/office/drawing/2014/main" id="{383B7DA5-5BC6-47F5-8306-270052DE4BCE}"/>
                </a:ext>
              </a:extLst>
            </p:cNvPr>
            <p:cNvSpPr/>
            <p:nvPr/>
          </p:nvSpPr>
          <p:spPr>
            <a:xfrm>
              <a:off x="2811490" y="4540356"/>
              <a:ext cx="403414" cy="216447"/>
            </a:xfrm>
            <a:custGeom>
              <a:avLst/>
              <a:gdLst/>
              <a:ahLst/>
              <a:cxnLst/>
              <a:rect l="l" t="t" r="r" b="b"/>
              <a:pathLst>
                <a:path w="5627" h="3019" extrusionOk="0">
                  <a:moveTo>
                    <a:pt x="0" y="1"/>
                  </a:moveTo>
                  <a:lnTo>
                    <a:pt x="0" y="3019"/>
                  </a:lnTo>
                  <a:lnTo>
                    <a:pt x="5626" y="3019"/>
                  </a:lnTo>
                  <a:lnTo>
                    <a:pt x="5626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1630"/>
            </a:p>
          </p:txBody>
        </p:sp>
        <p:sp>
          <p:nvSpPr>
            <p:cNvPr id="69" name="Google Shape;1149;p40">
              <a:extLst>
                <a:ext uri="{FF2B5EF4-FFF2-40B4-BE49-F238E27FC236}">
                  <a16:creationId xmlns:a16="http://schemas.microsoft.com/office/drawing/2014/main" id="{0A121A6B-4227-486E-B264-6F09761CAF86}"/>
                </a:ext>
              </a:extLst>
            </p:cNvPr>
            <p:cNvSpPr/>
            <p:nvPr/>
          </p:nvSpPr>
          <p:spPr>
            <a:xfrm>
              <a:off x="2859954" y="3827159"/>
              <a:ext cx="3424966" cy="692502"/>
            </a:xfrm>
            <a:custGeom>
              <a:avLst/>
              <a:gdLst/>
              <a:ahLst/>
              <a:cxnLst/>
              <a:rect l="l" t="t" r="r" b="b"/>
              <a:pathLst>
                <a:path w="47773" h="9659" extrusionOk="0">
                  <a:moveTo>
                    <a:pt x="24098" y="4069"/>
                  </a:moveTo>
                  <a:cubicBezTo>
                    <a:pt x="24436" y="4383"/>
                    <a:pt x="24810" y="4685"/>
                    <a:pt x="25208" y="4987"/>
                  </a:cubicBezTo>
                  <a:lnTo>
                    <a:pt x="25208" y="8512"/>
                  </a:lnTo>
                  <a:lnTo>
                    <a:pt x="24098" y="8512"/>
                  </a:lnTo>
                  <a:lnTo>
                    <a:pt x="24098" y="4069"/>
                  </a:lnTo>
                  <a:close/>
                  <a:moveTo>
                    <a:pt x="25751" y="5397"/>
                  </a:moveTo>
                  <a:cubicBezTo>
                    <a:pt x="26102" y="5639"/>
                    <a:pt x="26476" y="5880"/>
                    <a:pt x="26862" y="6110"/>
                  </a:cubicBezTo>
                  <a:lnTo>
                    <a:pt x="26862" y="8512"/>
                  </a:lnTo>
                  <a:lnTo>
                    <a:pt x="25751" y="8512"/>
                  </a:lnTo>
                  <a:lnTo>
                    <a:pt x="25751" y="5397"/>
                  </a:lnTo>
                  <a:close/>
                  <a:moveTo>
                    <a:pt x="27418" y="6424"/>
                  </a:moveTo>
                  <a:cubicBezTo>
                    <a:pt x="27768" y="6605"/>
                    <a:pt x="28142" y="6786"/>
                    <a:pt x="28516" y="6943"/>
                  </a:cubicBezTo>
                  <a:lnTo>
                    <a:pt x="28516" y="8512"/>
                  </a:lnTo>
                  <a:lnTo>
                    <a:pt x="27418" y="8512"/>
                  </a:lnTo>
                  <a:lnTo>
                    <a:pt x="27418" y="6424"/>
                  </a:lnTo>
                  <a:close/>
                  <a:moveTo>
                    <a:pt x="29071" y="7172"/>
                  </a:moveTo>
                  <a:cubicBezTo>
                    <a:pt x="29434" y="7305"/>
                    <a:pt x="29796" y="7413"/>
                    <a:pt x="30170" y="7522"/>
                  </a:cubicBezTo>
                  <a:lnTo>
                    <a:pt x="30170" y="8512"/>
                  </a:lnTo>
                  <a:lnTo>
                    <a:pt x="29071" y="8512"/>
                  </a:lnTo>
                  <a:lnTo>
                    <a:pt x="29071" y="7172"/>
                  </a:lnTo>
                  <a:close/>
                  <a:moveTo>
                    <a:pt x="30725" y="7667"/>
                  </a:moveTo>
                  <a:cubicBezTo>
                    <a:pt x="31088" y="7739"/>
                    <a:pt x="31462" y="7812"/>
                    <a:pt x="31836" y="7860"/>
                  </a:cubicBezTo>
                  <a:lnTo>
                    <a:pt x="31836" y="8512"/>
                  </a:lnTo>
                  <a:lnTo>
                    <a:pt x="30725" y="8512"/>
                  </a:lnTo>
                  <a:lnTo>
                    <a:pt x="30725" y="7667"/>
                  </a:lnTo>
                  <a:close/>
                  <a:moveTo>
                    <a:pt x="32392" y="7921"/>
                  </a:moveTo>
                  <a:cubicBezTo>
                    <a:pt x="32548" y="7933"/>
                    <a:pt x="32717" y="7945"/>
                    <a:pt x="32874" y="7957"/>
                  </a:cubicBezTo>
                  <a:cubicBezTo>
                    <a:pt x="33092" y="7969"/>
                    <a:pt x="33285" y="7969"/>
                    <a:pt x="33490" y="7981"/>
                  </a:cubicBezTo>
                  <a:lnTo>
                    <a:pt x="33490" y="8512"/>
                  </a:lnTo>
                  <a:lnTo>
                    <a:pt x="32392" y="8512"/>
                  </a:lnTo>
                  <a:lnTo>
                    <a:pt x="32392" y="7921"/>
                  </a:lnTo>
                  <a:close/>
                  <a:moveTo>
                    <a:pt x="35144" y="7921"/>
                  </a:moveTo>
                  <a:lnTo>
                    <a:pt x="35144" y="8512"/>
                  </a:lnTo>
                  <a:lnTo>
                    <a:pt x="34045" y="8512"/>
                  </a:lnTo>
                  <a:lnTo>
                    <a:pt x="34045" y="7969"/>
                  </a:lnTo>
                  <a:cubicBezTo>
                    <a:pt x="34420" y="7969"/>
                    <a:pt x="34794" y="7957"/>
                    <a:pt x="35144" y="7921"/>
                  </a:cubicBezTo>
                  <a:close/>
                  <a:moveTo>
                    <a:pt x="36810" y="7715"/>
                  </a:moveTo>
                  <a:lnTo>
                    <a:pt x="36810" y="8512"/>
                  </a:lnTo>
                  <a:lnTo>
                    <a:pt x="35699" y="8512"/>
                  </a:lnTo>
                  <a:lnTo>
                    <a:pt x="35699" y="7872"/>
                  </a:lnTo>
                  <a:cubicBezTo>
                    <a:pt x="36086" y="7836"/>
                    <a:pt x="36448" y="7788"/>
                    <a:pt x="36810" y="7715"/>
                  </a:cubicBezTo>
                  <a:close/>
                  <a:moveTo>
                    <a:pt x="38464" y="7329"/>
                  </a:moveTo>
                  <a:lnTo>
                    <a:pt x="38464" y="8512"/>
                  </a:lnTo>
                  <a:lnTo>
                    <a:pt x="37353" y="8512"/>
                  </a:lnTo>
                  <a:lnTo>
                    <a:pt x="37353" y="7607"/>
                  </a:lnTo>
                  <a:cubicBezTo>
                    <a:pt x="37740" y="7534"/>
                    <a:pt x="38114" y="7438"/>
                    <a:pt x="38464" y="7329"/>
                  </a:cubicBezTo>
                  <a:close/>
                  <a:moveTo>
                    <a:pt x="40118" y="6749"/>
                  </a:moveTo>
                  <a:lnTo>
                    <a:pt x="40118" y="8512"/>
                  </a:lnTo>
                  <a:lnTo>
                    <a:pt x="39019" y="8512"/>
                  </a:lnTo>
                  <a:lnTo>
                    <a:pt x="39019" y="7160"/>
                  </a:lnTo>
                  <a:cubicBezTo>
                    <a:pt x="39406" y="7027"/>
                    <a:pt x="39780" y="6894"/>
                    <a:pt x="40118" y="6749"/>
                  </a:cubicBezTo>
                  <a:close/>
                  <a:moveTo>
                    <a:pt x="41784" y="5929"/>
                  </a:moveTo>
                  <a:lnTo>
                    <a:pt x="41784" y="8512"/>
                  </a:lnTo>
                  <a:lnTo>
                    <a:pt x="40673" y="8512"/>
                  </a:lnTo>
                  <a:lnTo>
                    <a:pt x="40673" y="6508"/>
                  </a:lnTo>
                  <a:cubicBezTo>
                    <a:pt x="41072" y="6315"/>
                    <a:pt x="41446" y="6122"/>
                    <a:pt x="41784" y="5929"/>
                  </a:cubicBezTo>
                  <a:close/>
                  <a:moveTo>
                    <a:pt x="17735" y="1"/>
                  </a:moveTo>
                  <a:lnTo>
                    <a:pt x="17735" y="3031"/>
                  </a:lnTo>
                  <a:lnTo>
                    <a:pt x="22009" y="3031"/>
                  </a:lnTo>
                  <a:lnTo>
                    <a:pt x="22009" y="1860"/>
                  </a:lnTo>
                  <a:cubicBezTo>
                    <a:pt x="22407" y="2343"/>
                    <a:pt x="22914" y="2935"/>
                    <a:pt x="23542" y="3550"/>
                  </a:cubicBezTo>
                  <a:lnTo>
                    <a:pt x="23542" y="8512"/>
                  </a:lnTo>
                  <a:lnTo>
                    <a:pt x="22009" y="8512"/>
                  </a:lnTo>
                  <a:lnTo>
                    <a:pt x="22009" y="6629"/>
                  </a:lnTo>
                  <a:lnTo>
                    <a:pt x="0" y="6629"/>
                  </a:lnTo>
                  <a:lnTo>
                    <a:pt x="0" y="9659"/>
                  </a:lnTo>
                  <a:lnTo>
                    <a:pt x="4274" y="9659"/>
                  </a:lnTo>
                  <a:lnTo>
                    <a:pt x="4274" y="7643"/>
                  </a:lnTo>
                  <a:lnTo>
                    <a:pt x="17735" y="7643"/>
                  </a:lnTo>
                  <a:lnTo>
                    <a:pt x="17735" y="9659"/>
                  </a:lnTo>
                  <a:lnTo>
                    <a:pt x="22009" y="9659"/>
                  </a:lnTo>
                  <a:lnTo>
                    <a:pt x="22009" y="8923"/>
                  </a:lnTo>
                  <a:lnTo>
                    <a:pt x="43486" y="8923"/>
                  </a:lnTo>
                  <a:lnTo>
                    <a:pt x="43486" y="9659"/>
                  </a:lnTo>
                  <a:lnTo>
                    <a:pt x="47772" y="9659"/>
                  </a:lnTo>
                  <a:lnTo>
                    <a:pt x="47772" y="6629"/>
                  </a:lnTo>
                  <a:lnTo>
                    <a:pt x="43486" y="6629"/>
                  </a:lnTo>
                  <a:lnTo>
                    <a:pt x="43486" y="8512"/>
                  </a:lnTo>
                  <a:lnTo>
                    <a:pt x="42327" y="8512"/>
                  </a:lnTo>
                  <a:lnTo>
                    <a:pt x="42327" y="5591"/>
                  </a:lnTo>
                  <a:cubicBezTo>
                    <a:pt x="42810" y="5277"/>
                    <a:pt x="43197" y="4987"/>
                    <a:pt x="43486" y="4745"/>
                  </a:cubicBezTo>
                  <a:lnTo>
                    <a:pt x="43486" y="6339"/>
                  </a:lnTo>
                  <a:lnTo>
                    <a:pt x="47772" y="6339"/>
                  </a:lnTo>
                  <a:lnTo>
                    <a:pt x="47772" y="3309"/>
                  </a:lnTo>
                  <a:lnTo>
                    <a:pt x="43486" y="3309"/>
                  </a:lnTo>
                  <a:lnTo>
                    <a:pt x="43486" y="4178"/>
                  </a:lnTo>
                  <a:cubicBezTo>
                    <a:pt x="43233" y="4407"/>
                    <a:pt x="42847" y="4721"/>
                    <a:pt x="42327" y="5071"/>
                  </a:cubicBezTo>
                  <a:cubicBezTo>
                    <a:pt x="42158" y="5192"/>
                    <a:pt x="41977" y="5313"/>
                    <a:pt x="41784" y="5434"/>
                  </a:cubicBezTo>
                  <a:cubicBezTo>
                    <a:pt x="41446" y="5627"/>
                    <a:pt x="41084" y="5832"/>
                    <a:pt x="40673" y="6037"/>
                  </a:cubicBezTo>
                  <a:cubicBezTo>
                    <a:pt x="40504" y="6122"/>
                    <a:pt x="40311" y="6206"/>
                    <a:pt x="40118" y="6291"/>
                  </a:cubicBezTo>
                  <a:cubicBezTo>
                    <a:pt x="39780" y="6436"/>
                    <a:pt x="39406" y="6580"/>
                    <a:pt x="39019" y="6713"/>
                  </a:cubicBezTo>
                  <a:cubicBezTo>
                    <a:pt x="38838" y="6774"/>
                    <a:pt x="38657" y="6834"/>
                    <a:pt x="38464" y="6882"/>
                  </a:cubicBezTo>
                  <a:cubicBezTo>
                    <a:pt x="38114" y="6991"/>
                    <a:pt x="37740" y="7088"/>
                    <a:pt x="37365" y="7172"/>
                  </a:cubicBezTo>
                  <a:cubicBezTo>
                    <a:pt x="37184" y="7208"/>
                    <a:pt x="36991" y="7244"/>
                    <a:pt x="36810" y="7281"/>
                  </a:cubicBezTo>
                  <a:cubicBezTo>
                    <a:pt x="36448" y="7353"/>
                    <a:pt x="36086" y="7401"/>
                    <a:pt x="35699" y="7438"/>
                  </a:cubicBezTo>
                  <a:cubicBezTo>
                    <a:pt x="35518" y="7462"/>
                    <a:pt x="35337" y="7486"/>
                    <a:pt x="35144" y="7498"/>
                  </a:cubicBezTo>
                  <a:cubicBezTo>
                    <a:pt x="34794" y="7522"/>
                    <a:pt x="34420" y="7534"/>
                    <a:pt x="34045" y="7546"/>
                  </a:cubicBezTo>
                  <a:lnTo>
                    <a:pt x="33490" y="7546"/>
                  </a:lnTo>
                  <a:cubicBezTo>
                    <a:pt x="33297" y="7534"/>
                    <a:pt x="33104" y="7534"/>
                    <a:pt x="32899" y="7522"/>
                  </a:cubicBezTo>
                  <a:cubicBezTo>
                    <a:pt x="32730" y="7510"/>
                    <a:pt x="32561" y="7498"/>
                    <a:pt x="32392" y="7486"/>
                  </a:cubicBezTo>
                  <a:cubicBezTo>
                    <a:pt x="32198" y="7474"/>
                    <a:pt x="32017" y="7450"/>
                    <a:pt x="31836" y="7426"/>
                  </a:cubicBezTo>
                  <a:cubicBezTo>
                    <a:pt x="31462" y="7365"/>
                    <a:pt x="31088" y="7305"/>
                    <a:pt x="30725" y="7220"/>
                  </a:cubicBezTo>
                  <a:cubicBezTo>
                    <a:pt x="30544" y="7172"/>
                    <a:pt x="30363" y="7124"/>
                    <a:pt x="30182" y="7075"/>
                  </a:cubicBezTo>
                  <a:cubicBezTo>
                    <a:pt x="29796" y="6967"/>
                    <a:pt x="29434" y="6846"/>
                    <a:pt x="29071" y="6701"/>
                  </a:cubicBezTo>
                  <a:cubicBezTo>
                    <a:pt x="28890" y="6629"/>
                    <a:pt x="28697" y="6556"/>
                    <a:pt x="28516" y="6472"/>
                  </a:cubicBezTo>
                  <a:cubicBezTo>
                    <a:pt x="28142" y="6303"/>
                    <a:pt x="27768" y="6122"/>
                    <a:pt x="27418" y="5929"/>
                  </a:cubicBezTo>
                  <a:cubicBezTo>
                    <a:pt x="27224" y="5820"/>
                    <a:pt x="27043" y="5711"/>
                    <a:pt x="26862" y="5603"/>
                  </a:cubicBezTo>
                  <a:cubicBezTo>
                    <a:pt x="26476" y="5373"/>
                    <a:pt x="26102" y="5120"/>
                    <a:pt x="25751" y="4866"/>
                  </a:cubicBezTo>
                  <a:cubicBezTo>
                    <a:pt x="25570" y="4733"/>
                    <a:pt x="25377" y="4588"/>
                    <a:pt x="25208" y="4444"/>
                  </a:cubicBezTo>
                  <a:cubicBezTo>
                    <a:pt x="24810" y="4130"/>
                    <a:pt x="24436" y="3804"/>
                    <a:pt x="24098" y="3490"/>
                  </a:cubicBezTo>
                  <a:cubicBezTo>
                    <a:pt x="23904" y="3297"/>
                    <a:pt x="23723" y="3116"/>
                    <a:pt x="23542" y="2947"/>
                  </a:cubicBezTo>
                  <a:cubicBezTo>
                    <a:pt x="22878" y="2258"/>
                    <a:pt x="22359" y="1619"/>
                    <a:pt x="22009" y="1148"/>
                  </a:cubicBezTo>
                  <a:lnTo>
                    <a:pt x="22009" y="1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1630"/>
            </a:p>
          </p:txBody>
        </p:sp>
        <p:sp>
          <p:nvSpPr>
            <p:cNvPr id="70" name="Google Shape;1150;p40">
              <a:extLst>
                <a:ext uri="{FF2B5EF4-FFF2-40B4-BE49-F238E27FC236}">
                  <a16:creationId xmlns:a16="http://schemas.microsoft.com/office/drawing/2014/main" id="{F66495CF-1A9A-475C-8DDD-6E46E41A2BE4}"/>
                </a:ext>
              </a:extLst>
            </p:cNvPr>
            <p:cNvSpPr/>
            <p:nvPr/>
          </p:nvSpPr>
          <p:spPr>
            <a:xfrm>
              <a:off x="2859954" y="4064318"/>
              <a:ext cx="306485" cy="217379"/>
            </a:xfrm>
            <a:custGeom>
              <a:avLst/>
              <a:gdLst/>
              <a:ahLst/>
              <a:cxnLst/>
              <a:rect l="l" t="t" r="r" b="b"/>
              <a:pathLst>
                <a:path w="4275" h="3032" extrusionOk="0">
                  <a:moveTo>
                    <a:pt x="0" y="1"/>
                  </a:moveTo>
                  <a:lnTo>
                    <a:pt x="0" y="3031"/>
                  </a:lnTo>
                  <a:lnTo>
                    <a:pt x="4274" y="3031"/>
                  </a:lnTo>
                  <a:lnTo>
                    <a:pt x="4274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1630"/>
            </a:p>
          </p:txBody>
        </p:sp>
        <p:sp>
          <p:nvSpPr>
            <p:cNvPr id="71" name="Google Shape;1151;p40">
              <a:extLst>
                <a:ext uri="{FF2B5EF4-FFF2-40B4-BE49-F238E27FC236}">
                  <a16:creationId xmlns:a16="http://schemas.microsoft.com/office/drawing/2014/main" id="{DEFE4DF5-EA9D-4AFE-A45E-7299D5A626BD}"/>
                </a:ext>
              </a:extLst>
            </p:cNvPr>
            <p:cNvSpPr/>
            <p:nvPr/>
          </p:nvSpPr>
          <p:spPr>
            <a:xfrm>
              <a:off x="2859954" y="3827159"/>
              <a:ext cx="306485" cy="217379"/>
            </a:xfrm>
            <a:custGeom>
              <a:avLst/>
              <a:gdLst/>
              <a:ahLst/>
              <a:cxnLst/>
              <a:rect l="l" t="t" r="r" b="b"/>
              <a:pathLst>
                <a:path w="4275" h="3032" extrusionOk="0">
                  <a:moveTo>
                    <a:pt x="0" y="1"/>
                  </a:moveTo>
                  <a:lnTo>
                    <a:pt x="0" y="3031"/>
                  </a:lnTo>
                  <a:lnTo>
                    <a:pt x="4274" y="3031"/>
                  </a:lnTo>
                  <a:lnTo>
                    <a:pt x="4274" y="1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1630"/>
            </a:p>
          </p:txBody>
        </p:sp>
        <p:sp>
          <p:nvSpPr>
            <p:cNvPr id="72" name="Google Shape;1152;p40">
              <a:extLst>
                <a:ext uri="{FF2B5EF4-FFF2-40B4-BE49-F238E27FC236}">
                  <a16:creationId xmlns:a16="http://schemas.microsoft.com/office/drawing/2014/main" id="{FE7381BA-5826-42ED-B918-AA53E6584F8D}"/>
                </a:ext>
              </a:extLst>
            </p:cNvPr>
            <p:cNvSpPr/>
            <p:nvPr/>
          </p:nvSpPr>
          <p:spPr>
            <a:xfrm>
              <a:off x="4082951" y="4540356"/>
              <a:ext cx="403414" cy="216447"/>
            </a:xfrm>
            <a:custGeom>
              <a:avLst/>
              <a:gdLst/>
              <a:ahLst/>
              <a:cxnLst/>
              <a:rect l="l" t="t" r="r" b="b"/>
              <a:pathLst>
                <a:path w="5627" h="3019" extrusionOk="0">
                  <a:moveTo>
                    <a:pt x="0" y="1"/>
                  </a:moveTo>
                  <a:lnTo>
                    <a:pt x="0" y="3019"/>
                  </a:lnTo>
                  <a:lnTo>
                    <a:pt x="5626" y="3019"/>
                  </a:lnTo>
                  <a:lnTo>
                    <a:pt x="5626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1630"/>
            </a:p>
          </p:txBody>
        </p:sp>
        <p:sp>
          <p:nvSpPr>
            <p:cNvPr id="73" name="Google Shape;1153;p40">
              <a:extLst>
                <a:ext uri="{FF2B5EF4-FFF2-40B4-BE49-F238E27FC236}">
                  <a16:creationId xmlns:a16="http://schemas.microsoft.com/office/drawing/2014/main" id="{78AD8A8D-1DF6-4B94-AAF0-71E2653F351F}"/>
                </a:ext>
              </a:extLst>
            </p:cNvPr>
            <p:cNvSpPr/>
            <p:nvPr/>
          </p:nvSpPr>
          <p:spPr>
            <a:xfrm>
              <a:off x="4131415" y="4064318"/>
              <a:ext cx="306414" cy="217379"/>
            </a:xfrm>
            <a:custGeom>
              <a:avLst/>
              <a:gdLst/>
              <a:ahLst/>
              <a:cxnLst/>
              <a:rect l="l" t="t" r="r" b="b"/>
              <a:pathLst>
                <a:path w="4274" h="3032" extrusionOk="0">
                  <a:moveTo>
                    <a:pt x="0" y="1"/>
                  </a:moveTo>
                  <a:lnTo>
                    <a:pt x="0" y="3031"/>
                  </a:lnTo>
                  <a:lnTo>
                    <a:pt x="4274" y="3031"/>
                  </a:lnTo>
                  <a:lnTo>
                    <a:pt x="4274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1630"/>
            </a:p>
          </p:txBody>
        </p:sp>
        <p:sp>
          <p:nvSpPr>
            <p:cNvPr id="74" name="Google Shape;1154;p40">
              <a:extLst>
                <a:ext uri="{FF2B5EF4-FFF2-40B4-BE49-F238E27FC236}">
                  <a16:creationId xmlns:a16="http://schemas.microsoft.com/office/drawing/2014/main" id="{B07F4B32-55E6-469B-BD02-AACD6664BC6D}"/>
                </a:ext>
              </a:extLst>
            </p:cNvPr>
            <p:cNvSpPr/>
            <p:nvPr/>
          </p:nvSpPr>
          <p:spPr>
            <a:xfrm>
              <a:off x="5977560" y="3638536"/>
              <a:ext cx="307346" cy="399054"/>
            </a:xfrm>
            <a:custGeom>
              <a:avLst/>
              <a:gdLst/>
              <a:ahLst/>
              <a:cxnLst/>
              <a:rect l="l" t="t" r="r" b="b"/>
              <a:pathLst>
                <a:path w="4287" h="5566" extrusionOk="0">
                  <a:moveTo>
                    <a:pt x="2137" y="0"/>
                  </a:moveTo>
                  <a:cubicBezTo>
                    <a:pt x="2004" y="0"/>
                    <a:pt x="1896" y="121"/>
                    <a:pt x="1896" y="254"/>
                  </a:cubicBezTo>
                  <a:lnTo>
                    <a:pt x="1896" y="1123"/>
                  </a:lnTo>
                  <a:lnTo>
                    <a:pt x="1123" y="1123"/>
                  </a:lnTo>
                  <a:lnTo>
                    <a:pt x="1123" y="2547"/>
                  </a:lnTo>
                  <a:lnTo>
                    <a:pt x="507" y="2547"/>
                  </a:lnTo>
                  <a:lnTo>
                    <a:pt x="507" y="1376"/>
                  </a:lnTo>
                  <a:cubicBezTo>
                    <a:pt x="507" y="1231"/>
                    <a:pt x="399" y="1123"/>
                    <a:pt x="254" y="1123"/>
                  </a:cubicBezTo>
                  <a:cubicBezTo>
                    <a:pt x="121" y="1123"/>
                    <a:pt x="0" y="1231"/>
                    <a:pt x="0" y="1376"/>
                  </a:cubicBezTo>
                  <a:lnTo>
                    <a:pt x="0" y="2547"/>
                  </a:lnTo>
                  <a:lnTo>
                    <a:pt x="0" y="3103"/>
                  </a:lnTo>
                  <a:lnTo>
                    <a:pt x="0" y="5566"/>
                  </a:lnTo>
                  <a:lnTo>
                    <a:pt x="4286" y="5566"/>
                  </a:lnTo>
                  <a:lnTo>
                    <a:pt x="4286" y="3103"/>
                  </a:lnTo>
                  <a:lnTo>
                    <a:pt x="4286" y="2547"/>
                  </a:lnTo>
                  <a:lnTo>
                    <a:pt x="4286" y="1376"/>
                  </a:lnTo>
                  <a:cubicBezTo>
                    <a:pt x="4286" y="1231"/>
                    <a:pt x="4165" y="1123"/>
                    <a:pt x="4033" y="1123"/>
                  </a:cubicBezTo>
                  <a:cubicBezTo>
                    <a:pt x="3888" y="1123"/>
                    <a:pt x="3779" y="1231"/>
                    <a:pt x="3779" y="1376"/>
                  </a:cubicBezTo>
                  <a:lnTo>
                    <a:pt x="3779" y="2547"/>
                  </a:lnTo>
                  <a:lnTo>
                    <a:pt x="3163" y="2547"/>
                  </a:lnTo>
                  <a:lnTo>
                    <a:pt x="3163" y="1123"/>
                  </a:lnTo>
                  <a:lnTo>
                    <a:pt x="2391" y="1123"/>
                  </a:lnTo>
                  <a:lnTo>
                    <a:pt x="2391" y="254"/>
                  </a:lnTo>
                  <a:cubicBezTo>
                    <a:pt x="2391" y="121"/>
                    <a:pt x="2282" y="0"/>
                    <a:pt x="2137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1630"/>
            </a:p>
          </p:txBody>
        </p:sp>
        <p:sp>
          <p:nvSpPr>
            <p:cNvPr id="75" name="Google Shape;1155;p40">
              <a:extLst>
                <a:ext uri="{FF2B5EF4-FFF2-40B4-BE49-F238E27FC236}">
                  <a16:creationId xmlns:a16="http://schemas.microsoft.com/office/drawing/2014/main" id="{93F6E259-D215-427E-82CC-1D09A7022E73}"/>
                </a:ext>
              </a:extLst>
            </p:cNvPr>
            <p:cNvSpPr/>
            <p:nvPr/>
          </p:nvSpPr>
          <p:spPr>
            <a:xfrm>
              <a:off x="5929957" y="4540356"/>
              <a:ext cx="402553" cy="216447"/>
            </a:xfrm>
            <a:custGeom>
              <a:avLst/>
              <a:gdLst/>
              <a:ahLst/>
              <a:cxnLst/>
              <a:rect l="l" t="t" r="r" b="b"/>
              <a:pathLst>
                <a:path w="5615" h="3019" extrusionOk="0">
                  <a:moveTo>
                    <a:pt x="0" y="1"/>
                  </a:moveTo>
                  <a:lnTo>
                    <a:pt x="0" y="3019"/>
                  </a:lnTo>
                  <a:lnTo>
                    <a:pt x="5614" y="3019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1630"/>
            </a:p>
          </p:txBody>
        </p:sp>
        <p:sp>
          <p:nvSpPr>
            <p:cNvPr id="76" name="Google Shape;1156;p40">
              <a:extLst>
                <a:ext uri="{FF2B5EF4-FFF2-40B4-BE49-F238E27FC236}">
                  <a16:creationId xmlns:a16="http://schemas.microsoft.com/office/drawing/2014/main" id="{C384127E-DC3E-4B19-BFDF-4AB22549EA58}"/>
                </a:ext>
              </a:extLst>
            </p:cNvPr>
            <p:cNvSpPr/>
            <p:nvPr/>
          </p:nvSpPr>
          <p:spPr>
            <a:xfrm>
              <a:off x="2859954" y="3407399"/>
              <a:ext cx="1577880" cy="399126"/>
            </a:xfrm>
            <a:custGeom>
              <a:avLst/>
              <a:gdLst/>
              <a:ahLst/>
              <a:cxnLst/>
              <a:rect l="l" t="t" r="r" b="b"/>
              <a:pathLst>
                <a:path w="22009" h="5567" extrusionOk="0">
                  <a:moveTo>
                    <a:pt x="2137" y="1"/>
                  </a:moveTo>
                  <a:cubicBezTo>
                    <a:pt x="1992" y="1"/>
                    <a:pt x="1884" y="109"/>
                    <a:pt x="1884" y="254"/>
                  </a:cubicBezTo>
                  <a:lnTo>
                    <a:pt x="1884" y="1111"/>
                  </a:lnTo>
                  <a:lnTo>
                    <a:pt x="1123" y="1111"/>
                  </a:lnTo>
                  <a:lnTo>
                    <a:pt x="1123" y="2536"/>
                  </a:lnTo>
                  <a:lnTo>
                    <a:pt x="507" y="2536"/>
                  </a:lnTo>
                  <a:lnTo>
                    <a:pt x="507" y="1365"/>
                  </a:lnTo>
                  <a:cubicBezTo>
                    <a:pt x="507" y="1232"/>
                    <a:pt x="387" y="1111"/>
                    <a:pt x="254" y="1111"/>
                  </a:cubicBezTo>
                  <a:cubicBezTo>
                    <a:pt x="109" y="1111"/>
                    <a:pt x="0" y="1232"/>
                    <a:pt x="0" y="1365"/>
                  </a:cubicBezTo>
                  <a:lnTo>
                    <a:pt x="0" y="2536"/>
                  </a:lnTo>
                  <a:lnTo>
                    <a:pt x="0" y="3103"/>
                  </a:lnTo>
                  <a:lnTo>
                    <a:pt x="0" y="5566"/>
                  </a:lnTo>
                  <a:lnTo>
                    <a:pt x="22009" y="5566"/>
                  </a:lnTo>
                  <a:lnTo>
                    <a:pt x="22009" y="3103"/>
                  </a:lnTo>
                  <a:lnTo>
                    <a:pt x="22009" y="2536"/>
                  </a:lnTo>
                  <a:lnTo>
                    <a:pt x="22009" y="1365"/>
                  </a:lnTo>
                  <a:cubicBezTo>
                    <a:pt x="22009" y="1232"/>
                    <a:pt x="21900" y="1111"/>
                    <a:pt x="21755" y="1111"/>
                  </a:cubicBezTo>
                  <a:cubicBezTo>
                    <a:pt x="21623" y="1111"/>
                    <a:pt x="21502" y="1232"/>
                    <a:pt x="21502" y="1365"/>
                  </a:cubicBezTo>
                  <a:lnTo>
                    <a:pt x="21502" y="2536"/>
                  </a:lnTo>
                  <a:lnTo>
                    <a:pt x="20886" y="2536"/>
                  </a:lnTo>
                  <a:lnTo>
                    <a:pt x="20886" y="1111"/>
                  </a:lnTo>
                  <a:lnTo>
                    <a:pt x="20126" y="1111"/>
                  </a:lnTo>
                  <a:lnTo>
                    <a:pt x="20126" y="254"/>
                  </a:lnTo>
                  <a:cubicBezTo>
                    <a:pt x="20126" y="109"/>
                    <a:pt x="20005" y="1"/>
                    <a:pt x="19872" y="1"/>
                  </a:cubicBezTo>
                  <a:cubicBezTo>
                    <a:pt x="19727" y="1"/>
                    <a:pt x="19619" y="109"/>
                    <a:pt x="19619" y="254"/>
                  </a:cubicBezTo>
                  <a:lnTo>
                    <a:pt x="19619" y="1111"/>
                  </a:lnTo>
                  <a:lnTo>
                    <a:pt x="18858" y="1111"/>
                  </a:lnTo>
                  <a:lnTo>
                    <a:pt x="18858" y="2536"/>
                  </a:lnTo>
                  <a:lnTo>
                    <a:pt x="18242" y="2536"/>
                  </a:lnTo>
                  <a:lnTo>
                    <a:pt x="18242" y="1365"/>
                  </a:lnTo>
                  <a:cubicBezTo>
                    <a:pt x="18242" y="1232"/>
                    <a:pt x="18122" y="1111"/>
                    <a:pt x="17989" y="1111"/>
                  </a:cubicBezTo>
                  <a:cubicBezTo>
                    <a:pt x="17844" y="1111"/>
                    <a:pt x="17735" y="1232"/>
                    <a:pt x="17735" y="1365"/>
                  </a:cubicBezTo>
                  <a:lnTo>
                    <a:pt x="17735" y="2536"/>
                  </a:lnTo>
                  <a:lnTo>
                    <a:pt x="17735" y="3103"/>
                  </a:lnTo>
                  <a:lnTo>
                    <a:pt x="17735" y="4552"/>
                  </a:lnTo>
                  <a:lnTo>
                    <a:pt x="4274" y="4552"/>
                  </a:lnTo>
                  <a:lnTo>
                    <a:pt x="4274" y="3103"/>
                  </a:lnTo>
                  <a:lnTo>
                    <a:pt x="4274" y="2536"/>
                  </a:lnTo>
                  <a:lnTo>
                    <a:pt x="4274" y="1365"/>
                  </a:lnTo>
                  <a:cubicBezTo>
                    <a:pt x="4274" y="1232"/>
                    <a:pt x="4165" y="1111"/>
                    <a:pt x="4021" y="1111"/>
                  </a:cubicBezTo>
                  <a:cubicBezTo>
                    <a:pt x="3888" y="1111"/>
                    <a:pt x="3767" y="1232"/>
                    <a:pt x="3767" y="1365"/>
                  </a:cubicBezTo>
                  <a:lnTo>
                    <a:pt x="3767" y="2536"/>
                  </a:lnTo>
                  <a:lnTo>
                    <a:pt x="3151" y="2536"/>
                  </a:lnTo>
                  <a:lnTo>
                    <a:pt x="3151" y="1111"/>
                  </a:lnTo>
                  <a:lnTo>
                    <a:pt x="2391" y="1111"/>
                  </a:lnTo>
                  <a:lnTo>
                    <a:pt x="2391" y="254"/>
                  </a:lnTo>
                  <a:cubicBezTo>
                    <a:pt x="2391" y="109"/>
                    <a:pt x="2270" y="1"/>
                    <a:pt x="2137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1630"/>
            </a:p>
          </p:txBody>
        </p:sp>
        <p:sp>
          <p:nvSpPr>
            <p:cNvPr id="77" name="Google Shape;1157;p40">
              <a:extLst>
                <a:ext uri="{FF2B5EF4-FFF2-40B4-BE49-F238E27FC236}">
                  <a16:creationId xmlns:a16="http://schemas.microsoft.com/office/drawing/2014/main" id="{AF848692-3130-48B9-9F0B-39E0A5A126AF}"/>
                </a:ext>
              </a:extLst>
            </p:cNvPr>
            <p:cNvSpPr/>
            <p:nvPr/>
          </p:nvSpPr>
          <p:spPr>
            <a:xfrm>
              <a:off x="2976812" y="3625488"/>
              <a:ext cx="3190388" cy="857831"/>
            </a:xfrm>
            <a:custGeom>
              <a:avLst/>
              <a:gdLst/>
              <a:ahLst/>
              <a:cxnLst/>
              <a:rect l="l" t="t" r="r" b="b"/>
              <a:pathLst>
                <a:path w="44501" h="11965" extrusionOk="0">
                  <a:moveTo>
                    <a:pt x="0" y="1"/>
                  </a:moveTo>
                  <a:lnTo>
                    <a:pt x="0" y="2017"/>
                  </a:lnTo>
                  <a:lnTo>
                    <a:pt x="1014" y="2017"/>
                  </a:lnTo>
                  <a:lnTo>
                    <a:pt x="1014" y="1"/>
                  </a:lnTo>
                  <a:close/>
                  <a:moveTo>
                    <a:pt x="17735" y="1"/>
                  </a:moveTo>
                  <a:lnTo>
                    <a:pt x="17735" y="2017"/>
                  </a:lnTo>
                  <a:lnTo>
                    <a:pt x="18749" y="2017"/>
                  </a:lnTo>
                  <a:lnTo>
                    <a:pt x="18749" y="1"/>
                  </a:lnTo>
                  <a:close/>
                  <a:moveTo>
                    <a:pt x="0" y="3321"/>
                  </a:moveTo>
                  <a:lnTo>
                    <a:pt x="0" y="5337"/>
                  </a:lnTo>
                  <a:lnTo>
                    <a:pt x="1014" y="5337"/>
                  </a:lnTo>
                  <a:lnTo>
                    <a:pt x="1014" y="3321"/>
                  </a:lnTo>
                  <a:close/>
                  <a:moveTo>
                    <a:pt x="17735" y="3321"/>
                  </a:moveTo>
                  <a:lnTo>
                    <a:pt x="17735" y="5337"/>
                  </a:lnTo>
                  <a:lnTo>
                    <a:pt x="18749" y="5337"/>
                  </a:lnTo>
                  <a:lnTo>
                    <a:pt x="18749" y="3321"/>
                  </a:lnTo>
                  <a:close/>
                  <a:moveTo>
                    <a:pt x="43498" y="3321"/>
                  </a:moveTo>
                  <a:lnTo>
                    <a:pt x="43498" y="5337"/>
                  </a:lnTo>
                  <a:lnTo>
                    <a:pt x="44500" y="5337"/>
                  </a:lnTo>
                  <a:lnTo>
                    <a:pt x="44500" y="3321"/>
                  </a:lnTo>
                  <a:close/>
                  <a:moveTo>
                    <a:pt x="0" y="6629"/>
                  </a:moveTo>
                  <a:lnTo>
                    <a:pt x="0" y="8645"/>
                  </a:lnTo>
                  <a:lnTo>
                    <a:pt x="1014" y="8645"/>
                  </a:lnTo>
                  <a:lnTo>
                    <a:pt x="1014" y="6629"/>
                  </a:lnTo>
                  <a:close/>
                  <a:moveTo>
                    <a:pt x="17735" y="6629"/>
                  </a:moveTo>
                  <a:lnTo>
                    <a:pt x="17735" y="8645"/>
                  </a:lnTo>
                  <a:lnTo>
                    <a:pt x="18749" y="8645"/>
                  </a:lnTo>
                  <a:lnTo>
                    <a:pt x="18749" y="6629"/>
                  </a:lnTo>
                  <a:close/>
                  <a:moveTo>
                    <a:pt x="43498" y="6629"/>
                  </a:moveTo>
                  <a:lnTo>
                    <a:pt x="43498" y="8645"/>
                  </a:lnTo>
                  <a:lnTo>
                    <a:pt x="44500" y="8645"/>
                  </a:lnTo>
                  <a:lnTo>
                    <a:pt x="44500" y="6629"/>
                  </a:lnTo>
                  <a:close/>
                  <a:moveTo>
                    <a:pt x="0" y="9949"/>
                  </a:moveTo>
                  <a:lnTo>
                    <a:pt x="0" y="11965"/>
                  </a:lnTo>
                  <a:lnTo>
                    <a:pt x="1014" y="11965"/>
                  </a:lnTo>
                  <a:lnTo>
                    <a:pt x="1014" y="9949"/>
                  </a:lnTo>
                  <a:close/>
                  <a:moveTo>
                    <a:pt x="17735" y="9949"/>
                  </a:moveTo>
                  <a:lnTo>
                    <a:pt x="17735" y="11965"/>
                  </a:lnTo>
                  <a:lnTo>
                    <a:pt x="18749" y="11965"/>
                  </a:lnTo>
                  <a:lnTo>
                    <a:pt x="18749" y="9949"/>
                  </a:lnTo>
                  <a:close/>
                  <a:moveTo>
                    <a:pt x="43498" y="9949"/>
                  </a:moveTo>
                  <a:lnTo>
                    <a:pt x="43498" y="11965"/>
                  </a:lnTo>
                  <a:lnTo>
                    <a:pt x="44500" y="11965"/>
                  </a:lnTo>
                  <a:lnTo>
                    <a:pt x="44500" y="99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256" tIns="90256" rIns="90256" bIns="90256" anchor="ctr" anchorCtr="0">
              <a:noAutofit/>
            </a:bodyPr>
            <a:lstStyle/>
            <a:p>
              <a:endParaRPr sz="1630"/>
            </a:p>
          </p:txBody>
        </p:sp>
      </p:grpSp>
      <p:pic>
        <p:nvPicPr>
          <p:cNvPr id="78" name="Picture 77" descr="sun3[1]">
            <a:extLst>
              <a:ext uri="{FF2B5EF4-FFF2-40B4-BE49-F238E27FC236}">
                <a16:creationId xmlns:a16="http://schemas.microsoft.com/office/drawing/2014/main" id="{7FD3BB34-2FAD-413D-A4E9-3CB2FF8A7F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4409" y="11871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 descr="sun3[1]">
            <a:extLst>
              <a:ext uri="{FF2B5EF4-FFF2-40B4-BE49-F238E27FC236}">
                <a16:creationId xmlns:a16="http://schemas.microsoft.com/office/drawing/2014/main" id="{9B622103-484F-4EA1-A3A0-1BD842454D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5" y="5224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90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449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/>
          <p:cNvSpPr/>
          <p:nvPr/>
        </p:nvSpPr>
        <p:spPr>
          <a:xfrm rot="16200000">
            <a:off x="1446214" y="954089"/>
            <a:ext cx="935039" cy="188913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algn="ctr" defTabSz="1219170">
              <a:defRPr/>
            </a:pPr>
            <a:r>
              <a:rPr lang="en-GB" sz="1400" b="1" dirty="0">
                <a:solidFill>
                  <a:prstClr val="white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400" b="1" dirty="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4" name="Google Shape;1087;p40"/>
          <p:cNvSpPr txBox="1"/>
          <p:nvPr/>
        </p:nvSpPr>
        <p:spPr>
          <a:xfrm>
            <a:off x="2818448" y="1920244"/>
            <a:ext cx="1593000" cy="144145"/>
          </a:xfrm>
          <a:prstGeom prst="rect">
            <a:avLst/>
          </a:prstGeom>
          <a:solidFill>
            <a:srgbClr val="3B3838"/>
          </a:solidFill>
        </p:spPr>
        <p:txBody>
          <a:bodyPr spcFirstLastPara="1" lIns="121900" tIns="121900" rIns="121900" bIns="12190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0"/>
              </a:lnSpc>
              <a:spcBef>
                <a:spcPts val="0"/>
              </a:spcBef>
              <a:defRPr/>
            </a:pPr>
            <a:r>
              <a:rPr lang="en-US" sz="5867" dirty="0">
                <a:ln>
                  <a:solidFill>
                    <a:prstClr val="white"/>
                  </a:solidFill>
                </a:ln>
                <a:solidFill>
                  <a:srgbClr val="3B3838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</a:rPr>
              <a:t>MATH</a:t>
            </a:r>
          </a:p>
        </p:txBody>
      </p:sp>
      <p:grpSp>
        <p:nvGrpSpPr>
          <p:cNvPr id="12292" name="组合 2"/>
          <p:cNvGrpSpPr>
            <a:grpSpLocks/>
          </p:cNvGrpSpPr>
          <p:nvPr/>
        </p:nvGrpSpPr>
        <p:grpSpPr bwMode="auto">
          <a:xfrm>
            <a:off x="719404" y="554593"/>
            <a:ext cx="10548937" cy="5549900"/>
            <a:chOff x="10595" y="1556"/>
            <a:chExt cx="6225" cy="7984"/>
          </a:xfrm>
        </p:grpSpPr>
        <p:sp>
          <p:nvSpPr>
            <p:cNvPr id="12" name="矩形 11"/>
            <p:cNvSpPr/>
            <p:nvPr/>
          </p:nvSpPr>
          <p:spPr>
            <a:xfrm>
              <a:off x="10595" y="1652"/>
              <a:ext cx="6201" cy="785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12298" name="图片 9" descr="58c26e956f50e日日日日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9" y="1787"/>
              <a:ext cx="5165" cy="7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图片 12" descr="58c26e956f2d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4" y="1556"/>
              <a:ext cx="876" cy="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757491" y="1441452"/>
            <a:ext cx="1654175" cy="784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294" name="图片 1" descr="6076cff3a745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388" y="2720975"/>
            <a:ext cx="459740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Google Shape;1341;p46"/>
          <p:cNvSpPr txBox="1">
            <a:spLocks noGrp="1"/>
          </p:cNvSpPr>
          <p:nvPr/>
        </p:nvSpPr>
        <p:spPr bwMode="auto">
          <a:xfrm>
            <a:off x="1035153" y="1169832"/>
            <a:ext cx="9901641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b"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70">
              <a:buClr>
                <a:srgbClr val="000000"/>
              </a:buClr>
              <a:buSzPts val="6000"/>
            </a:pPr>
            <a:r>
              <a:rPr lang="en-US" altLang="en-GB" sz="6000" b="1" dirty="0">
                <a:solidFill>
                  <a:srgbClr val="FF0000"/>
                </a:solidFill>
                <a:latin typeface="Times New Roman" pitchFamily="18" charset="0"/>
                <a:ea typeface="思源黑体 Medium"/>
                <a:cs typeface="Times New Roman" pitchFamily="18" charset="0"/>
                <a:sym typeface="Special Elite"/>
              </a:rPr>
              <a:t>KHỞI ĐỘNG</a:t>
            </a:r>
          </a:p>
        </p:txBody>
      </p:sp>
      <p:sp>
        <p:nvSpPr>
          <p:cNvPr id="12296" name="Google Shape;1342;p46"/>
          <p:cNvSpPr txBox="1">
            <a:spLocks noGrp="1"/>
          </p:cNvSpPr>
          <p:nvPr/>
        </p:nvSpPr>
        <p:spPr bwMode="auto">
          <a:xfrm flipH="1">
            <a:off x="21316951" y="8556627"/>
            <a:ext cx="7491413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70">
              <a:buClr>
                <a:srgbClr val="000000"/>
              </a:buClr>
              <a:buSzPts val="1800"/>
            </a:pPr>
            <a:r>
              <a:rPr lang="en-GB" altLang="en-US" sz="3733">
                <a:solidFill>
                  <a:srgbClr val="3B3838"/>
                </a:solidFill>
                <a:latin typeface="Times New Roman" pitchFamily="18" charset="0"/>
                <a:ea typeface="思源黑体 ExtraLight"/>
                <a:cs typeface="Times New Roman" pitchFamily="18" charset="0"/>
                <a:sym typeface="Catamaran"/>
              </a:rPr>
              <a:t>Giáo viên:…… </a:t>
            </a:r>
          </a:p>
          <a:p>
            <a:pPr algn="ctr" defTabSz="1219170">
              <a:buClr>
                <a:srgbClr val="000000"/>
              </a:buClr>
              <a:buSzPts val="1800"/>
            </a:pPr>
            <a:r>
              <a:rPr lang="en-GB" altLang="en-US" sz="3733">
                <a:solidFill>
                  <a:srgbClr val="3B3838"/>
                </a:solidFill>
                <a:latin typeface="Times New Roman" pitchFamily="18" charset="0"/>
                <a:ea typeface="思源黑体 ExtraLight"/>
                <a:cs typeface="Times New Roman" pitchFamily="18" charset="0"/>
                <a:sym typeface="Catamaran"/>
              </a:rPr>
              <a:t>Email:…….</a:t>
            </a:r>
          </a:p>
        </p:txBody>
      </p:sp>
    </p:spTree>
    <p:extLst>
      <p:ext uri="{BB962C8B-B14F-4D97-AF65-F5344CB8AC3E}">
        <p14:creationId xmlns:p14="http://schemas.microsoft.com/office/powerpoint/2010/main" val="340692102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7B89E0-F00A-4970-B3CD-475913A2BD7F}"/>
                  </a:ext>
                </a:extLst>
              </p:cNvPr>
              <p:cNvSpPr txBox="1"/>
              <p:nvPr/>
            </p:nvSpPr>
            <p:spPr>
              <a:xfrm>
                <a:off x="722287" y="1578517"/>
                <a:ext cx="1132739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0" dirty="0">
                    <a:cs typeface="Times New Roman" panose="02020603050405020304" pitchFamily="18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≤4 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7B89E0-F00A-4970-B3CD-475913A2B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87" y="1578517"/>
                <a:ext cx="1132739" cy="461665"/>
              </a:xfrm>
              <a:prstGeom prst="rect">
                <a:avLst/>
              </a:prstGeom>
              <a:blipFill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5899FD8E-1692-4151-A7CD-E0E633842199}"/>
              </a:ext>
            </a:extLst>
          </p:cNvPr>
          <p:cNvGrpSpPr/>
          <p:nvPr/>
        </p:nvGrpSpPr>
        <p:grpSpPr>
          <a:xfrm>
            <a:off x="7122570" y="1320364"/>
            <a:ext cx="4279441" cy="922483"/>
            <a:chOff x="7819848" y="2002940"/>
            <a:chExt cx="4279441" cy="8257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6C99A55-CF1B-46D9-B1CF-A015E6DC6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9848" y="2002940"/>
              <a:ext cx="4279441" cy="82573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F3C4173-4DE5-4022-BA00-8D0DD0AEC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9848" y="2562513"/>
              <a:ext cx="4279441" cy="266163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AC31C3A-C401-47AF-A218-6C3EF40F17A9}"/>
              </a:ext>
            </a:extLst>
          </p:cNvPr>
          <p:cNvSpPr txBox="1"/>
          <p:nvPr/>
        </p:nvSpPr>
        <p:spPr>
          <a:xfrm>
            <a:off x="8888795" y="1758481"/>
            <a:ext cx="41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7BA8E53-1F1B-461E-84AE-AD6F3C106162}"/>
              </a:ext>
            </a:extLst>
          </p:cNvPr>
          <p:cNvGrpSpPr/>
          <p:nvPr/>
        </p:nvGrpSpPr>
        <p:grpSpPr>
          <a:xfrm>
            <a:off x="7109916" y="2572748"/>
            <a:ext cx="4279442" cy="1081507"/>
            <a:chOff x="7822547" y="4774804"/>
            <a:chExt cx="4279442" cy="10264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9DF7A2-4645-49C4-8A47-11B7BA942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2548" y="4774804"/>
              <a:ext cx="4279441" cy="79618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48330C3-A927-4EFC-8128-A6246055E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2547" y="5267191"/>
              <a:ext cx="4279441" cy="32834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1E7100-7742-4B85-99C4-2E302E9960F6}"/>
                </a:ext>
              </a:extLst>
            </p:cNvPr>
            <p:cNvSpPr txBox="1"/>
            <p:nvPr/>
          </p:nvSpPr>
          <p:spPr>
            <a:xfrm>
              <a:off x="9392753" y="5216482"/>
              <a:ext cx="4165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9FD5498-707F-4F1A-9ECF-5ED34390DBA6}"/>
              </a:ext>
            </a:extLst>
          </p:cNvPr>
          <p:cNvGrpSpPr/>
          <p:nvPr/>
        </p:nvGrpSpPr>
        <p:grpSpPr>
          <a:xfrm>
            <a:off x="7122570" y="3965301"/>
            <a:ext cx="4279442" cy="941550"/>
            <a:chOff x="687527" y="2776494"/>
            <a:chExt cx="4279442" cy="941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7769E59-AE8D-4142-9BD1-E62A0C194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528" y="2776494"/>
              <a:ext cx="4279441" cy="79618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F48F96A-7864-4B48-BA2E-32207E3AE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527" y="3256379"/>
              <a:ext cx="4279441" cy="37812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DB41132-9A7E-4D08-BD5E-200F10F7CB7E}"/>
                </a:ext>
              </a:extLst>
            </p:cNvPr>
            <p:cNvSpPr txBox="1"/>
            <p:nvPr/>
          </p:nvSpPr>
          <p:spPr>
            <a:xfrm>
              <a:off x="2287688" y="3133269"/>
              <a:ext cx="4165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A3177EF-96B7-4DC4-8FC1-DA3BC808AB30}"/>
              </a:ext>
            </a:extLst>
          </p:cNvPr>
          <p:cNvGrpSpPr/>
          <p:nvPr/>
        </p:nvGrpSpPr>
        <p:grpSpPr>
          <a:xfrm>
            <a:off x="7122570" y="5278435"/>
            <a:ext cx="4279441" cy="929228"/>
            <a:chOff x="7789368" y="2307522"/>
            <a:chExt cx="4279441" cy="92922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9F6F8C9-3145-4529-8427-4211923C2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89368" y="2307522"/>
              <a:ext cx="4279441" cy="75294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30BC484-6450-47DC-B179-2C01E7B31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89368" y="2781638"/>
              <a:ext cx="4279441" cy="37812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1C7656B-3879-41D5-90B0-9DFDF613B7D0}"/>
                </a:ext>
              </a:extLst>
            </p:cNvPr>
            <p:cNvSpPr txBox="1"/>
            <p:nvPr/>
          </p:nvSpPr>
          <p:spPr>
            <a:xfrm>
              <a:off x="9370588" y="2651975"/>
              <a:ext cx="67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-3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882B886-2296-49A6-8C68-20BAE4D981AE}"/>
              </a:ext>
            </a:extLst>
          </p:cNvPr>
          <p:cNvSpPr txBox="1"/>
          <p:nvPr/>
        </p:nvSpPr>
        <p:spPr>
          <a:xfrm>
            <a:off x="406398" y="693644"/>
            <a:ext cx="1098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EB86F8E-6B36-48AB-A60B-80CF3B9753F0}"/>
              </a:ext>
            </a:extLst>
          </p:cNvPr>
          <p:cNvGrpSpPr/>
          <p:nvPr/>
        </p:nvGrpSpPr>
        <p:grpSpPr>
          <a:xfrm>
            <a:off x="123191" y="25876"/>
            <a:ext cx="4433819" cy="615553"/>
            <a:chOff x="2173730" y="1477753"/>
            <a:chExt cx="3589246" cy="79773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867D9129-AFEE-4E58-B5D0-3E8DAB99A968}"/>
                </a:ext>
              </a:extLst>
            </p:cNvPr>
            <p:cNvSpPr/>
            <p:nvPr/>
          </p:nvSpPr>
          <p:spPr>
            <a:xfrm>
              <a:off x="2173730" y="1501140"/>
              <a:ext cx="3518410" cy="707886"/>
            </a:xfrm>
            <a:prstGeom prst="roundRect">
              <a:avLst>
                <a:gd name="adj" fmla="val 50000"/>
              </a:avLst>
            </a:prstGeom>
            <a:solidFill>
              <a:srgbClr val="39447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00" b="1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52B0551-4322-4912-B058-44FDA0055B88}"/>
                </a:ext>
              </a:extLst>
            </p:cNvPr>
            <p:cNvSpPr txBox="1"/>
            <p:nvPr/>
          </p:nvSpPr>
          <p:spPr>
            <a:xfrm>
              <a:off x="2832928" y="1477753"/>
              <a:ext cx="2930048" cy="7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lang="en-GB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 descr="sun3[1]">
            <a:extLst>
              <a:ext uri="{FF2B5EF4-FFF2-40B4-BE49-F238E27FC236}">
                <a16:creationId xmlns:a16="http://schemas.microsoft.com/office/drawing/2014/main" id="{54F93FDB-9872-4A9A-B5D8-4A03D0BE0F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4409" y="3133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DB69BCF-7198-44BD-87C5-602AFE1335A3}"/>
                  </a:ext>
                </a:extLst>
              </p:cNvPr>
              <p:cNvSpPr txBox="1"/>
              <p:nvPr/>
            </p:nvSpPr>
            <p:spPr>
              <a:xfrm>
                <a:off x="678408" y="5557806"/>
                <a:ext cx="1182558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0" dirty="0">
                    <a:cs typeface="Times New Roman" panose="02020603050405020304" pitchFamily="18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&lt;5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DB69BCF-7198-44BD-87C5-602AFE133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08" y="5557806"/>
                <a:ext cx="1182558" cy="461665"/>
              </a:xfrm>
              <a:prstGeom prst="rect">
                <a:avLst/>
              </a:prstGeom>
              <a:blipFill>
                <a:blip r:embed="rId10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EC59F04-7C4D-4E9C-9F0A-061D35383095}"/>
                  </a:ext>
                </a:extLst>
              </p:cNvPr>
              <p:cNvSpPr txBox="1"/>
              <p:nvPr/>
            </p:nvSpPr>
            <p:spPr>
              <a:xfrm>
                <a:off x="678408" y="4249219"/>
                <a:ext cx="1182558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0" dirty="0">
                    <a:cs typeface="Times New Roman" panose="02020603050405020304" pitchFamily="18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&gt;−3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EC59F04-7C4D-4E9C-9F0A-061D35383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08" y="4249219"/>
                <a:ext cx="1182558" cy="461665"/>
              </a:xfrm>
              <a:prstGeom prst="rect">
                <a:avLst/>
              </a:prstGeom>
              <a:blipFill>
                <a:blip r:embed="rId11"/>
                <a:stretch>
                  <a:fillRect l="-412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32199F7-F1A3-4200-8E6C-D5F0C6CD96B2}"/>
                  </a:ext>
                </a:extLst>
              </p:cNvPr>
              <p:cNvSpPr txBox="1"/>
              <p:nvPr/>
            </p:nvSpPr>
            <p:spPr>
              <a:xfrm>
                <a:off x="688552" y="2822418"/>
                <a:ext cx="1182558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0" dirty="0"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 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32199F7-F1A3-4200-8E6C-D5F0C6CD9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52" y="2822418"/>
                <a:ext cx="1182558" cy="461665"/>
              </a:xfrm>
              <a:prstGeom prst="rect">
                <a:avLst/>
              </a:prstGeom>
              <a:blipFill>
                <a:blip r:embed="rId12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0B7409-9A01-4B1C-8AE1-34CE0239CC5A}"/>
                  </a:ext>
                </a:extLst>
              </p:cNvPr>
              <p:cNvSpPr txBox="1"/>
              <p:nvPr/>
            </p:nvSpPr>
            <p:spPr>
              <a:xfrm>
                <a:off x="3760481" y="1557247"/>
                <a:ext cx="1931230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≤4}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0B7409-9A01-4B1C-8AE1-34CE0239C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481" y="1557247"/>
                <a:ext cx="1931230" cy="461665"/>
              </a:xfrm>
              <a:prstGeom prst="rect">
                <a:avLst/>
              </a:prstGeom>
              <a:blipFill>
                <a:blip r:embed="rId13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FF19907-8235-4975-B494-36781CBBF1B7}"/>
                  </a:ext>
                </a:extLst>
              </p:cNvPr>
              <p:cNvSpPr txBox="1"/>
              <p:nvPr/>
            </p:nvSpPr>
            <p:spPr>
              <a:xfrm>
                <a:off x="3831392" y="5512217"/>
                <a:ext cx="1931230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FF19907-8235-4975-B494-36781CBBF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392" y="5512217"/>
                <a:ext cx="1931230" cy="461665"/>
              </a:xfrm>
              <a:prstGeom prst="rect">
                <a:avLst/>
              </a:prstGeom>
              <a:blipFill>
                <a:blip r:embed="rId1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E33F12-4518-43DA-BA0A-98B048F2BF70}"/>
                  </a:ext>
                </a:extLst>
              </p:cNvPr>
              <p:cNvSpPr txBox="1"/>
              <p:nvPr/>
            </p:nvSpPr>
            <p:spPr>
              <a:xfrm>
                <a:off x="3779759" y="2876187"/>
                <a:ext cx="1931230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&gt;−3}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E33F12-4518-43DA-BA0A-98B048F2B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759" y="2876187"/>
                <a:ext cx="1931230" cy="461665"/>
              </a:xfrm>
              <a:prstGeom prst="rect">
                <a:avLst/>
              </a:prstGeom>
              <a:blipFill>
                <a:blip r:embed="rId15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381AC66-01E8-431A-B49E-510864B7D0F0}"/>
                  </a:ext>
                </a:extLst>
              </p:cNvPr>
              <p:cNvSpPr txBox="1"/>
              <p:nvPr/>
            </p:nvSpPr>
            <p:spPr>
              <a:xfrm>
                <a:off x="3786983" y="4228164"/>
                <a:ext cx="1910666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&lt;5}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381AC66-01E8-431A-B49E-510864B7D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83" y="4228164"/>
                <a:ext cx="1910666" cy="461665"/>
              </a:xfrm>
              <a:prstGeom prst="rect">
                <a:avLst/>
              </a:prstGeom>
              <a:blipFill>
                <a:blip r:embed="rId1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CF6232-D069-44FB-868C-3BCE8EEBBB18}"/>
              </a:ext>
            </a:extLst>
          </p:cNvPr>
          <p:cNvCxnSpPr>
            <a:cxnSpLocks/>
            <a:stCxn id="13" idx="3"/>
            <a:endCxn id="38" idx="1"/>
          </p:cNvCxnSpPr>
          <p:nvPr/>
        </p:nvCxnSpPr>
        <p:spPr>
          <a:xfrm flipV="1">
            <a:off x="1855026" y="1788080"/>
            <a:ext cx="1905455" cy="21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F48DCD-9FD0-4352-BC78-10FCF7B5FF79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5691711" y="1788080"/>
            <a:ext cx="1418205" cy="257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1E450-BE85-4CD6-BFF0-D84B03D64196}"/>
              </a:ext>
            </a:extLst>
          </p:cNvPr>
          <p:cNvCxnSpPr>
            <a:cxnSpLocks/>
          </p:cNvCxnSpPr>
          <p:nvPr/>
        </p:nvCxnSpPr>
        <p:spPr>
          <a:xfrm>
            <a:off x="1977661" y="3107019"/>
            <a:ext cx="1782820" cy="2681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C22169-A173-42B7-B5A7-98FE85CA053C}"/>
              </a:ext>
            </a:extLst>
          </p:cNvPr>
          <p:cNvCxnSpPr>
            <a:cxnSpLocks/>
            <a:stCxn id="39" idx="3"/>
            <a:endCxn id="30" idx="1"/>
          </p:cNvCxnSpPr>
          <p:nvPr/>
        </p:nvCxnSpPr>
        <p:spPr>
          <a:xfrm flipV="1">
            <a:off x="5762622" y="2094172"/>
            <a:ext cx="1359948" cy="3648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0F43EA-69CB-4174-8279-C562E8EF3F58}"/>
              </a:ext>
            </a:extLst>
          </p:cNvPr>
          <p:cNvCxnSpPr>
            <a:stCxn id="42" idx="3"/>
            <a:endCxn id="41" idx="1"/>
          </p:cNvCxnSpPr>
          <p:nvPr/>
        </p:nvCxnSpPr>
        <p:spPr>
          <a:xfrm flipV="1">
            <a:off x="1860966" y="3107020"/>
            <a:ext cx="1918793" cy="1373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E2C224-DC52-407F-861A-021B2E206BFC}"/>
              </a:ext>
            </a:extLst>
          </p:cNvPr>
          <p:cNvCxnSpPr>
            <a:stCxn id="41" idx="3"/>
            <a:endCxn id="33" idx="1"/>
          </p:cNvCxnSpPr>
          <p:nvPr/>
        </p:nvCxnSpPr>
        <p:spPr>
          <a:xfrm>
            <a:off x="5710989" y="3107020"/>
            <a:ext cx="1411581" cy="2834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49837F-85C9-40AD-AA05-0CE4234B916E}"/>
              </a:ext>
            </a:extLst>
          </p:cNvPr>
          <p:cNvCxnSpPr>
            <a:stCxn id="40" idx="3"/>
            <a:endCxn id="43" idx="1"/>
          </p:cNvCxnSpPr>
          <p:nvPr/>
        </p:nvCxnSpPr>
        <p:spPr>
          <a:xfrm flipV="1">
            <a:off x="1860966" y="4458997"/>
            <a:ext cx="1926017" cy="1329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29D3075-7A23-473C-9301-A8F838D7EEC9}"/>
              </a:ext>
            </a:extLst>
          </p:cNvPr>
          <p:cNvCxnSpPr>
            <a:stCxn id="43" idx="3"/>
            <a:endCxn id="31" idx="1"/>
          </p:cNvCxnSpPr>
          <p:nvPr/>
        </p:nvCxnSpPr>
        <p:spPr>
          <a:xfrm flipV="1">
            <a:off x="5697649" y="3264520"/>
            <a:ext cx="1412267" cy="1194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51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ubic&quot; giá tốt Tháng 6, 2021 | Mua ngay | Shopee Việt Nam"/>
          <p:cNvSpPr>
            <a:spLocks noChangeAspect="1" noChangeArrowheads="1"/>
          </p:cNvSpPr>
          <p:nvPr/>
        </p:nvSpPr>
        <p:spPr bwMode="auto">
          <a:xfrm>
            <a:off x="1389289" y="603968"/>
            <a:ext cx="235210" cy="23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2450" tIns="36224" rIns="72450" bIns="36224" numCol="1" anchor="t" anchorCtr="0" compatLnSpc="1">
            <a:prstTxWarp prst="textNoShape">
              <a:avLst/>
            </a:prstTxWarp>
          </a:bodyPr>
          <a:lstStyle/>
          <a:p>
            <a:pPr defTabSz="978499">
              <a:buClr>
                <a:srgbClr val="000000"/>
              </a:buClr>
            </a:pPr>
            <a:endParaRPr lang="en-US" sz="110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oogle Shape;1521;p48">
            <a:extLst>
              <a:ext uri="{FF2B5EF4-FFF2-40B4-BE49-F238E27FC236}">
                <a16:creationId xmlns:a16="http://schemas.microsoft.com/office/drawing/2014/main" id="{F01CCF70-6D16-4BB5-97DF-13E0B4B85001}"/>
              </a:ext>
            </a:extLst>
          </p:cNvPr>
          <p:cNvGrpSpPr/>
          <p:nvPr/>
        </p:nvGrpSpPr>
        <p:grpSpPr>
          <a:xfrm>
            <a:off x="3222213" y="4264584"/>
            <a:ext cx="5747573" cy="2593416"/>
            <a:chOff x="1645373" y="2435124"/>
            <a:chExt cx="5922994" cy="2708375"/>
          </a:xfrm>
        </p:grpSpPr>
        <p:sp>
          <p:nvSpPr>
            <p:cNvPr id="6" name="Google Shape;1522;p48">
              <a:extLst>
                <a:ext uri="{FF2B5EF4-FFF2-40B4-BE49-F238E27FC236}">
                  <a16:creationId xmlns:a16="http://schemas.microsoft.com/office/drawing/2014/main" id="{D7DEC8D0-23A3-4848-B78F-7F532431BB33}"/>
                </a:ext>
              </a:extLst>
            </p:cNvPr>
            <p:cNvSpPr/>
            <p:nvPr/>
          </p:nvSpPr>
          <p:spPr>
            <a:xfrm>
              <a:off x="1645373" y="5068555"/>
              <a:ext cx="5853157" cy="74944"/>
            </a:xfrm>
            <a:custGeom>
              <a:avLst/>
              <a:gdLst/>
              <a:ahLst/>
              <a:cxnLst/>
              <a:rect l="l" t="t" r="r" b="b"/>
              <a:pathLst>
                <a:path w="116917" h="1497" extrusionOk="0">
                  <a:moveTo>
                    <a:pt x="0" y="0"/>
                  </a:moveTo>
                  <a:lnTo>
                    <a:pt x="0" y="1497"/>
                  </a:lnTo>
                  <a:lnTo>
                    <a:pt x="116916" y="1497"/>
                  </a:lnTo>
                  <a:lnTo>
                    <a:pt x="116916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523;p48">
              <a:extLst>
                <a:ext uri="{FF2B5EF4-FFF2-40B4-BE49-F238E27FC236}">
                  <a16:creationId xmlns:a16="http://schemas.microsoft.com/office/drawing/2014/main" id="{E9A2C8B7-36C6-4C69-BD3C-26C07D0D3A72}"/>
                </a:ext>
              </a:extLst>
            </p:cNvPr>
            <p:cNvSpPr/>
            <p:nvPr/>
          </p:nvSpPr>
          <p:spPr>
            <a:xfrm>
              <a:off x="5381688" y="2684229"/>
              <a:ext cx="625331" cy="211063"/>
            </a:xfrm>
            <a:custGeom>
              <a:avLst/>
              <a:gdLst/>
              <a:ahLst/>
              <a:cxnLst/>
              <a:rect l="l" t="t" r="r" b="b"/>
              <a:pathLst>
                <a:path w="12491" h="4216" extrusionOk="0">
                  <a:moveTo>
                    <a:pt x="6940" y="1"/>
                  </a:moveTo>
                  <a:cubicBezTo>
                    <a:pt x="6466" y="1"/>
                    <a:pt x="6042" y="287"/>
                    <a:pt x="5855" y="699"/>
                  </a:cubicBezTo>
                  <a:lnTo>
                    <a:pt x="5843" y="724"/>
                  </a:lnTo>
                  <a:cubicBezTo>
                    <a:pt x="5681" y="662"/>
                    <a:pt x="5506" y="612"/>
                    <a:pt x="5344" y="612"/>
                  </a:cubicBezTo>
                  <a:cubicBezTo>
                    <a:pt x="4745" y="612"/>
                    <a:pt x="4259" y="1011"/>
                    <a:pt x="4159" y="1572"/>
                  </a:cubicBezTo>
                  <a:cubicBezTo>
                    <a:pt x="4159" y="1597"/>
                    <a:pt x="4134" y="1622"/>
                    <a:pt x="4122" y="1634"/>
                  </a:cubicBezTo>
                  <a:cubicBezTo>
                    <a:pt x="3947" y="1435"/>
                    <a:pt x="3685" y="1298"/>
                    <a:pt x="3386" y="1298"/>
                  </a:cubicBezTo>
                  <a:cubicBezTo>
                    <a:pt x="2850" y="1298"/>
                    <a:pt x="2413" y="1734"/>
                    <a:pt x="2413" y="2258"/>
                  </a:cubicBezTo>
                  <a:cubicBezTo>
                    <a:pt x="2413" y="2370"/>
                    <a:pt x="2426" y="2470"/>
                    <a:pt x="2451" y="2557"/>
                  </a:cubicBezTo>
                  <a:cubicBezTo>
                    <a:pt x="2064" y="2769"/>
                    <a:pt x="1727" y="3106"/>
                    <a:pt x="1079" y="3168"/>
                  </a:cubicBezTo>
                  <a:cubicBezTo>
                    <a:pt x="83" y="3274"/>
                    <a:pt x="1" y="3622"/>
                    <a:pt x="160" y="3622"/>
                  </a:cubicBezTo>
                  <a:cubicBezTo>
                    <a:pt x="170" y="3622"/>
                    <a:pt x="182" y="3620"/>
                    <a:pt x="194" y="3617"/>
                  </a:cubicBezTo>
                  <a:cubicBezTo>
                    <a:pt x="381" y="3617"/>
                    <a:pt x="2675" y="3742"/>
                    <a:pt x="2937" y="3742"/>
                  </a:cubicBezTo>
                  <a:cubicBezTo>
                    <a:pt x="3174" y="4029"/>
                    <a:pt x="3511" y="4216"/>
                    <a:pt x="3897" y="4216"/>
                  </a:cubicBezTo>
                  <a:cubicBezTo>
                    <a:pt x="4234" y="4216"/>
                    <a:pt x="4521" y="4091"/>
                    <a:pt x="4758" y="3879"/>
                  </a:cubicBezTo>
                  <a:cubicBezTo>
                    <a:pt x="5032" y="4041"/>
                    <a:pt x="5319" y="4129"/>
                    <a:pt x="5631" y="4129"/>
                  </a:cubicBezTo>
                  <a:cubicBezTo>
                    <a:pt x="5653" y="4129"/>
                    <a:pt x="5676" y="4130"/>
                    <a:pt x="5698" y="4130"/>
                  </a:cubicBezTo>
                  <a:cubicBezTo>
                    <a:pt x="6268" y="4130"/>
                    <a:pt x="6765" y="3824"/>
                    <a:pt x="7065" y="3380"/>
                  </a:cubicBezTo>
                  <a:cubicBezTo>
                    <a:pt x="7302" y="3617"/>
                    <a:pt x="7626" y="3754"/>
                    <a:pt x="7988" y="3754"/>
                  </a:cubicBezTo>
                  <a:cubicBezTo>
                    <a:pt x="8250" y="3754"/>
                    <a:pt x="8499" y="3680"/>
                    <a:pt x="8711" y="3555"/>
                  </a:cubicBezTo>
                  <a:cubicBezTo>
                    <a:pt x="8873" y="3842"/>
                    <a:pt x="9185" y="4029"/>
                    <a:pt x="9534" y="4029"/>
                  </a:cubicBezTo>
                  <a:cubicBezTo>
                    <a:pt x="9534" y="4029"/>
                    <a:pt x="10555" y="4099"/>
                    <a:pt x="11354" y="4099"/>
                  </a:cubicBezTo>
                  <a:cubicBezTo>
                    <a:pt x="11811" y="4099"/>
                    <a:pt x="12196" y="4076"/>
                    <a:pt x="12278" y="4004"/>
                  </a:cubicBezTo>
                  <a:cubicBezTo>
                    <a:pt x="12490" y="3817"/>
                    <a:pt x="11667" y="3418"/>
                    <a:pt x="11043" y="3305"/>
                  </a:cubicBezTo>
                  <a:cubicBezTo>
                    <a:pt x="10557" y="3231"/>
                    <a:pt x="10495" y="3118"/>
                    <a:pt x="10495" y="3093"/>
                  </a:cubicBezTo>
                  <a:lnTo>
                    <a:pt x="10495" y="3068"/>
                  </a:lnTo>
                  <a:cubicBezTo>
                    <a:pt x="10495" y="2545"/>
                    <a:pt x="10058" y="2108"/>
                    <a:pt x="9534" y="2108"/>
                  </a:cubicBezTo>
                  <a:cubicBezTo>
                    <a:pt x="9460" y="2108"/>
                    <a:pt x="9372" y="2121"/>
                    <a:pt x="9297" y="2133"/>
                  </a:cubicBezTo>
                  <a:cubicBezTo>
                    <a:pt x="9173" y="1597"/>
                    <a:pt x="8724" y="1173"/>
                    <a:pt x="8163" y="1098"/>
                  </a:cubicBezTo>
                  <a:lnTo>
                    <a:pt x="8113" y="998"/>
                  </a:lnTo>
                  <a:cubicBezTo>
                    <a:pt x="8025" y="437"/>
                    <a:pt x="7539" y="1"/>
                    <a:pt x="6940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524;p48">
              <a:extLst>
                <a:ext uri="{FF2B5EF4-FFF2-40B4-BE49-F238E27FC236}">
                  <a16:creationId xmlns:a16="http://schemas.microsoft.com/office/drawing/2014/main" id="{8D3A2D6F-CAFE-4BBA-94AC-47BFB8D5478A}"/>
                </a:ext>
              </a:extLst>
            </p:cNvPr>
            <p:cNvSpPr/>
            <p:nvPr/>
          </p:nvSpPr>
          <p:spPr>
            <a:xfrm>
              <a:off x="1766488" y="2435124"/>
              <a:ext cx="414618" cy="139925"/>
            </a:xfrm>
            <a:custGeom>
              <a:avLst/>
              <a:gdLst/>
              <a:ahLst/>
              <a:cxnLst/>
              <a:rect l="l" t="t" r="r" b="b"/>
              <a:pathLst>
                <a:path w="8282" h="2795" extrusionOk="0">
                  <a:moveTo>
                    <a:pt x="4603" y="1"/>
                  </a:moveTo>
                  <a:cubicBezTo>
                    <a:pt x="4291" y="1"/>
                    <a:pt x="4004" y="188"/>
                    <a:pt x="3879" y="475"/>
                  </a:cubicBezTo>
                  <a:lnTo>
                    <a:pt x="3867" y="487"/>
                  </a:lnTo>
                  <a:cubicBezTo>
                    <a:pt x="3767" y="437"/>
                    <a:pt x="3667" y="412"/>
                    <a:pt x="3543" y="412"/>
                  </a:cubicBezTo>
                  <a:cubicBezTo>
                    <a:pt x="3144" y="412"/>
                    <a:pt x="2819" y="674"/>
                    <a:pt x="2757" y="1048"/>
                  </a:cubicBezTo>
                  <a:cubicBezTo>
                    <a:pt x="2745" y="1061"/>
                    <a:pt x="2732" y="1086"/>
                    <a:pt x="2732" y="1098"/>
                  </a:cubicBezTo>
                  <a:cubicBezTo>
                    <a:pt x="2620" y="961"/>
                    <a:pt x="2445" y="861"/>
                    <a:pt x="2246" y="861"/>
                  </a:cubicBezTo>
                  <a:cubicBezTo>
                    <a:pt x="1897" y="861"/>
                    <a:pt x="1610" y="1148"/>
                    <a:pt x="1610" y="1497"/>
                  </a:cubicBezTo>
                  <a:cubicBezTo>
                    <a:pt x="1610" y="1560"/>
                    <a:pt x="1622" y="1622"/>
                    <a:pt x="1635" y="1684"/>
                  </a:cubicBezTo>
                  <a:cubicBezTo>
                    <a:pt x="1385" y="1834"/>
                    <a:pt x="1148" y="2046"/>
                    <a:pt x="737" y="2096"/>
                  </a:cubicBezTo>
                  <a:cubicBezTo>
                    <a:pt x="26" y="2171"/>
                    <a:pt x="1" y="2433"/>
                    <a:pt x="151" y="2433"/>
                  </a:cubicBezTo>
                  <a:cubicBezTo>
                    <a:pt x="275" y="2433"/>
                    <a:pt x="1797" y="2495"/>
                    <a:pt x="1959" y="2495"/>
                  </a:cubicBezTo>
                  <a:cubicBezTo>
                    <a:pt x="2121" y="2670"/>
                    <a:pt x="2333" y="2794"/>
                    <a:pt x="2607" y="2794"/>
                  </a:cubicBezTo>
                  <a:cubicBezTo>
                    <a:pt x="2819" y="2794"/>
                    <a:pt x="3006" y="2719"/>
                    <a:pt x="3169" y="2582"/>
                  </a:cubicBezTo>
                  <a:cubicBezTo>
                    <a:pt x="3331" y="2670"/>
                    <a:pt x="3518" y="2732"/>
                    <a:pt x="3742" y="2732"/>
                  </a:cubicBezTo>
                  <a:cubicBezTo>
                    <a:pt x="4129" y="2732"/>
                    <a:pt x="4478" y="2532"/>
                    <a:pt x="4678" y="2233"/>
                  </a:cubicBezTo>
                  <a:cubicBezTo>
                    <a:pt x="4827" y="2395"/>
                    <a:pt x="5052" y="2483"/>
                    <a:pt x="5289" y="2483"/>
                  </a:cubicBezTo>
                  <a:cubicBezTo>
                    <a:pt x="5451" y="2483"/>
                    <a:pt x="5613" y="2433"/>
                    <a:pt x="5750" y="2345"/>
                  </a:cubicBezTo>
                  <a:cubicBezTo>
                    <a:pt x="5862" y="2532"/>
                    <a:pt x="6062" y="2657"/>
                    <a:pt x="6299" y="2657"/>
                  </a:cubicBezTo>
                  <a:cubicBezTo>
                    <a:pt x="6299" y="2657"/>
                    <a:pt x="6995" y="2704"/>
                    <a:pt x="7528" y="2704"/>
                  </a:cubicBezTo>
                  <a:cubicBezTo>
                    <a:pt x="7824" y="2704"/>
                    <a:pt x="8071" y="2689"/>
                    <a:pt x="8120" y="2645"/>
                  </a:cubicBezTo>
                  <a:cubicBezTo>
                    <a:pt x="8282" y="2532"/>
                    <a:pt x="7721" y="2271"/>
                    <a:pt x="7309" y="2183"/>
                  </a:cubicBezTo>
                  <a:cubicBezTo>
                    <a:pt x="6997" y="2146"/>
                    <a:pt x="6947" y="2083"/>
                    <a:pt x="6947" y="2046"/>
                  </a:cubicBezTo>
                  <a:lnTo>
                    <a:pt x="6947" y="2034"/>
                  </a:lnTo>
                  <a:cubicBezTo>
                    <a:pt x="6947" y="1672"/>
                    <a:pt x="6673" y="1398"/>
                    <a:pt x="6311" y="1398"/>
                  </a:cubicBezTo>
                  <a:cubicBezTo>
                    <a:pt x="6249" y="1398"/>
                    <a:pt x="6199" y="1398"/>
                    <a:pt x="6162" y="1410"/>
                  </a:cubicBezTo>
                  <a:cubicBezTo>
                    <a:pt x="6074" y="1048"/>
                    <a:pt x="5788" y="774"/>
                    <a:pt x="5413" y="724"/>
                  </a:cubicBezTo>
                  <a:cubicBezTo>
                    <a:pt x="5388" y="712"/>
                    <a:pt x="5388" y="674"/>
                    <a:pt x="5376" y="662"/>
                  </a:cubicBezTo>
                  <a:cubicBezTo>
                    <a:pt x="5314" y="288"/>
                    <a:pt x="4989" y="1"/>
                    <a:pt x="4603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525;p48">
              <a:extLst>
                <a:ext uri="{FF2B5EF4-FFF2-40B4-BE49-F238E27FC236}">
                  <a16:creationId xmlns:a16="http://schemas.microsoft.com/office/drawing/2014/main" id="{5347CA15-C6BD-4CFA-9AC1-F772C12084DA}"/>
                </a:ext>
              </a:extLst>
            </p:cNvPr>
            <p:cNvSpPr/>
            <p:nvPr/>
          </p:nvSpPr>
          <p:spPr>
            <a:xfrm>
              <a:off x="7252523" y="3695967"/>
              <a:ext cx="315844" cy="108686"/>
            </a:xfrm>
            <a:custGeom>
              <a:avLst/>
              <a:gdLst/>
              <a:ahLst/>
              <a:cxnLst/>
              <a:rect l="l" t="t" r="r" b="b"/>
              <a:pathLst>
                <a:path w="6309" h="2171" extrusionOk="0">
                  <a:moveTo>
                    <a:pt x="2819" y="1"/>
                  </a:moveTo>
                  <a:cubicBezTo>
                    <a:pt x="2520" y="1"/>
                    <a:pt x="2270" y="225"/>
                    <a:pt x="2220" y="500"/>
                  </a:cubicBezTo>
                  <a:cubicBezTo>
                    <a:pt x="2220" y="512"/>
                    <a:pt x="2208" y="537"/>
                    <a:pt x="2208" y="549"/>
                  </a:cubicBezTo>
                  <a:cubicBezTo>
                    <a:pt x="1921" y="574"/>
                    <a:pt x="1684" y="799"/>
                    <a:pt x="1634" y="1073"/>
                  </a:cubicBezTo>
                  <a:cubicBezTo>
                    <a:pt x="1597" y="1061"/>
                    <a:pt x="1547" y="1061"/>
                    <a:pt x="1510" y="1061"/>
                  </a:cubicBezTo>
                  <a:cubicBezTo>
                    <a:pt x="1235" y="1061"/>
                    <a:pt x="1023" y="1285"/>
                    <a:pt x="1023" y="1547"/>
                  </a:cubicBezTo>
                  <a:lnTo>
                    <a:pt x="1023" y="1560"/>
                  </a:lnTo>
                  <a:cubicBezTo>
                    <a:pt x="1023" y="1572"/>
                    <a:pt x="986" y="1622"/>
                    <a:pt x="736" y="1672"/>
                  </a:cubicBezTo>
                  <a:cubicBezTo>
                    <a:pt x="425" y="1734"/>
                    <a:pt x="1" y="1934"/>
                    <a:pt x="113" y="2034"/>
                  </a:cubicBezTo>
                  <a:cubicBezTo>
                    <a:pt x="154" y="2066"/>
                    <a:pt x="353" y="2076"/>
                    <a:pt x="588" y="2076"/>
                  </a:cubicBezTo>
                  <a:cubicBezTo>
                    <a:pt x="990" y="2076"/>
                    <a:pt x="1497" y="2046"/>
                    <a:pt x="1497" y="2046"/>
                  </a:cubicBezTo>
                  <a:cubicBezTo>
                    <a:pt x="1672" y="2046"/>
                    <a:pt x="1834" y="1946"/>
                    <a:pt x="1921" y="1809"/>
                  </a:cubicBezTo>
                  <a:cubicBezTo>
                    <a:pt x="2033" y="1871"/>
                    <a:pt x="2158" y="1921"/>
                    <a:pt x="2283" y="1921"/>
                  </a:cubicBezTo>
                  <a:cubicBezTo>
                    <a:pt x="2470" y="1921"/>
                    <a:pt x="2619" y="1846"/>
                    <a:pt x="2744" y="1734"/>
                  </a:cubicBezTo>
                  <a:cubicBezTo>
                    <a:pt x="2906" y="1971"/>
                    <a:pt x="3168" y="2121"/>
                    <a:pt x="3468" y="2121"/>
                  </a:cubicBezTo>
                  <a:cubicBezTo>
                    <a:pt x="3617" y="2121"/>
                    <a:pt x="3779" y="2071"/>
                    <a:pt x="3904" y="1996"/>
                  </a:cubicBezTo>
                  <a:cubicBezTo>
                    <a:pt x="4016" y="2108"/>
                    <a:pt x="4166" y="2171"/>
                    <a:pt x="4340" y="2171"/>
                  </a:cubicBezTo>
                  <a:cubicBezTo>
                    <a:pt x="4540" y="2171"/>
                    <a:pt x="4715" y="2071"/>
                    <a:pt x="4839" y="1934"/>
                  </a:cubicBezTo>
                  <a:cubicBezTo>
                    <a:pt x="4964" y="1934"/>
                    <a:pt x="6136" y="1884"/>
                    <a:pt x="6224" y="1884"/>
                  </a:cubicBezTo>
                  <a:cubicBezTo>
                    <a:pt x="6226" y="1884"/>
                    <a:pt x="6229" y="1884"/>
                    <a:pt x="6231" y="1884"/>
                  </a:cubicBezTo>
                  <a:cubicBezTo>
                    <a:pt x="6308" y="1884"/>
                    <a:pt x="6258" y="1695"/>
                    <a:pt x="5750" y="1634"/>
                  </a:cubicBezTo>
                  <a:cubicBezTo>
                    <a:pt x="5413" y="1609"/>
                    <a:pt x="5251" y="1435"/>
                    <a:pt x="5064" y="1323"/>
                  </a:cubicBezTo>
                  <a:cubicBezTo>
                    <a:pt x="5076" y="1285"/>
                    <a:pt x="5089" y="1235"/>
                    <a:pt x="5089" y="1173"/>
                  </a:cubicBezTo>
                  <a:cubicBezTo>
                    <a:pt x="5089" y="911"/>
                    <a:pt x="4877" y="674"/>
                    <a:pt x="4590" y="674"/>
                  </a:cubicBezTo>
                  <a:cubicBezTo>
                    <a:pt x="4440" y="674"/>
                    <a:pt x="4316" y="737"/>
                    <a:pt x="4216" y="849"/>
                  </a:cubicBezTo>
                  <a:cubicBezTo>
                    <a:pt x="4216" y="824"/>
                    <a:pt x="4203" y="824"/>
                    <a:pt x="4203" y="811"/>
                  </a:cubicBezTo>
                  <a:cubicBezTo>
                    <a:pt x="4153" y="537"/>
                    <a:pt x="3904" y="313"/>
                    <a:pt x="3605" y="313"/>
                  </a:cubicBezTo>
                  <a:cubicBezTo>
                    <a:pt x="3517" y="313"/>
                    <a:pt x="3443" y="325"/>
                    <a:pt x="3355" y="375"/>
                  </a:cubicBezTo>
                  <a:lnTo>
                    <a:pt x="3355" y="362"/>
                  </a:lnTo>
                  <a:cubicBezTo>
                    <a:pt x="3268" y="138"/>
                    <a:pt x="3043" y="1"/>
                    <a:pt x="281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26;p48">
              <a:extLst>
                <a:ext uri="{FF2B5EF4-FFF2-40B4-BE49-F238E27FC236}">
                  <a16:creationId xmlns:a16="http://schemas.microsoft.com/office/drawing/2014/main" id="{846CD0AA-2E5C-4064-9E50-1B6E3A46EEE4}"/>
                </a:ext>
              </a:extLst>
            </p:cNvPr>
            <p:cNvSpPr/>
            <p:nvPr/>
          </p:nvSpPr>
          <p:spPr>
            <a:xfrm>
              <a:off x="2562518" y="3162476"/>
              <a:ext cx="10013" cy="76195"/>
            </a:xfrm>
            <a:custGeom>
              <a:avLst/>
              <a:gdLst/>
              <a:ahLst/>
              <a:cxnLst/>
              <a:rect l="l" t="t" r="r" b="b"/>
              <a:pathLst>
                <a:path w="200" h="1522" extrusionOk="0">
                  <a:moveTo>
                    <a:pt x="100" y="0"/>
                  </a:moveTo>
                  <a:lnTo>
                    <a:pt x="0" y="13"/>
                  </a:lnTo>
                  <a:lnTo>
                    <a:pt x="87" y="1522"/>
                  </a:lnTo>
                  <a:lnTo>
                    <a:pt x="200" y="1509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27;p48">
              <a:extLst>
                <a:ext uri="{FF2B5EF4-FFF2-40B4-BE49-F238E27FC236}">
                  <a16:creationId xmlns:a16="http://schemas.microsoft.com/office/drawing/2014/main" id="{82C943F4-326F-4FCE-B5AF-2ED818BECCE2}"/>
                </a:ext>
              </a:extLst>
            </p:cNvPr>
            <p:cNvSpPr/>
            <p:nvPr/>
          </p:nvSpPr>
          <p:spPr>
            <a:xfrm>
              <a:off x="2449477" y="3163077"/>
              <a:ext cx="10663" cy="76245"/>
            </a:xfrm>
            <a:custGeom>
              <a:avLst/>
              <a:gdLst/>
              <a:ahLst/>
              <a:cxnLst/>
              <a:rect l="l" t="t" r="r" b="b"/>
              <a:pathLst>
                <a:path w="213" h="1523" extrusionOk="0">
                  <a:moveTo>
                    <a:pt x="101" y="1"/>
                  </a:moveTo>
                  <a:lnTo>
                    <a:pt x="1" y="1510"/>
                  </a:lnTo>
                  <a:lnTo>
                    <a:pt x="113" y="1522"/>
                  </a:lnTo>
                  <a:lnTo>
                    <a:pt x="213" y="1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28;p48">
              <a:extLst>
                <a:ext uri="{FF2B5EF4-FFF2-40B4-BE49-F238E27FC236}">
                  <a16:creationId xmlns:a16="http://schemas.microsoft.com/office/drawing/2014/main" id="{815EE912-C9AA-4AF7-B101-FA59A9295DDA}"/>
                </a:ext>
              </a:extLst>
            </p:cNvPr>
            <p:cNvSpPr/>
            <p:nvPr/>
          </p:nvSpPr>
          <p:spPr>
            <a:xfrm>
              <a:off x="2432656" y="3238020"/>
              <a:ext cx="156095" cy="106783"/>
            </a:xfrm>
            <a:custGeom>
              <a:avLst/>
              <a:gdLst/>
              <a:ahLst/>
              <a:cxnLst/>
              <a:rect l="l" t="t" r="r" b="b"/>
              <a:pathLst>
                <a:path w="3118" h="2133" extrusionOk="0">
                  <a:moveTo>
                    <a:pt x="0" y="0"/>
                  </a:moveTo>
                  <a:cubicBezTo>
                    <a:pt x="0" y="1160"/>
                    <a:pt x="287" y="2133"/>
                    <a:pt x="1559" y="2133"/>
                  </a:cubicBezTo>
                  <a:cubicBezTo>
                    <a:pt x="2868" y="2133"/>
                    <a:pt x="3118" y="1185"/>
                    <a:pt x="3118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29;p48">
              <a:extLst>
                <a:ext uri="{FF2B5EF4-FFF2-40B4-BE49-F238E27FC236}">
                  <a16:creationId xmlns:a16="http://schemas.microsoft.com/office/drawing/2014/main" id="{C9435CA4-2433-466B-927D-71A92F43AEB0}"/>
                </a:ext>
              </a:extLst>
            </p:cNvPr>
            <p:cNvSpPr/>
            <p:nvPr/>
          </p:nvSpPr>
          <p:spPr>
            <a:xfrm>
              <a:off x="2510653" y="3238020"/>
              <a:ext cx="78097" cy="106783"/>
            </a:xfrm>
            <a:custGeom>
              <a:avLst/>
              <a:gdLst/>
              <a:ahLst/>
              <a:cxnLst/>
              <a:rect l="l" t="t" r="r" b="b"/>
              <a:pathLst>
                <a:path w="1560" h="2133" extrusionOk="0">
                  <a:moveTo>
                    <a:pt x="1" y="0"/>
                  </a:moveTo>
                  <a:cubicBezTo>
                    <a:pt x="1" y="0"/>
                    <a:pt x="1360" y="437"/>
                    <a:pt x="1" y="2133"/>
                  </a:cubicBezTo>
                  <a:cubicBezTo>
                    <a:pt x="1310" y="2133"/>
                    <a:pt x="1560" y="1185"/>
                    <a:pt x="1560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30;p48">
              <a:extLst>
                <a:ext uri="{FF2B5EF4-FFF2-40B4-BE49-F238E27FC236}">
                  <a16:creationId xmlns:a16="http://schemas.microsoft.com/office/drawing/2014/main" id="{0B67B60F-69EC-4C46-A7CC-E364F10AC3CA}"/>
                </a:ext>
              </a:extLst>
            </p:cNvPr>
            <p:cNvSpPr/>
            <p:nvPr/>
          </p:nvSpPr>
          <p:spPr>
            <a:xfrm>
              <a:off x="2432656" y="3229910"/>
              <a:ext cx="156095" cy="15670"/>
            </a:xfrm>
            <a:custGeom>
              <a:avLst/>
              <a:gdLst/>
              <a:ahLst/>
              <a:cxnLst/>
              <a:rect l="l" t="t" r="r" b="b"/>
              <a:pathLst>
                <a:path w="3118" h="313" extrusionOk="0">
                  <a:moveTo>
                    <a:pt x="1559" y="0"/>
                  </a:moveTo>
                  <a:cubicBezTo>
                    <a:pt x="711" y="0"/>
                    <a:pt x="0" y="75"/>
                    <a:pt x="0" y="162"/>
                  </a:cubicBezTo>
                  <a:cubicBezTo>
                    <a:pt x="0" y="250"/>
                    <a:pt x="711" y="312"/>
                    <a:pt x="1559" y="312"/>
                  </a:cubicBezTo>
                  <a:cubicBezTo>
                    <a:pt x="2419" y="312"/>
                    <a:pt x="3118" y="237"/>
                    <a:pt x="3118" y="162"/>
                  </a:cubicBezTo>
                  <a:cubicBezTo>
                    <a:pt x="3118" y="75"/>
                    <a:pt x="2419" y="0"/>
                    <a:pt x="155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31;p48">
              <a:extLst>
                <a:ext uri="{FF2B5EF4-FFF2-40B4-BE49-F238E27FC236}">
                  <a16:creationId xmlns:a16="http://schemas.microsoft.com/office/drawing/2014/main" id="{752CFC06-2B71-4507-8454-1DE8CE77707B}"/>
                </a:ext>
              </a:extLst>
            </p:cNvPr>
            <p:cNvSpPr/>
            <p:nvPr/>
          </p:nvSpPr>
          <p:spPr>
            <a:xfrm>
              <a:off x="2438263" y="3232413"/>
              <a:ext cx="146132" cy="10013"/>
            </a:xfrm>
            <a:custGeom>
              <a:avLst/>
              <a:gdLst/>
              <a:ahLst/>
              <a:cxnLst/>
              <a:rect l="l" t="t" r="r" b="b"/>
              <a:pathLst>
                <a:path w="2919" h="200" extrusionOk="0">
                  <a:moveTo>
                    <a:pt x="1472" y="0"/>
                  </a:moveTo>
                  <a:cubicBezTo>
                    <a:pt x="661" y="0"/>
                    <a:pt x="0" y="75"/>
                    <a:pt x="0" y="112"/>
                  </a:cubicBezTo>
                  <a:cubicBezTo>
                    <a:pt x="0" y="150"/>
                    <a:pt x="624" y="200"/>
                    <a:pt x="1434" y="200"/>
                  </a:cubicBezTo>
                  <a:cubicBezTo>
                    <a:pt x="2233" y="200"/>
                    <a:pt x="2919" y="137"/>
                    <a:pt x="2919" y="112"/>
                  </a:cubicBezTo>
                  <a:cubicBezTo>
                    <a:pt x="2919" y="63"/>
                    <a:pt x="2258" y="0"/>
                    <a:pt x="1472" y="0"/>
                  </a:cubicBez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32;p48">
              <a:extLst>
                <a:ext uri="{FF2B5EF4-FFF2-40B4-BE49-F238E27FC236}">
                  <a16:creationId xmlns:a16="http://schemas.microsoft.com/office/drawing/2014/main" id="{E8115956-9FE2-4FF6-A530-56133B1CF389}"/>
                </a:ext>
              </a:extLst>
            </p:cNvPr>
            <p:cNvSpPr/>
            <p:nvPr/>
          </p:nvSpPr>
          <p:spPr>
            <a:xfrm>
              <a:off x="2521267" y="3229910"/>
              <a:ext cx="67484" cy="15670"/>
            </a:xfrm>
            <a:custGeom>
              <a:avLst/>
              <a:gdLst/>
              <a:ahLst/>
              <a:cxnLst/>
              <a:rect l="l" t="t" r="r" b="b"/>
              <a:pathLst>
                <a:path w="1348" h="313" extrusionOk="0">
                  <a:moveTo>
                    <a:pt x="1" y="0"/>
                  </a:moveTo>
                  <a:lnTo>
                    <a:pt x="1" y="0"/>
                  </a:lnTo>
                  <a:cubicBezTo>
                    <a:pt x="412" y="125"/>
                    <a:pt x="76" y="312"/>
                    <a:pt x="76" y="312"/>
                  </a:cubicBezTo>
                  <a:cubicBezTo>
                    <a:pt x="812" y="300"/>
                    <a:pt x="1348" y="237"/>
                    <a:pt x="1348" y="162"/>
                  </a:cubicBezTo>
                  <a:cubicBezTo>
                    <a:pt x="1348" y="75"/>
                    <a:pt x="762" y="13"/>
                    <a:pt x="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533;p48">
              <a:extLst>
                <a:ext uri="{FF2B5EF4-FFF2-40B4-BE49-F238E27FC236}">
                  <a16:creationId xmlns:a16="http://schemas.microsoft.com/office/drawing/2014/main" id="{1E0D4909-6191-4810-BB0F-B7C1DA62D386}"/>
                </a:ext>
              </a:extLst>
            </p:cNvPr>
            <p:cNvSpPr/>
            <p:nvPr/>
          </p:nvSpPr>
          <p:spPr>
            <a:xfrm>
              <a:off x="2152907" y="2450086"/>
              <a:ext cx="716194" cy="733666"/>
            </a:xfrm>
            <a:custGeom>
              <a:avLst/>
              <a:gdLst/>
              <a:ahLst/>
              <a:cxnLst/>
              <a:rect l="l" t="t" r="r" b="b"/>
              <a:pathLst>
                <a:path w="14306" h="14655" extrusionOk="0">
                  <a:moveTo>
                    <a:pt x="7145" y="1"/>
                  </a:moveTo>
                  <a:cubicBezTo>
                    <a:pt x="7036" y="1"/>
                    <a:pt x="3134" y="25"/>
                    <a:pt x="1572" y="3493"/>
                  </a:cubicBezTo>
                  <a:cubicBezTo>
                    <a:pt x="1" y="7022"/>
                    <a:pt x="2358" y="10015"/>
                    <a:pt x="3031" y="10639"/>
                  </a:cubicBezTo>
                  <a:cubicBezTo>
                    <a:pt x="3705" y="11275"/>
                    <a:pt x="5688" y="12784"/>
                    <a:pt x="5825" y="13582"/>
                  </a:cubicBezTo>
                  <a:cubicBezTo>
                    <a:pt x="5962" y="14380"/>
                    <a:pt x="5825" y="14592"/>
                    <a:pt x="7147" y="14654"/>
                  </a:cubicBezTo>
                  <a:cubicBezTo>
                    <a:pt x="8481" y="14592"/>
                    <a:pt x="8319" y="14380"/>
                    <a:pt x="8481" y="13582"/>
                  </a:cubicBezTo>
                  <a:cubicBezTo>
                    <a:pt x="8619" y="12784"/>
                    <a:pt x="10614" y="11262"/>
                    <a:pt x="11262" y="10639"/>
                  </a:cubicBezTo>
                  <a:cubicBezTo>
                    <a:pt x="11936" y="10003"/>
                    <a:pt x="14305" y="7022"/>
                    <a:pt x="12734" y="3493"/>
                  </a:cubicBezTo>
                  <a:cubicBezTo>
                    <a:pt x="11185" y="25"/>
                    <a:pt x="7259" y="1"/>
                    <a:pt x="7149" y="1"/>
                  </a:cubicBezTo>
                  <a:cubicBezTo>
                    <a:pt x="7148" y="1"/>
                    <a:pt x="7147" y="1"/>
                    <a:pt x="7147" y="1"/>
                  </a:cubicBezTo>
                  <a:cubicBezTo>
                    <a:pt x="7147" y="1"/>
                    <a:pt x="7146" y="1"/>
                    <a:pt x="7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534;p48">
              <a:extLst>
                <a:ext uri="{FF2B5EF4-FFF2-40B4-BE49-F238E27FC236}">
                  <a16:creationId xmlns:a16="http://schemas.microsoft.com/office/drawing/2014/main" id="{236B06EA-5E42-4F2D-A40F-E1742C451C0B}"/>
                </a:ext>
              </a:extLst>
            </p:cNvPr>
            <p:cNvSpPr/>
            <p:nvPr/>
          </p:nvSpPr>
          <p:spPr>
            <a:xfrm>
              <a:off x="2546899" y="2454492"/>
              <a:ext cx="327208" cy="726157"/>
            </a:xfrm>
            <a:custGeom>
              <a:avLst/>
              <a:gdLst/>
              <a:ahLst/>
              <a:cxnLst/>
              <a:rect l="l" t="t" r="r" b="b"/>
              <a:pathLst>
                <a:path w="6536" h="14505" extrusionOk="0">
                  <a:moveTo>
                    <a:pt x="187" y="0"/>
                  </a:moveTo>
                  <a:cubicBezTo>
                    <a:pt x="1123" y="437"/>
                    <a:pt x="3442" y="1958"/>
                    <a:pt x="2881" y="6361"/>
                  </a:cubicBezTo>
                  <a:cubicBezTo>
                    <a:pt x="2195" y="11785"/>
                    <a:pt x="374" y="10937"/>
                    <a:pt x="0" y="14504"/>
                  </a:cubicBezTo>
                  <a:cubicBezTo>
                    <a:pt x="63" y="14492"/>
                    <a:pt x="112" y="14479"/>
                    <a:pt x="150" y="14454"/>
                  </a:cubicBezTo>
                  <a:cubicBezTo>
                    <a:pt x="175" y="14005"/>
                    <a:pt x="387" y="12646"/>
                    <a:pt x="2108" y="10925"/>
                  </a:cubicBezTo>
                  <a:cubicBezTo>
                    <a:pt x="3879" y="9117"/>
                    <a:pt x="6535" y="2370"/>
                    <a:pt x="262" y="13"/>
                  </a:cubicBezTo>
                  <a:cubicBezTo>
                    <a:pt x="237" y="13"/>
                    <a:pt x="200" y="0"/>
                    <a:pt x="187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35;p48">
              <a:extLst>
                <a:ext uri="{FF2B5EF4-FFF2-40B4-BE49-F238E27FC236}">
                  <a16:creationId xmlns:a16="http://schemas.microsoft.com/office/drawing/2014/main" id="{7429FF95-CCBA-4FAF-B81A-026C832FCC3B}"/>
                </a:ext>
              </a:extLst>
            </p:cNvPr>
            <p:cNvSpPr/>
            <p:nvPr/>
          </p:nvSpPr>
          <p:spPr>
            <a:xfrm>
              <a:off x="2518813" y="2450086"/>
              <a:ext cx="140525" cy="733666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0" y="1"/>
                  </a:moveTo>
                  <a:cubicBezTo>
                    <a:pt x="0" y="1"/>
                    <a:pt x="1272" y="2545"/>
                    <a:pt x="711" y="6224"/>
                  </a:cubicBezTo>
                  <a:cubicBezTo>
                    <a:pt x="212" y="9641"/>
                    <a:pt x="62" y="14006"/>
                    <a:pt x="50" y="14654"/>
                  </a:cubicBezTo>
                  <a:cubicBezTo>
                    <a:pt x="112" y="14654"/>
                    <a:pt x="175" y="14642"/>
                    <a:pt x="237" y="14642"/>
                  </a:cubicBezTo>
                  <a:cubicBezTo>
                    <a:pt x="387" y="13806"/>
                    <a:pt x="1073" y="10015"/>
                    <a:pt x="1709" y="8332"/>
                  </a:cubicBezTo>
                  <a:cubicBezTo>
                    <a:pt x="2444" y="6424"/>
                    <a:pt x="2806" y="1859"/>
                    <a:pt x="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536;p48">
              <a:extLst>
                <a:ext uri="{FF2B5EF4-FFF2-40B4-BE49-F238E27FC236}">
                  <a16:creationId xmlns:a16="http://schemas.microsoft.com/office/drawing/2014/main" id="{C3CFBE8B-47DE-4334-A770-796910572859}"/>
                </a:ext>
              </a:extLst>
            </p:cNvPr>
            <p:cNvSpPr/>
            <p:nvPr/>
          </p:nvSpPr>
          <p:spPr>
            <a:xfrm>
              <a:off x="2362719" y="2450086"/>
              <a:ext cx="140525" cy="733666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2806" y="1"/>
                  </a:moveTo>
                  <a:lnTo>
                    <a:pt x="2806" y="1"/>
                  </a:lnTo>
                  <a:cubicBezTo>
                    <a:pt x="0" y="1859"/>
                    <a:pt x="374" y="6424"/>
                    <a:pt x="1085" y="8332"/>
                  </a:cubicBezTo>
                  <a:cubicBezTo>
                    <a:pt x="1734" y="10015"/>
                    <a:pt x="2432" y="13806"/>
                    <a:pt x="2569" y="14642"/>
                  </a:cubicBezTo>
                  <a:cubicBezTo>
                    <a:pt x="2632" y="14642"/>
                    <a:pt x="2682" y="14654"/>
                    <a:pt x="2756" y="14654"/>
                  </a:cubicBezTo>
                  <a:cubicBezTo>
                    <a:pt x="2744" y="14006"/>
                    <a:pt x="2582" y="9641"/>
                    <a:pt x="2083" y="6224"/>
                  </a:cubicBezTo>
                  <a:cubicBezTo>
                    <a:pt x="1547" y="2545"/>
                    <a:pt x="2806" y="1"/>
                    <a:pt x="2806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37;p48">
              <a:extLst>
                <a:ext uri="{FF2B5EF4-FFF2-40B4-BE49-F238E27FC236}">
                  <a16:creationId xmlns:a16="http://schemas.microsoft.com/office/drawing/2014/main" id="{68159147-325A-4145-B001-901A0C1D8566}"/>
                </a:ext>
              </a:extLst>
            </p:cNvPr>
            <p:cNvSpPr/>
            <p:nvPr/>
          </p:nvSpPr>
          <p:spPr>
            <a:xfrm>
              <a:off x="2147950" y="2454492"/>
              <a:ext cx="327809" cy="727408"/>
            </a:xfrm>
            <a:custGeom>
              <a:avLst/>
              <a:gdLst/>
              <a:ahLst/>
              <a:cxnLst/>
              <a:rect l="l" t="t" r="r" b="b"/>
              <a:pathLst>
                <a:path w="6548" h="14530" extrusionOk="0">
                  <a:moveTo>
                    <a:pt x="6348" y="0"/>
                  </a:moveTo>
                  <a:cubicBezTo>
                    <a:pt x="6311" y="0"/>
                    <a:pt x="6286" y="13"/>
                    <a:pt x="6273" y="13"/>
                  </a:cubicBezTo>
                  <a:cubicBezTo>
                    <a:pt x="0" y="2357"/>
                    <a:pt x="2644" y="9117"/>
                    <a:pt x="4440" y="10937"/>
                  </a:cubicBezTo>
                  <a:cubicBezTo>
                    <a:pt x="6148" y="12671"/>
                    <a:pt x="6360" y="14030"/>
                    <a:pt x="6398" y="14479"/>
                  </a:cubicBezTo>
                  <a:cubicBezTo>
                    <a:pt x="6435" y="14492"/>
                    <a:pt x="6485" y="14504"/>
                    <a:pt x="6548" y="14529"/>
                  </a:cubicBezTo>
                  <a:cubicBezTo>
                    <a:pt x="6173" y="10950"/>
                    <a:pt x="4353" y="11798"/>
                    <a:pt x="3667" y="6373"/>
                  </a:cubicBezTo>
                  <a:cubicBezTo>
                    <a:pt x="3106" y="1958"/>
                    <a:pt x="5413" y="437"/>
                    <a:pt x="6348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38;p48">
              <a:extLst>
                <a:ext uri="{FF2B5EF4-FFF2-40B4-BE49-F238E27FC236}">
                  <a16:creationId xmlns:a16="http://schemas.microsoft.com/office/drawing/2014/main" id="{C2E272EE-0E57-4011-81C5-94B08C891543}"/>
                </a:ext>
              </a:extLst>
            </p:cNvPr>
            <p:cNvSpPr/>
            <p:nvPr/>
          </p:nvSpPr>
          <p:spPr>
            <a:xfrm>
              <a:off x="2447625" y="3148108"/>
              <a:ext cx="126758" cy="36896"/>
            </a:xfrm>
            <a:custGeom>
              <a:avLst/>
              <a:gdLst/>
              <a:ahLst/>
              <a:cxnLst/>
              <a:rect l="l" t="t" r="r" b="b"/>
              <a:pathLst>
                <a:path w="2532" h="737" extrusionOk="0">
                  <a:moveTo>
                    <a:pt x="2532" y="1"/>
                  </a:moveTo>
                  <a:lnTo>
                    <a:pt x="2532" y="1"/>
                  </a:lnTo>
                  <a:cubicBezTo>
                    <a:pt x="2054" y="80"/>
                    <a:pt x="1613" y="106"/>
                    <a:pt x="1238" y="106"/>
                  </a:cubicBezTo>
                  <a:cubicBezTo>
                    <a:pt x="488" y="106"/>
                    <a:pt x="0" y="1"/>
                    <a:pt x="0" y="1"/>
                  </a:cubicBezTo>
                  <a:lnTo>
                    <a:pt x="0" y="1"/>
                  </a:lnTo>
                  <a:cubicBezTo>
                    <a:pt x="75" y="524"/>
                    <a:pt x="162" y="686"/>
                    <a:pt x="1260" y="736"/>
                  </a:cubicBezTo>
                  <a:cubicBezTo>
                    <a:pt x="2370" y="686"/>
                    <a:pt x="2445" y="512"/>
                    <a:pt x="2532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39;p48">
              <a:extLst>
                <a:ext uri="{FF2B5EF4-FFF2-40B4-BE49-F238E27FC236}">
                  <a16:creationId xmlns:a16="http://schemas.microsoft.com/office/drawing/2014/main" id="{D6F1D78F-88F0-48C2-BBA7-4DEE3A20F025}"/>
                </a:ext>
              </a:extLst>
            </p:cNvPr>
            <p:cNvSpPr/>
            <p:nvPr/>
          </p:nvSpPr>
          <p:spPr>
            <a:xfrm>
              <a:off x="4339336" y="3577644"/>
              <a:ext cx="6909" cy="51865"/>
            </a:xfrm>
            <a:custGeom>
              <a:avLst/>
              <a:gdLst/>
              <a:ahLst/>
              <a:cxnLst/>
              <a:rect l="l" t="t" r="r" b="b"/>
              <a:pathLst>
                <a:path w="138" h="1036" extrusionOk="0">
                  <a:moveTo>
                    <a:pt x="76" y="1"/>
                  </a:moveTo>
                  <a:lnTo>
                    <a:pt x="1" y="13"/>
                  </a:lnTo>
                  <a:lnTo>
                    <a:pt x="63" y="1036"/>
                  </a:lnTo>
                  <a:lnTo>
                    <a:pt x="138" y="1036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40;p48">
              <a:extLst>
                <a:ext uri="{FF2B5EF4-FFF2-40B4-BE49-F238E27FC236}">
                  <a16:creationId xmlns:a16="http://schemas.microsoft.com/office/drawing/2014/main" id="{C02F29AE-0537-465A-A45C-08E807FF306F}"/>
                </a:ext>
              </a:extLst>
            </p:cNvPr>
            <p:cNvSpPr/>
            <p:nvPr/>
          </p:nvSpPr>
          <p:spPr>
            <a:xfrm>
              <a:off x="4263191" y="3577043"/>
              <a:ext cx="6909" cy="51865"/>
            </a:xfrm>
            <a:custGeom>
              <a:avLst/>
              <a:gdLst/>
              <a:ahLst/>
              <a:cxnLst/>
              <a:rect l="l" t="t" r="r" b="b"/>
              <a:pathLst>
                <a:path w="138" h="1036" extrusionOk="0">
                  <a:moveTo>
                    <a:pt x="63" y="0"/>
                  </a:moveTo>
                  <a:lnTo>
                    <a:pt x="0" y="1035"/>
                  </a:lnTo>
                  <a:lnTo>
                    <a:pt x="75" y="1035"/>
                  </a:lnTo>
                  <a:lnTo>
                    <a:pt x="137" y="1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41;p48">
              <a:extLst>
                <a:ext uri="{FF2B5EF4-FFF2-40B4-BE49-F238E27FC236}">
                  <a16:creationId xmlns:a16="http://schemas.microsoft.com/office/drawing/2014/main" id="{FD5620E5-166E-4740-A6E8-8E133FFF61F6}"/>
                </a:ext>
              </a:extLst>
            </p:cNvPr>
            <p:cNvSpPr/>
            <p:nvPr/>
          </p:nvSpPr>
          <p:spPr>
            <a:xfrm>
              <a:off x="4251927" y="3628207"/>
              <a:ext cx="104931" cy="71840"/>
            </a:xfrm>
            <a:custGeom>
              <a:avLst/>
              <a:gdLst/>
              <a:ahLst/>
              <a:cxnLst/>
              <a:rect l="l" t="t" r="r" b="b"/>
              <a:pathLst>
                <a:path w="2096" h="1435" extrusionOk="0">
                  <a:moveTo>
                    <a:pt x="1" y="1"/>
                  </a:moveTo>
                  <a:cubicBezTo>
                    <a:pt x="1" y="786"/>
                    <a:pt x="188" y="1435"/>
                    <a:pt x="1048" y="1435"/>
                  </a:cubicBezTo>
                  <a:cubicBezTo>
                    <a:pt x="1934" y="1435"/>
                    <a:pt x="2096" y="786"/>
                    <a:pt x="2096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42;p48">
              <a:extLst>
                <a:ext uri="{FF2B5EF4-FFF2-40B4-BE49-F238E27FC236}">
                  <a16:creationId xmlns:a16="http://schemas.microsoft.com/office/drawing/2014/main" id="{FF6825B3-7DF1-4457-B334-F75B97064DB8}"/>
                </a:ext>
              </a:extLst>
            </p:cNvPr>
            <p:cNvSpPr/>
            <p:nvPr/>
          </p:nvSpPr>
          <p:spPr>
            <a:xfrm>
              <a:off x="4304393" y="3628207"/>
              <a:ext cx="52465" cy="71840"/>
            </a:xfrm>
            <a:custGeom>
              <a:avLst/>
              <a:gdLst/>
              <a:ahLst/>
              <a:cxnLst/>
              <a:rect l="l" t="t" r="r" b="b"/>
              <a:pathLst>
                <a:path w="1048" h="1435" extrusionOk="0">
                  <a:moveTo>
                    <a:pt x="0" y="1"/>
                  </a:moveTo>
                  <a:cubicBezTo>
                    <a:pt x="0" y="1"/>
                    <a:pt x="923" y="288"/>
                    <a:pt x="0" y="1435"/>
                  </a:cubicBezTo>
                  <a:cubicBezTo>
                    <a:pt x="886" y="1435"/>
                    <a:pt x="1048" y="786"/>
                    <a:pt x="1048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43;p48">
              <a:extLst>
                <a:ext uri="{FF2B5EF4-FFF2-40B4-BE49-F238E27FC236}">
                  <a16:creationId xmlns:a16="http://schemas.microsoft.com/office/drawing/2014/main" id="{1A8AF174-F162-4B68-AB85-D908620D333D}"/>
                </a:ext>
              </a:extLst>
            </p:cNvPr>
            <p:cNvSpPr/>
            <p:nvPr/>
          </p:nvSpPr>
          <p:spPr>
            <a:xfrm>
              <a:off x="4252578" y="3622600"/>
              <a:ext cx="104931" cy="10663"/>
            </a:xfrm>
            <a:custGeom>
              <a:avLst/>
              <a:gdLst/>
              <a:ahLst/>
              <a:cxnLst/>
              <a:rect l="l" t="t" r="r" b="b"/>
              <a:pathLst>
                <a:path w="2096" h="213" extrusionOk="0">
                  <a:moveTo>
                    <a:pt x="1048" y="1"/>
                  </a:moveTo>
                  <a:cubicBezTo>
                    <a:pt x="474" y="1"/>
                    <a:pt x="0" y="50"/>
                    <a:pt x="0" y="113"/>
                  </a:cubicBezTo>
                  <a:cubicBezTo>
                    <a:pt x="0" y="175"/>
                    <a:pt x="474" y="213"/>
                    <a:pt x="1048" y="213"/>
                  </a:cubicBezTo>
                  <a:cubicBezTo>
                    <a:pt x="1621" y="213"/>
                    <a:pt x="2095" y="175"/>
                    <a:pt x="2095" y="113"/>
                  </a:cubicBezTo>
                  <a:cubicBezTo>
                    <a:pt x="2095" y="63"/>
                    <a:pt x="1621" y="13"/>
                    <a:pt x="1048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44;p48">
              <a:extLst>
                <a:ext uri="{FF2B5EF4-FFF2-40B4-BE49-F238E27FC236}">
                  <a16:creationId xmlns:a16="http://schemas.microsoft.com/office/drawing/2014/main" id="{5C0F5E3C-FBBA-4E81-A208-F8C42BA97977}"/>
                </a:ext>
              </a:extLst>
            </p:cNvPr>
            <p:cNvSpPr/>
            <p:nvPr/>
          </p:nvSpPr>
          <p:spPr>
            <a:xfrm>
              <a:off x="4255682" y="3623852"/>
              <a:ext cx="98723" cy="7559"/>
            </a:xfrm>
            <a:custGeom>
              <a:avLst/>
              <a:gdLst/>
              <a:ahLst/>
              <a:cxnLst/>
              <a:rect l="l" t="t" r="r" b="b"/>
              <a:pathLst>
                <a:path w="1972" h="151" extrusionOk="0">
                  <a:moveTo>
                    <a:pt x="986" y="1"/>
                  </a:moveTo>
                  <a:cubicBezTo>
                    <a:pt x="437" y="1"/>
                    <a:pt x="1" y="50"/>
                    <a:pt x="1" y="88"/>
                  </a:cubicBezTo>
                  <a:cubicBezTo>
                    <a:pt x="1" y="113"/>
                    <a:pt x="425" y="150"/>
                    <a:pt x="973" y="150"/>
                  </a:cubicBezTo>
                  <a:cubicBezTo>
                    <a:pt x="1522" y="150"/>
                    <a:pt x="1971" y="113"/>
                    <a:pt x="1971" y="88"/>
                  </a:cubicBezTo>
                  <a:cubicBezTo>
                    <a:pt x="1971" y="50"/>
                    <a:pt x="1522" y="1"/>
                    <a:pt x="986" y="1"/>
                  </a:cubicBez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45;p48">
              <a:extLst>
                <a:ext uri="{FF2B5EF4-FFF2-40B4-BE49-F238E27FC236}">
                  <a16:creationId xmlns:a16="http://schemas.microsoft.com/office/drawing/2014/main" id="{57F25C54-4F3B-4CD7-B896-532FFDDA2A90}"/>
                </a:ext>
              </a:extLst>
            </p:cNvPr>
            <p:cNvSpPr/>
            <p:nvPr/>
          </p:nvSpPr>
          <p:spPr>
            <a:xfrm>
              <a:off x="4311251" y="3623251"/>
              <a:ext cx="46258" cy="10013"/>
            </a:xfrm>
            <a:custGeom>
              <a:avLst/>
              <a:gdLst/>
              <a:ahLst/>
              <a:cxnLst/>
              <a:rect l="l" t="t" r="r" b="b"/>
              <a:pathLst>
                <a:path w="924" h="200" extrusionOk="0">
                  <a:moveTo>
                    <a:pt x="1" y="0"/>
                  </a:moveTo>
                  <a:lnTo>
                    <a:pt x="1" y="0"/>
                  </a:lnTo>
                  <a:cubicBezTo>
                    <a:pt x="300" y="75"/>
                    <a:pt x="50" y="200"/>
                    <a:pt x="50" y="200"/>
                  </a:cubicBezTo>
                  <a:cubicBezTo>
                    <a:pt x="549" y="187"/>
                    <a:pt x="923" y="162"/>
                    <a:pt x="923" y="112"/>
                  </a:cubicBezTo>
                  <a:cubicBezTo>
                    <a:pt x="923" y="62"/>
                    <a:pt x="512" y="13"/>
                    <a:pt x="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46;p48">
              <a:extLst>
                <a:ext uri="{FF2B5EF4-FFF2-40B4-BE49-F238E27FC236}">
                  <a16:creationId xmlns:a16="http://schemas.microsoft.com/office/drawing/2014/main" id="{E2CE33F4-0E35-4933-AC84-910748605F35}"/>
                </a:ext>
              </a:extLst>
            </p:cNvPr>
            <p:cNvSpPr/>
            <p:nvPr/>
          </p:nvSpPr>
          <p:spPr>
            <a:xfrm>
              <a:off x="4063993" y="3096293"/>
              <a:ext cx="482052" cy="495769"/>
            </a:xfrm>
            <a:custGeom>
              <a:avLst/>
              <a:gdLst/>
              <a:ahLst/>
              <a:cxnLst/>
              <a:rect l="l" t="t" r="r" b="b"/>
              <a:pathLst>
                <a:path w="9629" h="9903" extrusionOk="0">
                  <a:moveTo>
                    <a:pt x="4818" y="0"/>
                  </a:moveTo>
                  <a:cubicBezTo>
                    <a:pt x="4816" y="0"/>
                    <a:pt x="4815" y="0"/>
                    <a:pt x="4815" y="0"/>
                  </a:cubicBezTo>
                  <a:cubicBezTo>
                    <a:pt x="4815" y="0"/>
                    <a:pt x="4815" y="0"/>
                    <a:pt x="4814" y="0"/>
                  </a:cubicBezTo>
                  <a:cubicBezTo>
                    <a:pt x="4759" y="0"/>
                    <a:pt x="2110" y="13"/>
                    <a:pt x="1061" y="2358"/>
                  </a:cubicBezTo>
                  <a:cubicBezTo>
                    <a:pt x="1" y="4739"/>
                    <a:pt x="1585" y="6760"/>
                    <a:pt x="2034" y="7171"/>
                  </a:cubicBezTo>
                  <a:cubicBezTo>
                    <a:pt x="2495" y="7595"/>
                    <a:pt x="3830" y="8630"/>
                    <a:pt x="3929" y="9167"/>
                  </a:cubicBezTo>
                  <a:cubicBezTo>
                    <a:pt x="4017" y="9715"/>
                    <a:pt x="3929" y="9853"/>
                    <a:pt x="4815" y="9902"/>
                  </a:cubicBezTo>
                  <a:cubicBezTo>
                    <a:pt x="5700" y="9853"/>
                    <a:pt x="5613" y="9715"/>
                    <a:pt x="5700" y="9167"/>
                  </a:cubicBezTo>
                  <a:cubicBezTo>
                    <a:pt x="5800" y="8630"/>
                    <a:pt x="7134" y="7608"/>
                    <a:pt x="7596" y="7171"/>
                  </a:cubicBezTo>
                  <a:cubicBezTo>
                    <a:pt x="8032" y="6760"/>
                    <a:pt x="9629" y="4739"/>
                    <a:pt x="8569" y="2358"/>
                  </a:cubicBezTo>
                  <a:cubicBezTo>
                    <a:pt x="7530" y="24"/>
                    <a:pt x="4925" y="0"/>
                    <a:pt x="48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47;p48">
              <a:extLst>
                <a:ext uri="{FF2B5EF4-FFF2-40B4-BE49-F238E27FC236}">
                  <a16:creationId xmlns:a16="http://schemas.microsoft.com/office/drawing/2014/main" id="{77ADA205-80C2-4203-94F7-5AD7F2C3E7B5}"/>
                </a:ext>
              </a:extLst>
            </p:cNvPr>
            <p:cNvSpPr/>
            <p:nvPr/>
          </p:nvSpPr>
          <p:spPr>
            <a:xfrm>
              <a:off x="4327471" y="3099397"/>
              <a:ext cx="221727" cy="490162"/>
            </a:xfrm>
            <a:custGeom>
              <a:avLst/>
              <a:gdLst/>
              <a:ahLst/>
              <a:cxnLst/>
              <a:rect l="l" t="t" r="r" b="b"/>
              <a:pathLst>
                <a:path w="4429" h="9791" extrusionOk="0">
                  <a:moveTo>
                    <a:pt x="150" y="1"/>
                  </a:moveTo>
                  <a:lnTo>
                    <a:pt x="150" y="1"/>
                  </a:lnTo>
                  <a:cubicBezTo>
                    <a:pt x="171" y="22"/>
                    <a:pt x="184" y="25"/>
                    <a:pt x="202" y="26"/>
                  </a:cubicBezTo>
                  <a:lnTo>
                    <a:pt x="202" y="26"/>
                  </a:lnTo>
                  <a:cubicBezTo>
                    <a:pt x="184" y="17"/>
                    <a:pt x="167" y="9"/>
                    <a:pt x="150" y="1"/>
                  </a:cubicBezTo>
                  <a:close/>
                  <a:moveTo>
                    <a:pt x="202" y="26"/>
                  </a:moveTo>
                  <a:cubicBezTo>
                    <a:pt x="866" y="355"/>
                    <a:pt x="2335" y="1412"/>
                    <a:pt x="1959" y="4291"/>
                  </a:cubicBezTo>
                  <a:cubicBezTo>
                    <a:pt x="1485" y="7957"/>
                    <a:pt x="250" y="7384"/>
                    <a:pt x="1" y="9791"/>
                  </a:cubicBezTo>
                  <a:cubicBezTo>
                    <a:pt x="51" y="9778"/>
                    <a:pt x="88" y="9778"/>
                    <a:pt x="113" y="9766"/>
                  </a:cubicBezTo>
                  <a:cubicBezTo>
                    <a:pt x="125" y="9466"/>
                    <a:pt x="275" y="8544"/>
                    <a:pt x="1422" y="7384"/>
                  </a:cubicBezTo>
                  <a:cubicBezTo>
                    <a:pt x="2657" y="6162"/>
                    <a:pt x="4428" y="1597"/>
                    <a:pt x="213" y="26"/>
                  </a:cubicBezTo>
                  <a:cubicBezTo>
                    <a:pt x="209" y="26"/>
                    <a:pt x="205" y="26"/>
                    <a:pt x="202" y="26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48;p48">
              <a:extLst>
                <a:ext uri="{FF2B5EF4-FFF2-40B4-BE49-F238E27FC236}">
                  <a16:creationId xmlns:a16="http://schemas.microsoft.com/office/drawing/2014/main" id="{C71AF455-68EC-446D-B380-A94656DD5BD3}"/>
                </a:ext>
              </a:extLst>
            </p:cNvPr>
            <p:cNvSpPr/>
            <p:nvPr/>
          </p:nvSpPr>
          <p:spPr>
            <a:xfrm>
              <a:off x="4310000" y="3097545"/>
              <a:ext cx="94318" cy="494517"/>
            </a:xfrm>
            <a:custGeom>
              <a:avLst/>
              <a:gdLst/>
              <a:ahLst/>
              <a:cxnLst/>
              <a:rect l="l" t="t" r="r" b="b"/>
              <a:pathLst>
                <a:path w="1884" h="9878" extrusionOk="0">
                  <a:moveTo>
                    <a:pt x="1" y="0"/>
                  </a:moveTo>
                  <a:cubicBezTo>
                    <a:pt x="1" y="1"/>
                    <a:pt x="849" y="1709"/>
                    <a:pt x="474" y="4191"/>
                  </a:cubicBezTo>
                  <a:cubicBezTo>
                    <a:pt x="138" y="6485"/>
                    <a:pt x="38" y="9441"/>
                    <a:pt x="26" y="9877"/>
                  </a:cubicBezTo>
                  <a:cubicBezTo>
                    <a:pt x="75" y="9877"/>
                    <a:pt x="100" y="9877"/>
                    <a:pt x="150" y="9865"/>
                  </a:cubicBezTo>
                  <a:cubicBezTo>
                    <a:pt x="250" y="9304"/>
                    <a:pt x="711" y="6747"/>
                    <a:pt x="1148" y="5612"/>
                  </a:cubicBezTo>
                  <a:cubicBezTo>
                    <a:pt x="1634" y="4328"/>
                    <a:pt x="1884" y="1248"/>
                    <a:pt x="1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49;p48">
              <a:extLst>
                <a:ext uri="{FF2B5EF4-FFF2-40B4-BE49-F238E27FC236}">
                  <a16:creationId xmlns:a16="http://schemas.microsoft.com/office/drawing/2014/main" id="{3E6F1994-BCCF-4261-A6F1-14CCC9B1DDBD}"/>
                </a:ext>
              </a:extLst>
            </p:cNvPr>
            <p:cNvSpPr/>
            <p:nvPr/>
          </p:nvSpPr>
          <p:spPr>
            <a:xfrm>
              <a:off x="4204468" y="3097545"/>
              <a:ext cx="94969" cy="494517"/>
            </a:xfrm>
            <a:custGeom>
              <a:avLst/>
              <a:gdLst/>
              <a:ahLst/>
              <a:cxnLst/>
              <a:rect l="l" t="t" r="r" b="b"/>
              <a:pathLst>
                <a:path w="1897" h="9878" extrusionOk="0">
                  <a:moveTo>
                    <a:pt x="1897" y="0"/>
                  </a:moveTo>
                  <a:lnTo>
                    <a:pt x="1897" y="0"/>
                  </a:lnTo>
                  <a:cubicBezTo>
                    <a:pt x="1" y="1248"/>
                    <a:pt x="250" y="4328"/>
                    <a:pt x="749" y="5612"/>
                  </a:cubicBezTo>
                  <a:cubicBezTo>
                    <a:pt x="1186" y="6747"/>
                    <a:pt x="1647" y="9304"/>
                    <a:pt x="1747" y="9865"/>
                  </a:cubicBezTo>
                  <a:cubicBezTo>
                    <a:pt x="1772" y="9865"/>
                    <a:pt x="1822" y="9865"/>
                    <a:pt x="1872" y="9877"/>
                  </a:cubicBezTo>
                  <a:cubicBezTo>
                    <a:pt x="1847" y="9441"/>
                    <a:pt x="1759" y="6498"/>
                    <a:pt x="1423" y="4191"/>
                  </a:cubicBezTo>
                  <a:cubicBezTo>
                    <a:pt x="1049" y="1709"/>
                    <a:pt x="1897" y="1"/>
                    <a:pt x="1897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50;p48">
              <a:extLst>
                <a:ext uri="{FF2B5EF4-FFF2-40B4-BE49-F238E27FC236}">
                  <a16:creationId xmlns:a16="http://schemas.microsoft.com/office/drawing/2014/main" id="{33A1BD20-6E49-4D47-8147-93AC44002D98}"/>
                </a:ext>
              </a:extLst>
            </p:cNvPr>
            <p:cNvSpPr/>
            <p:nvPr/>
          </p:nvSpPr>
          <p:spPr>
            <a:xfrm>
              <a:off x="4059637" y="3099397"/>
              <a:ext cx="221076" cy="490813"/>
            </a:xfrm>
            <a:custGeom>
              <a:avLst/>
              <a:gdLst/>
              <a:ahLst/>
              <a:cxnLst/>
              <a:rect l="l" t="t" r="r" b="b"/>
              <a:pathLst>
                <a:path w="4416" h="9804" extrusionOk="0">
                  <a:moveTo>
                    <a:pt x="4291" y="1"/>
                  </a:moveTo>
                  <a:cubicBezTo>
                    <a:pt x="4278" y="1"/>
                    <a:pt x="4266" y="1"/>
                    <a:pt x="4228" y="13"/>
                  </a:cubicBezTo>
                  <a:cubicBezTo>
                    <a:pt x="1" y="1610"/>
                    <a:pt x="1784" y="6162"/>
                    <a:pt x="3006" y="7396"/>
                  </a:cubicBezTo>
                  <a:cubicBezTo>
                    <a:pt x="4154" y="8556"/>
                    <a:pt x="4291" y="9466"/>
                    <a:pt x="4316" y="9778"/>
                  </a:cubicBezTo>
                  <a:cubicBezTo>
                    <a:pt x="4341" y="9791"/>
                    <a:pt x="4378" y="9791"/>
                    <a:pt x="4415" y="9803"/>
                  </a:cubicBezTo>
                  <a:cubicBezTo>
                    <a:pt x="4154" y="7396"/>
                    <a:pt x="2944" y="7970"/>
                    <a:pt x="2470" y="4303"/>
                  </a:cubicBezTo>
                  <a:cubicBezTo>
                    <a:pt x="2096" y="1323"/>
                    <a:pt x="3655" y="300"/>
                    <a:pt x="4291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51;p48">
              <a:extLst>
                <a:ext uri="{FF2B5EF4-FFF2-40B4-BE49-F238E27FC236}">
                  <a16:creationId xmlns:a16="http://schemas.microsoft.com/office/drawing/2014/main" id="{2D79B44E-4BBA-4C4A-A6B6-119EDF770BEC}"/>
                </a:ext>
              </a:extLst>
            </p:cNvPr>
            <p:cNvSpPr/>
            <p:nvPr/>
          </p:nvSpPr>
          <p:spPr>
            <a:xfrm>
              <a:off x="4261940" y="3567031"/>
              <a:ext cx="85557" cy="25031"/>
            </a:xfrm>
            <a:custGeom>
              <a:avLst/>
              <a:gdLst/>
              <a:ahLst/>
              <a:cxnLst/>
              <a:rect l="l" t="t" r="r" b="b"/>
              <a:pathLst>
                <a:path w="1709" h="500" extrusionOk="0">
                  <a:moveTo>
                    <a:pt x="1709" y="1"/>
                  </a:moveTo>
                  <a:lnTo>
                    <a:pt x="1709" y="1"/>
                  </a:lnTo>
                  <a:cubicBezTo>
                    <a:pt x="1385" y="55"/>
                    <a:pt x="1087" y="73"/>
                    <a:pt x="834" y="73"/>
                  </a:cubicBezTo>
                  <a:cubicBezTo>
                    <a:pt x="327" y="73"/>
                    <a:pt x="0" y="1"/>
                    <a:pt x="0" y="1"/>
                  </a:cubicBezTo>
                  <a:lnTo>
                    <a:pt x="0" y="1"/>
                  </a:lnTo>
                  <a:cubicBezTo>
                    <a:pt x="63" y="362"/>
                    <a:pt x="113" y="475"/>
                    <a:pt x="861" y="499"/>
                  </a:cubicBezTo>
                  <a:cubicBezTo>
                    <a:pt x="1597" y="475"/>
                    <a:pt x="1659" y="362"/>
                    <a:pt x="1709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52;p48">
              <a:extLst>
                <a:ext uri="{FF2B5EF4-FFF2-40B4-BE49-F238E27FC236}">
                  <a16:creationId xmlns:a16="http://schemas.microsoft.com/office/drawing/2014/main" id="{7F57D0C2-0710-488A-A313-12DA981F5526}"/>
                </a:ext>
              </a:extLst>
            </p:cNvPr>
            <p:cNvSpPr/>
            <p:nvPr/>
          </p:nvSpPr>
          <p:spPr>
            <a:xfrm>
              <a:off x="2297137" y="4461698"/>
              <a:ext cx="9412" cy="398397"/>
            </a:xfrm>
            <a:custGeom>
              <a:avLst/>
              <a:gdLst/>
              <a:ahLst/>
              <a:cxnLst/>
              <a:rect l="l" t="t" r="r" b="b"/>
              <a:pathLst>
                <a:path w="188" h="7958" extrusionOk="0">
                  <a:moveTo>
                    <a:pt x="1" y="1"/>
                  </a:moveTo>
                  <a:lnTo>
                    <a:pt x="1" y="7957"/>
                  </a:lnTo>
                  <a:lnTo>
                    <a:pt x="188" y="795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53;p48">
              <a:extLst>
                <a:ext uri="{FF2B5EF4-FFF2-40B4-BE49-F238E27FC236}">
                  <a16:creationId xmlns:a16="http://schemas.microsoft.com/office/drawing/2014/main" id="{155A3431-7FB0-4E4A-AD6E-072E16FD2536}"/>
                </a:ext>
              </a:extLst>
            </p:cNvPr>
            <p:cNvSpPr/>
            <p:nvPr/>
          </p:nvSpPr>
          <p:spPr>
            <a:xfrm>
              <a:off x="2206023" y="4535390"/>
              <a:ext cx="9412" cy="325957"/>
            </a:xfrm>
            <a:custGeom>
              <a:avLst/>
              <a:gdLst/>
              <a:ahLst/>
              <a:cxnLst/>
              <a:rect l="l" t="t" r="r" b="b"/>
              <a:pathLst>
                <a:path w="188" h="6511" extrusionOk="0">
                  <a:moveTo>
                    <a:pt x="0" y="0"/>
                  </a:moveTo>
                  <a:lnTo>
                    <a:pt x="0" y="6510"/>
                  </a:lnTo>
                  <a:lnTo>
                    <a:pt x="187" y="6510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54;p48">
              <a:extLst>
                <a:ext uri="{FF2B5EF4-FFF2-40B4-BE49-F238E27FC236}">
                  <a16:creationId xmlns:a16="http://schemas.microsoft.com/office/drawing/2014/main" id="{C07E4E64-9EF5-421F-B70C-5F1EFBA924B2}"/>
                </a:ext>
              </a:extLst>
            </p:cNvPr>
            <p:cNvSpPr/>
            <p:nvPr/>
          </p:nvSpPr>
          <p:spPr>
            <a:xfrm>
              <a:off x="2113608" y="4605928"/>
              <a:ext cx="9412" cy="254167"/>
            </a:xfrm>
            <a:custGeom>
              <a:avLst/>
              <a:gdLst/>
              <a:ahLst/>
              <a:cxnLst/>
              <a:rect l="l" t="t" r="r" b="b"/>
              <a:pathLst>
                <a:path w="188" h="5077" extrusionOk="0">
                  <a:moveTo>
                    <a:pt x="0" y="0"/>
                  </a:moveTo>
                  <a:lnTo>
                    <a:pt x="0" y="5076"/>
                  </a:lnTo>
                  <a:lnTo>
                    <a:pt x="187" y="507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55;p48">
              <a:extLst>
                <a:ext uri="{FF2B5EF4-FFF2-40B4-BE49-F238E27FC236}">
                  <a16:creationId xmlns:a16="http://schemas.microsoft.com/office/drawing/2014/main" id="{457C330B-1DB9-4DE3-96F3-ED2C603D5EDF}"/>
                </a:ext>
              </a:extLst>
            </p:cNvPr>
            <p:cNvSpPr/>
            <p:nvPr/>
          </p:nvSpPr>
          <p:spPr>
            <a:xfrm>
              <a:off x="2021843" y="4674614"/>
              <a:ext cx="9412" cy="186082"/>
            </a:xfrm>
            <a:custGeom>
              <a:avLst/>
              <a:gdLst/>
              <a:ahLst/>
              <a:cxnLst/>
              <a:rect l="l" t="t" r="r" b="b"/>
              <a:pathLst>
                <a:path w="188" h="3717" extrusionOk="0">
                  <a:moveTo>
                    <a:pt x="0" y="0"/>
                  </a:moveTo>
                  <a:lnTo>
                    <a:pt x="0" y="3717"/>
                  </a:lnTo>
                  <a:lnTo>
                    <a:pt x="187" y="3717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56;p48">
              <a:extLst>
                <a:ext uri="{FF2B5EF4-FFF2-40B4-BE49-F238E27FC236}">
                  <a16:creationId xmlns:a16="http://schemas.microsoft.com/office/drawing/2014/main" id="{3E9656C9-388B-46B9-9866-C6C887155175}"/>
                </a:ext>
              </a:extLst>
            </p:cNvPr>
            <p:cNvSpPr/>
            <p:nvPr/>
          </p:nvSpPr>
          <p:spPr>
            <a:xfrm>
              <a:off x="1930028" y="4733287"/>
              <a:ext cx="9412" cy="126808"/>
            </a:xfrm>
            <a:custGeom>
              <a:avLst/>
              <a:gdLst/>
              <a:ahLst/>
              <a:cxnLst/>
              <a:rect l="l" t="t" r="r" b="b"/>
              <a:pathLst>
                <a:path w="188" h="2533" extrusionOk="0">
                  <a:moveTo>
                    <a:pt x="1" y="1"/>
                  </a:moveTo>
                  <a:lnTo>
                    <a:pt x="1" y="2532"/>
                  </a:lnTo>
                  <a:lnTo>
                    <a:pt x="188" y="2532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57;p48">
              <a:extLst>
                <a:ext uri="{FF2B5EF4-FFF2-40B4-BE49-F238E27FC236}">
                  <a16:creationId xmlns:a16="http://schemas.microsoft.com/office/drawing/2014/main" id="{AFE24BAB-E3C5-41F2-8588-747EC5F61E8C}"/>
                </a:ext>
              </a:extLst>
            </p:cNvPr>
            <p:cNvSpPr/>
            <p:nvPr/>
          </p:nvSpPr>
          <p:spPr>
            <a:xfrm>
              <a:off x="1689028" y="4367430"/>
              <a:ext cx="708084" cy="497621"/>
            </a:xfrm>
            <a:custGeom>
              <a:avLst/>
              <a:gdLst/>
              <a:ahLst/>
              <a:cxnLst/>
              <a:rect l="l" t="t" r="r" b="b"/>
              <a:pathLst>
                <a:path w="14144" h="9940" extrusionOk="0">
                  <a:moveTo>
                    <a:pt x="13881" y="1"/>
                  </a:moveTo>
                  <a:cubicBezTo>
                    <a:pt x="13806" y="63"/>
                    <a:pt x="7583" y="6573"/>
                    <a:pt x="1" y="9603"/>
                  </a:cubicBezTo>
                  <a:lnTo>
                    <a:pt x="138" y="9940"/>
                  </a:lnTo>
                  <a:cubicBezTo>
                    <a:pt x="7783" y="6872"/>
                    <a:pt x="14081" y="325"/>
                    <a:pt x="14143" y="250"/>
                  </a:cubicBezTo>
                  <a:lnTo>
                    <a:pt x="13881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58;p48">
              <a:extLst>
                <a:ext uri="{FF2B5EF4-FFF2-40B4-BE49-F238E27FC236}">
                  <a16:creationId xmlns:a16="http://schemas.microsoft.com/office/drawing/2014/main" id="{1F7A6AFB-D44D-4E45-B90C-71D36ACB9167}"/>
                </a:ext>
              </a:extLst>
            </p:cNvPr>
            <p:cNvSpPr/>
            <p:nvPr/>
          </p:nvSpPr>
          <p:spPr>
            <a:xfrm>
              <a:off x="1780842" y="4426754"/>
              <a:ext cx="616870" cy="434593"/>
            </a:xfrm>
            <a:custGeom>
              <a:avLst/>
              <a:gdLst/>
              <a:ahLst/>
              <a:cxnLst/>
              <a:rect l="l" t="t" r="r" b="b"/>
              <a:pathLst>
                <a:path w="12322" h="8681" extrusionOk="0">
                  <a:moveTo>
                    <a:pt x="12197" y="0"/>
                  </a:moveTo>
                  <a:cubicBezTo>
                    <a:pt x="12147" y="50"/>
                    <a:pt x="7745" y="4602"/>
                    <a:pt x="0" y="8518"/>
                  </a:cubicBezTo>
                  <a:lnTo>
                    <a:pt x="88" y="8680"/>
                  </a:lnTo>
                  <a:cubicBezTo>
                    <a:pt x="7845" y="4752"/>
                    <a:pt x="12272" y="175"/>
                    <a:pt x="12322" y="125"/>
                  </a:cubicBezTo>
                  <a:lnTo>
                    <a:pt x="12197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59;p48">
              <a:extLst>
                <a:ext uri="{FF2B5EF4-FFF2-40B4-BE49-F238E27FC236}">
                  <a16:creationId xmlns:a16="http://schemas.microsoft.com/office/drawing/2014/main" id="{67C26B3C-68B1-4F0C-B408-1BCA6D338577}"/>
                </a:ext>
              </a:extLst>
            </p:cNvPr>
            <p:cNvSpPr/>
            <p:nvPr/>
          </p:nvSpPr>
          <p:spPr>
            <a:xfrm>
              <a:off x="2380190" y="4364326"/>
              <a:ext cx="26884" cy="499474"/>
            </a:xfrm>
            <a:custGeom>
              <a:avLst/>
              <a:gdLst/>
              <a:ahLst/>
              <a:cxnLst/>
              <a:rect l="l" t="t" r="r" b="b"/>
              <a:pathLst>
                <a:path w="537" h="9977" extrusionOk="0">
                  <a:moveTo>
                    <a:pt x="0" y="0"/>
                  </a:moveTo>
                  <a:lnTo>
                    <a:pt x="0" y="9977"/>
                  </a:lnTo>
                  <a:lnTo>
                    <a:pt x="537" y="9977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60;p48">
              <a:extLst>
                <a:ext uri="{FF2B5EF4-FFF2-40B4-BE49-F238E27FC236}">
                  <a16:creationId xmlns:a16="http://schemas.microsoft.com/office/drawing/2014/main" id="{C0AFB064-F61C-4945-8B0A-B6D5979155E6}"/>
                </a:ext>
              </a:extLst>
            </p:cNvPr>
            <p:cNvSpPr/>
            <p:nvPr/>
          </p:nvSpPr>
          <p:spPr>
            <a:xfrm>
              <a:off x="2659890" y="4882123"/>
              <a:ext cx="1186281" cy="95970"/>
            </a:xfrm>
            <a:custGeom>
              <a:avLst/>
              <a:gdLst/>
              <a:ahLst/>
              <a:cxnLst/>
              <a:rect l="l" t="t" r="r" b="b"/>
              <a:pathLst>
                <a:path w="23696" h="1917" extrusionOk="0">
                  <a:moveTo>
                    <a:pt x="11405" y="0"/>
                  </a:moveTo>
                  <a:cubicBezTo>
                    <a:pt x="9605" y="0"/>
                    <a:pt x="8020" y="100"/>
                    <a:pt x="6697" y="233"/>
                  </a:cubicBezTo>
                  <a:cubicBezTo>
                    <a:pt x="2545" y="669"/>
                    <a:pt x="25" y="1530"/>
                    <a:pt x="1" y="1542"/>
                  </a:cubicBezTo>
                  <a:lnTo>
                    <a:pt x="125" y="1904"/>
                  </a:lnTo>
                  <a:cubicBezTo>
                    <a:pt x="138" y="1904"/>
                    <a:pt x="2632" y="1043"/>
                    <a:pt x="6747" y="619"/>
                  </a:cubicBezTo>
                  <a:cubicBezTo>
                    <a:pt x="8047" y="487"/>
                    <a:pt x="9605" y="390"/>
                    <a:pt x="11373" y="390"/>
                  </a:cubicBezTo>
                  <a:cubicBezTo>
                    <a:pt x="14779" y="390"/>
                    <a:pt x="18966" y="750"/>
                    <a:pt x="23596" y="1916"/>
                  </a:cubicBezTo>
                  <a:lnTo>
                    <a:pt x="23696" y="1530"/>
                  </a:lnTo>
                  <a:cubicBezTo>
                    <a:pt x="19042" y="360"/>
                    <a:pt x="14834" y="0"/>
                    <a:pt x="11405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61;p48">
              <a:extLst>
                <a:ext uri="{FF2B5EF4-FFF2-40B4-BE49-F238E27FC236}">
                  <a16:creationId xmlns:a16="http://schemas.microsoft.com/office/drawing/2014/main" id="{4A3409B1-33B5-455B-883D-25FE97DB477C}"/>
                </a:ext>
              </a:extLst>
            </p:cNvPr>
            <p:cNvSpPr/>
            <p:nvPr/>
          </p:nvSpPr>
          <p:spPr>
            <a:xfrm>
              <a:off x="3445921" y="4893136"/>
              <a:ext cx="400250" cy="84956"/>
            </a:xfrm>
            <a:custGeom>
              <a:avLst/>
              <a:gdLst/>
              <a:ahLst/>
              <a:cxnLst/>
              <a:rect l="l" t="t" r="r" b="b"/>
              <a:pathLst>
                <a:path w="7995" h="1697" extrusionOk="0">
                  <a:moveTo>
                    <a:pt x="26" y="0"/>
                  </a:moveTo>
                  <a:lnTo>
                    <a:pt x="26" y="0"/>
                  </a:lnTo>
                  <a:cubicBezTo>
                    <a:pt x="263" y="137"/>
                    <a:pt x="1" y="362"/>
                    <a:pt x="1" y="362"/>
                  </a:cubicBezTo>
                  <a:cubicBezTo>
                    <a:pt x="2420" y="574"/>
                    <a:pt x="5064" y="985"/>
                    <a:pt x="7895" y="1696"/>
                  </a:cubicBezTo>
                  <a:lnTo>
                    <a:pt x="7995" y="1335"/>
                  </a:lnTo>
                  <a:cubicBezTo>
                    <a:pt x="5139" y="624"/>
                    <a:pt x="2457" y="200"/>
                    <a:pt x="26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62;p48">
              <a:extLst>
                <a:ext uri="{FF2B5EF4-FFF2-40B4-BE49-F238E27FC236}">
                  <a16:creationId xmlns:a16="http://schemas.microsoft.com/office/drawing/2014/main" id="{794D2FB2-A6D8-49B4-BAA8-93A0710DEF7B}"/>
                </a:ext>
              </a:extLst>
            </p:cNvPr>
            <p:cNvSpPr/>
            <p:nvPr/>
          </p:nvSpPr>
          <p:spPr>
            <a:xfrm>
              <a:off x="2656786" y="4836916"/>
              <a:ext cx="1192489" cy="37497"/>
            </a:xfrm>
            <a:custGeom>
              <a:avLst/>
              <a:gdLst/>
              <a:ahLst/>
              <a:cxnLst/>
              <a:rect l="l" t="t" r="r" b="b"/>
              <a:pathLst>
                <a:path w="23820" h="749" extrusionOk="0">
                  <a:moveTo>
                    <a:pt x="0" y="1"/>
                  </a:moveTo>
                  <a:lnTo>
                    <a:pt x="0" y="749"/>
                  </a:lnTo>
                  <a:lnTo>
                    <a:pt x="23820" y="749"/>
                  </a:lnTo>
                  <a:lnTo>
                    <a:pt x="23820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63;p48">
              <a:extLst>
                <a:ext uri="{FF2B5EF4-FFF2-40B4-BE49-F238E27FC236}">
                  <a16:creationId xmlns:a16="http://schemas.microsoft.com/office/drawing/2014/main" id="{5D7ABB48-C260-49EA-B1D3-CC5C0FD9B618}"/>
                </a:ext>
              </a:extLst>
            </p:cNvPr>
            <p:cNvSpPr/>
            <p:nvPr/>
          </p:nvSpPr>
          <p:spPr>
            <a:xfrm>
              <a:off x="3427798" y="4836916"/>
              <a:ext cx="420875" cy="37497"/>
            </a:xfrm>
            <a:custGeom>
              <a:avLst/>
              <a:gdLst/>
              <a:ahLst/>
              <a:cxnLst/>
              <a:rect l="l" t="t" r="r" b="b"/>
              <a:pathLst>
                <a:path w="8407" h="749" extrusionOk="0">
                  <a:moveTo>
                    <a:pt x="1" y="1"/>
                  </a:moveTo>
                  <a:cubicBezTo>
                    <a:pt x="674" y="250"/>
                    <a:pt x="363" y="749"/>
                    <a:pt x="363" y="749"/>
                  </a:cubicBezTo>
                  <a:lnTo>
                    <a:pt x="8406" y="749"/>
                  </a:lnTo>
                  <a:lnTo>
                    <a:pt x="84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64;p48">
              <a:extLst>
                <a:ext uri="{FF2B5EF4-FFF2-40B4-BE49-F238E27FC236}">
                  <a16:creationId xmlns:a16="http://schemas.microsoft.com/office/drawing/2014/main" id="{1E023849-A18E-474B-885D-9AE69D168B77}"/>
                </a:ext>
              </a:extLst>
            </p:cNvPr>
            <p:cNvSpPr/>
            <p:nvPr/>
          </p:nvSpPr>
          <p:spPr>
            <a:xfrm>
              <a:off x="2609927" y="4271911"/>
              <a:ext cx="1286206" cy="4406"/>
            </a:xfrm>
            <a:custGeom>
              <a:avLst/>
              <a:gdLst/>
              <a:ahLst/>
              <a:cxnLst/>
              <a:rect l="l" t="t" r="r" b="b"/>
              <a:pathLst>
                <a:path w="25692" h="88" extrusionOk="0">
                  <a:moveTo>
                    <a:pt x="1" y="0"/>
                  </a:moveTo>
                  <a:lnTo>
                    <a:pt x="1" y="88"/>
                  </a:lnTo>
                  <a:lnTo>
                    <a:pt x="25691" y="88"/>
                  </a:lnTo>
                  <a:lnTo>
                    <a:pt x="25691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65;p48">
              <a:extLst>
                <a:ext uri="{FF2B5EF4-FFF2-40B4-BE49-F238E27FC236}">
                  <a16:creationId xmlns:a16="http://schemas.microsoft.com/office/drawing/2014/main" id="{D4A20DBC-F78F-477A-BC59-EE6BF83998BD}"/>
                </a:ext>
              </a:extLst>
            </p:cNvPr>
            <p:cNvSpPr/>
            <p:nvPr/>
          </p:nvSpPr>
          <p:spPr>
            <a:xfrm>
              <a:off x="2609927" y="4298744"/>
              <a:ext cx="1286206" cy="18773"/>
            </a:xfrm>
            <a:custGeom>
              <a:avLst/>
              <a:gdLst/>
              <a:ahLst/>
              <a:cxnLst/>
              <a:rect l="l" t="t" r="r" b="b"/>
              <a:pathLst>
                <a:path w="25692" h="375" extrusionOk="0">
                  <a:moveTo>
                    <a:pt x="1" y="1"/>
                  </a:moveTo>
                  <a:lnTo>
                    <a:pt x="1" y="375"/>
                  </a:lnTo>
                  <a:lnTo>
                    <a:pt x="25691" y="375"/>
                  </a:lnTo>
                  <a:lnTo>
                    <a:pt x="25691" y="1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66;p48">
              <a:extLst>
                <a:ext uri="{FF2B5EF4-FFF2-40B4-BE49-F238E27FC236}">
                  <a16:creationId xmlns:a16="http://schemas.microsoft.com/office/drawing/2014/main" id="{2425F3C1-802C-45B3-9FAF-7473FA9B60AA}"/>
                </a:ext>
              </a:extLst>
            </p:cNvPr>
            <p:cNvSpPr/>
            <p:nvPr/>
          </p:nvSpPr>
          <p:spPr>
            <a:xfrm>
              <a:off x="3397210" y="4299395"/>
              <a:ext cx="450813" cy="18773"/>
            </a:xfrm>
            <a:custGeom>
              <a:avLst/>
              <a:gdLst/>
              <a:ahLst/>
              <a:cxnLst/>
              <a:rect l="l" t="t" r="r" b="b"/>
              <a:pathLst>
                <a:path w="9005" h="375" extrusionOk="0">
                  <a:moveTo>
                    <a:pt x="1" y="0"/>
                  </a:moveTo>
                  <a:cubicBezTo>
                    <a:pt x="338" y="100"/>
                    <a:pt x="250" y="374"/>
                    <a:pt x="250" y="374"/>
                  </a:cubicBezTo>
                  <a:lnTo>
                    <a:pt x="9005" y="374"/>
                  </a:lnTo>
                  <a:lnTo>
                    <a:pt x="9005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67;p48">
              <a:extLst>
                <a:ext uri="{FF2B5EF4-FFF2-40B4-BE49-F238E27FC236}">
                  <a16:creationId xmlns:a16="http://schemas.microsoft.com/office/drawing/2014/main" id="{38000AD7-4F65-4828-9205-1AFEE482E9C3}"/>
                </a:ext>
              </a:extLst>
            </p:cNvPr>
            <p:cNvSpPr/>
            <p:nvPr/>
          </p:nvSpPr>
          <p:spPr>
            <a:xfrm>
              <a:off x="4198861" y="4461698"/>
              <a:ext cx="9412" cy="398397"/>
            </a:xfrm>
            <a:custGeom>
              <a:avLst/>
              <a:gdLst/>
              <a:ahLst/>
              <a:cxnLst/>
              <a:rect l="l" t="t" r="r" b="b"/>
              <a:pathLst>
                <a:path w="188" h="7958" extrusionOk="0">
                  <a:moveTo>
                    <a:pt x="1" y="1"/>
                  </a:moveTo>
                  <a:lnTo>
                    <a:pt x="1" y="7957"/>
                  </a:lnTo>
                  <a:lnTo>
                    <a:pt x="188" y="795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68;p48">
              <a:extLst>
                <a:ext uri="{FF2B5EF4-FFF2-40B4-BE49-F238E27FC236}">
                  <a16:creationId xmlns:a16="http://schemas.microsoft.com/office/drawing/2014/main" id="{FE0FF750-AC8A-4243-81BC-47770512133B}"/>
                </a:ext>
              </a:extLst>
            </p:cNvPr>
            <p:cNvSpPr/>
            <p:nvPr/>
          </p:nvSpPr>
          <p:spPr>
            <a:xfrm>
              <a:off x="4291276" y="4535390"/>
              <a:ext cx="9412" cy="325957"/>
            </a:xfrm>
            <a:custGeom>
              <a:avLst/>
              <a:gdLst/>
              <a:ahLst/>
              <a:cxnLst/>
              <a:rect l="l" t="t" r="r" b="b"/>
              <a:pathLst>
                <a:path w="188" h="6511" extrusionOk="0">
                  <a:moveTo>
                    <a:pt x="0" y="0"/>
                  </a:moveTo>
                  <a:lnTo>
                    <a:pt x="0" y="6510"/>
                  </a:lnTo>
                  <a:lnTo>
                    <a:pt x="188" y="6510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69;p48">
              <a:extLst>
                <a:ext uri="{FF2B5EF4-FFF2-40B4-BE49-F238E27FC236}">
                  <a16:creationId xmlns:a16="http://schemas.microsoft.com/office/drawing/2014/main" id="{D7AEE229-3686-443A-8986-56013EE01ACE}"/>
                </a:ext>
              </a:extLst>
            </p:cNvPr>
            <p:cNvSpPr/>
            <p:nvPr/>
          </p:nvSpPr>
          <p:spPr>
            <a:xfrm>
              <a:off x="4382440" y="4605928"/>
              <a:ext cx="9412" cy="254167"/>
            </a:xfrm>
            <a:custGeom>
              <a:avLst/>
              <a:gdLst/>
              <a:ahLst/>
              <a:cxnLst/>
              <a:rect l="l" t="t" r="r" b="b"/>
              <a:pathLst>
                <a:path w="188" h="5077" extrusionOk="0">
                  <a:moveTo>
                    <a:pt x="0" y="0"/>
                  </a:moveTo>
                  <a:lnTo>
                    <a:pt x="0" y="5076"/>
                  </a:lnTo>
                  <a:lnTo>
                    <a:pt x="187" y="5076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70;p48">
              <a:extLst>
                <a:ext uri="{FF2B5EF4-FFF2-40B4-BE49-F238E27FC236}">
                  <a16:creationId xmlns:a16="http://schemas.microsoft.com/office/drawing/2014/main" id="{1A667ABB-63EA-4F69-B891-B753DF0C787B}"/>
                </a:ext>
              </a:extLst>
            </p:cNvPr>
            <p:cNvSpPr/>
            <p:nvPr/>
          </p:nvSpPr>
          <p:spPr>
            <a:xfrm>
              <a:off x="4474205" y="4674614"/>
              <a:ext cx="9412" cy="186082"/>
            </a:xfrm>
            <a:custGeom>
              <a:avLst/>
              <a:gdLst/>
              <a:ahLst/>
              <a:cxnLst/>
              <a:rect l="l" t="t" r="r" b="b"/>
              <a:pathLst>
                <a:path w="188" h="3717" extrusionOk="0">
                  <a:moveTo>
                    <a:pt x="0" y="0"/>
                  </a:moveTo>
                  <a:lnTo>
                    <a:pt x="0" y="3717"/>
                  </a:lnTo>
                  <a:lnTo>
                    <a:pt x="188" y="371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71;p48">
              <a:extLst>
                <a:ext uri="{FF2B5EF4-FFF2-40B4-BE49-F238E27FC236}">
                  <a16:creationId xmlns:a16="http://schemas.microsoft.com/office/drawing/2014/main" id="{5C367B05-3899-441C-BDFE-0FF8DB8A7DC4}"/>
                </a:ext>
              </a:extLst>
            </p:cNvPr>
            <p:cNvSpPr/>
            <p:nvPr/>
          </p:nvSpPr>
          <p:spPr>
            <a:xfrm>
              <a:off x="4566620" y="4733287"/>
              <a:ext cx="9412" cy="126808"/>
            </a:xfrm>
            <a:custGeom>
              <a:avLst/>
              <a:gdLst/>
              <a:ahLst/>
              <a:cxnLst/>
              <a:rect l="l" t="t" r="r" b="b"/>
              <a:pathLst>
                <a:path w="188" h="2533" extrusionOk="0">
                  <a:moveTo>
                    <a:pt x="0" y="1"/>
                  </a:moveTo>
                  <a:lnTo>
                    <a:pt x="0" y="2532"/>
                  </a:lnTo>
                  <a:lnTo>
                    <a:pt x="187" y="2532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72;p48">
              <a:extLst>
                <a:ext uri="{FF2B5EF4-FFF2-40B4-BE49-F238E27FC236}">
                  <a16:creationId xmlns:a16="http://schemas.microsoft.com/office/drawing/2014/main" id="{1342C11D-C326-4852-A2D2-2BE4D7B4C694}"/>
                </a:ext>
              </a:extLst>
            </p:cNvPr>
            <p:cNvSpPr/>
            <p:nvPr/>
          </p:nvSpPr>
          <p:spPr>
            <a:xfrm>
              <a:off x="4108949" y="4367430"/>
              <a:ext cx="708084" cy="497621"/>
            </a:xfrm>
            <a:custGeom>
              <a:avLst/>
              <a:gdLst/>
              <a:ahLst/>
              <a:cxnLst/>
              <a:rect l="l" t="t" r="r" b="b"/>
              <a:pathLst>
                <a:path w="14144" h="9940" extrusionOk="0">
                  <a:moveTo>
                    <a:pt x="263" y="1"/>
                  </a:moveTo>
                  <a:lnTo>
                    <a:pt x="1" y="250"/>
                  </a:lnTo>
                  <a:cubicBezTo>
                    <a:pt x="51" y="325"/>
                    <a:pt x="6349" y="6872"/>
                    <a:pt x="14006" y="9940"/>
                  </a:cubicBezTo>
                  <a:lnTo>
                    <a:pt x="14143" y="9603"/>
                  </a:lnTo>
                  <a:cubicBezTo>
                    <a:pt x="6561" y="6573"/>
                    <a:pt x="325" y="63"/>
                    <a:pt x="263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73;p48">
              <a:extLst>
                <a:ext uri="{FF2B5EF4-FFF2-40B4-BE49-F238E27FC236}">
                  <a16:creationId xmlns:a16="http://schemas.microsoft.com/office/drawing/2014/main" id="{8BC4FC76-1395-4E06-A3DE-B0B4BEF2E655}"/>
                </a:ext>
              </a:extLst>
            </p:cNvPr>
            <p:cNvSpPr/>
            <p:nvPr/>
          </p:nvSpPr>
          <p:spPr>
            <a:xfrm>
              <a:off x="4108348" y="4426754"/>
              <a:ext cx="616870" cy="434593"/>
            </a:xfrm>
            <a:custGeom>
              <a:avLst/>
              <a:gdLst/>
              <a:ahLst/>
              <a:cxnLst/>
              <a:rect l="l" t="t" r="r" b="b"/>
              <a:pathLst>
                <a:path w="12322" h="8681" extrusionOk="0">
                  <a:moveTo>
                    <a:pt x="125" y="0"/>
                  </a:moveTo>
                  <a:lnTo>
                    <a:pt x="0" y="125"/>
                  </a:lnTo>
                  <a:cubicBezTo>
                    <a:pt x="38" y="175"/>
                    <a:pt x="4478" y="4752"/>
                    <a:pt x="12235" y="8680"/>
                  </a:cubicBezTo>
                  <a:lnTo>
                    <a:pt x="12322" y="8518"/>
                  </a:lnTo>
                  <a:cubicBezTo>
                    <a:pt x="4590" y="4602"/>
                    <a:pt x="175" y="50"/>
                    <a:pt x="125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74;p48">
              <a:extLst>
                <a:ext uri="{FF2B5EF4-FFF2-40B4-BE49-F238E27FC236}">
                  <a16:creationId xmlns:a16="http://schemas.microsoft.com/office/drawing/2014/main" id="{36605F6E-8D45-46B6-B1B5-CE87CC5F976D}"/>
                </a:ext>
              </a:extLst>
            </p:cNvPr>
            <p:cNvSpPr/>
            <p:nvPr/>
          </p:nvSpPr>
          <p:spPr>
            <a:xfrm>
              <a:off x="4098335" y="4364326"/>
              <a:ext cx="26283" cy="499474"/>
            </a:xfrm>
            <a:custGeom>
              <a:avLst/>
              <a:gdLst/>
              <a:ahLst/>
              <a:cxnLst/>
              <a:rect l="l" t="t" r="r" b="b"/>
              <a:pathLst>
                <a:path w="525" h="9977" extrusionOk="0">
                  <a:moveTo>
                    <a:pt x="1" y="0"/>
                  </a:moveTo>
                  <a:lnTo>
                    <a:pt x="1" y="9977"/>
                  </a:lnTo>
                  <a:lnTo>
                    <a:pt x="525" y="9977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75;p48">
              <a:extLst>
                <a:ext uri="{FF2B5EF4-FFF2-40B4-BE49-F238E27FC236}">
                  <a16:creationId xmlns:a16="http://schemas.microsoft.com/office/drawing/2014/main" id="{ED4F46FE-0123-4BC1-B4EE-22291A386496}"/>
                </a:ext>
              </a:extLst>
            </p:cNvPr>
            <p:cNvSpPr/>
            <p:nvPr/>
          </p:nvSpPr>
          <p:spPr>
            <a:xfrm>
              <a:off x="4098335" y="4847530"/>
              <a:ext cx="761751" cy="45006"/>
            </a:xfrm>
            <a:custGeom>
              <a:avLst/>
              <a:gdLst/>
              <a:ahLst/>
              <a:cxnLst/>
              <a:rect l="l" t="t" r="r" b="b"/>
              <a:pathLst>
                <a:path w="15216" h="899" extrusionOk="0">
                  <a:moveTo>
                    <a:pt x="1" y="1"/>
                  </a:moveTo>
                  <a:lnTo>
                    <a:pt x="1" y="899"/>
                  </a:lnTo>
                  <a:lnTo>
                    <a:pt x="15216" y="899"/>
                  </a:lnTo>
                  <a:lnTo>
                    <a:pt x="15216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76;p48">
              <a:extLst>
                <a:ext uri="{FF2B5EF4-FFF2-40B4-BE49-F238E27FC236}">
                  <a16:creationId xmlns:a16="http://schemas.microsoft.com/office/drawing/2014/main" id="{D93F2D81-4542-4744-BD06-C2069CD68556}"/>
                </a:ext>
              </a:extLst>
            </p:cNvPr>
            <p:cNvSpPr/>
            <p:nvPr/>
          </p:nvSpPr>
          <p:spPr>
            <a:xfrm>
              <a:off x="4334981" y="4558469"/>
              <a:ext cx="525756" cy="334718"/>
            </a:xfrm>
            <a:custGeom>
              <a:avLst/>
              <a:gdLst/>
              <a:ahLst/>
              <a:cxnLst/>
              <a:rect l="l" t="t" r="r" b="b"/>
              <a:pathLst>
                <a:path w="10502" h="6686" extrusionOk="0">
                  <a:moveTo>
                    <a:pt x="0" y="1"/>
                  </a:moveTo>
                  <a:cubicBezTo>
                    <a:pt x="138" y="110"/>
                    <a:pt x="278" y="221"/>
                    <a:pt x="421" y="332"/>
                  </a:cubicBezTo>
                  <a:lnTo>
                    <a:pt x="421" y="332"/>
                  </a:lnTo>
                  <a:cubicBezTo>
                    <a:pt x="286" y="223"/>
                    <a:pt x="146" y="112"/>
                    <a:pt x="0" y="1"/>
                  </a:cubicBezTo>
                  <a:close/>
                  <a:moveTo>
                    <a:pt x="4802" y="4465"/>
                  </a:moveTo>
                  <a:cubicBezTo>
                    <a:pt x="5550" y="4902"/>
                    <a:pt x="6336" y="5338"/>
                    <a:pt x="7184" y="5775"/>
                  </a:cubicBezTo>
                  <a:lnTo>
                    <a:pt x="4802" y="5775"/>
                  </a:lnTo>
                  <a:lnTo>
                    <a:pt x="4802" y="4465"/>
                  </a:lnTo>
                  <a:close/>
                  <a:moveTo>
                    <a:pt x="4802" y="3779"/>
                  </a:moveTo>
                  <a:cubicBezTo>
                    <a:pt x="6012" y="4515"/>
                    <a:pt x="7296" y="5201"/>
                    <a:pt x="8630" y="5775"/>
                  </a:cubicBezTo>
                  <a:lnTo>
                    <a:pt x="7570" y="5775"/>
                  </a:lnTo>
                  <a:cubicBezTo>
                    <a:pt x="6585" y="5276"/>
                    <a:pt x="5675" y="4765"/>
                    <a:pt x="4802" y="4266"/>
                  </a:cubicBezTo>
                  <a:lnTo>
                    <a:pt x="4802" y="3779"/>
                  </a:lnTo>
                  <a:close/>
                  <a:moveTo>
                    <a:pt x="421" y="332"/>
                  </a:moveTo>
                  <a:cubicBezTo>
                    <a:pt x="1222" y="984"/>
                    <a:pt x="1838" y="1603"/>
                    <a:pt x="2308" y="2158"/>
                  </a:cubicBezTo>
                  <a:cubicBezTo>
                    <a:pt x="2457" y="2270"/>
                    <a:pt x="2632" y="2383"/>
                    <a:pt x="2781" y="2507"/>
                  </a:cubicBezTo>
                  <a:lnTo>
                    <a:pt x="2781" y="2794"/>
                  </a:lnTo>
                  <a:cubicBezTo>
                    <a:pt x="2844" y="2894"/>
                    <a:pt x="2906" y="2981"/>
                    <a:pt x="2969" y="3069"/>
                  </a:cubicBezTo>
                  <a:lnTo>
                    <a:pt x="2969" y="2632"/>
                  </a:lnTo>
                  <a:cubicBezTo>
                    <a:pt x="3505" y="2981"/>
                    <a:pt x="4054" y="3343"/>
                    <a:pt x="4627" y="3692"/>
                  </a:cubicBezTo>
                  <a:lnTo>
                    <a:pt x="4627" y="4166"/>
                  </a:lnTo>
                  <a:cubicBezTo>
                    <a:pt x="4078" y="3842"/>
                    <a:pt x="3567" y="3530"/>
                    <a:pt x="3068" y="3206"/>
                  </a:cubicBezTo>
                  <a:lnTo>
                    <a:pt x="3068" y="3206"/>
                  </a:lnTo>
                  <a:lnTo>
                    <a:pt x="3255" y="3530"/>
                  </a:lnTo>
                  <a:cubicBezTo>
                    <a:pt x="3692" y="3817"/>
                    <a:pt x="4153" y="4091"/>
                    <a:pt x="4627" y="4378"/>
                  </a:cubicBezTo>
                  <a:lnTo>
                    <a:pt x="4627" y="5787"/>
                  </a:lnTo>
                  <a:lnTo>
                    <a:pt x="3717" y="5787"/>
                  </a:lnTo>
                  <a:cubicBezTo>
                    <a:pt x="3630" y="6386"/>
                    <a:pt x="3343" y="6685"/>
                    <a:pt x="3343" y="6685"/>
                  </a:cubicBezTo>
                  <a:lnTo>
                    <a:pt x="10501" y="6685"/>
                  </a:lnTo>
                  <a:lnTo>
                    <a:pt x="10501" y="5775"/>
                  </a:lnTo>
                  <a:lnTo>
                    <a:pt x="9553" y="5775"/>
                  </a:lnTo>
                  <a:cubicBezTo>
                    <a:pt x="6067" y="4361"/>
                    <a:pt x="2848" y="2225"/>
                    <a:pt x="421" y="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77;p48">
              <a:extLst>
                <a:ext uri="{FF2B5EF4-FFF2-40B4-BE49-F238E27FC236}">
                  <a16:creationId xmlns:a16="http://schemas.microsoft.com/office/drawing/2014/main" id="{EA4C8AF4-9088-424F-8E4A-2848482EDD41}"/>
                </a:ext>
              </a:extLst>
            </p:cNvPr>
            <p:cNvSpPr/>
            <p:nvPr/>
          </p:nvSpPr>
          <p:spPr>
            <a:xfrm>
              <a:off x="3848624" y="4260046"/>
              <a:ext cx="256670" cy="631889"/>
            </a:xfrm>
            <a:custGeom>
              <a:avLst/>
              <a:gdLst/>
              <a:ahLst/>
              <a:cxnLst/>
              <a:rect l="l" t="t" r="r" b="b"/>
              <a:pathLst>
                <a:path w="5127" h="12622" extrusionOk="0">
                  <a:moveTo>
                    <a:pt x="0" y="0"/>
                  </a:moveTo>
                  <a:lnTo>
                    <a:pt x="0" y="12621"/>
                  </a:lnTo>
                  <a:lnTo>
                    <a:pt x="5126" y="12621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78;p48">
              <a:extLst>
                <a:ext uri="{FF2B5EF4-FFF2-40B4-BE49-F238E27FC236}">
                  <a16:creationId xmlns:a16="http://schemas.microsoft.com/office/drawing/2014/main" id="{8DB79927-2D9D-4F5F-8C81-7DCD7D9CD121}"/>
                </a:ext>
              </a:extLst>
            </p:cNvPr>
            <p:cNvSpPr/>
            <p:nvPr/>
          </p:nvSpPr>
          <p:spPr>
            <a:xfrm>
              <a:off x="3879212" y="4192011"/>
              <a:ext cx="194243" cy="68085"/>
            </a:xfrm>
            <a:custGeom>
              <a:avLst/>
              <a:gdLst/>
              <a:ahLst/>
              <a:cxnLst/>
              <a:rect l="l" t="t" r="r" b="b"/>
              <a:pathLst>
                <a:path w="3880" h="1360" extrusionOk="0">
                  <a:moveTo>
                    <a:pt x="1" y="0"/>
                  </a:moveTo>
                  <a:lnTo>
                    <a:pt x="1" y="1359"/>
                  </a:lnTo>
                  <a:lnTo>
                    <a:pt x="3879" y="1359"/>
                  </a:lnTo>
                  <a:lnTo>
                    <a:pt x="3879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79;p48">
              <a:extLst>
                <a:ext uri="{FF2B5EF4-FFF2-40B4-BE49-F238E27FC236}">
                  <a16:creationId xmlns:a16="http://schemas.microsoft.com/office/drawing/2014/main" id="{123E10C8-A54E-4562-9B30-C78EE5496F59}"/>
                </a:ext>
              </a:extLst>
            </p:cNvPr>
            <p:cNvSpPr/>
            <p:nvPr/>
          </p:nvSpPr>
          <p:spPr>
            <a:xfrm>
              <a:off x="3879212" y="3704402"/>
              <a:ext cx="194243" cy="487659"/>
            </a:xfrm>
            <a:custGeom>
              <a:avLst/>
              <a:gdLst/>
              <a:ahLst/>
              <a:cxnLst/>
              <a:rect l="l" t="t" r="r" b="b"/>
              <a:pathLst>
                <a:path w="3880" h="9741" extrusionOk="0">
                  <a:moveTo>
                    <a:pt x="1934" y="0"/>
                  </a:moveTo>
                  <a:cubicBezTo>
                    <a:pt x="1934" y="5276"/>
                    <a:pt x="1" y="9740"/>
                    <a:pt x="1" y="9740"/>
                  </a:cubicBezTo>
                  <a:lnTo>
                    <a:pt x="3867" y="9740"/>
                  </a:lnTo>
                  <a:cubicBezTo>
                    <a:pt x="3879" y="9740"/>
                    <a:pt x="1934" y="5276"/>
                    <a:pt x="1934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80;p48">
              <a:extLst>
                <a:ext uri="{FF2B5EF4-FFF2-40B4-BE49-F238E27FC236}">
                  <a16:creationId xmlns:a16="http://schemas.microsoft.com/office/drawing/2014/main" id="{97DB68AC-6502-4C69-84DA-6DDF51E1CB5A}"/>
                </a:ext>
              </a:extLst>
            </p:cNvPr>
            <p:cNvSpPr/>
            <p:nvPr/>
          </p:nvSpPr>
          <p:spPr>
            <a:xfrm>
              <a:off x="3848624" y="4199470"/>
              <a:ext cx="63129" cy="60626"/>
            </a:xfrm>
            <a:custGeom>
              <a:avLst/>
              <a:gdLst/>
              <a:ahLst/>
              <a:cxnLst/>
              <a:rect l="l" t="t" r="r" b="b"/>
              <a:pathLst>
                <a:path w="1261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260" y="1210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81;p48">
              <a:extLst>
                <a:ext uri="{FF2B5EF4-FFF2-40B4-BE49-F238E27FC236}">
                  <a16:creationId xmlns:a16="http://schemas.microsoft.com/office/drawing/2014/main" id="{EC3D25CB-2365-432F-A73F-A0FC560AB10A}"/>
                </a:ext>
              </a:extLst>
            </p:cNvPr>
            <p:cNvSpPr/>
            <p:nvPr/>
          </p:nvSpPr>
          <p:spPr>
            <a:xfrm>
              <a:off x="3848624" y="4188256"/>
              <a:ext cx="63129" cy="10013"/>
            </a:xfrm>
            <a:custGeom>
              <a:avLst/>
              <a:gdLst/>
              <a:ahLst/>
              <a:cxnLst/>
              <a:rect l="l" t="t" r="r" b="b"/>
              <a:pathLst>
                <a:path w="1261" h="200" extrusionOk="0">
                  <a:moveTo>
                    <a:pt x="0" y="0"/>
                  </a:moveTo>
                  <a:lnTo>
                    <a:pt x="0" y="200"/>
                  </a:lnTo>
                  <a:lnTo>
                    <a:pt x="1260" y="200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82;p48">
              <a:extLst>
                <a:ext uri="{FF2B5EF4-FFF2-40B4-BE49-F238E27FC236}">
                  <a16:creationId xmlns:a16="http://schemas.microsoft.com/office/drawing/2014/main" id="{416267F4-5C88-4BE2-A14A-C3FD90C4213C}"/>
                </a:ext>
              </a:extLst>
            </p:cNvPr>
            <p:cNvSpPr/>
            <p:nvPr/>
          </p:nvSpPr>
          <p:spPr>
            <a:xfrm>
              <a:off x="3847973" y="3991561"/>
              <a:ext cx="63780" cy="196746"/>
            </a:xfrm>
            <a:custGeom>
              <a:avLst/>
              <a:gdLst/>
              <a:ahLst/>
              <a:cxnLst/>
              <a:rect l="l" t="t" r="r" b="b"/>
              <a:pathLst>
                <a:path w="1274" h="3930" extrusionOk="0">
                  <a:moveTo>
                    <a:pt x="637" y="1"/>
                  </a:moveTo>
                  <a:cubicBezTo>
                    <a:pt x="637" y="2121"/>
                    <a:pt x="1" y="3929"/>
                    <a:pt x="1" y="3929"/>
                  </a:cubicBezTo>
                  <a:lnTo>
                    <a:pt x="1273" y="3929"/>
                  </a:lnTo>
                  <a:cubicBezTo>
                    <a:pt x="1273" y="3929"/>
                    <a:pt x="637" y="2121"/>
                    <a:pt x="637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83;p48">
              <a:extLst>
                <a:ext uri="{FF2B5EF4-FFF2-40B4-BE49-F238E27FC236}">
                  <a16:creationId xmlns:a16="http://schemas.microsoft.com/office/drawing/2014/main" id="{8A7B3C3C-80B5-480A-B8EF-E0B9E963D13D}"/>
                </a:ext>
              </a:extLst>
            </p:cNvPr>
            <p:cNvSpPr/>
            <p:nvPr/>
          </p:nvSpPr>
          <p:spPr>
            <a:xfrm>
              <a:off x="4041565" y="4199470"/>
              <a:ext cx="63079" cy="60626"/>
            </a:xfrm>
            <a:custGeom>
              <a:avLst/>
              <a:gdLst/>
              <a:ahLst/>
              <a:cxnLst/>
              <a:rect l="l" t="t" r="r" b="b"/>
              <a:pathLst>
                <a:path w="1260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260" y="1210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84;p48">
              <a:extLst>
                <a:ext uri="{FF2B5EF4-FFF2-40B4-BE49-F238E27FC236}">
                  <a16:creationId xmlns:a16="http://schemas.microsoft.com/office/drawing/2014/main" id="{2E767F7D-6319-4A1B-9D1B-493F64D59223}"/>
                </a:ext>
              </a:extLst>
            </p:cNvPr>
            <p:cNvSpPr/>
            <p:nvPr/>
          </p:nvSpPr>
          <p:spPr>
            <a:xfrm>
              <a:off x="4041565" y="4188256"/>
              <a:ext cx="63079" cy="10013"/>
            </a:xfrm>
            <a:custGeom>
              <a:avLst/>
              <a:gdLst/>
              <a:ahLst/>
              <a:cxnLst/>
              <a:rect l="l" t="t" r="r" b="b"/>
              <a:pathLst>
                <a:path w="1260" h="200" extrusionOk="0">
                  <a:moveTo>
                    <a:pt x="0" y="0"/>
                  </a:moveTo>
                  <a:lnTo>
                    <a:pt x="0" y="200"/>
                  </a:lnTo>
                  <a:lnTo>
                    <a:pt x="1260" y="200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85;p48">
              <a:extLst>
                <a:ext uri="{FF2B5EF4-FFF2-40B4-BE49-F238E27FC236}">
                  <a16:creationId xmlns:a16="http://schemas.microsoft.com/office/drawing/2014/main" id="{FEB0BF2F-E1C7-40B8-B460-E4CAD5800FD2}"/>
                </a:ext>
              </a:extLst>
            </p:cNvPr>
            <p:cNvSpPr/>
            <p:nvPr/>
          </p:nvSpPr>
          <p:spPr>
            <a:xfrm>
              <a:off x="4041565" y="3991561"/>
              <a:ext cx="63730" cy="196746"/>
            </a:xfrm>
            <a:custGeom>
              <a:avLst/>
              <a:gdLst/>
              <a:ahLst/>
              <a:cxnLst/>
              <a:rect l="l" t="t" r="r" b="b"/>
              <a:pathLst>
                <a:path w="1273" h="3930" extrusionOk="0">
                  <a:moveTo>
                    <a:pt x="636" y="1"/>
                  </a:moveTo>
                  <a:cubicBezTo>
                    <a:pt x="636" y="2121"/>
                    <a:pt x="0" y="3929"/>
                    <a:pt x="0" y="3929"/>
                  </a:cubicBezTo>
                  <a:lnTo>
                    <a:pt x="1272" y="3929"/>
                  </a:lnTo>
                  <a:cubicBezTo>
                    <a:pt x="1260" y="3929"/>
                    <a:pt x="636" y="2121"/>
                    <a:pt x="636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86;p48">
              <a:extLst>
                <a:ext uri="{FF2B5EF4-FFF2-40B4-BE49-F238E27FC236}">
                  <a16:creationId xmlns:a16="http://schemas.microsoft.com/office/drawing/2014/main" id="{66D53348-BAAC-4263-BFBF-52F71F2EF53B}"/>
                </a:ext>
              </a:extLst>
            </p:cNvPr>
            <p:cNvSpPr/>
            <p:nvPr/>
          </p:nvSpPr>
          <p:spPr>
            <a:xfrm>
              <a:off x="3882316" y="4296241"/>
              <a:ext cx="23179" cy="137422"/>
            </a:xfrm>
            <a:custGeom>
              <a:avLst/>
              <a:gdLst/>
              <a:ahLst/>
              <a:cxnLst/>
              <a:rect l="l" t="t" r="r" b="b"/>
              <a:pathLst>
                <a:path w="463" h="2745" extrusionOk="0">
                  <a:moveTo>
                    <a:pt x="1" y="1"/>
                  </a:moveTo>
                  <a:lnTo>
                    <a:pt x="1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87;p48">
              <a:extLst>
                <a:ext uri="{FF2B5EF4-FFF2-40B4-BE49-F238E27FC236}">
                  <a16:creationId xmlns:a16="http://schemas.microsoft.com/office/drawing/2014/main" id="{9D9C18F1-C40A-4A58-AD9A-84FBE14CFC87}"/>
                </a:ext>
              </a:extLst>
            </p:cNvPr>
            <p:cNvSpPr/>
            <p:nvPr/>
          </p:nvSpPr>
          <p:spPr>
            <a:xfrm>
              <a:off x="3916659" y="4296241"/>
              <a:ext cx="23179" cy="137422"/>
            </a:xfrm>
            <a:custGeom>
              <a:avLst/>
              <a:gdLst/>
              <a:ahLst/>
              <a:cxnLst/>
              <a:rect l="l" t="t" r="r" b="b"/>
              <a:pathLst>
                <a:path w="463" h="2745" extrusionOk="0">
                  <a:moveTo>
                    <a:pt x="1" y="1"/>
                  </a:moveTo>
                  <a:lnTo>
                    <a:pt x="1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88;p48">
              <a:extLst>
                <a:ext uri="{FF2B5EF4-FFF2-40B4-BE49-F238E27FC236}">
                  <a16:creationId xmlns:a16="http://schemas.microsoft.com/office/drawing/2014/main" id="{127AFFA8-1614-411E-AB9B-53059207DEE7}"/>
                </a:ext>
              </a:extLst>
            </p:cNvPr>
            <p:cNvSpPr/>
            <p:nvPr/>
          </p:nvSpPr>
          <p:spPr>
            <a:xfrm>
              <a:off x="3951652" y="4296241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89;p48">
              <a:extLst>
                <a:ext uri="{FF2B5EF4-FFF2-40B4-BE49-F238E27FC236}">
                  <a16:creationId xmlns:a16="http://schemas.microsoft.com/office/drawing/2014/main" id="{198E9EF5-E3EF-408A-B0C4-E7198E3DA634}"/>
                </a:ext>
              </a:extLst>
            </p:cNvPr>
            <p:cNvSpPr/>
            <p:nvPr/>
          </p:nvSpPr>
          <p:spPr>
            <a:xfrm>
              <a:off x="3985995" y="4296241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90;p48">
              <a:extLst>
                <a:ext uri="{FF2B5EF4-FFF2-40B4-BE49-F238E27FC236}">
                  <a16:creationId xmlns:a16="http://schemas.microsoft.com/office/drawing/2014/main" id="{B9463904-9C34-4638-AB77-4019CCFB6F36}"/>
                </a:ext>
              </a:extLst>
            </p:cNvPr>
            <p:cNvSpPr/>
            <p:nvPr/>
          </p:nvSpPr>
          <p:spPr>
            <a:xfrm>
              <a:off x="4020338" y="4296241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61" y="2744"/>
                  </a:lnTo>
                  <a:lnTo>
                    <a:pt x="46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91;p48">
              <a:extLst>
                <a:ext uri="{FF2B5EF4-FFF2-40B4-BE49-F238E27FC236}">
                  <a16:creationId xmlns:a16="http://schemas.microsoft.com/office/drawing/2014/main" id="{8DBF77AB-58F4-4EF5-92F4-5FA107C3E019}"/>
                </a:ext>
              </a:extLst>
            </p:cNvPr>
            <p:cNvSpPr/>
            <p:nvPr/>
          </p:nvSpPr>
          <p:spPr>
            <a:xfrm>
              <a:off x="4055282" y="4296241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92;p48">
              <a:extLst>
                <a:ext uri="{FF2B5EF4-FFF2-40B4-BE49-F238E27FC236}">
                  <a16:creationId xmlns:a16="http://schemas.microsoft.com/office/drawing/2014/main" id="{FA11520F-63E0-4359-8E8B-99EF288524CF}"/>
                </a:ext>
              </a:extLst>
            </p:cNvPr>
            <p:cNvSpPr/>
            <p:nvPr/>
          </p:nvSpPr>
          <p:spPr>
            <a:xfrm>
              <a:off x="3882316" y="4504802"/>
              <a:ext cx="23179" cy="137371"/>
            </a:xfrm>
            <a:custGeom>
              <a:avLst/>
              <a:gdLst/>
              <a:ahLst/>
              <a:cxnLst/>
              <a:rect l="l" t="t" r="r" b="b"/>
              <a:pathLst>
                <a:path w="463" h="2744" extrusionOk="0">
                  <a:moveTo>
                    <a:pt x="1" y="0"/>
                  </a:moveTo>
                  <a:lnTo>
                    <a:pt x="1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93;p48">
              <a:extLst>
                <a:ext uri="{FF2B5EF4-FFF2-40B4-BE49-F238E27FC236}">
                  <a16:creationId xmlns:a16="http://schemas.microsoft.com/office/drawing/2014/main" id="{24E58077-D151-47EF-A680-3C4B84064C1E}"/>
                </a:ext>
              </a:extLst>
            </p:cNvPr>
            <p:cNvSpPr/>
            <p:nvPr/>
          </p:nvSpPr>
          <p:spPr>
            <a:xfrm>
              <a:off x="3916659" y="4504802"/>
              <a:ext cx="23179" cy="137371"/>
            </a:xfrm>
            <a:custGeom>
              <a:avLst/>
              <a:gdLst/>
              <a:ahLst/>
              <a:cxnLst/>
              <a:rect l="l" t="t" r="r" b="b"/>
              <a:pathLst>
                <a:path w="463" h="2744" extrusionOk="0">
                  <a:moveTo>
                    <a:pt x="1" y="0"/>
                  </a:moveTo>
                  <a:lnTo>
                    <a:pt x="1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94;p48">
              <a:extLst>
                <a:ext uri="{FF2B5EF4-FFF2-40B4-BE49-F238E27FC236}">
                  <a16:creationId xmlns:a16="http://schemas.microsoft.com/office/drawing/2014/main" id="{69650335-DBB4-451C-B246-5E066DC9AE53}"/>
                </a:ext>
              </a:extLst>
            </p:cNvPr>
            <p:cNvSpPr/>
            <p:nvPr/>
          </p:nvSpPr>
          <p:spPr>
            <a:xfrm>
              <a:off x="3951652" y="4504802"/>
              <a:ext cx="23129" cy="137371"/>
            </a:xfrm>
            <a:custGeom>
              <a:avLst/>
              <a:gdLst/>
              <a:ahLst/>
              <a:cxnLst/>
              <a:rect l="l" t="t" r="r" b="b"/>
              <a:pathLst>
                <a:path w="462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95;p48">
              <a:extLst>
                <a:ext uri="{FF2B5EF4-FFF2-40B4-BE49-F238E27FC236}">
                  <a16:creationId xmlns:a16="http://schemas.microsoft.com/office/drawing/2014/main" id="{E60BDA01-5A49-41B8-B58B-0FF108EDF3E6}"/>
                </a:ext>
              </a:extLst>
            </p:cNvPr>
            <p:cNvSpPr/>
            <p:nvPr/>
          </p:nvSpPr>
          <p:spPr>
            <a:xfrm>
              <a:off x="3985995" y="4504802"/>
              <a:ext cx="23129" cy="137371"/>
            </a:xfrm>
            <a:custGeom>
              <a:avLst/>
              <a:gdLst/>
              <a:ahLst/>
              <a:cxnLst/>
              <a:rect l="l" t="t" r="r" b="b"/>
              <a:pathLst>
                <a:path w="462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96;p48">
              <a:extLst>
                <a:ext uri="{FF2B5EF4-FFF2-40B4-BE49-F238E27FC236}">
                  <a16:creationId xmlns:a16="http://schemas.microsoft.com/office/drawing/2014/main" id="{6D79D0D5-8A44-42F3-8C37-ECDE2C07C5A7}"/>
                </a:ext>
              </a:extLst>
            </p:cNvPr>
            <p:cNvSpPr/>
            <p:nvPr/>
          </p:nvSpPr>
          <p:spPr>
            <a:xfrm>
              <a:off x="4020338" y="4504802"/>
              <a:ext cx="23129" cy="137371"/>
            </a:xfrm>
            <a:custGeom>
              <a:avLst/>
              <a:gdLst/>
              <a:ahLst/>
              <a:cxnLst/>
              <a:rect l="l" t="t" r="r" b="b"/>
              <a:pathLst>
                <a:path w="462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61" y="2744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97;p48">
              <a:extLst>
                <a:ext uri="{FF2B5EF4-FFF2-40B4-BE49-F238E27FC236}">
                  <a16:creationId xmlns:a16="http://schemas.microsoft.com/office/drawing/2014/main" id="{AE5DA216-E90F-498E-8FC9-065A6C7983AF}"/>
                </a:ext>
              </a:extLst>
            </p:cNvPr>
            <p:cNvSpPr/>
            <p:nvPr/>
          </p:nvSpPr>
          <p:spPr>
            <a:xfrm>
              <a:off x="4055282" y="4504802"/>
              <a:ext cx="23129" cy="137371"/>
            </a:xfrm>
            <a:custGeom>
              <a:avLst/>
              <a:gdLst/>
              <a:ahLst/>
              <a:cxnLst/>
              <a:rect l="l" t="t" r="r" b="b"/>
              <a:pathLst>
                <a:path w="462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98;p48">
              <a:extLst>
                <a:ext uri="{FF2B5EF4-FFF2-40B4-BE49-F238E27FC236}">
                  <a16:creationId xmlns:a16="http://schemas.microsoft.com/office/drawing/2014/main" id="{81F947FC-C47B-4F18-A45B-253EA20B04CA}"/>
                </a:ext>
              </a:extLst>
            </p:cNvPr>
            <p:cNvSpPr/>
            <p:nvPr/>
          </p:nvSpPr>
          <p:spPr>
            <a:xfrm>
              <a:off x="3882316" y="4714564"/>
              <a:ext cx="23179" cy="137422"/>
            </a:xfrm>
            <a:custGeom>
              <a:avLst/>
              <a:gdLst/>
              <a:ahLst/>
              <a:cxnLst/>
              <a:rect l="l" t="t" r="r" b="b"/>
              <a:pathLst>
                <a:path w="463" h="2745" extrusionOk="0">
                  <a:moveTo>
                    <a:pt x="1" y="0"/>
                  </a:moveTo>
                  <a:lnTo>
                    <a:pt x="1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99;p48">
              <a:extLst>
                <a:ext uri="{FF2B5EF4-FFF2-40B4-BE49-F238E27FC236}">
                  <a16:creationId xmlns:a16="http://schemas.microsoft.com/office/drawing/2014/main" id="{FDEEF93C-017B-486F-BC3D-BA766F775314}"/>
                </a:ext>
              </a:extLst>
            </p:cNvPr>
            <p:cNvSpPr/>
            <p:nvPr/>
          </p:nvSpPr>
          <p:spPr>
            <a:xfrm>
              <a:off x="3916659" y="4714564"/>
              <a:ext cx="23179" cy="137422"/>
            </a:xfrm>
            <a:custGeom>
              <a:avLst/>
              <a:gdLst/>
              <a:ahLst/>
              <a:cxnLst/>
              <a:rect l="l" t="t" r="r" b="b"/>
              <a:pathLst>
                <a:path w="463" h="2745" extrusionOk="0">
                  <a:moveTo>
                    <a:pt x="1" y="0"/>
                  </a:moveTo>
                  <a:lnTo>
                    <a:pt x="1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00;p48">
              <a:extLst>
                <a:ext uri="{FF2B5EF4-FFF2-40B4-BE49-F238E27FC236}">
                  <a16:creationId xmlns:a16="http://schemas.microsoft.com/office/drawing/2014/main" id="{1DE1D97A-A88C-4B73-AF3C-40BBDF2DB4A7}"/>
                </a:ext>
              </a:extLst>
            </p:cNvPr>
            <p:cNvSpPr/>
            <p:nvPr/>
          </p:nvSpPr>
          <p:spPr>
            <a:xfrm>
              <a:off x="3951652" y="4714564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01;p48">
              <a:extLst>
                <a:ext uri="{FF2B5EF4-FFF2-40B4-BE49-F238E27FC236}">
                  <a16:creationId xmlns:a16="http://schemas.microsoft.com/office/drawing/2014/main" id="{37D76ACE-4C2C-4C63-864C-ACBBDA6720F2}"/>
                </a:ext>
              </a:extLst>
            </p:cNvPr>
            <p:cNvSpPr/>
            <p:nvPr/>
          </p:nvSpPr>
          <p:spPr>
            <a:xfrm>
              <a:off x="3985995" y="4714564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02;p48">
              <a:extLst>
                <a:ext uri="{FF2B5EF4-FFF2-40B4-BE49-F238E27FC236}">
                  <a16:creationId xmlns:a16="http://schemas.microsoft.com/office/drawing/2014/main" id="{637E6DDA-E466-410A-8C69-12DA4E9AABCE}"/>
                </a:ext>
              </a:extLst>
            </p:cNvPr>
            <p:cNvSpPr/>
            <p:nvPr/>
          </p:nvSpPr>
          <p:spPr>
            <a:xfrm>
              <a:off x="4020338" y="4714564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61" y="2744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03;p48">
              <a:extLst>
                <a:ext uri="{FF2B5EF4-FFF2-40B4-BE49-F238E27FC236}">
                  <a16:creationId xmlns:a16="http://schemas.microsoft.com/office/drawing/2014/main" id="{FA4AB781-9147-4B75-9C2F-2B69C12AEF2E}"/>
                </a:ext>
              </a:extLst>
            </p:cNvPr>
            <p:cNvSpPr/>
            <p:nvPr/>
          </p:nvSpPr>
          <p:spPr>
            <a:xfrm>
              <a:off x="4055282" y="4714564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04;p48">
              <a:extLst>
                <a:ext uri="{FF2B5EF4-FFF2-40B4-BE49-F238E27FC236}">
                  <a16:creationId xmlns:a16="http://schemas.microsoft.com/office/drawing/2014/main" id="{C08D2BE6-8265-46A7-B94F-FFBA0DB7CAAD}"/>
                </a:ext>
              </a:extLst>
            </p:cNvPr>
            <p:cNvSpPr/>
            <p:nvPr/>
          </p:nvSpPr>
          <p:spPr>
            <a:xfrm>
              <a:off x="3848624" y="4459195"/>
              <a:ext cx="256670" cy="20676"/>
            </a:xfrm>
            <a:custGeom>
              <a:avLst/>
              <a:gdLst/>
              <a:ahLst/>
              <a:cxnLst/>
              <a:rect l="l" t="t" r="r" b="b"/>
              <a:pathLst>
                <a:path w="5127" h="413" extrusionOk="0">
                  <a:moveTo>
                    <a:pt x="0" y="1"/>
                  </a:moveTo>
                  <a:lnTo>
                    <a:pt x="0" y="412"/>
                  </a:lnTo>
                  <a:lnTo>
                    <a:pt x="5126" y="412"/>
                  </a:lnTo>
                  <a:lnTo>
                    <a:pt x="5126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05;p48">
              <a:extLst>
                <a:ext uri="{FF2B5EF4-FFF2-40B4-BE49-F238E27FC236}">
                  <a16:creationId xmlns:a16="http://schemas.microsoft.com/office/drawing/2014/main" id="{7827BE75-CDD9-495E-8185-93A755EE2C07}"/>
                </a:ext>
              </a:extLst>
            </p:cNvPr>
            <p:cNvSpPr/>
            <p:nvPr/>
          </p:nvSpPr>
          <p:spPr>
            <a:xfrm>
              <a:off x="3848624" y="4667755"/>
              <a:ext cx="256670" cy="20626"/>
            </a:xfrm>
            <a:custGeom>
              <a:avLst/>
              <a:gdLst/>
              <a:ahLst/>
              <a:cxnLst/>
              <a:rect l="l" t="t" r="r" b="b"/>
              <a:pathLst>
                <a:path w="5127" h="412" extrusionOk="0">
                  <a:moveTo>
                    <a:pt x="0" y="0"/>
                  </a:moveTo>
                  <a:lnTo>
                    <a:pt x="0" y="412"/>
                  </a:lnTo>
                  <a:lnTo>
                    <a:pt x="5126" y="412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06;p48">
              <a:extLst>
                <a:ext uri="{FF2B5EF4-FFF2-40B4-BE49-F238E27FC236}">
                  <a16:creationId xmlns:a16="http://schemas.microsoft.com/office/drawing/2014/main" id="{FA9A30E6-1A0A-4F9A-B4D4-35F68C1230D8}"/>
                </a:ext>
              </a:extLst>
            </p:cNvPr>
            <p:cNvSpPr/>
            <p:nvPr/>
          </p:nvSpPr>
          <p:spPr>
            <a:xfrm>
              <a:off x="3815532" y="4891885"/>
              <a:ext cx="321601" cy="176721"/>
            </a:xfrm>
            <a:custGeom>
              <a:avLst/>
              <a:gdLst/>
              <a:ahLst/>
              <a:cxnLst/>
              <a:rect l="l" t="t" r="r" b="b"/>
              <a:pathLst>
                <a:path w="6424" h="3530" extrusionOk="0">
                  <a:moveTo>
                    <a:pt x="0" y="0"/>
                  </a:moveTo>
                  <a:lnTo>
                    <a:pt x="0" y="3529"/>
                  </a:lnTo>
                  <a:lnTo>
                    <a:pt x="6423" y="3529"/>
                  </a:lnTo>
                  <a:lnTo>
                    <a:pt x="6423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07;p48">
              <a:extLst>
                <a:ext uri="{FF2B5EF4-FFF2-40B4-BE49-F238E27FC236}">
                  <a16:creationId xmlns:a16="http://schemas.microsoft.com/office/drawing/2014/main" id="{A2B18611-67D1-43F2-B31A-18688C1CD9D4}"/>
                </a:ext>
              </a:extLst>
            </p:cNvPr>
            <p:cNvSpPr/>
            <p:nvPr/>
          </p:nvSpPr>
          <p:spPr>
            <a:xfrm>
              <a:off x="2400816" y="4260046"/>
              <a:ext cx="256620" cy="631889"/>
            </a:xfrm>
            <a:custGeom>
              <a:avLst/>
              <a:gdLst/>
              <a:ahLst/>
              <a:cxnLst/>
              <a:rect l="l" t="t" r="r" b="b"/>
              <a:pathLst>
                <a:path w="5126" h="12622" extrusionOk="0">
                  <a:moveTo>
                    <a:pt x="0" y="0"/>
                  </a:moveTo>
                  <a:lnTo>
                    <a:pt x="0" y="12621"/>
                  </a:lnTo>
                  <a:lnTo>
                    <a:pt x="5126" y="12621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08;p48">
              <a:extLst>
                <a:ext uri="{FF2B5EF4-FFF2-40B4-BE49-F238E27FC236}">
                  <a16:creationId xmlns:a16="http://schemas.microsoft.com/office/drawing/2014/main" id="{0CDCDC0E-23D2-420C-9719-ABB8F455C746}"/>
                </a:ext>
              </a:extLst>
            </p:cNvPr>
            <p:cNvSpPr/>
            <p:nvPr/>
          </p:nvSpPr>
          <p:spPr>
            <a:xfrm>
              <a:off x="2431404" y="4192011"/>
              <a:ext cx="194192" cy="68085"/>
            </a:xfrm>
            <a:custGeom>
              <a:avLst/>
              <a:gdLst/>
              <a:ahLst/>
              <a:cxnLst/>
              <a:rect l="l" t="t" r="r" b="b"/>
              <a:pathLst>
                <a:path w="3879" h="1360" extrusionOk="0">
                  <a:moveTo>
                    <a:pt x="0" y="0"/>
                  </a:moveTo>
                  <a:lnTo>
                    <a:pt x="0" y="1359"/>
                  </a:lnTo>
                  <a:lnTo>
                    <a:pt x="3879" y="1359"/>
                  </a:lnTo>
                  <a:lnTo>
                    <a:pt x="3879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09;p48">
              <a:extLst>
                <a:ext uri="{FF2B5EF4-FFF2-40B4-BE49-F238E27FC236}">
                  <a16:creationId xmlns:a16="http://schemas.microsoft.com/office/drawing/2014/main" id="{89296F49-5039-4AE2-9E5B-01CAEC1FCD3A}"/>
                </a:ext>
              </a:extLst>
            </p:cNvPr>
            <p:cNvSpPr/>
            <p:nvPr/>
          </p:nvSpPr>
          <p:spPr>
            <a:xfrm>
              <a:off x="2431404" y="3704402"/>
              <a:ext cx="194192" cy="487659"/>
            </a:xfrm>
            <a:custGeom>
              <a:avLst/>
              <a:gdLst/>
              <a:ahLst/>
              <a:cxnLst/>
              <a:rect l="l" t="t" r="r" b="b"/>
              <a:pathLst>
                <a:path w="3879" h="9741" extrusionOk="0">
                  <a:moveTo>
                    <a:pt x="1933" y="0"/>
                  </a:moveTo>
                  <a:cubicBezTo>
                    <a:pt x="1933" y="5276"/>
                    <a:pt x="0" y="9740"/>
                    <a:pt x="0" y="9740"/>
                  </a:cubicBezTo>
                  <a:lnTo>
                    <a:pt x="3866" y="9740"/>
                  </a:lnTo>
                  <a:cubicBezTo>
                    <a:pt x="3879" y="9740"/>
                    <a:pt x="1933" y="5276"/>
                    <a:pt x="1933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10;p48">
              <a:extLst>
                <a:ext uri="{FF2B5EF4-FFF2-40B4-BE49-F238E27FC236}">
                  <a16:creationId xmlns:a16="http://schemas.microsoft.com/office/drawing/2014/main" id="{146B22DD-8DA0-48B3-A980-E05C82249252}"/>
                </a:ext>
              </a:extLst>
            </p:cNvPr>
            <p:cNvSpPr/>
            <p:nvPr/>
          </p:nvSpPr>
          <p:spPr>
            <a:xfrm>
              <a:off x="2400816" y="4199470"/>
              <a:ext cx="63079" cy="60626"/>
            </a:xfrm>
            <a:custGeom>
              <a:avLst/>
              <a:gdLst/>
              <a:ahLst/>
              <a:cxnLst/>
              <a:rect l="l" t="t" r="r" b="b"/>
              <a:pathLst>
                <a:path w="1260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260" y="1210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11;p48">
              <a:extLst>
                <a:ext uri="{FF2B5EF4-FFF2-40B4-BE49-F238E27FC236}">
                  <a16:creationId xmlns:a16="http://schemas.microsoft.com/office/drawing/2014/main" id="{D74EBADF-C268-4D69-AD65-B065DAEC2C08}"/>
                </a:ext>
              </a:extLst>
            </p:cNvPr>
            <p:cNvSpPr/>
            <p:nvPr/>
          </p:nvSpPr>
          <p:spPr>
            <a:xfrm>
              <a:off x="2400816" y="4188256"/>
              <a:ext cx="63079" cy="10013"/>
            </a:xfrm>
            <a:custGeom>
              <a:avLst/>
              <a:gdLst/>
              <a:ahLst/>
              <a:cxnLst/>
              <a:rect l="l" t="t" r="r" b="b"/>
              <a:pathLst>
                <a:path w="1260" h="200" extrusionOk="0">
                  <a:moveTo>
                    <a:pt x="0" y="0"/>
                  </a:moveTo>
                  <a:lnTo>
                    <a:pt x="0" y="200"/>
                  </a:lnTo>
                  <a:lnTo>
                    <a:pt x="1260" y="200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12;p48">
              <a:extLst>
                <a:ext uri="{FF2B5EF4-FFF2-40B4-BE49-F238E27FC236}">
                  <a16:creationId xmlns:a16="http://schemas.microsoft.com/office/drawing/2014/main" id="{A366FDF5-0BB8-4FE5-8EEB-0632C4D74BB6}"/>
                </a:ext>
              </a:extLst>
            </p:cNvPr>
            <p:cNvSpPr/>
            <p:nvPr/>
          </p:nvSpPr>
          <p:spPr>
            <a:xfrm>
              <a:off x="2400165" y="3991561"/>
              <a:ext cx="63730" cy="196746"/>
            </a:xfrm>
            <a:custGeom>
              <a:avLst/>
              <a:gdLst/>
              <a:ahLst/>
              <a:cxnLst/>
              <a:rect l="l" t="t" r="r" b="b"/>
              <a:pathLst>
                <a:path w="1273" h="3930" extrusionOk="0">
                  <a:moveTo>
                    <a:pt x="637" y="1"/>
                  </a:moveTo>
                  <a:cubicBezTo>
                    <a:pt x="637" y="2121"/>
                    <a:pt x="1" y="3929"/>
                    <a:pt x="1" y="3929"/>
                  </a:cubicBezTo>
                  <a:lnTo>
                    <a:pt x="1273" y="3929"/>
                  </a:lnTo>
                  <a:cubicBezTo>
                    <a:pt x="1273" y="3929"/>
                    <a:pt x="637" y="2121"/>
                    <a:pt x="637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13;p48">
              <a:extLst>
                <a:ext uri="{FF2B5EF4-FFF2-40B4-BE49-F238E27FC236}">
                  <a16:creationId xmlns:a16="http://schemas.microsoft.com/office/drawing/2014/main" id="{FE2C495E-BCF4-443C-9C34-A55871F40251}"/>
                </a:ext>
              </a:extLst>
            </p:cNvPr>
            <p:cNvSpPr/>
            <p:nvPr/>
          </p:nvSpPr>
          <p:spPr>
            <a:xfrm>
              <a:off x="2593707" y="4199470"/>
              <a:ext cx="63129" cy="60626"/>
            </a:xfrm>
            <a:custGeom>
              <a:avLst/>
              <a:gdLst/>
              <a:ahLst/>
              <a:cxnLst/>
              <a:rect l="l" t="t" r="r" b="b"/>
              <a:pathLst>
                <a:path w="1261" h="1211" extrusionOk="0">
                  <a:moveTo>
                    <a:pt x="1" y="1"/>
                  </a:moveTo>
                  <a:lnTo>
                    <a:pt x="1" y="1210"/>
                  </a:lnTo>
                  <a:lnTo>
                    <a:pt x="1260" y="1210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14;p48">
              <a:extLst>
                <a:ext uri="{FF2B5EF4-FFF2-40B4-BE49-F238E27FC236}">
                  <a16:creationId xmlns:a16="http://schemas.microsoft.com/office/drawing/2014/main" id="{66F38632-F3C4-443D-A836-2CE3429225B3}"/>
                </a:ext>
              </a:extLst>
            </p:cNvPr>
            <p:cNvSpPr/>
            <p:nvPr/>
          </p:nvSpPr>
          <p:spPr>
            <a:xfrm>
              <a:off x="2593707" y="4188256"/>
              <a:ext cx="63129" cy="10013"/>
            </a:xfrm>
            <a:custGeom>
              <a:avLst/>
              <a:gdLst/>
              <a:ahLst/>
              <a:cxnLst/>
              <a:rect l="l" t="t" r="r" b="b"/>
              <a:pathLst>
                <a:path w="1261" h="200" extrusionOk="0">
                  <a:moveTo>
                    <a:pt x="1" y="0"/>
                  </a:moveTo>
                  <a:lnTo>
                    <a:pt x="1" y="200"/>
                  </a:lnTo>
                  <a:lnTo>
                    <a:pt x="1260" y="200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15;p48">
              <a:extLst>
                <a:ext uri="{FF2B5EF4-FFF2-40B4-BE49-F238E27FC236}">
                  <a16:creationId xmlns:a16="http://schemas.microsoft.com/office/drawing/2014/main" id="{A2EF8F12-01CA-4D8C-A36A-C7C3F2B8EDEC}"/>
                </a:ext>
              </a:extLst>
            </p:cNvPr>
            <p:cNvSpPr/>
            <p:nvPr/>
          </p:nvSpPr>
          <p:spPr>
            <a:xfrm>
              <a:off x="2593707" y="3991561"/>
              <a:ext cx="63730" cy="196746"/>
            </a:xfrm>
            <a:custGeom>
              <a:avLst/>
              <a:gdLst/>
              <a:ahLst/>
              <a:cxnLst/>
              <a:rect l="l" t="t" r="r" b="b"/>
              <a:pathLst>
                <a:path w="1273" h="3930" extrusionOk="0">
                  <a:moveTo>
                    <a:pt x="637" y="1"/>
                  </a:moveTo>
                  <a:cubicBezTo>
                    <a:pt x="637" y="2121"/>
                    <a:pt x="1" y="3929"/>
                    <a:pt x="1" y="3929"/>
                  </a:cubicBezTo>
                  <a:lnTo>
                    <a:pt x="1273" y="3929"/>
                  </a:lnTo>
                  <a:cubicBezTo>
                    <a:pt x="1260" y="3929"/>
                    <a:pt x="637" y="2121"/>
                    <a:pt x="637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16;p48">
              <a:extLst>
                <a:ext uri="{FF2B5EF4-FFF2-40B4-BE49-F238E27FC236}">
                  <a16:creationId xmlns:a16="http://schemas.microsoft.com/office/drawing/2014/main" id="{AA206E7E-BCB3-4372-86B0-795D4CF05EBD}"/>
                </a:ext>
              </a:extLst>
            </p:cNvPr>
            <p:cNvSpPr/>
            <p:nvPr/>
          </p:nvSpPr>
          <p:spPr>
            <a:xfrm>
              <a:off x="2434508" y="4296241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17;p48">
              <a:extLst>
                <a:ext uri="{FF2B5EF4-FFF2-40B4-BE49-F238E27FC236}">
                  <a16:creationId xmlns:a16="http://schemas.microsoft.com/office/drawing/2014/main" id="{AE9BDAF1-9140-46B1-88FC-50370E5CD380}"/>
                </a:ext>
              </a:extLst>
            </p:cNvPr>
            <p:cNvSpPr/>
            <p:nvPr/>
          </p:nvSpPr>
          <p:spPr>
            <a:xfrm>
              <a:off x="2468851" y="4296241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18;p48">
              <a:extLst>
                <a:ext uri="{FF2B5EF4-FFF2-40B4-BE49-F238E27FC236}">
                  <a16:creationId xmlns:a16="http://schemas.microsoft.com/office/drawing/2014/main" id="{5B09B1D3-73A2-4E44-A694-70A69A86D888}"/>
                </a:ext>
              </a:extLst>
            </p:cNvPr>
            <p:cNvSpPr/>
            <p:nvPr/>
          </p:nvSpPr>
          <p:spPr>
            <a:xfrm>
              <a:off x="2503795" y="4296241"/>
              <a:ext cx="23780" cy="137422"/>
            </a:xfrm>
            <a:custGeom>
              <a:avLst/>
              <a:gdLst/>
              <a:ahLst/>
              <a:cxnLst/>
              <a:rect l="l" t="t" r="r" b="b"/>
              <a:pathLst>
                <a:path w="475" h="2745" extrusionOk="0">
                  <a:moveTo>
                    <a:pt x="1" y="1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19;p48">
              <a:extLst>
                <a:ext uri="{FF2B5EF4-FFF2-40B4-BE49-F238E27FC236}">
                  <a16:creationId xmlns:a16="http://schemas.microsoft.com/office/drawing/2014/main" id="{C6A86E09-E540-4EDD-A9B0-9DC797FDF5EA}"/>
                </a:ext>
              </a:extLst>
            </p:cNvPr>
            <p:cNvSpPr/>
            <p:nvPr/>
          </p:nvSpPr>
          <p:spPr>
            <a:xfrm>
              <a:off x="2538138" y="4296241"/>
              <a:ext cx="23780" cy="137422"/>
            </a:xfrm>
            <a:custGeom>
              <a:avLst/>
              <a:gdLst/>
              <a:ahLst/>
              <a:cxnLst/>
              <a:rect l="l" t="t" r="r" b="b"/>
              <a:pathLst>
                <a:path w="475" h="2745" extrusionOk="0">
                  <a:moveTo>
                    <a:pt x="1" y="1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20;p48">
              <a:extLst>
                <a:ext uri="{FF2B5EF4-FFF2-40B4-BE49-F238E27FC236}">
                  <a16:creationId xmlns:a16="http://schemas.microsoft.com/office/drawing/2014/main" id="{FFA53D80-27A7-47F4-9312-B9A705658A97}"/>
                </a:ext>
              </a:extLst>
            </p:cNvPr>
            <p:cNvSpPr/>
            <p:nvPr/>
          </p:nvSpPr>
          <p:spPr>
            <a:xfrm>
              <a:off x="2573131" y="4296241"/>
              <a:ext cx="23730" cy="137422"/>
            </a:xfrm>
            <a:custGeom>
              <a:avLst/>
              <a:gdLst/>
              <a:ahLst/>
              <a:cxnLst/>
              <a:rect l="l" t="t" r="r" b="b"/>
              <a:pathLst>
                <a:path w="474" h="2745" extrusionOk="0">
                  <a:moveTo>
                    <a:pt x="0" y="1"/>
                  </a:moveTo>
                  <a:lnTo>
                    <a:pt x="0" y="2744"/>
                  </a:lnTo>
                  <a:lnTo>
                    <a:pt x="474" y="2744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21;p48">
              <a:extLst>
                <a:ext uri="{FF2B5EF4-FFF2-40B4-BE49-F238E27FC236}">
                  <a16:creationId xmlns:a16="http://schemas.microsoft.com/office/drawing/2014/main" id="{F5D6ECE4-8DE0-4D5E-AE62-BC2E54A808CB}"/>
                </a:ext>
              </a:extLst>
            </p:cNvPr>
            <p:cNvSpPr/>
            <p:nvPr/>
          </p:nvSpPr>
          <p:spPr>
            <a:xfrm>
              <a:off x="2607424" y="4296241"/>
              <a:ext cx="23780" cy="137422"/>
            </a:xfrm>
            <a:custGeom>
              <a:avLst/>
              <a:gdLst/>
              <a:ahLst/>
              <a:cxnLst/>
              <a:rect l="l" t="t" r="r" b="b"/>
              <a:pathLst>
                <a:path w="475" h="2745" extrusionOk="0">
                  <a:moveTo>
                    <a:pt x="1" y="1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622;p48">
              <a:extLst>
                <a:ext uri="{FF2B5EF4-FFF2-40B4-BE49-F238E27FC236}">
                  <a16:creationId xmlns:a16="http://schemas.microsoft.com/office/drawing/2014/main" id="{D33C5A4B-31C1-45CF-A1E7-348F6D4D3811}"/>
                </a:ext>
              </a:extLst>
            </p:cNvPr>
            <p:cNvSpPr/>
            <p:nvPr/>
          </p:nvSpPr>
          <p:spPr>
            <a:xfrm>
              <a:off x="2434508" y="4504802"/>
              <a:ext cx="23129" cy="137371"/>
            </a:xfrm>
            <a:custGeom>
              <a:avLst/>
              <a:gdLst/>
              <a:ahLst/>
              <a:cxnLst/>
              <a:rect l="l" t="t" r="r" b="b"/>
              <a:pathLst>
                <a:path w="462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623;p48">
              <a:extLst>
                <a:ext uri="{FF2B5EF4-FFF2-40B4-BE49-F238E27FC236}">
                  <a16:creationId xmlns:a16="http://schemas.microsoft.com/office/drawing/2014/main" id="{037A7E09-9759-4EEE-93CD-DCA81563075E}"/>
                </a:ext>
              </a:extLst>
            </p:cNvPr>
            <p:cNvSpPr/>
            <p:nvPr/>
          </p:nvSpPr>
          <p:spPr>
            <a:xfrm>
              <a:off x="2468851" y="4504802"/>
              <a:ext cx="23129" cy="137371"/>
            </a:xfrm>
            <a:custGeom>
              <a:avLst/>
              <a:gdLst/>
              <a:ahLst/>
              <a:cxnLst/>
              <a:rect l="l" t="t" r="r" b="b"/>
              <a:pathLst>
                <a:path w="462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624;p48">
              <a:extLst>
                <a:ext uri="{FF2B5EF4-FFF2-40B4-BE49-F238E27FC236}">
                  <a16:creationId xmlns:a16="http://schemas.microsoft.com/office/drawing/2014/main" id="{175025F8-E189-45CA-857D-AB010215145D}"/>
                </a:ext>
              </a:extLst>
            </p:cNvPr>
            <p:cNvSpPr/>
            <p:nvPr/>
          </p:nvSpPr>
          <p:spPr>
            <a:xfrm>
              <a:off x="2503795" y="4504802"/>
              <a:ext cx="23780" cy="137371"/>
            </a:xfrm>
            <a:custGeom>
              <a:avLst/>
              <a:gdLst/>
              <a:ahLst/>
              <a:cxnLst/>
              <a:rect l="l" t="t" r="r" b="b"/>
              <a:pathLst>
                <a:path w="475" h="2744" extrusionOk="0">
                  <a:moveTo>
                    <a:pt x="1" y="0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625;p48">
              <a:extLst>
                <a:ext uri="{FF2B5EF4-FFF2-40B4-BE49-F238E27FC236}">
                  <a16:creationId xmlns:a16="http://schemas.microsoft.com/office/drawing/2014/main" id="{889CCDAD-28FA-4FDB-8CD5-D7C0860A000C}"/>
                </a:ext>
              </a:extLst>
            </p:cNvPr>
            <p:cNvSpPr/>
            <p:nvPr/>
          </p:nvSpPr>
          <p:spPr>
            <a:xfrm>
              <a:off x="2538138" y="4504802"/>
              <a:ext cx="23780" cy="137371"/>
            </a:xfrm>
            <a:custGeom>
              <a:avLst/>
              <a:gdLst/>
              <a:ahLst/>
              <a:cxnLst/>
              <a:rect l="l" t="t" r="r" b="b"/>
              <a:pathLst>
                <a:path w="475" h="2744" extrusionOk="0">
                  <a:moveTo>
                    <a:pt x="1" y="0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626;p48">
              <a:extLst>
                <a:ext uri="{FF2B5EF4-FFF2-40B4-BE49-F238E27FC236}">
                  <a16:creationId xmlns:a16="http://schemas.microsoft.com/office/drawing/2014/main" id="{9A6A408A-6F6C-4C20-98A3-5BACB65AFCAC}"/>
                </a:ext>
              </a:extLst>
            </p:cNvPr>
            <p:cNvSpPr/>
            <p:nvPr/>
          </p:nvSpPr>
          <p:spPr>
            <a:xfrm>
              <a:off x="2573131" y="4504802"/>
              <a:ext cx="23730" cy="137371"/>
            </a:xfrm>
            <a:custGeom>
              <a:avLst/>
              <a:gdLst/>
              <a:ahLst/>
              <a:cxnLst/>
              <a:rect l="l" t="t" r="r" b="b"/>
              <a:pathLst>
                <a:path w="474" h="2744" extrusionOk="0">
                  <a:moveTo>
                    <a:pt x="0" y="0"/>
                  </a:moveTo>
                  <a:lnTo>
                    <a:pt x="0" y="2744"/>
                  </a:lnTo>
                  <a:lnTo>
                    <a:pt x="474" y="2744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627;p48">
              <a:extLst>
                <a:ext uri="{FF2B5EF4-FFF2-40B4-BE49-F238E27FC236}">
                  <a16:creationId xmlns:a16="http://schemas.microsoft.com/office/drawing/2014/main" id="{C66C8022-689F-4445-A17F-C9BC9C8558B0}"/>
                </a:ext>
              </a:extLst>
            </p:cNvPr>
            <p:cNvSpPr/>
            <p:nvPr/>
          </p:nvSpPr>
          <p:spPr>
            <a:xfrm>
              <a:off x="2607424" y="4504802"/>
              <a:ext cx="23780" cy="137371"/>
            </a:xfrm>
            <a:custGeom>
              <a:avLst/>
              <a:gdLst/>
              <a:ahLst/>
              <a:cxnLst/>
              <a:rect l="l" t="t" r="r" b="b"/>
              <a:pathLst>
                <a:path w="475" h="2744" extrusionOk="0">
                  <a:moveTo>
                    <a:pt x="1" y="0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628;p48">
              <a:extLst>
                <a:ext uri="{FF2B5EF4-FFF2-40B4-BE49-F238E27FC236}">
                  <a16:creationId xmlns:a16="http://schemas.microsoft.com/office/drawing/2014/main" id="{A3B4C92E-2F8C-47E2-A094-8765FAE7F8CF}"/>
                </a:ext>
              </a:extLst>
            </p:cNvPr>
            <p:cNvSpPr/>
            <p:nvPr/>
          </p:nvSpPr>
          <p:spPr>
            <a:xfrm>
              <a:off x="2434508" y="4714564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629;p48">
              <a:extLst>
                <a:ext uri="{FF2B5EF4-FFF2-40B4-BE49-F238E27FC236}">
                  <a16:creationId xmlns:a16="http://schemas.microsoft.com/office/drawing/2014/main" id="{C8F0262C-8361-4DD3-A976-CB5D888FE61D}"/>
                </a:ext>
              </a:extLst>
            </p:cNvPr>
            <p:cNvSpPr/>
            <p:nvPr/>
          </p:nvSpPr>
          <p:spPr>
            <a:xfrm>
              <a:off x="2468851" y="4714564"/>
              <a:ext cx="23129" cy="137422"/>
            </a:xfrm>
            <a:custGeom>
              <a:avLst/>
              <a:gdLst/>
              <a:ahLst/>
              <a:cxnLst/>
              <a:rect l="l" t="t" r="r" b="b"/>
              <a:pathLst>
                <a:path w="462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62" y="2744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630;p48">
              <a:extLst>
                <a:ext uri="{FF2B5EF4-FFF2-40B4-BE49-F238E27FC236}">
                  <a16:creationId xmlns:a16="http://schemas.microsoft.com/office/drawing/2014/main" id="{FD7CE9E5-D40C-4C5C-98A6-E1646E3973F4}"/>
                </a:ext>
              </a:extLst>
            </p:cNvPr>
            <p:cNvSpPr/>
            <p:nvPr/>
          </p:nvSpPr>
          <p:spPr>
            <a:xfrm>
              <a:off x="2503795" y="4714564"/>
              <a:ext cx="23780" cy="137422"/>
            </a:xfrm>
            <a:custGeom>
              <a:avLst/>
              <a:gdLst/>
              <a:ahLst/>
              <a:cxnLst/>
              <a:rect l="l" t="t" r="r" b="b"/>
              <a:pathLst>
                <a:path w="475" h="2745" extrusionOk="0">
                  <a:moveTo>
                    <a:pt x="1" y="0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631;p48">
              <a:extLst>
                <a:ext uri="{FF2B5EF4-FFF2-40B4-BE49-F238E27FC236}">
                  <a16:creationId xmlns:a16="http://schemas.microsoft.com/office/drawing/2014/main" id="{DBD29D5E-A187-4CAD-82C4-EC4C71B73667}"/>
                </a:ext>
              </a:extLst>
            </p:cNvPr>
            <p:cNvSpPr/>
            <p:nvPr/>
          </p:nvSpPr>
          <p:spPr>
            <a:xfrm>
              <a:off x="2538138" y="4714564"/>
              <a:ext cx="23780" cy="137422"/>
            </a:xfrm>
            <a:custGeom>
              <a:avLst/>
              <a:gdLst/>
              <a:ahLst/>
              <a:cxnLst/>
              <a:rect l="l" t="t" r="r" b="b"/>
              <a:pathLst>
                <a:path w="475" h="2745" extrusionOk="0">
                  <a:moveTo>
                    <a:pt x="1" y="0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632;p48">
              <a:extLst>
                <a:ext uri="{FF2B5EF4-FFF2-40B4-BE49-F238E27FC236}">
                  <a16:creationId xmlns:a16="http://schemas.microsoft.com/office/drawing/2014/main" id="{0DDD6E1B-49E5-44C2-8DAE-855BD8E48D8D}"/>
                </a:ext>
              </a:extLst>
            </p:cNvPr>
            <p:cNvSpPr/>
            <p:nvPr/>
          </p:nvSpPr>
          <p:spPr>
            <a:xfrm>
              <a:off x="2573131" y="4714564"/>
              <a:ext cx="23730" cy="137422"/>
            </a:xfrm>
            <a:custGeom>
              <a:avLst/>
              <a:gdLst/>
              <a:ahLst/>
              <a:cxnLst/>
              <a:rect l="l" t="t" r="r" b="b"/>
              <a:pathLst>
                <a:path w="474" h="2745" extrusionOk="0">
                  <a:moveTo>
                    <a:pt x="0" y="0"/>
                  </a:moveTo>
                  <a:lnTo>
                    <a:pt x="0" y="2744"/>
                  </a:lnTo>
                  <a:lnTo>
                    <a:pt x="474" y="2744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633;p48">
              <a:extLst>
                <a:ext uri="{FF2B5EF4-FFF2-40B4-BE49-F238E27FC236}">
                  <a16:creationId xmlns:a16="http://schemas.microsoft.com/office/drawing/2014/main" id="{784743CE-6186-4F4D-99F2-50DC544871BB}"/>
                </a:ext>
              </a:extLst>
            </p:cNvPr>
            <p:cNvSpPr/>
            <p:nvPr/>
          </p:nvSpPr>
          <p:spPr>
            <a:xfrm>
              <a:off x="2607424" y="4714564"/>
              <a:ext cx="23780" cy="137422"/>
            </a:xfrm>
            <a:custGeom>
              <a:avLst/>
              <a:gdLst/>
              <a:ahLst/>
              <a:cxnLst/>
              <a:rect l="l" t="t" r="r" b="b"/>
              <a:pathLst>
                <a:path w="475" h="2745" extrusionOk="0">
                  <a:moveTo>
                    <a:pt x="1" y="0"/>
                  </a:moveTo>
                  <a:lnTo>
                    <a:pt x="1" y="2744"/>
                  </a:lnTo>
                  <a:lnTo>
                    <a:pt x="475" y="274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634;p48">
              <a:extLst>
                <a:ext uri="{FF2B5EF4-FFF2-40B4-BE49-F238E27FC236}">
                  <a16:creationId xmlns:a16="http://schemas.microsoft.com/office/drawing/2014/main" id="{9290869C-E24B-4247-82E0-8AFF87FEAD8B}"/>
                </a:ext>
              </a:extLst>
            </p:cNvPr>
            <p:cNvSpPr/>
            <p:nvPr/>
          </p:nvSpPr>
          <p:spPr>
            <a:xfrm>
              <a:off x="2400816" y="4459195"/>
              <a:ext cx="256620" cy="20676"/>
            </a:xfrm>
            <a:custGeom>
              <a:avLst/>
              <a:gdLst/>
              <a:ahLst/>
              <a:cxnLst/>
              <a:rect l="l" t="t" r="r" b="b"/>
              <a:pathLst>
                <a:path w="5126" h="413" extrusionOk="0">
                  <a:moveTo>
                    <a:pt x="0" y="1"/>
                  </a:moveTo>
                  <a:lnTo>
                    <a:pt x="0" y="412"/>
                  </a:lnTo>
                  <a:lnTo>
                    <a:pt x="5126" y="412"/>
                  </a:lnTo>
                  <a:lnTo>
                    <a:pt x="5126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635;p48">
              <a:extLst>
                <a:ext uri="{FF2B5EF4-FFF2-40B4-BE49-F238E27FC236}">
                  <a16:creationId xmlns:a16="http://schemas.microsoft.com/office/drawing/2014/main" id="{B58F0604-655F-460C-8EAA-FE2BC871FF0C}"/>
                </a:ext>
              </a:extLst>
            </p:cNvPr>
            <p:cNvSpPr/>
            <p:nvPr/>
          </p:nvSpPr>
          <p:spPr>
            <a:xfrm>
              <a:off x="2400816" y="4667755"/>
              <a:ext cx="256620" cy="20626"/>
            </a:xfrm>
            <a:custGeom>
              <a:avLst/>
              <a:gdLst/>
              <a:ahLst/>
              <a:cxnLst/>
              <a:rect l="l" t="t" r="r" b="b"/>
              <a:pathLst>
                <a:path w="5126" h="412" extrusionOk="0">
                  <a:moveTo>
                    <a:pt x="0" y="0"/>
                  </a:moveTo>
                  <a:lnTo>
                    <a:pt x="0" y="412"/>
                  </a:lnTo>
                  <a:lnTo>
                    <a:pt x="5126" y="412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36;p48">
              <a:extLst>
                <a:ext uri="{FF2B5EF4-FFF2-40B4-BE49-F238E27FC236}">
                  <a16:creationId xmlns:a16="http://schemas.microsoft.com/office/drawing/2014/main" id="{4A016611-849D-4177-832D-D3364288481A}"/>
                </a:ext>
              </a:extLst>
            </p:cNvPr>
            <p:cNvSpPr/>
            <p:nvPr/>
          </p:nvSpPr>
          <p:spPr>
            <a:xfrm>
              <a:off x="2369577" y="4891885"/>
              <a:ext cx="321601" cy="176721"/>
            </a:xfrm>
            <a:custGeom>
              <a:avLst/>
              <a:gdLst/>
              <a:ahLst/>
              <a:cxnLst/>
              <a:rect l="l" t="t" r="r" b="b"/>
              <a:pathLst>
                <a:path w="6424" h="3530" extrusionOk="0">
                  <a:moveTo>
                    <a:pt x="0" y="0"/>
                  </a:moveTo>
                  <a:lnTo>
                    <a:pt x="0" y="3529"/>
                  </a:lnTo>
                  <a:lnTo>
                    <a:pt x="6423" y="3529"/>
                  </a:lnTo>
                  <a:lnTo>
                    <a:pt x="6423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37;p48">
              <a:extLst>
                <a:ext uri="{FF2B5EF4-FFF2-40B4-BE49-F238E27FC236}">
                  <a16:creationId xmlns:a16="http://schemas.microsoft.com/office/drawing/2014/main" id="{405F5182-254E-4540-AD18-3FAAB84ECC10}"/>
                </a:ext>
              </a:extLst>
            </p:cNvPr>
            <p:cNvSpPr/>
            <p:nvPr/>
          </p:nvSpPr>
          <p:spPr>
            <a:xfrm>
              <a:off x="3090677" y="3462150"/>
              <a:ext cx="299123" cy="73742"/>
            </a:xfrm>
            <a:custGeom>
              <a:avLst/>
              <a:gdLst/>
              <a:ahLst/>
              <a:cxnLst/>
              <a:rect l="l" t="t" r="r" b="b"/>
              <a:pathLst>
                <a:path w="5975" h="1473" extrusionOk="0">
                  <a:moveTo>
                    <a:pt x="1" y="1"/>
                  </a:moveTo>
                  <a:lnTo>
                    <a:pt x="1" y="1472"/>
                  </a:lnTo>
                  <a:lnTo>
                    <a:pt x="5974" y="1472"/>
                  </a:lnTo>
                  <a:lnTo>
                    <a:pt x="5974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38;p48">
              <a:extLst>
                <a:ext uri="{FF2B5EF4-FFF2-40B4-BE49-F238E27FC236}">
                  <a16:creationId xmlns:a16="http://schemas.microsoft.com/office/drawing/2014/main" id="{73A0881A-62F1-4708-A21B-46EF9C22400B}"/>
                </a:ext>
              </a:extLst>
            </p:cNvPr>
            <p:cNvSpPr/>
            <p:nvPr/>
          </p:nvSpPr>
          <p:spPr>
            <a:xfrm>
              <a:off x="3120665" y="3476518"/>
              <a:ext cx="22528" cy="43104"/>
            </a:xfrm>
            <a:custGeom>
              <a:avLst/>
              <a:gdLst/>
              <a:ahLst/>
              <a:cxnLst/>
              <a:rect l="l" t="t" r="r" b="b"/>
              <a:pathLst>
                <a:path w="450" h="861" extrusionOk="0">
                  <a:moveTo>
                    <a:pt x="0" y="0"/>
                  </a:moveTo>
                  <a:lnTo>
                    <a:pt x="0" y="861"/>
                  </a:lnTo>
                  <a:lnTo>
                    <a:pt x="449" y="861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39;p48">
              <a:extLst>
                <a:ext uri="{FF2B5EF4-FFF2-40B4-BE49-F238E27FC236}">
                  <a16:creationId xmlns:a16="http://schemas.microsoft.com/office/drawing/2014/main" id="{F72AAB2A-426A-4FFC-8E25-7DD3D320FDDF}"/>
                </a:ext>
              </a:extLst>
            </p:cNvPr>
            <p:cNvSpPr/>
            <p:nvPr/>
          </p:nvSpPr>
          <p:spPr>
            <a:xfrm>
              <a:off x="3163118" y="3476518"/>
              <a:ext cx="23129" cy="43104"/>
            </a:xfrm>
            <a:custGeom>
              <a:avLst/>
              <a:gdLst/>
              <a:ahLst/>
              <a:cxnLst/>
              <a:rect l="l" t="t" r="r" b="b"/>
              <a:pathLst>
                <a:path w="462" h="861" extrusionOk="0">
                  <a:moveTo>
                    <a:pt x="0" y="0"/>
                  </a:moveTo>
                  <a:lnTo>
                    <a:pt x="0" y="861"/>
                  </a:lnTo>
                  <a:lnTo>
                    <a:pt x="462" y="861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40;p48">
              <a:extLst>
                <a:ext uri="{FF2B5EF4-FFF2-40B4-BE49-F238E27FC236}">
                  <a16:creationId xmlns:a16="http://schemas.microsoft.com/office/drawing/2014/main" id="{EC28BF05-9A07-4F18-AF99-8EAF9BD330DA}"/>
                </a:ext>
              </a:extLst>
            </p:cNvPr>
            <p:cNvSpPr/>
            <p:nvPr/>
          </p:nvSpPr>
          <p:spPr>
            <a:xfrm>
              <a:off x="3206822" y="3476518"/>
              <a:ext cx="23129" cy="43104"/>
            </a:xfrm>
            <a:custGeom>
              <a:avLst/>
              <a:gdLst/>
              <a:ahLst/>
              <a:cxnLst/>
              <a:rect l="l" t="t" r="r" b="b"/>
              <a:pathLst>
                <a:path w="462" h="861" extrusionOk="0">
                  <a:moveTo>
                    <a:pt x="0" y="0"/>
                  </a:moveTo>
                  <a:lnTo>
                    <a:pt x="0" y="861"/>
                  </a:lnTo>
                  <a:lnTo>
                    <a:pt x="462" y="861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41;p48">
              <a:extLst>
                <a:ext uri="{FF2B5EF4-FFF2-40B4-BE49-F238E27FC236}">
                  <a16:creationId xmlns:a16="http://schemas.microsoft.com/office/drawing/2014/main" id="{B742BE20-59F2-45A1-A079-5216DCCCFFCA}"/>
                </a:ext>
              </a:extLst>
            </p:cNvPr>
            <p:cNvSpPr/>
            <p:nvPr/>
          </p:nvSpPr>
          <p:spPr>
            <a:xfrm>
              <a:off x="3249876" y="3476518"/>
              <a:ext cx="22528" cy="43104"/>
            </a:xfrm>
            <a:custGeom>
              <a:avLst/>
              <a:gdLst/>
              <a:ahLst/>
              <a:cxnLst/>
              <a:rect l="l" t="t" r="r" b="b"/>
              <a:pathLst>
                <a:path w="450" h="861" extrusionOk="0">
                  <a:moveTo>
                    <a:pt x="1" y="0"/>
                  </a:moveTo>
                  <a:lnTo>
                    <a:pt x="1" y="861"/>
                  </a:lnTo>
                  <a:lnTo>
                    <a:pt x="450" y="861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42;p48">
              <a:extLst>
                <a:ext uri="{FF2B5EF4-FFF2-40B4-BE49-F238E27FC236}">
                  <a16:creationId xmlns:a16="http://schemas.microsoft.com/office/drawing/2014/main" id="{AB1F7A39-6F85-4E8D-8C36-C603BF9D57C8}"/>
                </a:ext>
              </a:extLst>
            </p:cNvPr>
            <p:cNvSpPr/>
            <p:nvPr/>
          </p:nvSpPr>
          <p:spPr>
            <a:xfrm>
              <a:off x="3293581" y="3476518"/>
              <a:ext cx="22528" cy="43104"/>
            </a:xfrm>
            <a:custGeom>
              <a:avLst/>
              <a:gdLst/>
              <a:ahLst/>
              <a:cxnLst/>
              <a:rect l="l" t="t" r="r" b="b"/>
              <a:pathLst>
                <a:path w="450" h="861" extrusionOk="0">
                  <a:moveTo>
                    <a:pt x="1" y="0"/>
                  </a:moveTo>
                  <a:lnTo>
                    <a:pt x="1" y="861"/>
                  </a:lnTo>
                  <a:lnTo>
                    <a:pt x="450" y="861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43;p48">
              <a:extLst>
                <a:ext uri="{FF2B5EF4-FFF2-40B4-BE49-F238E27FC236}">
                  <a16:creationId xmlns:a16="http://schemas.microsoft.com/office/drawing/2014/main" id="{90DF5157-40F1-4E99-8D0C-9721334BD8A7}"/>
                </a:ext>
              </a:extLst>
            </p:cNvPr>
            <p:cNvSpPr/>
            <p:nvPr/>
          </p:nvSpPr>
          <p:spPr>
            <a:xfrm>
              <a:off x="3337285" y="3476518"/>
              <a:ext cx="22528" cy="43104"/>
            </a:xfrm>
            <a:custGeom>
              <a:avLst/>
              <a:gdLst/>
              <a:ahLst/>
              <a:cxnLst/>
              <a:rect l="l" t="t" r="r" b="b"/>
              <a:pathLst>
                <a:path w="450" h="861" extrusionOk="0">
                  <a:moveTo>
                    <a:pt x="1" y="0"/>
                  </a:moveTo>
                  <a:lnTo>
                    <a:pt x="1" y="861"/>
                  </a:lnTo>
                  <a:lnTo>
                    <a:pt x="450" y="861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44;p48">
              <a:extLst>
                <a:ext uri="{FF2B5EF4-FFF2-40B4-BE49-F238E27FC236}">
                  <a16:creationId xmlns:a16="http://schemas.microsoft.com/office/drawing/2014/main" id="{09C7C201-4DE9-41C9-A58E-0C978E51ED15}"/>
                </a:ext>
              </a:extLst>
            </p:cNvPr>
            <p:cNvSpPr/>
            <p:nvPr/>
          </p:nvSpPr>
          <p:spPr>
            <a:xfrm>
              <a:off x="3090677" y="3439071"/>
              <a:ext cx="299123" cy="23129"/>
            </a:xfrm>
            <a:custGeom>
              <a:avLst/>
              <a:gdLst/>
              <a:ahLst/>
              <a:cxnLst/>
              <a:rect l="l" t="t" r="r" b="b"/>
              <a:pathLst>
                <a:path w="5975" h="462" extrusionOk="0">
                  <a:moveTo>
                    <a:pt x="1" y="0"/>
                  </a:moveTo>
                  <a:lnTo>
                    <a:pt x="1" y="462"/>
                  </a:lnTo>
                  <a:lnTo>
                    <a:pt x="5974" y="462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45;p48">
              <a:extLst>
                <a:ext uri="{FF2B5EF4-FFF2-40B4-BE49-F238E27FC236}">
                  <a16:creationId xmlns:a16="http://schemas.microsoft.com/office/drawing/2014/main" id="{A68A7C54-7F3D-49A9-BC27-97842A617556}"/>
                </a:ext>
              </a:extLst>
            </p:cNvPr>
            <p:cNvSpPr/>
            <p:nvPr/>
          </p:nvSpPr>
          <p:spPr>
            <a:xfrm>
              <a:off x="3090677" y="3332288"/>
              <a:ext cx="299123" cy="106833"/>
            </a:xfrm>
            <a:custGeom>
              <a:avLst/>
              <a:gdLst/>
              <a:ahLst/>
              <a:cxnLst/>
              <a:rect l="l" t="t" r="r" b="b"/>
              <a:pathLst>
                <a:path w="5975" h="2134" extrusionOk="0">
                  <a:moveTo>
                    <a:pt x="1011" y="1"/>
                  </a:moveTo>
                  <a:cubicBezTo>
                    <a:pt x="973" y="1322"/>
                    <a:pt x="1" y="2133"/>
                    <a:pt x="1" y="2133"/>
                  </a:cubicBezTo>
                  <a:lnTo>
                    <a:pt x="5962" y="2133"/>
                  </a:lnTo>
                  <a:cubicBezTo>
                    <a:pt x="5974" y="2133"/>
                    <a:pt x="5001" y="1322"/>
                    <a:pt x="4939" y="1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46;p48">
              <a:extLst>
                <a:ext uri="{FF2B5EF4-FFF2-40B4-BE49-F238E27FC236}">
                  <a16:creationId xmlns:a16="http://schemas.microsoft.com/office/drawing/2014/main" id="{03661C8B-2302-49AC-984F-6F226481AC2E}"/>
                </a:ext>
              </a:extLst>
            </p:cNvPr>
            <p:cNvSpPr/>
            <p:nvPr/>
          </p:nvSpPr>
          <p:spPr>
            <a:xfrm>
              <a:off x="3141241" y="3313564"/>
              <a:ext cx="196746" cy="18773"/>
            </a:xfrm>
            <a:custGeom>
              <a:avLst/>
              <a:gdLst/>
              <a:ahLst/>
              <a:cxnLst/>
              <a:rect l="l" t="t" r="r" b="b"/>
              <a:pathLst>
                <a:path w="3930" h="375" extrusionOk="0">
                  <a:moveTo>
                    <a:pt x="1" y="0"/>
                  </a:moveTo>
                  <a:lnTo>
                    <a:pt x="1" y="375"/>
                  </a:lnTo>
                  <a:lnTo>
                    <a:pt x="3929" y="375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47;p48">
              <a:extLst>
                <a:ext uri="{FF2B5EF4-FFF2-40B4-BE49-F238E27FC236}">
                  <a16:creationId xmlns:a16="http://schemas.microsoft.com/office/drawing/2014/main" id="{C35AD425-0293-4F45-8F57-F53777D4B414}"/>
                </a:ext>
              </a:extLst>
            </p:cNvPr>
            <p:cNvSpPr/>
            <p:nvPr/>
          </p:nvSpPr>
          <p:spPr>
            <a:xfrm>
              <a:off x="3141241" y="3201825"/>
              <a:ext cx="196746" cy="111790"/>
            </a:xfrm>
            <a:custGeom>
              <a:avLst/>
              <a:gdLst/>
              <a:ahLst/>
              <a:cxnLst/>
              <a:rect l="l" t="t" r="r" b="b"/>
              <a:pathLst>
                <a:path w="3930" h="2233" extrusionOk="0">
                  <a:moveTo>
                    <a:pt x="1" y="0"/>
                  </a:moveTo>
                  <a:lnTo>
                    <a:pt x="1" y="2232"/>
                  </a:lnTo>
                  <a:lnTo>
                    <a:pt x="3929" y="2232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48;p48">
              <a:extLst>
                <a:ext uri="{FF2B5EF4-FFF2-40B4-BE49-F238E27FC236}">
                  <a16:creationId xmlns:a16="http://schemas.microsoft.com/office/drawing/2014/main" id="{32B0A5F8-D5F7-43A9-B274-F6AE04B1D2D5}"/>
                </a:ext>
              </a:extLst>
            </p:cNvPr>
            <p:cNvSpPr/>
            <p:nvPr/>
          </p:nvSpPr>
          <p:spPr>
            <a:xfrm>
              <a:off x="3169326" y="3219297"/>
              <a:ext cx="16921" cy="73091"/>
            </a:xfrm>
            <a:custGeom>
              <a:avLst/>
              <a:gdLst/>
              <a:ahLst/>
              <a:cxnLst/>
              <a:rect l="l" t="t" r="r" b="b"/>
              <a:pathLst>
                <a:path w="338" h="1460" extrusionOk="0">
                  <a:moveTo>
                    <a:pt x="1" y="0"/>
                  </a:moveTo>
                  <a:lnTo>
                    <a:pt x="1" y="1459"/>
                  </a:lnTo>
                  <a:lnTo>
                    <a:pt x="338" y="1459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49;p48">
              <a:extLst>
                <a:ext uri="{FF2B5EF4-FFF2-40B4-BE49-F238E27FC236}">
                  <a16:creationId xmlns:a16="http://schemas.microsoft.com/office/drawing/2014/main" id="{0ACA35E6-A268-414A-A091-72C8E9E0C94D}"/>
                </a:ext>
              </a:extLst>
            </p:cNvPr>
            <p:cNvSpPr/>
            <p:nvPr/>
          </p:nvSpPr>
          <p:spPr>
            <a:xfrm>
              <a:off x="3194307" y="3219297"/>
              <a:ext cx="16320" cy="73091"/>
            </a:xfrm>
            <a:custGeom>
              <a:avLst/>
              <a:gdLst/>
              <a:ahLst/>
              <a:cxnLst/>
              <a:rect l="l" t="t" r="r" b="b"/>
              <a:pathLst>
                <a:path w="326" h="1460" extrusionOk="0">
                  <a:moveTo>
                    <a:pt x="1" y="0"/>
                  </a:moveTo>
                  <a:lnTo>
                    <a:pt x="1" y="1459"/>
                  </a:lnTo>
                  <a:lnTo>
                    <a:pt x="325" y="145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50;p48">
              <a:extLst>
                <a:ext uri="{FF2B5EF4-FFF2-40B4-BE49-F238E27FC236}">
                  <a16:creationId xmlns:a16="http://schemas.microsoft.com/office/drawing/2014/main" id="{ED64714B-8391-4049-997A-95BDD8164486}"/>
                </a:ext>
              </a:extLst>
            </p:cNvPr>
            <p:cNvSpPr/>
            <p:nvPr/>
          </p:nvSpPr>
          <p:spPr>
            <a:xfrm>
              <a:off x="3219288" y="3219297"/>
              <a:ext cx="16270" cy="73091"/>
            </a:xfrm>
            <a:custGeom>
              <a:avLst/>
              <a:gdLst/>
              <a:ahLst/>
              <a:cxnLst/>
              <a:rect l="l" t="t" r="r" b="b"/>
              <a:pathLst>
                <a:path w="325" h="1460" extrusionOk="0">
                  <a:moveTo>
                    <a:pt x="1" y="0"/>
                  </a:moveTo>
                  <a:lnTo>
                    <a:pt x="1" y="1459"/>
                  </a:lnTo>
                  <a:lnTo>
                    <a:pt x="325" y="145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51;p48">
              <a:extLst>
                <a:ext uri="{FF2B5EF4-FFF2-40B4-BE49-F238E27FC236}">
                  <a16:creationId xmlns:a16="http://schemas.microsoft.com/office/drawing/2014/main" id="{8541B271-5C9D-4804-A816-7312C1AF4AB4}"/>
                </a:ext>
              </a:extLst>
            </p:cNvPr>
            <p:cNvSpPr/>
            <p:nvPr/>
          </p:nvSpPr>
          <p:spPr>
            <a:xfrm>
              <a:off x="3243618" y="3219297"/>
              <a:ext cx="16320" cy="73091"/>
            </a:xfrm>
            <a:custGeom>
              <a:avLst/>
              <a:gdLst/>
              <a:ahLst/>
              <a:cxnLst/>
              <a:rect l="l" t="t" r="r" b="b"/>
              <a:pathLst>
                <a:path w="326" h="1460" extrusionOk="0">
                  <a:moveTo>
                    <a:pt x="1" y="0"/>
                  </a:moveTo>
                  <a:lnTo>
                    <a:pt x="1" y="1459"/>
                  </a:lnTo>
                  <a:lnTo>
                    <a:pt x="325" y="145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652;p48">
              <a:extLst>
                <a:ext uri="{FF2B5EF4-FFF2-40B4-BE49-F238E27FC236}">
                  <a16:creationId xmlns:a16="http://schemas.microsoft.com/office/drawing/2014/main" id="{A3ADC6A6-9140-48F0-AEF0-CF6D146799A4}"/>
                </a:ext>
              </a:extLst>
            </p:cNvPr>
            <p:cNvSpPr/>
            <p:nvPr/>
          </p:nvSpPr>
          <p:spPr>
            <a:xfrm>
              <a:off x="3268600" y="3219297"/>
              <a:ext cx="16320" cy="73091"/>
            </a:xfrm>
            <a:custGeom>
              <a:avLst/>
              <a:gdLst/>
              <a:ahLst/>
              <a:cxnLst/>
              <a:rect l="l" t="t" r="r" b="b"/>
              <a:pathLst>
                <a:path w="326" h="1460" extrusionOk="0">
                  <a:moveTo>
                    <a:pt x="1" y="0"/>
                  </a:moveTo>
                  <a:lnTo>
                    <a:pt x="1" y="1459"/>
                  </a:lnTo>
                  <a:lnTo>
                    <a:pt x="325" y="145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653;p48">
              <a:extLst>
                <a:ext uri="{FF2B5EF4-FFF2-40B4-BE49-F238E27FC236}">
                  <a16:creationId xmlns:a16="http://schemas.microsoft.com/office/drawing/2014/main" id="{1C468401-2034-4046-A943-FCCF76032786}"/>
                </a:ext>
              </a:extLst>
            </p:cNvPr>
            <p:cNvSpPr/>
            <p:nvPr/>
          </p:nvSpPr>
          <p:spPr>
            <a:xfrm>
              <a:off x="3293581" y="3219297"/>
              <a:ext cx="16270" cy="73091"/>
            </a:xfrm>
            <a:custGeom>
              <a:avLst/>
              <a:gdLst/>
              <a:ahLst/>
              <a:cxnLst/>
              <a:rect l="l" t="t" r="r" b="b"/>
              <a:pathLst>
                <a:path w="325" h="1460" extrusionOk="0">
                  <a:moveTo>
                    <a:pt x="1" y="0"/>
                  </a:moveTo>
                  <a:lnTo>
                    <a:pt x="1" y="1459"/>
                  </a:lnTo>
                  <a:lnTo>
                    <a:pt x="325" y="1459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654;p48">
              <a:extLst>
                <a:ext uri="{FF2B5EF4-FFF2-40B4-BE49-F238E27FC236}">
                  <a16:creationId xmlns:a16="http://schemas.microsoft.com/office/drawing/2014/main" id="{8B72C3B0-525B-4BCF-A567-2C2CD7CE6AC7}"/>
                </a:ext>
              </a:extLst>
            </p:cNvPr>
            <p:cNvSpPr/>
            <p:nvPr/>
          </p:nvSpPr>
          <p:spPr>
            <a:xfrm>
              <a:off x="3141241" y="3183052"/>
              <a:ext cx="196746" cy="18824"/>
            </a:xfrm>
            <a:custGeom>
              <a:avLst/>
              <a:gdLst/>
              <a:ahLst/>
              <a:cxnLst/>
              <a:rect l="l" t="t" r="r" b="b"/>
              <a:pathLst>
                <a:path w="3930" h="376" extrusionOk="0">
                  <a:moveTo>
                    <a:pt x="1" y="1"/>
                  </a:moveTo>
                  <a:lnTo>
                    <a:pt x="1" y="375"/>
                  </a:lnTo>
                  <a:lnTo>
                    <a:pt x="3929" y="375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655;p48">
              <a:extLst>
                <a:ext uri="{FF2B5EF4-FFF2-40B4-BE49-F238E27FC236}">
                  <a16:creationId xmlns:a16="http://schemas.microsoft.com/office/drawing/2014/main" id="{FBB32751-9110-4C71-90F4-66D71A18984A}"/>
                </a:ext>
              </a:extLst>
            </p:cNvPr>
            <p:cNvSpPr/>
            <p:nvPr/>
          </p:nvSpPr>
          <p:spPr>
            <a:xfrm>
              <a:off x="3141241" y="2824103"/>
              <a:ext cx="196746" cy="358397"/>
            </a:xfrm>
            <a:custGeom>
              <a:avLst/>
              <a:gdLst/>
              <a:ahLst/>
              <a:cxnLst/>
              <a:rect l="l" t="t" r="r" b="b"/>
              <a:pathLst>
                <a:path w="3930" h="7159" extrusionOk="0">
                  <a:moveTo>
                    <a:pt x="1971" y="0"/>
                  </a:moveTo>
                  <a:cubicBezTo>
                    <a:pt x="1971" y="3866"/>
                    <a:pt x="1" y="7158"/>
                    <a:pt x="1" y="7158"/>
                  </a:cubicBezTo>
                  <a:lnTo>
                    <a:pt x="3929" y="7158"/>
                  </a:lnTo>
                  <a:cubicBezTo>
                    <a:pt x="3914" y="7146"/>
                    <a:pt x="1971" y="3852"/>
                    <a:pt x="1971" y="0"/>
                  </a:cubicBezTo>
                  <a:close/>
                  <a:moveTo>
                    <a:pt x="3929" y="7158"/>
                  </a:moveTo>
                  <a:cubicBezTo>
                    <a:pt x="3929" y="7159"/>
                    <a:pt x="3929" y="7159"/>
                    <a:pt x="3929" y="7159"/>
                  </a:cubicBezTo>
                  <a:cubicBezTo>
                    <a:pt x="3929" y="7159"/>
                    <a:pt x="3929" y="7159"/>
                    <a:pt x="3929" y="7158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656;p48">
              <a:extLst>
                <a:ext uri="{FF2B5EF4-FFF2-40B4-BE49-F238E27FC236}">
                  <a16:creationId xmlns:a16="http://schemas.microsoft.com/office/drawing/2014/main" id="{3BAF4926-D401-4C84-A621-6325DF616B35}"/>
                </a:ext>
              </a:extLst>
            </p:cNvPr>
            <p:cNvSpPr/>
            <p:nvPr/>
          </p:nvSpPr>
          <p:spPr>
            <a:xfrm>
              <a:off x="3080064" y="3937243"/>
              <a:ext cx="320350" cy="31890"/>
            </a:xfrm>
            <a:custGeom>
              <a:avLst/>
              <a:gdLst/>
              <a:ahLst/>
              <a:cxnLst/>
              <a:rect l="l" t="t" r="r" b="b"/>
              <a:pathLst>
                <a:path w="6399" h="637" extrusionOk="0">
                  <a:moveTo>
                    <a:pt x="1" y="1"/>
                  </a:moveTo>
                  <a:lnTo>
                    <a:pt x="1" y="637"/>
                  </a:lnTo>
                  <a:lnTo>
                    <a:pt x="6398" y="637"/>
                  </a:lnTo>
                  <a:lnTo>
                    <a:pt x="6398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657;p48">
              <a:extLst>
                <a:ext uri="{FF2B5EF4-FFF2-40B4-BE49-F238E27FC236}">
                  <a16:creationId xmlns:a16="http://schemas.microsoft.com/office/drawing/2014/main" id="{0D9011DB-4327-40B5-BB6E-7827BEC2B0C2}"/>
                </a:ext>
              </a:extLst>
            </p:cNvPr>
            <p:cNvSpPr/>
            <p:nvPr/>
          </p:nvSpPr>
          <p:spPr>
            <a:xfrm>
              <a:off x="3040715" y="3535842"/>
              <a:ext cx="398998" cy="401451"/>
            </a:xfrm>
            <a:custGeom>
              <a:avLst/>
              <a:gdLst/>
              <a:ahLst/>
              <a:cxnLst/>
              <a:rect l="l" t="t" r="r" b="b"/>
              <a:pathLst>
                <a:path w="7970" h="8019" extrusionOk="0">
                  <a:moveTo>
                    <a:pt x="1" y="0"/>
                  </a:moveTo>
                  <a:lnTo>
                    <a:pt x="1" y="8019"/>
                  </a:lnTo>
                  <a:lnTo>
                    <a:pt x="7970" y="8019"/>
                  </a:lnTo>
                  <a:lnTo>
                    <a:pt x="7970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658;p48">
              <a:extLst>
                <a:ext uri="{FF2B5EF4-FFF2-40B4-BE49-F238E27FC236}">
                  <a16:creationId xmlns:a16="http://schemas.microsoft.com/office/drawing/2014/main" id="{F713A8CF-EC06-409F-AB47-DDB02E48A07B}"/>
                </a:ext>
              </a:extLst>
            </p:cNvPr>
            <p:cNvSpPr/>
            <p:nvPr/>
          </p:nvSpPr>
          <p:spPr>
            <a:xfrm>
              <a:off x="3051328" y="3553314"/>
              <a:ext cx="16921" cy="369661"/>
            </a:xfrm>
            <a:custGeom>
              <a:avLst/>
              <a:gdLst/>
              <a:ahLst/>
              <a:cxnLst/>
              <a:rect l="l" t="t" r="r" b="b"/>
              <a:pathLst>
                <a:path w="338" h="7384" extrusionOk="0">
                  <a:moveTo>
                    <a:pt x="1" y="0"/>
                  </a:moveTo>
                  <a:lnTo>
                    <a:pt x="1" y="7383"/>
                  </a:lnTo>
                  <a:lnTo>
                    <a:pt x="338" y="7383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659;p48">
              <a:extLst>
                <a:ext uri="{FF2B5EF4-FFF2-40B4-BE49-F238E27FC236}">
                  <a16:creationId xmlns:a16="http://schemas.microsoft.com/office/drawing/2014/main" id="{B2D1FC9B-D268-4062-802B-7E44388D224B}"/>
                </a:ext>
              </a:extLst>
            </p:cNvPr>
            <p:cNvSpPr/>
            <p:nvPr/>
          </p:nvSpPr>
          <p:spPr>
            <a:xfrm>
              <a:off x="3082567" y="3553314"/>
              <a:ext cx="16921" cy="369661"/>
            </a:xfrm>
            <a:custGeom>
              <a:avLst/>
              <a:gdLst/>
              <a:ahLst/>
              <a:cxnLst/>
              <a:rect l="l" t="t" r="r" b="b"/>
              <a:pathLst>
                <a:path w="338" h="7384" extrusionOk="0">
                  <a:moveTo>
                    <a:pt x="0" y="0"/>
                  </a:moveTo>
                  <a:lnTo>
                    <a:pt x="0" y="7383"/>
                  </a:lnTo>
                  <a:lnTo>
                    <a:pt x="337" y="7383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660;p48">
              <a:extLst>
                <a:ext uri="{FF2B5EF4-FFF2-40B4-BE49-F238E27FC236}">
                  <a16:creationId xmlns:a16="http://schemas.microsoft.com/office/drawing/2014/main" id="{DE7BBBD0-ECAB-49E9-B6F2-D43B53EB08BD}"/>
                </a:ext>
              </a:extLst>
            </p:cNvPr>
            <p:cNvSpPr/>
            <p:nvPr/>
          </p:nvSpPr>
          <p:spPr>
            <a:xfrm>
              <a:off x="3117511" y="3553314"/>
              <a:ext cx="16320" cy="369661"/>
            </a:xfrm>
            <a:custGeom>
              <a:avLst/>
              <a:gdLst/>
              <a:ahLst/>
              <a:cxnLst/>
              <a:rect l="l" t="t" r="r" b="b"/>
              <a:pathLst>
                <a:path w="326" h="7384" extrusionOk="0">
                  <a:moveTo>
                    <a:pt x="1" y="0"/>
                  </a:moveTo>
                  <a:lnTo>
                    <a:pt x="1" y="7383"/>
                  </a:lnTo>
                  <a:lnTo>
                    <a:pt x="325" y="738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661;p48">
              <a:extLst>
                <a:ext uri="{FF2B5EF4-FFF2-40B4-BE49-F238E27FC236}">
                  <a16:creationId xmlns:a16="http://schemas.microsoft.com/office/drawing/2014/main" id="{36258304-6039-4EBB-B2A2-50F210E8F6EF}"/>
                </a:ext>
              </a:extLst>
            </p:cNvPr>
            <p:cNvSpPr/>
            <p:nvPr/>
          </p:nvSpPr>
          <p:spPr>
            <a:xfrm>
              <a:off x="3148750" y="3553314"/>
              <a:ext cx="16270" cy="369661"/>
            </a:xfrm>
            <a:custGeom>
              <a:avLst/>
              <a:gdLst/>
              <a:ahLst/>
              <a:cxnLst/>
              <a:rect l="l" t="t" r="r" b="b"/>
              <a:pathLst>
                <a:path w="325" h="7384" extrusionOk="0">
                  <a:moveTo>
                    <a:pt x="0" y="0"/>
                  </a:moveTo>
                  <a:lnTo>
                    <a:pt x="0" y="7383"/>
                  </a:lnTo>
                  <a:lnTo>
                    <a:pt x="325" y="738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662;p48">
              <a:extLst>
                <a:ext uri="{FF2B5EF4-FFF2-40B4-BE49-F238E27FC236}">
                  <a16:creationId xmlns:a16="http://schemas.microsoft.com/office/drawing/2014/main" id="{A2997C2E-5D86-4395-9F45-DC3400DC9486}"/>
                </a:ext>
              </a:extLst>
            </p:cNvPr>
            <p:cNvSpPr/>
            <p:nvPr/>
          </p:nvSpPr>
          <p:spPr>
            <a:xfrm>
              <a:off x="3183694" y="3553314"/>
              <a:ext cx="16320" cy="369661"/>
            </a:xfrm>
            <a:custGeom>
              <a:avLst/>
              <a:gdLst/>
              <a:ahLst/>
              <a:cxnLst/>
              <a:rect l="l" t="t" r="r" b="b"/>
              <a:pathLst>
                <a:path w="326" h="7384" extrusionOk="0">
                  <a:moveTo>
                    <a:pt x="1" y="0"/>
                  </a:moveTo>
                  <a:lnTo>
                    <a:pt x="1" y="7383"/>
                  </a:lnTo>
                  <a:lnTo>
                    <a:pt x="325" y="738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663;p48">
              <a:extLst>
                <a:ext uri="{FF2B5EF4-FFF2-40B4-BE49-F238E27FC236}">
                  <a16:creationId xmlns:a16="http://schemas.microsoft.com/office/drawing/2014/main" id="{CB33B235-B470-4908-99A1-C0011B826C42}"/>
                </a:ext>
              </a:extLst>
            </p:cNvPr>
            <p:cNvSpPr/>
            <p:nvPr/>
          </p:nvSpPr>
          <p:spPr>
            <a:xfrm>
              <a:off x="3214282" y="3553314"/>
              <a:ext cx="16320" cy="369661"/>
            </a:xfrm>
            <a:custGeom>
              <a:avLst/>
              <a:gdLst/>
              <a:ahLst/>
              <a:cxnLst/>
              <a:rect l="l" t="t" r="r" b="b"/>
              <a:pathLst>
                <a:path w="326" h="7384" extrusionOk="0">
                  <a:moveTo>
                    <a:pt x="1" y="0"/>
                  </a:moveTo>
                  <a:lnTo>
                    <a:pt x="1" y="7383"/>
                  </a:lnTo>
                  <a:lnTo>
                    <a:pt x="325" y="738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664;p48">
              <a:extLst>
                <a:ext uri="{FF2B5EF4-FFF2-40B4-BE49-F238E27FC236}">
                  <a16:creationId xmlns:a16="http://schemas.microsoft.com/office/drawing/2014/main" id="{3E6FD373-0079-4984-BA4D-F8697199565F}"/>
                </a:ext>
              </a:extLst>
            </p:cNvPr>
            <p:cNvSpPr/>
            <p:nvPr/>
          </p:nvSpPr>
          <p:spPr>
            <a:xfrm>
              <a:off x="3249275" y="3553314"/>
              <a:ext cx="16270" cy="369661"/>
            </a:xfrm>
            <a:custGeom>
              <a:avLst/>
              <a:gdLst/>
              <a:ahLst/>
              <a:cxnLst/>
              <a:rect l="l" t="t" r="r" b="b"/>
              <a:pathLst>
                <a:path w="325" h="7384" extrusionOk="0">
                  <a:moveTo>
                    <a:pt x="0" y="0"/>
                  </a:moveTo>
                  <a:lnTo>
                    <a:pt x="0" y="7383"/>
                  </a:lnTo>
                  <a:lnTo>
                    <a:pt x="324" y="7383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665;p48">
              <a:extLst>
                <a:ext uri="{FF2B5EF4-FFF2-40B4-BE49-F238E27FC236}">
                  <a16:creationId xmlns:a16="http://schemas.microsoft.com/office/drawing/2014/main" id="{62348804-F01A-4703-88D7-DEF56E6D8728}"/>
                </a:ext>
              </a:extLst>
            </p:cNvPr>
            <p:cNvSpPr/>
            <p:nvPr/>
          </p:nvSpPr>
          <p:spPr>
            <a:xfrm>
              <a:off x="3280464" y="3553314"/>
              <a:ext cx="16320" cy="369661"/>
            </a:xfrm>
            <a:custGeom>
              <a:avLst/>
              <a:gdLst/>
              <a:ahLst/>
              <a:cxnLst/>
              <a:rect l="l" t="t" r="r" b="b"/>
              <a:pathLst>
                <a:path w="326" h="7384" extrusionOk="0">
                  <a:moveTo>
                    <a:pt x="1" y="0"/>
                  </a:moveTo>
                  <a:lnTo>
                    <a:pt x="1" y="7383"/>
                  </a:lnTo>
                  <a:lnTo>
                    <a:pt x="325" y="738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666;p48">
              <a:extLst>
                <a:ext uri="{FF2B5EF4-FFF2-40B4-BE49-F238E27FC236}">
                  <a16:creationId xmlns:a16="http://schemas.microsoft.com/office/drawing/2014/main" id="{DED910EC-11AB-4B88-AC02-178B3E857AA9}"/>
                </a:ext>
              </a:extLst>
            </p:cNvPr>
            <p:cNvSpPr/>
            <p:nvPr/>
          </p:nvSpPr>
          <p:spPr>
            <a:xfrm>
              <a:off x="3315458" y="3553314"/>
              <a:ext cx="16270" cy="369661"/>
            </a:xfrm>
            <a:custGeom>
              <a:avLst/>
              <a:gdLst/>
              <a:ahLst/>
              <a:cxnLst/>
              <a:rect l="l" t="t" r="r" b="b"/>
              <a:pathLst>
                <a:path w="325" h="7384" extrusionOk="0">
                  <a:moveTo>
                    <a:pt x="0" y="0"/>
                  </a:moveTo>
                  <a:lnTo>
                    <a:pt x="0" y="7383"/>
                  </a:lnTo>
                  <a:lnTo>
                    <a:pt x="324" y="7383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667;p48">
              <a:extLst>
                <a:ext uri="{FF2B5EF4-FFF2-40B4-BE49-F238E27FC236}">
                  <a16:creationId xmlns:a16="http://schemas.microsoft.com/office/drawing/2014/main" id="{D422AD1B-483D-47EA-856A-E4C5A1CE7729}"/>
                </a:ext>
              </a:extLst>
            </p:cNvPr>
            <p:cNvSpPr/>
            <p:nvPr/>
          </p:nvSpPr>
          <p:spPr>
            <a:xfrm>
              <a:off x="3346046" y="3553314"/>
              <a:ext cx="16270" cy="369661"/>
            </a:xfrm>
            <a:custGeom>
              <a:avLst/>
              <a:gdLst/>
              <a:ahLst/>
              <a:cxnLst/>
              <a:rect l="l" t="t" r="r" b="b"/>
              <a:pathLst>
                <a:path w="325" h="7384" extrusionOk="0">
                  <a:moveTo>
                    <a:pt x="0" y="0"/>
                  </a:moveTo>
                  <a:lnTo>
                    <a:pt x="0" y="7383"/>
                  </a:lnTo>
                  <a:lnTo>
                    <a:pt x="324" y="7383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668;p48">
              <a:extLst>
                <a:ext uri="{FF2B5EF4-FFF2-40B4-BE49-F238E27FC236}">
                  <a16:creationId xmlns:a16="http://schemas.microsoft.com/office/drawing/2014/main" id="{BBBA00BC-1DB2-4674-82A5-6DBF9208ACF9}"/>
                </a:ext>
              </a:extLst>
            </p:cNvPr>
            <p:cNvSpPr/>
            <p:nvPr/>
          </p:nvSpPr>
          <p:spPr>
            <a:xfrm>
              <a:off x="3380990" y="3553314"/>
              <a:ext cx="16270" cy="369661"/>
            </a:xfrm>
            <a:custGeom>
              <a:avLst/>
              <a:gdLst/>
              <a:ahLst/>
              <a:cxnLst/>
              <a:rect l="l" t="t" r="r" b="b"/>
              <a:pathLst>
                <a:path w="325" h="7384" extrusionOk="0">
                  <a:moveTo>
                    <a:pt x="1" y="0"/>
                  </a:moveTo>
                  <a:lnTo>
                    <a:pt x="1" y="7383"/>
                  </a:lnTo>
                  <a:lnTo>
                    <a:pt x="325" y="7383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69;p48">
              <a:extLst>
                <a:ext uri="{FF2B5EF4-FFF2-40B4-BE49-F238E27FC236}">
                  <a16:creationId xmlns:a16="http://schemas.microsoft.com/office/drawing/2014/main" id="{D28EF6D4-47DB-480A-8A80-A732AAEE6D1F}"/>
                </a:ext>
              </a:extLst>
            </p:cNvPr>
            <p:cNvSpPr/>
            <p:nvPr/>
          </p:nvSpPr>
          <p:spPr>
            <a:xfrm>
              <a:off x="3412229" y="3553314"/>
              <a:ext cx="16270" cy="369661"/>
            </a:xfrm>
            <a:custGeom>
              <a:avLst/>
              <a:gdLst/>
              <a:ahLst/>
              <a:cxnLst/>
              <a:rect l="l" t="t" r="r" b="b"/>
              <a:pathLst>
                <a:path w="325" h="7384" extrusionOk="0">
                  <a:moveTo>
                    <a:pt x="0" y="0"/>
                  </a:moveTo>
                  <a:lnTo>
                    <a:pt x="0" y="7383"/>
                  </a:lnTo>
                  <a:lnTo>
                    <a:pt x="324" y="7383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70;p48">
              <a:extLst>
                <a:ext uri="{FF2B5EF4-FFF2-40B4-BE49-F238E27FC236}">
                  <a16:creationId xmlns:a16="http://schemas.microsoft.com/office/drawing/2014/main" id="{6844E7BA-008F-44CF-BEE6-B8A57AA6A61E}"/>
                </a:ext>
              </a:extLst>
            </p:cNvPr>
            <p:cNvSpPr/>
            <p:nvPr/>
          </p:nvSpPr>
          <p:spPr>
            <a:xfrm>
              <a:off x="3125020" y="3841123"/>
              <a:ext cx="27534" cy="73091"/>
            </a:xfrm>
            <a:custGeom>
              <a:avLst/>
              <a:gdLst/>
              <a:ahLst/>
              <a:cxnLst/>
              <a:rect l="l" t="t" r="r" b="b"/>
              <a:pathLst>
                <a:path w="550" h="1460" extrusionOk="0">
                  <a:moveTo>
                    <a:pt x="0" y="0"/>
                  </a:moveTo>
                  <a:lnTo>
                    <a:pt x="0" y="1460"/>
                  </a:lnTo>
                  <a:lnTo>
                    <a:pt x="549" y="146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71;p48">
              <a:extLst>
                <a:ext uri="{FF2B5EF4-FFF2-40B4-BE49-F238E27FC236}">
                  <a16:creationId xmlns:a16="http://schemas.microsoft.com/office/drawing/2014/main" id="{A9BE00C7-DEF2-48AD-8F7E-CC870F9CE8B4}"/>
                </a:ext>
              </a:extLst>
            </p:cNvPr>
            <p:cNvSpPr/>
            <p:nvPr/>
          </p:nvSpPr>
          <p:spPr>
            <a:xfrm>
              <a:off x="3165621" y="3841123"/>
              <a:ext cx="27484" cy="73091"/>
            </a:xfrm>
            <a:custGeom>
              <a:avLst/>
              <a:gdLst/>
              <a:ahLst/>
              <a:cxnLst/>
              <a:rect l="l" t="t" r="r" b="b"/>
              <a:pathLst>
                <a:path w="549" h="1460" extrusionOk="0">
                  <a:moveTo>
                    <a:pt x="0" y="0"/>
                  </a:moveTo>
                  <a:lnTo>
                    <a:pt x="0" y="1460"/>
                  </a:lnTo>
                  <a:lnTo>
                    <a:pt x="549" y="146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72;p48">
              <a:extLst>
                <a:ext uri="{FF2B5EF4-FFF2-40B4-BE49-F238E27FC236}">
                  <a16:creationId xmlns:a16="http://schemas.microsoft.com/office/drawing/2014/main" id="{5A7B2593-5C2C-4B83-9246-D9B955DC11B0}"/>
                </a:ext>
              </a:extLst>
            </p:cNvPr>
            <p:cNvSpPr/>
            <p:nvPr/>
          </p:nvSpPr>
          <p:spPr>
            <a:xfrm>
              <a:off x="3206172" y="3841123"/>
              <a:ext cx="27534" cy="73091"/>
            </a:xfrm>
            <a:custGeom>
              <a:avLst/>
              <a:gdLst/>
              <a:ahLst/>
              <a:cxnLst/>
              <a:rect l="l" t="t" r="r" b="b"/>
              <a:pathLst>
                <a:path w="550" h="1460" extrusionOk="0">
                  <a:moveTo>
                    <a:pt x="1" y="0"/>
                  </a:moveTo>
                  <a:lnTo>
                    <a:pt x="1" y="1460"/>
                  </a:lnTo>
                  <a:lnTo>
                    <a:pt x="549" y="146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73;p48">
              <a:extLst>
                <a:ext uri="{FF2B5EF4-FFF2-40B4-BE49-F238E27FC236}">
                  <a16:creationId xmlns:a16="http://schemas.microsoft.com/office/drawing/2014/main" id="{3639B127-27BA-435C-A061-2FBD93AD5AA1}"/>
                </a:ext>
              </a:extLst>
            </p:cNvPr>
            <p:cNvSpPr/>
            <p:nvPr/>
          </p:nvSpPr>
          <p:spPr>
            <a:xfrm>
              <a:off x="3246772" y="3841123"/>
              <a:ext cx="27534" cy="73091"/>
            </a:xfrm>
            <a:custGeom>
              <a:avLst/>
              <a:gdLst/>
              <a:ahLst/>
              <a:cxnLst/>
              <a:rect l="l" t="t" r="r" b="b"/>
              <a:pathLst>
                <a:path w="550" h="1460" extrusionOk="0">
                  <a:moveTo>
                    <a:pt x="0" y="0"/>
                  </a:moveTo>
                  <a:lnTo>
                    <a:pt x="0" y="1460"/>
                  </a:lnTo>
                  <a:lnTo>
                    <a:pt x="549" y="146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74;p48">
              <a:extLst>
                <a:ext uri="{FF2B5EF4-FFF2-40B4-BE49-F238E27FC236}">
                  <a16:creationId xmlns:a16="http://schemas.microsoft.com/office/drawing/2014/main" id="{A5AF48D4-D9CE-4CC7-9B3C-F15D5C4204DF}"/>
                </a:ext>
              </a:extLst>
            </p:cNvPr>
            <p:cNvSpPr/>
            <p:nvPr/>
          </p:nvSpPr>
          <p:spPr>
            <a:xfrm>
              <a:off x="3287323" y="3841123"/>
              <a:ext cx="27534" cy="73091"/>
            </a:xfrm>
            <a:custGeom>
              <a:avLst/>
              <a:gdLst/>
              <a:ahLst/>
              <a:cxnLst/>
              <a:rect l="l" t="t" r="r" b="b"/>
              <a:pathLst>
                <a:path w="550" h="1460" extrusionOk="0">
                  <a:moveTo>
                    <a:pt x="1" y="0"/>
                  </a:moveTo>
                  <a:lnTo>
                    <a:pt x="1" y="1460"/>
                  </a:lnTo>
                  <a:lnTo>
                    <a:pt x="550" y="1460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75;p48">
              <a:extLst>
                <a:ext uri="{FF2B5EF4-FFF2-40B4-BE49-F238E27FC236}">
                  <a16:creationId xmlns:a16="http://schemas.microsoft.com/office/drawing/2014/main" id="{1FCA838E-6438-4E57-8B31-8B2CDD8FF3DF}"/>
                </a:ext>
              </a:extLst>
            </p:cNvPr>
            <p:cNvSpPr/>
            <p:nvPr/>
          </p:nvSpPr>
          <p:spPr>
            <a:xfrm>
              <a:off x="3327323" y="3841123"/>
              <a:ext cx="27484" cy="73091"/>
            </a:xfrm>
            <a:custGeom>
              <a:avLst/>
              <a:gdLst/>
              <a:ahLst/>
              <a:cxnLst/>
              <a:rect l="l" t="t" r="r" b="b"/>
              <a:pathLst>
                <a:path w="549" h="1460" extrusionOk="0">
                  <a:moveTo>
                    <a:pt x="0" y="0"/>
                  </a:moveTo>
                  <a:lnTo>
                    <a:pt x="0" y="1460"/>
                  </a:lnTo>
                  <a:lnTo>
                    <a:pt x="549" y="146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76;p48">
              <a:extLst>
                <a:ext uri="{FF2B5EF4-FFF2-40B4-BE49-F238E27FC236}">
                  <a16:creationId xmlns:a16="http://schemas.microsoft.com/office/drawing/2014/main" id="{6EB9FE7D-A81D-44E9-B356-18340A744E65}"/>
                </a:ext>
              </a:extLst>
            </p:cNvPr>
            <p:cNvSpPr/>
            <p:nvPr/>
          </p:nvSpPr>
          <p:spPr>
            <a:xfrm>
              <a:off x="3117511" y="3572638"/>
              <a:ext cx="245406" cy="246658"/>
            </a:xfrm>
            <a:custGeom>
              <a:avLst/>
              <a:gdLst/>
              <a:ahLst/>
              <a:cxnLst/>
              <a:rect l="l" t="t" r="r" b="b"/>
              <a:pathLst>
                <a:path w="4902" h="4927" extrusionOk="0">
                  <a:moveTo>
                    <a:pt x="1" y="1"/>
                  </a:moveTo>
                  <a:lnTo>
                    <a:pt x="1" y="4927"/>
                  </a:lnTo>
                  <a:lnTo>
                    <a:pt x="4902" y="4927"/>
                  </a:lnTo>
                  <a:lnTo>
                    <a:pt x="4902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77;p48">
              <a:extLst>
                <a:ext uri="{FF2B5EF4-FFF2-40B4-BE49-F238E27FC236}">
                  <a16:creationId xmlns:a16="http://schemas.microsoft.com/office/drawing/2014/main" id="{9173B831-1D46-4975-A8C3-C8051DA8A444}"/>
                </a:ext>
              </a:extLst>
            </p:cNvPr>
            <p:cNvSpPr/>
            <p:nvPr/>
          </p:nvSpPr>
          <p:spPr>
            <a:xfrm>
              <a:off x="3165621" y="3618846"/>
              <a:ext cx="148636" cy="147434"/>
            </a:xfrm>
            <a:custGeom>
              <a:avLst/>
              <a:gdLst/>
              <a:ahLst/>
              <a:cxnLst/>
              <a:rect l="l" t="t" r="r" b="b"/>
              <a:pathLst>
                <a:path w="2969" h="2945" extrusionOk="0">
                  <a:moveTo>
                    <a:pt x="1453" y="0"/>
                  </a:moveTo>
                  <a:cubicBezTo>
                    <a:pt x="662" y="0"/>
                    <a:pt x="13" y="664"/>
                    <a:pt x="13" y="1460"/>
                  </a:cubicBezTo>
                  <a:cubicBezTo>
                    <a:pt x="0" y="2270"/>
                    <a:pt x="674" y="2944"/>
                    <a:pt x="1484" y="2944"/>
                  </a:cubicBezTo>
                  <a:cubicBezTo>
                    <a:pt x="1492" y="2944"/>
                    <a:pt x="1499" y="2944"/>
                    <a:pt x="1506" y="2944"/>
                  </a:cubicBezTo>
                  <a:cubicBezTo>
                    <a:pt x="2307" y="2944"/>
                    <a:pt x="2968" y="2276"/>
                    <a:pt x="2968" y="1472"/>
                  </a:cubicBezTo>
                  <a:cubicBezTo>
                    <a:pt x="2968" y="662"/>
                    <a:pt x="2307" y="1"/>
                    <a:pt x="1497" y="1"/>
                  </a:cubicBezTo>
                  <a:cubicBezTo>
                    <a:pt x="1482" y="0"/>
                    <a:pt x="1468" y="0"/>
                    <a:pt x="1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78;p48">
              <a:extLst>
                <a:ext uri="{FF2B5EF4-FFF2-40B4-BE49-F238E27FC236}">
                  <a16:creationId xmlns:a16="http://schemas.microsoft.com/office/drawing/2014/main" id="{F65D81AF-D548-4B55-995F-72DE6A39C5F7}"/>
                </a:ext>
              </a:extLst>
            </p:cNvPr>
            <p:cNvSpPr/>
            <p:nvPr/>
          </p:nvSpPr>
          <p:spPr>
            <a:xfrm>
              <a:off x="3153756" y="3606981"/>
              <a:ext cx="171714" cy="171764"/>
            </a:xfrm>
            <a:custGeom>
              <a:avLst/>
              <a:gdLst/>
              <a:ahLst/>
              <a:cxnLst/>
              <a:rect l="l" t="t" r="r" b="b"/>
              <a:pathLst>
                <a:path w="3430" h="3431" extrusionOk="0">
                  <a:moveTo>
                    <a:pt x="1690" y="237"/>
                  </a:moveTo>
                  <a:cubicBezTo>
                    <a:pt x="1705" y="237"/>
                    <a:pt x="1719" y="237"/>
                    <a:pt x="1734" y="238"/>
                  </a:cubicBezTo>
                  <a:cubicBezTo>
                    <a:pt x="2544" y="238"/>
                    <a:pt x="3218" y="899"/>
                    <a:pt x="3205" y="1709"/>
                  </a:cubicBezTo>
                  <a:cubicBezTo>
                    <a:pt x="3205" y="2520"/>
                    <a:pt x="2532" y="3181"/>
                    <a:pt x="1721" y="3181"/>
                  </a:cubicBezTo>
                  <a:cubicBezTo>
                    <a:pt x="911" y="3181"/>
                    <a:pt x="237" y="2507"/>
                    <a:pt x="250" y="1697"/>
                  </a:cubicBezTo>
                  <a:cubicBezTo>
                    <a:pt x="250" y="901"/>
                    <a:pt x="899" y="237"/>
                    <a:pt x="1690" y="237"/>
                  </a:cubicBezTo>
                  <a:close/>
                  <a:moveTo>
                    <a:pt x="1721" y="1"/>
                  </a:moveTo>
                  <a:cubicBezTo>
                    <a:pt x="773" y="1"/>
                    <a:pt x="0" y="762"/>
                    <a:pt x="0" y="1709"/>
                  </a:cubicBezTo>
                  <a:cubicBezTo>
                    <a:pt x="0" y="2670"/>
                    <a:pt x="773" y="3430"/>
                    <a:pt x="1721" y="3430"/>
                  </a:cubicBezTo>
                  <a:cubicBezTo>
                    <a:pt x="2669" y="3430"/>
                    <a:pt x="3430" y="2670"/>
                    <a:pt x="3430" y="1709"/>
                  </a:cubicBezTo>
                  <a:cubicBezTo>
                    <a:pt x="3430" y="762"/>
                    <a:pt x="2669" y="1"/>
                    <a:pt x="1721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79;p48">
              <a:extLst>
                <a:ext uri="{FF2B5EF4-FFF2-40B4-BE49-F238E27FC236}">
                  <a16:creationId xmlns:a16="http://schemas.microsoft.com/office/drawing/2014/main" id="{53EA515C-C52C-4E73-BB95-8D5311046353}"/>
                </a:ext>
              </a:extLst>
            </p:cNvPr>
            <p:cNvSpPr/>
            <p:nvPr/>
          </p:nvSpPr>
          <p:spPr>
            <a:xfrm>
              <a:off x="3230552" y="3682475"/>
              <a:ext cx="20025" cy="20726"/>
            </a:xfrm>
            <a:custGeom>
              <a:avLst/>
              <a:gdLst/>
              <a:ahLst/>
              <a:cxnLst/>
              <a:rect l="l" t="t" r="r" b="b"/>
              <a:pathLst>
                <a:path w="400" h="414" extrusionOk="0">
                  <a:moveTo>
                    <a:pt x="221" y="1"/>
                  </a:moveTo>
                  <a:cubicBezTo>
                    <a:pt x="214" y="1"/>
                    <a:pt x="207" y="1"/>
                    <a:pt x="200" y="2"/>
                  </a:cubicBezTo>
                  <a:cubicBezTo>
                    <a:pt x="87" y="2"/>
                    <a:pt x="0" y="102"/>
                    <a:pt x="0" y="201"/>
                  </a:cubicBezTo>
                  <a:cubicBezTo>
                    <a:pt x="0" y="314"/>
                    <a:pt x="87" y="413"/>
                    <a:pt x="200" y="413"/>
                  </a:cubicBezTo>
                  <a:cubicBezTo>
                    <a:pt x="312" y="413"/>
                    <a:pt x="399" y="314"/>
                    <a:pt x="399" y="201"/>
                  </a:cubicBezTo>
                  <a:cubicBezTo>
                    <a:pt x="399" y="85"/>
                    <a:pt x="323" y="1"/>
                    <a:pt x="221" y="1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80;p48">
              <a:extLst>
                <a:ext uri="{FF2B5EF4-FFF2-40B4-BE49-F238E27FC236}">
                  <a16:creationId xmlns:a16="http://schemas.microsoft.com/office/drawing/2014/main" id="{321B3D6B-D27E-4C4E-8A96-4D7D57450D4F}"/>
                </a:ext>
              </a:extLst>
            </p:cNvPr>
            <p:cNvSpPr/>
            <p:nvPr/>
          </p:nvSpPr>
          <p:spPr>
            <a:xfrm>
              <a:off x="3199964" y="3657544"/>
              <a:ext cx="40000" cy="40050"/>
            </a:xfrm>
            <a:custGeom>
              <a:avLst/>
              <a:gdLst/>
              <a:ahLst/>
              <a:cxnLst/>
              <a:rect l="l" t="t" r="r" b="b"/>
              <a:pathLst>
                <a:path w="799" h="800" extrusionOk="0">
                  <a:moveTo>
                    <a:pt x="0" y="1"/>
                  </a:moveTo>
                  <a:lnTo>
                    <a:pt x="0" y="1"/>
                  </a:lnTo>
                  <a:cubicBezTo>
                    <a:pt x="299" y="625"/>
                    <a:pt x="798" y="799"/>
                    <a:pt x="798" y="799"/>
                  </a:cubicBezTo>
                  <a:cubicBezTo>
                    <a:pt x="798" y="799"/>
                    <a:pt x="624" y="300"/>
                    <a:pt x="0" y="1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81;p48">
              <a:extLst>
                <a:ext uri="{FF2B5EF4-FFF2-40B4-BE49-F238E27FC236}">
                  <a16:creationId xmlns:a16="http://schemas.microsoft.com/office/drawing/2014/main" id="{21EE8FF5-1B6C-4402-815F-3EEE583D9C43}"/>
                </a:ext>
              </a:extLst>
            </p:cNvPr>
            <p:cNvSpPr/>
            <p:nvPr/>
          </p:nvSpPr>
          <p:spPr>
            <a:xfrm>
              <a:off x="3239914" y="3689884"/>
              <a:ext cx="68686" cy="7559"/>
            </a:xfrm>
            <a:custGeom>
              <a:avLst/>
              <a:gdLst/>
              <a:ahLst/>
              <a:cxnLst/>
              <a:rect l="l" t="t" r="r" b="b"/>
              <a:pathLst>
                <a:path w="1372" h="151" extrusionOk="0">
                  <a:moveTo>
                    <a:pt x="662" y="1"/>
                  </a:moveTo>
                  <a:cubicBezTo>
                    <a:pt x="255" y="1"/>
                    <a:pt x="0" y="78"/>
                    <a:pt x="0" y="78"/>
                  </a:cubicBezTo>
                  <a:cubicBezTo>
                    <a:pt x="0" y="78"/>
                    <a:pt x="255" y="150"/>
                    <a:pt x="662" y="150"/>
                  </a:cubicBezTo>
                  <a:cubicBezTo>
                    <a:pt x="865" y="150"/>
                    <a:pt x="1106" y="132"/>
                    <a:pt x="1372" y="78"/>
                  </a:cubicBezTo>
                  <a:cubicBezTo>
                    <a:pt x="1106" y="20"/>
                    <a:pt x="865" y="1"/>
                    <a:pt x="662" y="1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82;p48">
              <a:extLst>
                <a:ext uri="{FF2B5EF4-FFF2-40B4-BE49-F238E27FC236}">
                  <a16:creationId xmlns:a16="http://schemas.microsoft.com/office/drawing/2014/main" id="{F1411BD3-E5C7-43E4-9DA9-A0468875A227}"/>
                </a:ext>
              </a:extLst>
            </p:cNvPr>
            <p:cNvSpPr/>
            <p:nvPr/>
          </p:nvSpPr>
          <p:spPr>
            <a:xfrm>
              <a:off x="3080064" y="4285628"/>
              <a:ext cx="320350" cy="32541"/>
            </a:xfrm>
            <a:custGeom>
              <a:avLst/>
              <a:gdLst/>
              <a:ahLst/>
              <a:cxnLst/>
              <a:rect l="l" t="t" r="r" b="b"/>
              <a:pathLst>
                <a:path w="6399" h="650" extrusionOk="0">
                  <a:moveTo>
                    <a:pt x="1" y="1"/>
                  </a:moveTo>
                  <a:lnTo>
                    <a:pt x="1" y="649"/>
                  </a:lnTo>
                  <a:lnTo>
                    <a:pt x="6398" y="649"/>
                  </a:lnTo>
                  <a:lnTo>
                    <a:pt x="6398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3;p48">
              <a:extLst>
                <a:ext uri="{FF2B5EF4-FFF2-40B4-BE49-F238E27FC236}">
                  <a16:creationId xmlns:a16="http://schemas.microsoft.com/office/drawing/2014/main" id="{8A51F73E-6D08-4BF2-9007-58C6181CCB17}"/>
                </a:ext>
              </a:extLst>
            </p:cNvPr>
            <p:cNvSpPr/>
            <p:nvPr/>
          </p:nvSpPr>
          <p:spPr>
            <a:xfrm>
              <a:off x="3040715" y="3969083"/>
              <a:ext cx="398998" cy="316595"/>
            </a:xfrm>
            <a:custGeom>
              <a:avLst/>
              <a:gdLst/>
              <a:ahLst/>
              <a:cxnLst/>
              <a:rect l="l" t="t" r="r" b="b"/>
              <a:pathLst>
                <a:path w="7970" h="6324" extrusionOk="0">
                  <a:moveTo>
                    <a:pt x="1" y="1"/>
                  </a:moveTo>
                  <a:lnTo>
                    <a:pt x="1" y="6324"/>
                  </a:lnTo>
                  <a:lnTo>
                    <a:pt x="7970" y="6324"/>
                  </a:lnTo>
                  <a:lnTo>
                    <a:pt x="7970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84;p48">
              <a:extLst>
                <a:ext uri="{FF2B5EF4-FFF2-40B4-BE49-F238E27FC236}">
                  <a16:creationId xmlns:a16="http://schemas.microsoft.com/office/drawing/2014/main" id="{196FCE86-4282-4595-89F9-1774B7B65FB0}"/>
                </a:ext>
              </a:extLst>
            </p:cNvPr>
            <p:cNvSpPr/>
            <p:nvPr/>
          </p:nvSpPr>
          <p:spPr>
            <a:xfrm>
              <a:off x="3051328" y="3985353"/>
              <a:ext cx="16921" cy="285957"/>
            </a:xfrm>
            <a:custGeom>
              <a:avLst/>
              <a:gdLst/>
              <a:ahLst/>
              <a:cxnLst/>
              <a:rect l="l" t="t" r="r" b="b"/>
              <a:pathLst>
                <a:path w="338" h="5712" extrusionOk="0">
                  <a:moveTo>
                    <a:pt x="1" y="0"/>
                  </a:moveTo>
                  <a:lnTo>
                    <a:pt x="1" y="5712"/>
                  </a:lnTo>
                  <a:lnTo>
                    <a:pt x="338" y="571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685;p48">
              <a:extLst>
                <a:ext uri="{FF2B5EF4-FFF2-40B4-BE49-F238E27FC236}">
                  <a16:creationId xmlns:a16="http://schemas.microsoft.com/office/drawing/2014/main" id="{680FB986-6418-493C-B8CB-629AEB5F9076}"/>
                </a:ext>
              </a:extLst>
            </p:cNvPr>
            <p:cNvSpPr/>
            <p:nvPr/>
          </p:nvSpPr>
          <p:spPr>
            <a:xfrm>
              <a:off x="3082567" y="3985353"/>
              <a:ext cx="16921" cy="285957"/>
            </a:xfrm>
            <a:custGeom>
              <a:avLst/>
              <a:gdLst/>
              <a:ahLst/>
              <a:cxnLst/>
              <a:rect l="l" t="t" r="r" b="b"/>
              <a:pathLst>
                <a:path w="338" h="5712" extrusionOk="0">
                  <a:moveTo>
                    <a:pt x="0" y="0"/>
                  </a:moveTo>
                  <a:lnTo>
                    <a:pt x="0" y="5712"/>
                  </a:lnTo>
                  <a:lnTo>
                    <a:pt x="337" y="5712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686;p48">
              <a:extLst>
                <a:ext uri="{FF2B5EF4-FFF2-40B4-BE49-F238E27FC236}">
                  <a16:creationId xmlns:a16="http://schemas.microsoft.com/office/drawing/2014/main" id="{DC84F824-90E6-48C7-8477-4CBE3AA080FD}"/>
                </a:ext>
              </a:extLst>
            </p:cNvPr>
            <p:cNvSpPr/>
            <p:nvPr/>
          </p:nvSpPr>
          <p:spPr>
            <a:xfrm>
              <a:off x="3117511" y="3985353"/>
              <a:ext cx="16320" cy="285957"/>
            </a:xfrm>
            <a:custGeom>
              <a:avLst/>
              <a:gdLst/>
              <a:ahLst/>
              <a:cxnLst/>
              <a:rect l="l" t="t" r="r" b="b"/>
              <a:pathLst>
                <a:path w="326" h="5712" extrusionOk="0">
                  <a:moveTo>
                    <a:pt x="1" y="0"/>
                  </a:moveTo>
                  <a:lnTo>
                    <a:pt x="1" y="5712"/>
                  </a:lnTo>
                  <a:lnTo>
                    <a:pt x="325" y="57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687;p48">
              <a:extLst>
                <a:ext uri="{FF2B5EF4-FFF2-40B4-BE49-F238E27FC236}">
                  <a16:creationId xmlns:a16="http://schemas.microsoft.com/office/drawing/2014/main" id="{EB46EEB0-4A02-4CBB-AA47-122F22011CDD}"/>
                </a:ext>
              </a:extLst>
            </p:cNvPr>
            <p:cNvSpPr/>
            <p:nvPr/>
          </p:nvSpPr>
          <p:spPr>
            <a:xfrm>
              <a:off x="3148750" y="3985353"/>
              <a:ext cx="16270" cy="285957"/>
            </a:xfrm>
            <a:custGeom>
              <a:avLst/>
              <a:gdLst/>
              <a:ahLst/>
              <a:cxnLst/>
              <a:rect l="l" t="t" r="r" b="b"/>
              <a:pathLst>
                <a:path w="325" h="5712" extrusionOk="0">
                  <a:moveTo>
                    <a:pt x="0" y="0"/>
                  </a:moveTo>
                  <a:lnTo>
                    <a:pt x="0" y="5712"/>
                  </a:lnTo>
                  <a:lnTo>
                    <a:pt x="325" y="57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688;p48">
              <a:extLst>
                <a:ext uri="{FF2B5EF4-FFF2-40B4-BE49-F238E27FC236}">
                  <a16:creationId xmlns:a16="http://schemas.microsoft.com/office/drawing/2014/main" id="{E98BBC83-9E7F-4C76-B2F8-BA48AFC321BD}"/>
                </a:ext>
              </a:extLst>
            </p:cNvPr>
            <p:cNvSpPr/>
            <p:nvPr/>
          </p:nvSpPr>
          <p:spPr>
            <a:xfrm>
              <a:off x="3183694" y="3985353"/>
              <a:ext cx="16320" cy="285957"/>
            </a:xfrm>
            <a:custGeom>
              <a:avLst/>
              <a:gdLst/>
              <a:ahLst/>
              <a:cxnLst/>
              <a:rect l="l" t="t" r="r" b="b"/>
              <a:pathLst>
                <a:path w="326" h="5712" extrusionOk="0">
                  <a:moveTo>
                    <a:pt x="1" y="0"/>
                  </a:moveTo>
                  <a:lnTo>
                    <a:pt x="1" y="5712"/>
                  </a:lnTo>
                  <a:lnTo>
                    <a:pt x="325" y="57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689;p48">
              <a:extLst>
                <a:ext uri="{FF2B5EF4-FFF2-40B4-BE49-F238E27FC236}">
                  <a16:creationId xmlns:a16="http://schemas.microsoft.com/office/drawing/2014/main" id="{00800809-8CAB-4542-B6CB-B18C2B50D5BA}"/>
                </a:ext>
              </a:extLst>
            </p:cNvPr>
            <p:cNvSpPr/>
            <p:nvPr/>
          </p:nvSpPr>
          <p:spPr>
            <a:xfrm>
              <a:off x="3214282" y="3985353"/>
              <a:ext cx="16320" cy="285957"/>
            </a:xfrm>
            <a:custGeom>
              <a:avLst/>
              <a:gdLst/>
              <a:ahLst/>
              <a:cxnLst/>
              <a:rect l="l" t="t" r="r" b="b"/>
              <a:pathLst>
                <a:path w="326" h="5712" extrusionOk="0">
                  <a:moveTo>
                    <a:pt x="1" y="0"/>
                  </a:moveTo>
                  <a:lnTo>
                    <a:pt x="1" y="5712"/>
                  </a:lnTo>
                  <a:lnTo>
                    <a:pt x="325" y="57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690;p48">
              <a:extLst>
                <a:ext uri="{FF2B5EF4-FFF2-40B4-BE49-F238E27FC236}">
                  <a16:creationId xmlns:a16="http://schemas.microsoft.com/office/drawing/2014/main" id="{B6E6E6EA-3E2B-47CE-B100-BF121C67ECED}"/>
                </a:ext>
              </a:extLst>
            </p:cNvPr>
            <p:cNvSpPr/>
            <p:nvPr/>
          </p:nvSpPr>
          <p:spPr>
            <a:xfrm>
              <a:off x="3249275" y="3985353"/>
              <a:ext cx="16270" cy="285957"/>
            </a:xfrm>
            <a:custGeom>
              <a:avLst/>
              <a:gdLst/>
              <a:ahLst/>
              <a:cxnLst/>
              <a:rect l="l" t="t" r="r" b="b"/>
              <a:pathLst>
                <a:path w="325" h="5712" extrusionOk="0">
                  <a:moveTo>
                    <a:pt x="0" y="0"/>
                  </a:moveTo>
                  <a:lnTo>
                    <a:pt x="0" y="5712"/>
                  </a:lnTo>
                  <a:lnTo>
                    <a:pt x="324" y="571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691;p48">
              <a:extLst>
                <a:ext uri="{FF2B5EF4-FFF2-40B4-BE49-F238E27FC236}">
                  <a16:creationId xmlns:a16="http://schemas.microsoft.com/office/drawing/2014/main" id="{DE614A8D-C061-452B-AC42-535B66BB141E}"/>
                </a:ext>
              </a:extLst>
            </p:cNvPr>
            <p:cNvSpPr/>
            <p:nvPr/>
          </p:nvSpPr>
          <p:spPr>
            <a:xfrm>
              <a:off x="3280464" y="3985353"/>
              <a:ext cx="16320" cy="285957"/>
            </a:xfrm>
            <a:custGeom>
              <a:avLst/>
              <a:gdLst/>
              <a:ahLst/>
              <a:cxnLst/>
              <a:rect l="l" t="t" r="r" b="b"/>
              <a:pathLst>
                <a:path w="326" h="5712" extrusionOk="0">
                  <a:moveTo>
                    <a:pt x="1" y="0"/>
                  </a:moveTo>
                  <a:lnTo>
                    <a:pt x="1" y="5712"/>
                  </a:lnTo>
                  <a:lnTo>
                    <a:pt x="325" y="57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692;p48">
              <a:extLst>
                <a:ext uri="{FF2B5EF4-FFF2-40B4-BE49-F238E27FC236}">
                  <a16:creationId xmlns:a16="http://schemas.microsoft.com/office/drawing/2014/main" id="{CC7F6016-F16C-46B6-B71E-465D6C0E6CC8}"/>
                </a:ext>
              </a:extLst>
            </p:cNvPr>
            <p:cNvSpPr/>
            <p:nvPr/>
          </p:nvSpPr>
          <p:spPr>
            <a:xfrm>
              <a:off x="3315458" y="3985353"/>
              <a:ext cx="16270" cy="285957"/>
            </a:xfrm>
            <a:custGeom>
              <a:avLst/>
              <a:gdLst/>
              <a:ahLst/>
              <a:cxnLst/>
              <a:rect l="l" t="t" r="r" b="b"/>
              <a:pathLst>
                <a:path w="325" h="5712" extrusionOk="0">
                  <a:moveTo>
                    <a:pt x="0" y="0"/>
                  </a:moveTo>
                  <a:lnTo>
                    <a:pt x="0" y="5712"/>
                  </a:lnTo>
                  <a:lnTo>
                    <a:pt x="324" y="571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693;p48">
              <a:extLst>
                <a:ext uri="{FF2B5EF4-FFF2-40B4-BE49-F238E27FC236}">
                  <a16:creationId xmlns:a16="http://schemas.microsoft.com/office/drawing/2014/main" id="{4E131860-66D1-49A7-9835-5B22D8872C69}"/>
                </a:ext>
              </a:extLst>
            </p:cNvPr>
            <p:cNvSpPr/>
            <p:nvPr/>
          </p:nvSpPr>
          <p:spPr>
            <a:xfrm>
              <a:off x="3346046" y="3985353"/>
              <a:ext cx="16270" cy="285957"/>
            </a:xfrm>
            <a:custGeom>
              <a:avLst/>
              <a:gdLst/>
              <a:ahLst/>
              <a:cxnLst/>
              <a:rect l="l" t="t" r="r" b="b"/>
              <a:pathLst>
                <a:path w="325" h="5712" extrusionOk="0">
                  <a:moveTo>
                    <a:pt x="0" y="0"/>
                  </a:moveTo>
                  <a:lnTo>
                    <a:pt x="0" y="5712"/>
                  </a:lnTo>
                  <a:lnTo>
                    <a:pt x="324" y="571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694;p48">
              <a:extLst>
                <a:ext uri="{FF2B5EF4-FFF2-40B4-BE49-F238E27FC236}">
                  <a16:creationId xmlns:a16="http://schemas.microsoft.com/office/drawing/2014/main" id="{AF6228AC-747C-48BF-8F79-2A10404DDAEB}"/>
                </a:ext>
              </a:extLst>
            </p:cNvPr>
            <p:cNvSpPr/>
            <p:nvPr/>
          </p:nvSpPr>
          <p:spPr>
            <a:xfrm>
              <a:off x="3380990" y="3985353"/>
              <a:ext cx="16270" cy="285957"/>
            </a:xfrm>
            <a:custGeom>
              <a:avLst/>
              <a:gdLst/>
              <a:ahLst/>
              <a:cxnLst/>
              <a:rect l="l" t="t" r="r" b="b"/>
              <a:pathLst>
                <a:path w="325" h="5712" extrusionOk="0">
                  <a:moveTo>
                    <a:pt x="1" y="0"/>
                  </a:moveTo>
                  <a:lnTo>
                    <a:pt x="1" y="5712"/>
                  </a:lnTo>
                  <a:lnTo>
                    <a:pt x="325" y="57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695;p48">
              <a:extLst>
                <a:ext uri="{FF2B5EF4-FFF2-40B4-BE49-F238E27FC236}">
                  <a16:creationId xmlns:a16="http://schemas.microsoft.com/office/drawing/2014/main" id="{3D136B5B-0636-46ED-90D5-22CFBAD03F0B}"/>
                </a:ext>
              </a:extLst>
            </p:cNvPr>
            <p:cNvSpPr/>
            <p:nvPr/>
          </p:nvSpPr>
          <p:spPr>
            <a:xfrm>
              <a:off x="3412229" y="3985353"/>
              <a:ext cx="16270" cy="285957"/>
            </a:xfrm>
            <a:custGeom>
              <a:avLst/>
              <a:gdLst/>
              <a:ahLst/>
              <a:cxnLst/>
              <a:rect l="l" t="t" r="r" b="b"/>
              <a:pathLst>
                <a:path w="325" h="5712" extrusionOk="0">
                  <a:moveTo>
                    <a:pt x="0" y="0"/>
                  </a:moveTo>
                  <a:lnTo>
                    <a:pt x="0" y="5712"/>
                  </a:lnTo>
                  <a:lnTo>
                    <a:pt x="324" y="571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696;p48">
              <a:extLst>
                <a:ext uri="{FF2B5EF4-FFF2-40B4-BE49-F238E27FC236}">
                  <a16:creationId xmlns:a16="http://schemas.microsoft.com/office/drawing/2014/main" id="{36037EF9-B608-4F56-B733-07B4067D4C28}"/>
                </a:ext>
              </a:extLst>
            </p:cNvPr>
            <p:cNvSpPr/>
            <p:nvPr/>
          </p:nvSpPr>
          <p:spPr>
            <a:xfrm>
              <a:off x="3125020" y="4004077"/>
              <a:ext cx="27534" cy="242303"/>
            </a:xfrm>
            <a:custGeom>
              <a:avLst/>
              <a:gdLst/>
              <a:ahLst/>
              <a:cxnLst/>
              <a:rect l="l" t="t" r="r" b="b"/>
              <a:pathLst>
                <a:path w="550" h="4840" extrusionOk="0">
                  <a:moveTo>
                    <a:pt x="0" y="0"/>
                  </a:moveTo>
                  <a:lnTo>
                    <a:pt x="0" y="4839"/>
                  </a:lnTo>
                  <a:lnTo>
                    <a:pt x="549" y="483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697;p48">
              <a:extLst>
                <a:ext uri="{FF2B5EF4-FFF2-40B4-BE49-F238E27FC236}">
                  <a16:creationId xmlns:a16="http://schemas.microsoft.com/office/drawing/2014/main" id="{16516AB0-DA14-47D8-9CCC-476FA9E85816}"/>
                </a:ext>
              </a:extLst>
            </p:cNvPr>
            <p:cNvSpPr/>
            <p:nvPr/>
          </p:nvSpPr>
          <p:spPr>
            <a:xfrm>
              <a:off x="3165621" y="4004077"/>
              <a:ext cx="27484" cy="242303"/>
            </a:xfrm>
            <a:custGeom>
              <a:avLst/>
              <a:gdLst/>
              <a:ahLst/>
              <a:cxnLst/>
              <a:rect l="l" t="t" r="r" b="b"/>
              <a:pathLst>
                <a:path w="549" h="4840" extrusionOk="0">
                  <a:moveTo>
                    <a:pt x="0" y="0"/>
                  </a:moveTo>
                  <a:lnTo>
                    <a:pt x="0" y="4839"/>
                  </a:lnTo>
                  <a:lnTo>
                    <a:pt x="549" y="483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698;p48">
              <a:extLst>
                <a:ext uri="{FF2B5EF4-FFF2-40B4-BE49-F238E27FC236}">
                  <a16:creationId xmlns:a16="http://schemas.microsoft.com/office/drawing/2014/main" id="{1A8AFE04-FB71-4066-A6FE-FBC79B6C6795}"/>
                </a:ext>
              </a:extLst>
            </p:cNvPr>
            <p:cNvSpPr/>
            <p:nvPr/>
          </p:nvSpPr>
          <p:spPr>
            <a:xfrm>
              <a:off x="3206172" y="4004077"/>
              <a:ext cx="27534" cy="242303"/>
            </a:xfrm>
            <a:custGeom>
              <a:avLst/>
              <a:gdLst/>
              <a:ahLst/>
              <a:cxnLst/>
              <a:rect l="l" t="t" r="r" b="b"/>
              <a:pathLst>
                <a:path w="550" h="4840" extrusionOk="0">
                  <a:moveTo>
                    <a:pt x="1" y="0"/>
                  </a:moveTo>
                  <a:lnTo>
                    <a:pt x="1" y="4839"/>
                  </a:lnTo>
                  <a:lnTo>
                    <a:pt x="549" y="483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699;p48">
              <a:extLst>
                <a:ext uri="{FF2B5EF4-FFF2-40B4-BE49-F238E27FC236}">
                  <a16:creationId xmlns:a16="http://schemas.microsoft.com/office/drawing/2014/main" id="{23C26F82-BF37-41E5-996C-92C5620F3290}"/>
                </a:ext>
              </a:extLst>
            </p:cNvPr>
            <p:cNvSpPr/>
            <p:nvPr/>
          </p:nvSpPr>
          <p:spPr>
            <a:xfrm>
              <a:off x="3246772" y="4004077"/>
              <a:ext cx="27534" cy="242303"/>
            </a:xfrm>
            <a:custGeom>
              <a:avLst/>
              <a:gdLst/>
              <a:ahLst/>
              <a:cxnLst/>
              <a:rect l="l" t="t" r="r" b="b"/>
              <a:pathLst>
                <a:path w="550" h="4840" extrusionOk="0">
                  <a:moveTo>
                    <a:pt x="0" y="0"/>
                  </a:moveTo>
                  <a:lnTo>
                    <a:pt x="0" y="4839"/>
                  </a:lnTo>
                  <a:lnTo>
                    <a:pt x="549" y="483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700;p48">
              <a:extLst>
                <a:ext uri="{FF2B5EF4-FFF2-40B4-BE49-F238E27FC236}">
                  <a16:creationId xmlns:a16="http://schemas.microsoft.com/office/drawing/2014/main" id="{0C372F92-400A-4A72-86E6-1A4F42E00BE5}"/>
                </a:ext>
              </a:extLst>
            </p:cNvPr>
            <p:cNvSpPr/>
            <p:nvPr/>
          </p:nvSpPr>
          <p:spPr>
            <a:xfrm>
              <a:off x="3287323" y="4004077"/>
              <a:ext cx="27534" cy="242303"/>
            </a:xfrm>
            <a:custGeom>
              <a:avLst/>
              <a:gdLst/>
              <a:ahLst/>
              <a:cxnLst/>
              <a:rect l="l" t="t" r="r" b="b"/>
              <a:pathLst>
                <a:path w="550" h="4840" extrusionOk="0">
                  <a:moveTo>
                    <a:pt x="1" y="0"/>
                  </a:moveTo>
                  <a:lnTo>
                    <a:pt x="1" y="4839"/>
                  </a:lnTo>
                  <a:lnTo>
                    <a:pt x="550" y="4839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701;p48">
              <a:extLst>
                <a:ext uri="{FF2B5EF4-FFF2-40B4-BE49-F238E27FC236}">
                  <a16:creationId xmlns:a16="http://schemas.microsoft.com/office/drawing/2014/main" id="{56B7FC9A-8C04-4374-BC0B-55749B6574C2}"/>
                </a:ext>
              </a:extLst>
            </p:cNvPr>
            <p:cNvSpPr/>
            <p:nvPr/>
          </p:nvSpPr>
          <p:spPr>
            <a:xfrm>
              <a:off x="3327323" y="4004077"/>
              <a:ext cx="27484" cy="242303"/>
            </a:xfrm>
            <a:custGeom>
              <a:avLst/>
              <a:gdLst/>
              <a:ahLst/>
              <a:cxnLst/>
              <a:rect l="l" t="t" r="r" b="b"/>
              <a:pathLst>
                <a:path w="549" h="4840" extrusionOk="0">
                  <a:moveTo>
                    <a:pt x="0" y="0"/>
                  </a:moveTo>
                  <a:lnTo>
                    <a:pt x="0" y="4839"/>
                  </a:lnTo>
                  <a:lnTo>
                    <a:pt x="549" y="483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702;p48">
              <a:extLst>
                <a:ext uri="{FF2B5EF4-FFF2-40B4-BE49-F238E27FC236}">
                  <a16:creationId xmlns:a16="http://schemas.microsoft.com/office/drawing/2014/main" id="{EF932AA5-EABE-4CFA-87FC-519AA5D47C47}"/>
                </a:ext>
              </a:extLst>
            </p:cNvPr>
            <p:cNvSpPr/>
            <p:nvPr/>
          </p:nvSpPr>
          <p:spPr>
            <a:xfrm>
              <a:off x="3008275" y="5036716"/>
              <a:ext cx="463278" cy="31890"/>
            </a:xfrm>
            <a:custGeom>
              <a:avLst/>
              <a:gdLst/>
              <a:ahLst/>
              <a:cxnLst/>
              <a:rect l="l" t="t" r="r" b="b"/>
              <a:pathLst>
                <a:path w="9254" h="637" extrusionOk="0">
                  <a:moveTo>
                    <a:pt x="0" y="0"/>
                  </a:moveTo>
                  <a:lnTo>
                    <a:pt x="0" y="636"/>
                  </a:lnTo>
                  <a:lnTo>
                    <a:pt x="9254" y="636"/>
                  </a:lnTo>
                  <a:lnTo>
                    <a:pt x="9254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703;p48">
              <a:extLst>
                <a:ext uri="{FF2B5EF4-FFF2-40B4-BE49-F238E27FC236}">
                  <a16:creationId xmlns:a16="http://schemas.microsoft.com/office/drawing/2014/main" id="{46318F39-5C0D-4436-AB86-21B573BC0F4D}"/>
                </a:ext>
              </a:extLst>
            </p:cNvPr>
            <p:cNvSpPr/>
            <p:nvPr/>
          </p:nvSpPr>
          <p:spPr>
            <a:xfrm>
              <a:off x="3040715" y="4316867"/>
              <a:ext cx="398998" cy="719248"/>
            </a:xfrm>
            <a:custGeom>
              <a:avLst/>
              <a:gdLst/>
              <a:ahLst/>
              <a:cxnLst/>
              <a:rect l="l" t="t" r="r" b="b"/>
              <a:pathLst>
                <a:path w="7970" h="14367" extrusionOk="0">
                  <a:moveTo>
                    <a:pt x="1" y="0"/>
                  </a:moveTo>
                  <a:lnTo>
                    <a:pt x="1" y="14367"/>
                  </a:lnTo>
                  <a:lnTo>
                    <a:pt x="7970" y="14367"/>
                  </a:lnTo>
                  <a:lnTo>
                    <a:pt x="7970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704;p48">
              <a:extLst>
                <a:ext uri="{FF2B5EF4-FFF2-40B4-BE49-F238E27FC236}">
                  <a16:creationId xmlns:a16="http://schemas.microsoft.com/office/drawing/2014/main" id="{D77139B1-EF67-4686-A5E8-EB7174F32A76}"/>
                </a:ext>
              </a:extLst>
            </p:cNvPr>
            <p:cNvSpPr/>
            <p:nvPr/>
          </p:nvSpPr>
          <p:spPr>
            <a:xfrm>
              <a:off x="3051328" y="4333087"/>
              <a:ext cx="16921" cy="688710"/>
            </a:xfrm>
            <a:custGeom>
              <a:avLst/>
              <a:gdLst/>
              <a:ahLst/>
              <a:cxnLst/>
              <a:rect l="l" t="t" r="r" b="b"/>
              <a:pathLst>
                <a:path w="338" h="13757" extrusionOk="0">
                  <a:moveTo>
                    <a:pt x="1" y="1"/>
                  </a:moveTo>
                  <a:lnTo>
                    <a:pt x="1" y="13756"/>
                  </a:lnTo>
                  <a:lnTo>
                    <a:pt x="338" y="1375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705;p48">
              <a:extLst>
                <a:ext uri="{FF2B5EF4-FFF2-40B4-BE49-F238E27FC236}">
                  <a16:creationId xmlns:a16="http://schemas.microsoft.com/office/drawing/2014/main" id="{4398BF26-F810-4EDC-8CB1-50D675E4488B}"/>
                </a:ext>
              </a:extLst>
            </p:cNvPr>
            <p:cNvSpPr/>
            <p:nvPr/>
          </p:nvSpPr>
          <p:spPr>
            <a:xfrm>
              <a:off x="3082567" y="4333087"/>
              <a:ext cx="16921" cy="688710"/>
            </a:xfrm>
            <a:custGeom>
              <a:avLst/>
              <a:gdLst/>
              <a:ahLst/>
              <a:cxnLst/>
              <a:rect l="l" t="t" r="r" b="b"/>
              <a:pathLst>
                <a:path w="338" h="13757" extrusionOk="0">
                  <a:moveTo>
                    <a:pt x="0" y="1"/>
                  </a:moveTo>
                  <a:lnTo>
                    <a:pt x="0" y="13756"/>
                  </a:lnTo>
                  <a:lnTo>
                    <a:pt x="337" y="137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706;p48">
              <a:extLst>
                <a:ext uri="{FF2B5EF4-FFF2-40B4-BE49-F238E27FC236}">
                  <a16:creationId xmlns:a16="http://schemas.microsoft.com/office/drawing/2014/main" id="{4361E674-414A-4788-9CB5-8C21C8B896B5}"/>
                </a:ext>
              </a:extLst>
            </p:cNvPr>
            <p:cNvSpPr/>
            <p:nvPr/>
          </p:nvSpPr>
          <p:spPr>
            <a:xfrm>
              <a:off x="3117511" y="4333087"/>
              <a:ext cx="16320" cy="688710"/>
            </a:xfrm>
            <a:custGeom>
              <a:avLst/>
              <a:gdLst/>
              <a:ahLst/>
              <a:cxnLst/>
              <a:rect l="l" t="t" r="r" b="b"/>
              <a:pathLst>
                <a:path w="326" h="13757" extrusionOk="0">
                  <a:moveTo>
                    <a:pt x="1" y="1"/>
                  </a:moveTo>
                  <a:lnTo>
                    <a:pt x="1" y="13756"/>
                  </a:lnTo>
                  <a:lnTo>
                    <a:pt x="325" y="13756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707;p48">
              <a:extLst>
                <a:ext uri="{FF2B5EF4-FFF2-40B4-BE49-F238E27FC236}">
                  <a16:creationId xmlns:a16="http://schemas.microsoft.com/office/drawing/2014/main" id="{CB73316B-5629-45A0-BE92-16E4A5A7D431}"/>
                </a:ext>
              </a:extLst>
            </p:cNvPr>
            <p:cNvSpPr/>
            <p:nvPr/>
          </p:nvSpPr>
          <p:spPr>
            <a:xfrm>
              <a:off x="3148750" y="4333087"/>
              <a:ext cx="16270" cy="688710"/>
            </a:xfrm>
            <a:custGeom>
              <a:avLst/>
              <a:gdLst/>
              <a:ahLst/>
              <a:cxnLst/>
              <a:rect l="l" t="t" r="r" b="b"/>
              <a:pathLst>
                <a:path w="325" h="13757" extrusionOk="0">
                  <a:moveTo>
                    <a:pt x="0" y="1"/>
                  </a:moveTo>
                  <a:lnTo>
                    <a:pt x="0" y="13756"/>
                  </a:lnTo>
                  <a:lnTo>
                    <a:pt x="325" y="13756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708;p48">
              <a:extLst>
                <a:ext uri="{FF2B5EF4-FFF2-40B4-BE49-F238E27FC236}">
                  <a16:creationId xmlns:a16="http://schemas.microsoft.com/office/drawing/2014/main" id="{6ADBF498-C11A-4471-8F57-B866348B5D44}"/>
                </a:ext>
              </a:extLst>
            </p:cNvPr>
            <p:cNvSpPr/>
            <p:nvPr/>
          </p:nvSpPr>
          <p:spPr>
            <a:xfrm>
              <a:off x="3183694" y="4333087"/>
              <a:ext cx="16320" cy="688710"/>
            </a:xfrm>
            <a:custGeom>
              <a:avLst/>
              <a:gdLst/>
              <a:ahLst/>
              <a:cxnLst/>
              <a:rect l="l" t="t" r="r" b="b"/>
              <a:pathLst>
                <a:path w="326" h="13757" extrusionOk="0">
                  <a:moveTo>
                    <a:pt x="1" y="1"/>
                  </a:moveTo>
                  <a:lnTo>
                    <a:pt x="1" y="13756"/>
                  </a:lnTo>
                  <a:lnTo>
                    <a:pt x="325" y="13756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709;p48">
              <a:extLst>
                <a:ext uri="{FF2B5EF4-FFF2-40B4-BE49-F238E27FC236}">
                  <a16:creationId xmlns:a16="http://schemas.microsoft.com/office/drawing/2014/main" id="{9158D4F9-B648-4ABB-9513-9114CC553C33}"/>
                </a:ext>
              </a:extLst>
            </p:cNvPr>
            <p:cNvSpPr/>
            <p:nvPr/>
          </p:nvSpPr>
          <p:spPr>
            <a:xfrm>
              <a:off x="3214282" y="4333087"/>
              <a:ext cx="16320" cy="688710"/>
            </a:xfrm>
            <a:custGeom>
              <a:avLst/>
              <a:gdLst/>
              <a:ahLst/>
              <a:cxnLst/>
              <a:rect l="l" t="t" r="r" b="b"/>
              <a:pathLst>
                <a:path w="326" h="13757" extrusionOk="0">
                  <a:moveTo>
                    <a:pt x="1" y="1"/>
                  </a:moveTo>
                  <a:lnTo>
                    <a:pt x="1" y="13756"/>
                  </a:lnTo>
                  <a:lnTo>
                    <a:pt x="325" y="13756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710;p48">
              <a:extLst>
                <a:ext uri="{FF2B5EF4-FFF2-40B4-BE49-F238E27FC236}">
                  <a16:creationId xmlns:a16="http://schemas.microsoft.com/office/drawing/2014/main" id="{CF22AF80-944E-4F7D-A32E-EE01A66EF207}"/>
                </a:ext>
              </a:extLst>
            </p:cNvPr>
            <p:cNvSpPr/>
            <p:nvPr/>
          </p:nvSpPr>
          <p:spPr>
            <a:xfrm>
              <a:off x="3249275" y="4333087"/>
              <a:ext cx="16270" cy="688710"/>
            </a:xfrm>
            <a:custGeom>
              <a:avLst/>
              <a:gdLst/>
              <a:ahLst/>
              <a:cxnLst/>
              <a:rect l="l" t="t" r="r" b="b"/>
              <a:pathLst>
                <a:path w="325" h="13757" extrusionOk="0">
                  <a:moveTo>
                    <a:pt x="0" y="1"/>
                  </a:moveTo>
                  <a:lnTo>
                    <a:pt x="0" y="13756"/>
                  </a:lnTo>
                  <a:lnTo>
                    <a:pt x="324" y="13756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711;p48">
              <a:extLst>
                <a:ext uri="{FF2B5EF4-FFF2-40B4-BE49-F238E27FC236}">
                  <a16:creationId xmlns:a16="http://schemas.microsoft.com/office/drawing/2014/main" id="{47E20D31-BD3B-4EB2-A29B-35D4278CA1DF}"/>
                </a:ext>
              </a:extLst>
            </p:cNvPr>
            <p:cNvSpPr/>
            <p:nvPr/>
          </p:nvSpPr>
          <p:spPr>
            <a:xfrm>
              <a:off x="3280464" y="4333087"/>
              <a:ext cx="16320" cy="688710"/>
            </a:xfrm>
            <a:custGeom>
              <a:avLst/>
              <a:gdLst/>
              <a:ahLst/>
              <a:cxnLst/>
              <a:rect l="l" t="t" r="r" b="b"/>
              <a:pathLst>
                <a:path w="326" h="13757" extrusionOk="0">
                  <a:moveTo>
                    <a:pt x="1" y="1"/>
                  </a:moveTo>
                  <a:lnTo>
                    <a:pt x="1" y="13756"/>
                  </a:lnTo>
                  <a:lnTo>
                    <a:pt x="325" y="13756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712;p48">
              <a:extLst>
                <a:ext uri="{FF2B5EF4-FFF2-40B4-BE49-F238E27FC236}">
                  <a16:creationId xmlns:a16="http://schemas.microsoft.com/office/drawing/2014/main" id="{FA5EE9B3-1D92-4826-A0E3-465A5B42CAF8}"/>
                </a:ext>
              </a:extLst>
            </p:cNvPr>
            <p:cNvSpPr/>
            <p:nvPr/>
          </p:nvSpPr>
          <p:spPr>
            <a:xfrm>
              <a:off x="3315458" y="4333087"/>
              <a:ext cx="16270" cy="688710"/>
            </a:xfrm>
            <a:custGeom>
              <a:avLst/>
              <a:gdLst/>
              <a:ahLst/>
              <a:cxnLst/>
              <a:rect l="l" t="t" r="r" b="b"/>
              <a:pathLst>
                <a:path w="325" h="13757" extrusionOk="0">
                  <a:moveTo>
                    <a:pt x="0" y="1"/>
                  </a:moveTo>
                  <a:lnTo>
                    <a:pt x="0" y="13756"/>
                  </a:lnTo>
                  <a:lnTo>
                    <a:pt x="324" y="13756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713;p48">
              <a:extLst>
                <a:ext uri="{FF2B5EF4-FFF2-40B4-BE49-F238E27FC236}">
                  <a16:creationId xmlns:a16="http://schemas.microsoft.com/office/drawing/2014/main" id="{A515CD5C-6903-4007-A65F-6C5440A0AF6E}"/>
                </a:ext>
              </a:extLst>
            </p:cNvPr>
            <p:cNvSpPr/>
            <p:nvPr/>
          </p:nvSpPr>
          <p:spPr>
            <a:xfrm>
              <a:off x="3346046" y="4333087"/>
              <a:ext cx="16270" cy="688710"/>
            </a:xfrm>
            <a:custGeom>
              <a:avLst/>
              <a:gdLst/>
              <a:ahLst/>
              <a:cxnLst/>
              <a:rect l="l" t="t" r="r" b="b"/>
              <a:pathLst>
                <a:path w="325" h="13757" extrusionOk="0">
                  <a:moveTo>
                    <a:pt x="0" y="1"/>
                  </a:moveTo>
                  <a:lnTo>
                    <a:pt x="0" y="13756"/>
                  </a:lnTo>
                  <a:lnTo>
                    <a:pt x="324" y="13756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714;p48">
              <a:extLst>
                <a:ext uri="{FF2B5EF4-FFF2-40B4-BE49-F238E27FC236}">
                  <a16:creationId xmlns:a16="http://schemas.microsoft.com/office/drawing/2014/main" id="{C0B9770F-ECC3-4E43-8CC5-12FA276E9C30}"/>
                </a:ext>
              </a:extLst>
            </p:cNvPr>
            <p:cNvSpPr/>
            <p:nvPr/>
          </p:nvSpPr>
          <p:spPr>
            <a:xfrm>
              <a:off x="3380990" y="4333087"/>
              <a:ext cx="16270" cy="688710"/>
            </a:xfrm>
            <a:custGeom>
              <a:avLst/>
              <a:gdLst/>
              <a:ahLst/>
              <a:cxnLst/>
              <a:rect l="l" t="t" r="r" b="b"/>
              <a:pathLst>
                <a:path w="325" h="13757" extrusionOk="0">
                  <a:moveTo>
                    <a:pt x="1" y="1"/>
                  </a:moveTo>
                  <a:lnTo>
                    <a:pt x="1" y="13756"/>
                  </a:lnTo>
                  <a:lnTo>
                    <a:pt x="325" y="13756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715;p48">
              <a:extLst>
                <a:ext uri="{FF2B5EF4-FFF2-40B4-BE49-F238E27FC236}">
                  <a16:creationId xmlns:a16="http://schemas.microsoft.com/office/drawing/2014/main" id="{1C7CB30A-2535-4B68-AAF9-8B055769913B}"/>
                </a:ext>
              </a:extLst>
            </p:cNvPr>
            <p:cNvSpPr/>
            <p:nvPr/>
          </p:nvSpPr>
          <p:spPr>
            <a:xfrm>
              <a:off x="3412229" y="4333087"/>
              <a:ext cx="16270" cy="688710"/>
            </a:xfrm>
            <a:custGeom>
              <a:avLst/>
              <a:gdLst/>
              <a:ahLst/>
              <a:cxnLst/>
              <a:rect l="l" t="t" r="r" b="b"/>
              <a:pathLst>
                <a:path w="325" h="13757" extrusionOk="0">
                  <a:moveTo>
                    <a:pt x="0" y="1"/>
                  </a:moveTo>
                  <a:lnTo>
                    <a:pt x="0" y="13756"/>
                  </a:lnTo>
                  <a:lnTo>
                    <a:pt x="324" y="13756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716;p48">
              <a:extLst>
                <a:ext uri="{FF2B5EF4-FFF2-40B4-BE49-F238E27FC236}">
                  <a16:creationId xmlns:a16="http://schemas.microsoft.com/office/drawing/2014/main" id="{999A9A3F-4E69-47A6-BE80-FC3CE937F3A2}"/>
                </a:ext>
              </a:extLst>
            </p:cNvPr>
            <p:cNvSpPr/>
            <p:nvPr/>
          </p:nvSpPr>
          <p:spPr>
            <a:xfrm>
              <a:off x="3125020" y="4352461"/>
              <a:ext cx="27534" cy="644354"/>
            </a:xfrm>
            <a:custGeom>
              <a:avLst/>
              <a:gdLst/>
              <a:ahLst/>
              <a:cxnLst/>
              <a:rect l="l" t="t" r="r" b="b"/>
              <a:pathLst>
                <a:path w="550" h="12871" extrusionOk="0">
                  <a:moveTo>
                    <a:pt x="0" y="0"/>
                  </a:moveTo>
                  <a:lnTo>
                    <a:pt x="0" y="12870"/>
                  </a:lnTo>
                  <a:lnTo>
                    <a:pt x="549" y="1287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717;p48">
              <a:extLst>
                <a:ext uri="{FF2B5EF4-FFF2-40B4-BE49-F238E27FC236}">
                  <a16:creationId xmlns:a16="http://schemas.microsoft.com/office/drawing/2014/main" id="{44518608-132E-4934-84B8-99D1FA6253F6}"/>
                </a:ext>
              </a:extLst>
            </p:cNvPr>
            <p:cNvSpPr/>
            <p:nvPr/>
          </p:nvSpPr>
          <p:spPr>
            <a:xfrm>
              <a:off x="3165621" y="4352461"/>
              <a:ext cx="27484" cy="644354"/>
            </a:xfrm>
            <a:custGeom>
              <a:avLst/>
              <a:gdLst/>
              <a:ahLst/>
              <a:cxnLst/>
              <a:rect l="l" t="t" r="r" b="b"/>
              <a:pathLst>
                <a:path w="549" h="12871" extrusionOk="0">
                  <a:moveTo>
                    <a:pt x="0" y="0"/>
                  </a:moveTo>
                  <a:lnTo>
                    <a:pt x="0" y="12870"/>
                  </a:lnTo>
                  <a:lnTo>
                    <a:pt x="549" y="1287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718;p48">
              <a:extLst>
                <a:ext uri="{FF2B5EF4-FFF2-40B4-BE49-F238E27FC236}">
                  <a16:creationId xmlns:a16="http://schemas.microsoft.com/office/drawing/2014/main" id="{C6290197-C54E-45A7-851A-F1E32352BEAD}"/>
                </a:ext>
              </a:extLst>
            </p:cNvPr>
            <p:cNvSpPr/>
            <p:nvPr/>
          </p:nvSpPr>
          <p:spPr>
            <a:xfrm>
              <a:off x="3206172" y="4352461"/>
              <a:ext cx="27534" cy="644354"/>
            </a:xfrm>
            <a:custGeom>
              <a:avLst/>
              <a:gdLst/>
              <a:ahLst/>
              <a:cxnLst/>
              <a:rect l="l" t="t" r="r" b="b"/>
              <a:pathLst>
                <a:path w="550" h="12871" extrusionOk="0">
                  <a:moveTo>
                    <a:pt x="1" y="0"/>
                  </a:moveTo>
                  <a:lnTo>
                    <a:pt x="1" y="12870"/>
                  </a:lnTo>
                  <a:lnTo>
                    <a:pt x="549" y="1287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719;p48">
              <a:extLst>
                <a:ext uri="{FF2B5EF4-FFF2-40B4-BE49-F238E27FC236}">
                  <a16:creationId xmlns:a16="http://schemas.microsoft.com/office/drawing/2014/main" id="{97F226BF-E2E1-4D0B-8F25-50E7003AD169}"/>
                </a:ext>
              </a:extLst>
            </p:cNvPr>
            <p:cNvSpPr/>
            <p:nvPr/>
          </p:nvSpPr>
          <p:spPr>
            <a:xfrm>
              <a:off x="3246772" y="4352461"/>
              <a:ext cx="27534" cy="644354"/>
            </a:xfrm>
            <a:custGeom>
              <a:avLst/>
              <a:gdLst/>
              <a:ahLst/>
              <a:cxnLst/>
              <a:rect l="l" t="t" r="r" b="b"/>
              <a:pathLst>
                <a:path w="550" h="12871" extrusionOk="0">
                  <a:moveTo>
                    <a:pt x="0" y="0"/>
                  </a:moveTo>
                  <a:lnTo>
                    <a:pt x="0" y="12870"/>
                  </a:lnTo>
                  <a:lnTo>
                    <a:pt x="549" y="1287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720;p48">
              <a:extLst>
                <a:ext uri="{FF2B5EF4-FFF2-40B4-BE49-F238E27FC236}">
                  <a16:creationId xmlns:a16="http://schemas.microsoft.com/office/drawing/2014/main" id="{2B036731-8E60-4B91-8C69-685B5A0764E0}"/>
                </a:ext>
              </a:extLst>
            </p:cNvPr>
            <p:cNvSpPr/>
            <p:nvPr/>
          </p:nvSpPr>
          <p:spPr>
            <a:xfrm>
              <a:off x="3287323" y="4352461"/>
              <a:ext cx="27534" cy="644354"/>
            </a:xfrm>
            <a:custGeom>
              <a:avLst/>
              <a:gdLst/>
              <a:ahLst/>
              <a:cxnLst/>
              <a:rect l="l" t="t" r="r" b="b"/>
              <a:pathLst>
                <a:path w="550" h="12871" extrusionOk="0">
                  <a:moveTo>
                    <a:pt x="1" y="0"/>
                  </a:moveTo>
                  <a:lnTo>
                    <a:pt x="1" y="12870"/>
                  </a:lnTo>
                  <a:lnTo>
                    <a:pt x="550" y="12870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721;p48">
              <a:extLst>
                <a:ext uri="{FF2B5EF4-FFF2-40B4-BE49-F238E27FC236}">
                  <a16:creationId xmlns:a16="http://schemas.microsoft.com/office/drawing/2014/main" id="{BCBF6594-5464-4F3F-BDD0-5F405D0E87D2}"/>
                </a:ext>
              </a:extLst>
            </p:cNvPr>
            <p:cNvSpPr/>
            <p:nvPr/>
          </p:nvSpPr>
          <p:spPr>
            <a:xfrm>
              <a:off x="3327323" y="4352461"/>
              <a:ext cx="27484" cy="644354"/>
            </a:xfrm>
            <a:custGeom>
              <a:avLst/>
              <a:gdLst/>
              <a:ahLst/>
              <a:cxnLst/>
              <a:rect l="l" t="t" r="r" b="b"/>
              <a:pathLst>
                <a:path w="549" h="12871" extrusionOk="0">
                  <a:moveTo>
                    <a:pt x="0" y="0"/>
                  </a:moveTo>
                  <a:lnTo>
                    <a:pt x="0" y="12870"/>
                  </a:lnTo>
                  <a:lnTo>
                    <a:pt x="549" y="1287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722;p48">
              <a:extLst>
                <a:ext uri="{FF2B5EF4-FFF2-40B4-BE49-F238E27FC236}">
                  <a16:creationId xmlns:a16="http://schemas.microsoft.com/office/drawing/2014/main" id="{B4AD025E-7770-4930-A5D3-660CF3CEDEEE}"/>
                </a:ext>
              </a:extLst>
            </p:cNvPr>
            <p:cNvSpPr/>
            <p:nvPr/>
          </p:nvSpPr>
          <p:spPr>
            <a:xfrm>
              <a:off x="4695831" y="4542849"/>
              <a:ext cx="471439" cy="518247"/>
            </a:xfrm>
            <a:custGeom>
              <a:avLst/>
              <a:gdLst/>
              <a:ahLst/>
              <a:cxnLst/>
              <a:rect l="l" t="t" r="r" b="b"/>
              <a:pathLst>
                <a:path w="9417" h="10352" extrusionOk="0">
                  <a:moveTo>
                    <a:pt x="7957" y="1"/>
                  </a:moveTo>
                  <a:lnTo>
                    <a:pt x="1" y="10327"/>
                  </a:lnTo>
                  <a:lnTo>
                    <a:pt x="2557" y="10352"/>
                  </a:lnTo>
                  <a:lnTo>
                    <a:pt x="9416" y="687"/>
                  </a:lnTo>
                  <a:lnTo>
                    <a:pt x="7957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723;p48">
              <a:extLst>
                <a:ext uri="{FF2B5EF4-FFF2-40B4-BE49-F238E27FC236}">
                  <a16:creationId xmlns:a16="http://schemas.microsoft.com/office/drawing/2014/main" id="{BEB5B1E3-2AF1-460D-A06A-37F42A2E0B77}"/>
                </a:ext>
              </a:extLst>
            </p:cNvPr>
            <p:cNvSpPr/>
            <p:nvPr/>
          </p:nvSpPr>
          <p:spPr>
            <a:xfrm>
              <a:off x="5498133" y="4544101"/>
              <a:ext cx="468285" cy="520149"/>
            </a:xfrm>
            <a:custGeom>
              <a:avLst/>
              <a:gdLst/>
              <a:ahLst/>
              <a:cxnLst/>
              <a:rect l="l" t="t" r="r" b="b"/>
              <a:pathLst>
                <a:path w="9354" h="10390" extrusionOk="0">
                  <a:moveTo>
                    <a:pt x="1472" y="1"/>
                  </a:moveTo>
                  <a:lnTo>
                    <a:pt x="0" y="674"/>
                  </a:lnTo>
                  <a:lnTo>
                    <a:pt x="6797" y="10389"/>
                  </a:lnTo>
                  <a:lnTo>
                    <a:pt x="9353" y="10389"/>
                  </a:lnTo>
                  <a:lnTo>
                    <a:pt x="1472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724;p48">
              <a:extLst>
                <a:ext uri="{FF2B5EF4-FFF2-40B4-BE49-F238E27FC236}">
                  <a16:creationId xmlns:a16="http://schemas.microsoft.com/office/drawing/2014/main" id="{8016F777-2AEF-4FDC-9EC5-F3A71A6899E5}"/>
                </a:ext>
              </a:extLst>
            </p:cNvPr>
            <p:cNvSpPr/>
            <p:nvPr/>
          </p:nvSpPr>
          <p:spPr>
            <a:xfrm>
              <a:off x="4654630" y="4981146"/>
              <a:ext cx="1358596" cy="87459"/>
            </a:xfrm>
            <a:custGeom>
              <a:avLst/>
              <a:gdLst/>
              <a:ahLst/>
              <a:cxnLst/>
              <a:rect l="l" t="t" r="r" b="b"/>
              <a:pathLst>
                <a:path w="27138" h="1747" extrusionOk="0">
                  <a:moveTo>
                    <a:pt x="1" y="1"/>
                  </a:moveTo>
                  <a:lnTo>
                    <a:pt x="1" y="1746"/>
                  </a:lnTo>
                  <a:lnTo>
                    <a:pt x="27138" y="1746"/>
                  </a:lnTo>
                  <a:lnTo>
                    <a:pt x="27138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725;p48">
              <a:extLst>
                <a:ext uri="{FF2B5EF4-FFF2-40B4-BE49-F238E27FC236}">
                  <a16:creationId xmlns:a16="http://schemas.microsoft.com/office/drawing/2014/main" id="{48C4056B-763D-4404-BFBE-28B65C8598B7}"/>
                </a:ext>
              </a:extLst>
            </p:cNvPr>
            <p:cNvSpPr/>
            <p:nvPr/>
          </p:nvSpPr>
          <p:spPr>
            <a:xfrm>
              <a:off x="5288972" y="3206781"/>
              <a:ext cx="85557" cy="84956"/>
            </a:xfrm>
            <a:custGeom>
              <a:avLst/>
              <a:gdLst/>
              <a:ahLst/>
              <a:cxnLst/>
              <a:rect l="l" t="t" r="r" b="b"/>
              <a:pathLst>
                <a:path w="1709" h="1697" extrusionOk="0">
                  <a:moveTo>
                    <a:pt x="861" y="1"/>
                  </a:moveTo>
                  <a:cubicBezTo>
                    <a:pt x="399" y="1"/>
                    <a:pt x="0" y="375"/>
                    <a:pt x="0" y="836"/>
                  </a:cubicBezTo>
                  <a:cubicBezTo>
                    <a:pt x="0" y="1310"/>
                    <a:pt x="374" y="1697"/>
                    <a:pt x="848" y="1697"/>
                  </a:cubicBezTo>
                  <a:cubicBezTo>
                    <a:pt x="1310" y="1697"/>
                    <a:pt x="1709" y="1323"/>
                    <a:pt x="1709" y="849"/>
                  </a:cubicBezTo>
                  <a:cubicBezTo>
                    <a:pt x="1709" y="387"/>
                    <a:pt x="1335" y="1"/>
                    <a:pt x="861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726;p48">
              <a:extLst>
                <a:ext uri="{FF2B5EF4-FFF2-40B4-BE49-F238E27FC236}">
                  <a16:creationId xmlns:a16="http://schemas.microsoft.com/office/drawing/2014/main" id="{5F6CAACB-E24E-4A5C-B912-22EBDED25EAA}"/>
                </a:ext>
              </a:extLst>
            </p:cNvPr>
            <p:cNvSpPr/>
            <p:nvPr/>
          </p:nvSpPr>
          <p:spPr>
            <a:xfrm>
              <a:off x="5513702" y="3248633"/>
              <a:ext cx="86208" cy="84956"/>
            </a:xfrm>
            <a:custGeom>
              <a:avLst/>
              <a:gdLst/>
              <a:ahLst/>
              <a:cxnLst/>
              <a:rect l="l" t="t" r="r" b="b"/>
              <a:pathLst>
                <a:path w="1722" h="1697" extrusionOk="0">
                  <a:moveTo>
                    <a:pt x="874" y="0"/>
                  </a:moveTo>
                  <a:cubicBezTo>
                    <a:pt x="412" y="0"/>
                    <a:pt x="26" y="375"/>
                    <a:pt x="26" y="848"/>
                  </a:cubicBezTo>
                  <a:cubicBezTo>
                    <a:pt x="1" y="1310"/>
                    <a:pt x="400" y="1696"/>
                    <a:pt x="861" y="1696"/>
                  </a:cubicBezTo>
                  <a:cubicBezTo>
                    <a:pt x="1335" y="1696"/>
                    <a:pt x="1722" y="1322"/>
                    <a:pt x="1722" y="861"/>
                  </a:cubicBezTo>
                  <a:cubicBezTo>
                    <a:pt x="1722" y="387"/>
                    <a:pt x="1335" y="13"/>
                    <a:pt x="874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727;p48">
              <a:extLst>
                <a:ext uri="{FF2B5EF4-FFF2-40B4-BE49-F238E27FC236}">
                  <a16:creationId xmlns:a16="http://schemas.microsoft.com/office/drawing/2014/main" id="{D14B666E-A940-4F16-B155-E237A5350B8A}"/>
                </a:ext>
              </a:extLst>
            </p:cNvPr>
            <p:cNvSpPr/>
            <p:nvPr/>
          </p:nvSpPr>
          <p:spPr>
            <a:xfrm>
              <a:off x="5717257" y="3359772"/>
              <a:ext cx="86208" cy="84956"/>
            </a:xfrm>
            <a:custGeom>
              <a:avLst/>
              <a:gdLst/>
              <a:ahLst/>
              <a:cxnLst/>
              <a:rect l="l" t="t" r="r" b="b"/>
              <a:pathLst>
                <a:path w="1722" h="1697" extrusionOk="0">
                  <a:moveTo>
                    <a:pt x="886" y="0"/>
                  </a:moveTo>
                  <a:cubicBezTo>
                    <a:pt x="412" y="0"/>
                    <a:pt x="25" y="374"/>
                    <a:pt x="25" y="836"/>
                  </a:cubicBezTo>
                  <a:cubicBezTo>
                    <a:pt x="0" y="1310"/>
                    <a:pt x="400" y="1696"/>
                    <a:pt x="861" y="1696"/>
                  </a:cubicBezTo>
                  <a:cubicBezTo>
                    <a:pt x="1335" y="1696"/>
                    <a:pt x="1721" y="1322"/>
                    <a:pt x="1721" y="848"/>
                  </a:cubicBezTo>
                  <a:cubicBezTo>
                    <a:pt x="1721" y="374"/>
                    <a:pt x="1335" y="0"/>
                    <a:pt x="886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728;p48">
              <a:extLst>
                <a:ext uri="{FF2B5EF4-FFF2-40B4-BE49-F238E27FC236}">
                  <a16:creationId xmlns:a16="http://schemas.microsoft.com/office/drawing/2014/main" id="{D891DE35-2BAA-4A1F-9FD7-B3F83D1BA6E0}"/>
                </a:ext>
              </a:extLst>
            </p:cNvPr>
            <p:cNvSpPr/>
            <p:nvPr/>
          </p:nvSpPr>
          <p:spPr>
            <a:xfrm>
              <a:off x="5875855" y="3523977"/>
              <a:ext cx="85557" cy="85557"/>
            </a:xfrm>
            <a:custGeom>
              <a:avLst/>
              <a:gdLst/>
              <a:ahLst/>
              <a:cxnLst/>
              <a:rect l="l" t="t" r="r" b="b"/>
              <a:pathLst>
                <a:path w="1709" h="1709" extrusionOk="0">
                  <a:moveTo>
                    <a:pt x="861" y="0"/>
                  </a:moveTo>
                  <a:cubicBezTo>
                    <a:pt x="399" y="0"/>
                    <a:pt x="0" y="374"/>
                    <a:pt x="0" y="848"/>
                  </a:cubicBezTo>
                  <a:cubicBezTo>
                    <a:pt x="0" y="1310"/>
                    <a:pt x="374" y="1709"/>
                    <a:pt x="848" y="1709"/>
                  </a:cubicBezTo>
                  <a:cubicBezTo>
                    <a:pt x="1310" y="1709"/>
                    <a:pt x="1709" y="1335"/>
                    <a:pt x="1709" y="861"/>
                  </a:cubicBezTo>
                  <a:cubicBezTo>
                    <a:pt x="1709" y="399"/>
                    <a:pt x="1334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729;p48">
              <a:extLst>
                <a:ext uri="{FF2B5EF4-FFF2-40B4-BE49-F238E27FC236}">
                  <a16:creationId xmlns:a16="http://schemas.microsoft.com/office/drawing/2014/main" id="{C60BCCA1-98E3-464C-8534-9C74FF5CDE2B}"/>
                </a:ext>
              </a:extLst>
            </p:cNvPr>
            <p:cNvSpPr/>
            <p:nvPr/>
          </p:nvSpPr>
          <p:spPr>
            <a:xfrm>
              <a:off x="5966368" y="3731887"/>
              <a:ext cx="85557" cy="84956"/>
            </a:xfrm>
            <a:custGeom>
              <a:avLst/>
              <a:gdLst/>
              <a:ahLst/>
              <a:cxnLst/>
              <a:rect l="l" t="t" r="r" b="b"/>
              <a:pathLst>
                <a:path w="1709" h="1697" extrusionOk="0">
                  <a:moveTo>
                    <a:pt x="861" y="0"/>
                  </a:moveTo>
                  <a:cubicBezTo>
                    <a:pt x="399" y="0"/>
                    <a:pt x="0" y="374"/>
                    <a:pt x="0" y="836"/>
                  </a:cubicBezTo>
                  <a:cubicBezTo>
                    <a:pt x="0" y="1309"/>
                    <a:pt x="375" y="1696"/>
                    <a:pt x="848" y="1696"/>
                  </a:cubicBezTo>
                  <a:cubicBezTo>
                    <a:pt x="1310" y="1696"/>
                    <a:pt x="1709" y="1322"/>
                    <a:pt x="1709" y="861"/>
                  </a:cubicBezTo>
                  <a:cubicBezTo>
                    <a:pt x="1709" y="387"/>
                    <a:pt x="1335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730;p48">
              <a:extLst>
                <a:ext uri="{FF2B5EF4-FFF2-40B4-BE49-F238E27FC236}">
                  <a16:creationId xmlns:a16="http://schemas.microsoft.com/office/drawing/2014/main" id="{D893ACDF-2D39-415B-AD8B-31537FC43855}"/>
                </a:ext>
              </a:extLst>
            </p:cNvPr>
            <p:cNvSpPr/>
            <p:nvPr/>
          </p:nvSpPr>
          <p:spPr>
            <a:xfrm>
              <a:off x="5990698" y="3951010"/>
              <a:ext cx="84956" cy="84956"/>
            </a:xfrm>
            <a:custGeom>
              <a:avLst/>
              <a:gdLst/>
              <a:ahLst/>
              <a:cxnLst/>
              <a:rect l="l" t="t" r="r" b="b"/>
              <a:pathLst>
                <a:path w="1697" h="1697" extrusionOk="0">
                  <a:moveTo>
                    <a:pt x="861" y="0"/>
                  </a:moveTo>
                  <a:cubicBezTo>
                    <a:pt x="387" y="0"/>
                    <a:pt x="1" y="374"/>
                    <a:pt x="1" y="848"/>
                  </a:cubicBezTo>
                  <a:cubicBezTo>
                    <a:pt x="1" y="1310"/>
                    <a:pt x="375" y="1696"/>
                    <a:pt x="849" y="1696"/>
                  </a:cubicBezTo>
                  <a:cubicBezTo>
                    <a:pt x="1310" y="1696"/>
                    <a:pt x="1697" y="1322"/>
                    <a:pt x="1697" y="861"/>
                  </a:cubicBezTo>
                  <a:cubicBezTo>
                    <a:pt x="1697" y="387"/>
                    <a:pt x="1310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731;p48">
              <a:extLst>
                <a:ext uri="{FF2B5EF4-FFF2-40B4-BE49-F238E27FC236}">
                  <a16:creationId xmlns:a16="http://schemas.microsoft.com/office/drawing/2014/main" id="{36BE41D8-896C-468B-95E4-0FF63F3605D5}"/>
                </a:ext>
              </a:extLst>
            </p:cNvPr>
            <p:cNvSpPr/>
            <p:nvPr/>
          </p:nvSpPr>
          <p:spPr>
            <a:xfrm>
              <a:off x="5943889" y="4163876"/>
              <a:ext cx="84956" cy="85607"/>
            </a:xfrm>
            <a:custGeom>
              <a:avLst/>
              <a:gdLst/>
              <a:ahLst/>
              <a:cxnLst/>
              <a:rect l="l" t="t" r="r" b="b"/>
              <a:pathLst>
                <a:path w="1697" h="1710" extrusionOk="0">
                  <a:moveTo>
                    <a:pt x="861" y="1"/>
                  </a:moveTo>
                  <a:cubicBezTo>
                    <a:pt x="387" y="1"/>
                    <a:pt x="0" y="375"/>
                    <a:pt x="0" y="849"/>
                  </a:cubicBezTo>
                  <a:cubicBezTo>
                    <a:pt x="0" y="1310"/>
                    <a:pt x="375" y="1709"/>
                    <a:pt x="848" y="1709"/>
                  </a:cubicBezTo>
                  <a:cubicBezTo>
                    <a:pt x="1310" y="1709"/>
                    <a:pt x="1697" y="1335"/>
                    <a:pt x="1697" y="861"/>
                  </a:cubicBezTo>
                  <a:cubicBezTo>
                    <a:pt x="1697" y="400"/>
                    <a:pt x="1322" y="1"/>
                    <a:pt x="861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732;p48">
              <a:extLst>
                <a:ext uri="{FF2B5EF4-FFF2-40B4-BE49-F238E27FC236}">
                  <a16:creationId xmlns:a16="http://schemas.microsoft.com/office/drawing/2014/main" id="{E592C141-318F-4B25-9C37-6C35F3753B65}"/>
                </a:ext>
              </a:extLst>
            </p:cNvPr>
            <p:cNvSpPr/>
            <p:nvPr/>
          </p:nvSpPr>
          <p:spPr>
            <a:xfrm>
              <a:off x="5823990" y="4360572"/>
              <a:ext cx="85006" cy="85557"/>
            </a:xfrm>
            <a:custGeom>
              <a:avLst/>
              <a:gdLst/>
              <a:ahLst/>
              <a:cxnLst/>
              <a:rect l="l" t="t" r="r" b="b"/>
              <a:pathLst>
                <a:path w="1698" h="1709" extrusionOk="0">
                  <a:moveTo>
                    <a:pt x="849" y="0"/>
                  </a:moveTo>
                  <a:cubicBezTo>
                    <a:pt x="388" y="0"/>
                    <a:pt x="1" y="374"/>
                    <a:pt x="1" y="848"/>
                  </a:cubicBezTo>
                  <a:cubicBezTo>
                    <a:pt x="1" y="1310"/>
                    <a:pt x="363" y="1709"/>
                    <a:pt x="837" y="1709"/>
                  </a:cubicBezTo>
                  <a:cubicBezTo>
                    <a:pt x="1298" y="1709"/>
                    <a:pt x="1697" y="1335"/>
                    <a:pt x="1697" y="861"/>
                  </a:cubicBezTo>
                  <a:cubicBezTo>
                    <a:pt x="1697" y="399"/>
                    <a:pt x="1323" y="0"/>
                    <a:pt x="84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733;p48">
              <a:extLst>
                <a:ext uri="{FF2B5EF4-FFF2-40B4-BE49-F238E27FC236}">
                  <a16:creationId xmlns:a16="http://schemas.microsoft.com/office/drawing/2014/main" id="{D95BD574-E8B4-48AB-B11E-12FA8B38D3FF}"/>
                </a:ext>
              </a:extLst>
            </p:cNvPr>
            <p:cNvSpPr/>
            <p:nvPr/>
          </p:nvSpPr>
          <p:spPr>
            <a:xfrm>
              <a:off x="5650473" y="4510409"/>
              <a:ext cx="84956" cy="85557"/>
            </a:xfrm>
            <a:custGeom>
              <a:avLst/>
              <a:gdLst/>
              <a:ahLst/>
              <a:cxnLst/>
              <a:rect l="l" t="t" r="r" b="b"/>
              <a:pathLst>
                <a:path w="1697" h="1709" extrusionOk="0">
                  <a:moveTo>
                    <a:pt x="861" y="0"/>
                  </a:moveTo>
                  <a:cubicBezTo>
                    <a:pt x="387" y="0"/>
                    <a:pt x="0" y="375"/>
                    <a:pt x="0" y="848"/>
                  </a:cubicBezTo>
                  <a:cubicBezTo>
                    <a:pt x="0" y="1310"/>
                    <a:pt x="374" y="1709"/>
                    <a:pt x="848" y="1709"/>
                  </a:cubicBezTo>
                  <a:cubicBezTo>
                    <a:pt x="1309" y="1709"/>
                    <a:pt x="1696" y="1335"/>
                    <a:pt x="1696" y="861"/>
                  </a:cubicBezTo>
                  <a:cubicBezTo>
                    <a:pt x="1696" y="375"/>
                    <a:pt x="1322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734;p48">
              <a:extLst>
                <a:ext uri="{FF2B5EF4-FFF2-40B4-BE49-F238E27FC236}">
                  <a16:creationId xmlns:a16="http://schemas.microsoft.com/office/drawing/2014/main" id="{2C8BC245-500C-4DDF-AA91-F83EB808FC8C}"/>
                </a:ext>
              </a:extLst>
            </p:cNvPr>
            <p:cNvSpPr/>
            <p:nvPr/>
          </p:nvSpPr>
          <p:spPr>
            <a:xfrm>
              <a:off x="5074804" y="3244879"/>
              <a:ext cx="84956" cy="84956"/>
            </a:xfrm>
            <a:custGeom>
              <a:avLst/>
              <a:gdLst/>
              <a:ahLst/>
              <a:cxnLst/>
              <a:rect l="l" t="t" r="r" b="b"/>
              <a:pathLst>
                <a:path w="1697" h="1697" extrusionOk="0">
                  <a:moveTo>
                    <a:pt x="849" y="1"/>
                  </a:moveTo>
                  <a:cubicBezTo>
                    <a:pt x="387" y="1"/>
                    <a:pt x="13" y="375"/>
                    <a:pt x="1" y="836"/>
                  </a:cubicBezTo>
                  <a:cubicBezTo>
                    <a:pt x="1" y="1310"/>
                    <a:pt x="362" y="1697"/>
                    <a:pt x="836" y="1697"/>
                  </a:cubicBezTo>
                  <a:cubicBezTo>
                    <a:pt x="1298" y="1697"/>
                    <a:pt x="1697" y="1323"/>
                    <a:pt x="1697" y="861"/>
                  </a:cubicBezTo>
                  <a:cubicBezTo>
                    <a:pt x="1697" y="387"/>
                    <a:pt x="1323" y="1"/>
                    <a:pt x="849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735;p48">
              <a:extLst>
                <a:ext uri="{FF2B5EF4-FFF2-40B4-BE49-F238E27FC236}">
                  <a16:creationId xmlns:a16="http://schemas.microsoft.com/office/drawing/2014/main" id="{1BF5ACB6-B05B-4400-9907-3EB6A8B19719}"/>
                </a:ext>
              </a:extLst>
            </p:cNvPr>
            <p:cNvSpPr/>
            <p:nvPr/>
          </p:nvSpPr>
          <p:spPr>
            <a:xfrm>
              <a:off x="4879411" y="3346005"/>
              <a:ext cx="84956" cy="85607"/>
            </a:xfrm>
            <a:custGeom>
              <a:avLst/>
              <a:gdLst/>
              <a:ahLst/>
              <a:cxnLst/>
              <a:rect l="l" t="t" r="r" b="b"/>
              <a:pathLst>
                <a:path w="1697" h="1710" extrusionOk="0">
                  <a:moveTo>
                    <a:pt x="861" y="1"/>
                  </a:moveTo>
                  <a:cubicBezTo>
                    <a:pt x="387" y="1"/>
                    <a:pt x="0" y="375"/>
                    <a:pt x="0" y="849"/>
                  </a:cubicBezTo>
                  <a:cubicBezTo>
                    <a:pt x="0" y="1310"/>
                    <a:pt x="374" y="1709"/>
                    <a:pt x="836" y="1709"/>
                  </a:cubicBezTo>
                  <a:cubicBezTo>
                    <a:pt x="1310" y="1709"/>
                    <a:pt x="1696" y="1335"/>
                    <a:pt x="1696" y="861"/>
                  </a:cubicBezTo>
                  <a:cubicBezTo>
                    <a:pt x="1696" y="400"/>
                    <a:pt x="1322" y="1"/>
                    <a:pt x="861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736;p48">
              <a:extLst>
                <a:ext uri="{FF2B5EF4-FFF2-40B4-BE49-F238E27FC236}">
                  <a16:creationId xmlns:a16="http://schemas.microsoft.com/office/drawing/2014/main" id="{74DDF4C7-A9B4-4818-8793-7BDEF031F511}"/>
                </a:ext>
              </a:extLst>
            </p:cNvPr>
            <p:cNvSpPr/>
            <p:nvPr/>
          </p:nvSpPr>
          <p:spPr>
            <a:xfrm>
              <a:off x="4719561" y="3501499"/>
              <a:ext cx="84956" cy="84956"/>
            </a:xfrm>
            <a:custGeom>
              <a:avLst/>
              <a:gdLst/>
              <a:ahLst/>
              <a:cxnLst/>
              <a:rect l="l" t="t" r="r" b="b"/>
              <a:pathLst>
                <a:path w="1697" h="1697" extrusionOk="0">
                  <a:moveTo>
                    <a:pt x="861" y="0"/>
                  </a:moveTo>
                  <a:cubicBezTo>
                    <a:pt x="387" y="0"/>
                    <a:pt x="13" y="374"/>
                    <a:pt x="1" y="848"/>
                  </a:cubicBezTo>
                  <a:cubicBezTo>
                    <a:pt x="1" y="1310"/>
                    <a:pt x="375" y="1696"/>
                    <a:pt x="836" y="1696"/>
                  </a:cubicBezTo>
                  <a:cubicBezTo>
                    <a:pt x="1310" y="1696"/>
                    <a:pt x="1697" y="1322"/>
                    <a:pt x="1697" y="861"/>
                  </a:cubicBezTo>
                  <a:cubicBezTo>
                    <a:pt x="1697" y="387"/>
                    <a:pt x="1323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737;p48">
              <a:extLst>
                <a:ext uri="{FF2B5EF4-FFF2-40B4-BE49-F238E27FC236}">
                  <a16:creationId xmlns:a16="http://schemas.microsoft.com/office/drawing/2014/main" id="{A9E142CF-1E70-4F8D-88DE-433C78D95C0A}"/>
                </a:ext>
              </a:extLst>
            </p:cNvPr>
            <p:cNvSpPr/>
            <p:nvPr/>
          </p:nvSpPr>
          <p:spPr>
            <a:xfrm>
              <a:off x="4619035" y="3705003"/>
              <a:ext cx="84956" cy="85607"/>
            </a:xfrm>
            <a:custGeom>
              <a:avLst/>
              <a:gdLst/>
              <a:ahLst/>
              <a:cxnLst/>
              <a:rect l="l" t="t" r="r" b="b"/>
              <a:pathLst>
                <a:path w="1697" h="1710" extrusionOk="0">
                  <a:moveTo>
                    <a:pt x="849" y="1"/>
                  </a:moveTo>
                  <a:cubicBezTo>
                    <a:pt x="387" y="1"/>
                    <a:pt x="1" y="375"/>
                    <a:pt x="1" y="849"/>
                  </a:cubicBezTo>
                  <a:cubicBezTo>
                    <a:pt x="1" y="1310"/>
                    <a:pt x="375" y="1709"/>
                    <a:pt x="836" y="1709"/>
                  </a:cubicBezTo>
                  <a:cubicBezTo>
                    <a:pt x="1310" y="1709"/>
                    <a:pt x="1697" y="1335"/>
                    <a:pt x="1697" y="861"/>
                  </a:cubicBezTo>
                  <a:cubicBezTo>
                    <a:pt x="1697" y="400"/>
                    <a:pt x="1323" y="1"/>
                    <a:pt x="849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738;p48">
              <a:extLst>
                <a:ext uri="{FF2B5EF4-FFF2-40B4-BE49-F238E27FC236}">
                  <a16:creationId xmlns:a16="http://schemas.microsoft.com/office/drawing/2014/main" id="{2FCF54B3-BAD0-4DB0-A78F-4167843DEECF}"/>
                </a:ext>
              </a:extLst>
            </p:cNvPr>
            <p:cNvSpPr/>
            <p:nvPr/>
          </p:nvSpPr>
          <p:spPr>
            <a:xfrm>
              <a:off x="4592202" y="3929784"/>
              <a:ext cx="84956" cy="85557"/>
            </a:xfrm>
            <a:custGeom>
              <a:avLst/>
              <a:gdLst/>
              <a:ahLst/>
              <a:cxnLst/>
              <a:rect l="l" t="t" r="r" b="b"/>
              <a:pathLst>
                <a:path w="1697" h="1709" extrusionOk="0">
                  <a:moveTo>
                    <a:pt x="839" y="0"/>
                  </a:moveTo>
                  <a:cubicBezTo>
                    <a:pt x="375" y="0"/>
                    <a:pt x="1" y="382"/>
                    <a:pt x="1" y="848"/>
                  </a:cubicBezTo>
                  <a:cubicBezTo>
                    <a:pt x="1" y="1310"/>
                    <a:pt x="375" y="1709"/>
                    <a:pt x="849" y="1709"/>
                  </a:cubicBezTo>
                  <a:cubicBezTo>
                    <a:pt x="1310" y="1709"/>
                    <a:pt x="1697" y="1335"/>
                    <a:pt x="1697" y="861"/>
                  </a:cubicBezTo>
                  <a:cubicBezTo>
                    <a:pt x="1697" y="399"/>
                    <a:pt x="1322" y="0"/>
                    <a:pt x="861" y="0"/>
                  </a:cubicBezTo>
                  <a:cubicBezTo>
                    <a:pt x="854" y="0"/>
                    <a:pt x="846" y="0"/>
                    <a:pt x="83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739;p48">
              <a:extLst>
                <a:ext uri="{FF2B5EF4-FFF2-40B4-BE49-F238E27FC236}">
                  <a16:creationId xmlns:a16="http://schemas.microsoft.com/office/drawing/2014/main" id="{FE4387B7-0DA1-42A5-B4E2-E7D8FAD37CBA}"/>
                </a:ext>
              </a:extLst>
            </p:cNvPr>
            <p:cNvSpPr/>
            <p:nvPr/>
          </p:nvSpPr>
          <p:spPr>
            <a:xfrm>
              <a:off x="4635907" y="4153914"/>
              <a:ext cx="84956" cy="84956"/>
            </a:xfrm>
            <a:custGeom>
              <a:avLst/>
              <a:gdLst/>
              <a:ahLst/>
              <a:cxnLst/>
              <a:rect l="l" t="t" r="r" b="b"/>
              <a:pathLst>
                <a:path w="1697" h="1697" extrusionOk="0">
                  <a:moveTo>
                    <a:pt x="839" y="0"/>
                  </a:moveTo>
                  <a:cubicBezTo>
                    <a:pt x="375" y="0"/>
                    <a:pt x="1" y="382"/>
                    <a:pt x="1" y="848"/>
                  </a:cubicBezTo>
                  <a:cubicBezTo>
                    <a:pt x="1" y="1310"/>
                    <a:pt x="375" y="1696"/>
                    <a:pt x="849" y="1696"/>
                  </a:cubicBezTo>
                  <a:cubicBezTo>
                    <a:pt x="1310" y="1696"/>
                    <a:pt x="1697" y="1322"/>
                    <a:pt x="1697" y="861"/>
                  </a:cubicBezTo>
                  <a:cubicBezTo>
                    <a:pt x="1697" y="387"/>
                    <a:pt x="1322" y="0"/>
                    <a:pt x="861" y="0"/>
                  </a:cubicBezTo>
                  <a:cubicBezTo>
                    <a:pt x="854" y="0"/>
                    <a:pt x="846" y="0"/>
                    <a:pt x="83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740;p48">
              <a:extLst>
                <a:ext uri="{FF2B5EF4-FFF2-40B4-BE49-F238E27FC236}">
                  <a16:creationId xmlns:a16="http://schemas.microsoft.com/office/drawing/2014/main" id="{47EA70C7-C947-40B0-8F08-94D39DC95797}"/>
                </a:ext>
              </a:extLst>
            </p:cNvPr>
            <p:cNvSpPr/>
            <p:nvPr/>
          </p:nvSpPr>
          <p:spPr>
            <a:xfrm>
              <a:off x="4748297" y="4346804"/>
              <a:ext cx="84956" cy="85006"/>
            </a:xfrm>
            <a:custGeom>
              <a:avLst/>
              <a:gdLst/>
              <a:ahLst/>
              <a:cxnLst/>
              <a:rect l="l" t="t" r="r" b="b"/>
              <a:pathLst>
                <a:path w="1697" h="1698" extrusionOk="0">
                  <a:moveTo>
                    <a:pt x="861" y="1"/>
                  </a:moveTo>
                  <a:cubicBezTo>
                    <a:pt x="387" y="1"/>
                    <a:pt x="13" y="375"/>
                    <a:pt x="0" y="837"/>
                  </a:cubicBezTo>
                  <a:cubicBezTo>
                    <a:pt x="0" y="1310"/>
                    <a:pt x="374" y="1697"/>
                    <a:pt x="848" y="1697"/>
                  </a:cubicBezTo>
                  <a:cubicBezTo>
                    <a:pt x="1310" y="1697"/>
                    <a:pt x="1696" y="1323"/>
                    <a:pt x="1696" y="861"/>
                  </a:cubicBezTo>
                  <a:cubicBezTo>
                    <a:pt x="1696" y="388"/>
                    <a:pt x="1322" y="1"/>
                    <a:pt x="861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741;p48">
              <a:extLst>
                <a:ext uri="{FF2B5EF4-FFF2-40B4-BE49-F238E27FC236}">
                  <a16:creationId xmlns:a16="http://schemas.microsoft.com/office/drawing/2014/main" id="{7B2299B7-10E8-40FD-802C-014D7B2C5DB7}"/>
                </a:ext>
              </a:extLst>
            </p:cNvPr>
            <p:cNvSpPr/>
            <p:nvPr/>
          </p:nvSpPr>
          <p:spPr>
            <a:xfrm>
              <a:off x="4908096" y="4497292"/>
              <a:ext cx="85607" cy="84956"/>
            </a:xfrm>
            <a:custGeom>
              <a:avLst/>
              <a:gdLst/>
              <a:ahLst/>
              <a:cxnLst/>
              <a:rect l="l" t="t" r="r" b="b"/>
              <a:pathLst>
                <a:path w="1710" h="1697" extrusionOk="0">
                  <a:moveTo>
                    <a:pt x="861" y="0"/>
                  </a:moveTo>
                  <a:cubicBezTo>
                    <a:pt x="400" y="0"/>
                    <a:pt x="26" y="375"/>
                    <a:pt x="1" y="849"/>
                  </a:cubicBezTo>
                  <a:cubicBezTo>
                    <a:pt x="1" y="1310"/>
                    <a:pt x="375" y="1697"/>
                    <a:pt x="849" y="1697"/>
                  </a:cubicBezTo>
                  <a:cubicBezTo>
                    <a:pt x="1310" y="1697"/>
                    <a:pt x="1709" y="1322"/>
                    <a:pt x="1709" y="861"/>
                  </a:cubicBezTo>
                  <a:cubicBezTo>
                    <a:pt x="1709" y="387"/>
                    <a:pt x="1335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742;p48">
              <a:extLst>
                <a:ext uri="{FF2B5EF4-FFF2-40B4-BE49-F238E27FC236}">
                  <a16:creationId xmlns:a16="http://schemas.microsoft.com/office/drawing/2014/main" id="{38E4FEFE-D45B-4A3B-9ABB-B325F1C35926}"/>
                </a:ext>
              </a:extLst>
            </p:cNvPr>
            <p:cNvSpPr/>
            <p:nvPr/>
          </p:nvSpPr>
          <p:spPr>
            <a:xfrm>
              <a:off x="5165968" y="4593462"/>
              <a:ext cx="84956" cy="84956"/>
            </a:xfrm>
            <a:custGeom>
              <a:avLst/>
              <a:gdLst/>
              <a:ahLst/>
              <a:cxnLst/>
              <a:rect l="l" t="t" r="r" b="b"/>
              <a:pathLst>
                <a:path w="1697" h="1697" extrusionOk="0">
                  <a:moveTo>
                    <a:pt x="861" y="0"/>
                  </a:moveTo>
                  <a:cubicBezTo>
                    <a:pt x="387" y="0"/>
                    <a:pt x="0" y="374"/>
                    <a:pt x="0" y="836"/>
                  </a:cubicBezTo>
                  <a:cubicBezTo>
                    <a:pt x="0" y="1309"/>
                    <a:pt x="375" y="1696"/>
                    <a:pt x="836" y="1696"/>
                  </a:cubicBezTo>
                  <a:cubicBezTo>
                    <a:pt x="1310" y="1696"/>
                    <a:pt x="1697" y="1322"/>
                    <a:pt x="1697" y="861"/>
                  </a:cubicBezTo>
                  <a:cubicBezTo>
                    <a:pt x="1697" y="387"/>
                    <a:pt x="1322" y="0"/>
                    <a:pt x="86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743;p48">
              <a:extLst>
                <a:ext uri="{FF2B5EF4-FFF2-40B4-BE49-F238E27FC236}">
                  <a16:creationId xmlns:a16="http://schemas.microsoft.com/office/drawing/2014/main" id="{F1CA9950-61D0-431B-8F61-36AA3DB320F4}"/>
                </a:ext>
              </a:extLst>
            </p:cNvPr>
            <p:cNvSpPr/>
            <p:nvPr/>
          </p:nvSpPr>
          <p:spPr>
            <a:xfrm>
              <a:off x="5393853" y="4597167"/>
              <a:ext cx="84956" cy="84956"/>
            </a:xfrm>
            <a:custGeom>
              <a:avLst/>
              <a:gdLst/>
              <a:ahLst/>
              <a:cxnLst/>
              <a:rect l="l" t="t" r="r" b="b"/>
              <a:pathLst>
                <a:path w="1697" h="1697" extrusionOk="0">
                  <a:moveTo>
                    <a:pt x="861" y="1"/>
                  </a:moveTo>
                  <a:cubicBezTo>
                    <a:pt x="387" y="1"/>
                    <a:pt x="13" y="375"/>
                    <a:pt x="0" y="849"/>
                  </a:cubicBezTo>
                  <a:cubicBezTo>
                    <a:pt x="0" y="1310"/>
                    <a:pt x="375" y="1697"/>
                    <a:pt x="836" y="1697"/>
                  </a:cubicBezTo>
                  <a:cubicBezTo>
                    <a:pt x="1310" y="1697"/>
                    <a:pt x="1696" y="1323"/>
                    <a:pt x="1696" y="861"/>
                  </a:cubicBezTo>
                  <a:cubicBezTo>
                    <a:pt x="1696" y="387"/>
                    <a:pt x="1322" y="1"/>
                    <a:pt x="861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744;p48">
              <a:extLst>
                <a:ext uri="{FF2B5EF4-FFF2-40B4-BE49-F238E27FC236}">
                  <a16:creationId xmlns:a16="http://schemas.microsoft.com/office/drawing/2014/main" id="{AFDC219F-EE6F-42FF-8A36-39E088CC9F3E}"/>
                </a:ext>
              </a:extLst>
            </p:cNvPr>
            <p:cNvSpPr/>
            <p:nvPr/>
          </p:nvSpPr>
          <p:spPr>
            <a:xfrm>
              <a:off x="5328271" y="3333539"/>
              <a:ext cx="13817" cy="623779"/>
            </a:xfrm>
            <a:custGeom>
              <a:avLst/>
              <a:gdLst/>
              <a:ahLst/>
              <a:cxnLst/>
              <a:rect l="l" t="t" r="r" b="b"/>
              <a:pathLst>
                <a:path w="276" h="12460" extrusionOk="0">
                  <a:moveTo>
                    <a:pt x="51" y="0"/>
                  </a:moveTo>
                  <a:lnTo>
                    <a:pt x="1" y="12459"/>
                  </a:lnTo>
                  <a:lnTo>
                    <a:pt x="225" y="12459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745;p48">
              <a:extLst>
                <a:ext uri="{FF2B5EF4-FFF2-40B4-BE49-F238E27FC236}">
                  <a16:creationId xmlns:a16="http://schemas.microsoft.com/office/drawing/2014/main" id="{8591F141-EAFE-435F-8967-D07BC1C75636}"/>
                </a:ext>
              </a:extLst>
            </p:cNvPr>
            <p:cNvSpPr/>
            <p:nvPr/>
          </p:nvSpPr>
          <p:spPr>
            <a:xfrm>
              <a:off x="5328922" y="3341650"/>
              <a:ext cx="113041" cy="616269"/>
            </a:xfrm>
            <a:custGeom>
              <a:avLst/>
              <a:gdLst/>
              <a:ahLst/>
              <a:cxnLst/>
              <a:rect l="l" t="t" r="r" b="b"/>
              <a:pathLst>
                <a:path w="2258" h="12310" extrusionOk="0">
                  <a:moveTo>
                    <a:pt x="2046" y="1"/>
                  </a:moveTo>
                  <a:lnTo>
                    <a:pt x="0" y="12285"/>
                  </a:lnTo>
                  <a:lnTo>
                    <a:pt x="225" y="12310"/>
                  </a:lnTo>
                  <a:lnTo>
                    <a:pt x="2258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746;p48">
              <a:extLst>
                <a:ext uri="{FF2B5EF4-FFF2-40B4-BE49-F238E27FC236}">
                  <a16:creationId xmlns:a16="http://schemas.microsoft.com/office/drawing/2014/main" id="{8DC85F45-5788-44C2-92F7-78191351538A}"/>
                </a:ext>
              </a:extLst>
            </p:cNvPr>
            <p:cNvSpPr/>
            <p:nvPr/>
          </p:nvSpPr>
          <p:spPr>
            <a:xfrm>
              <a:off x="5328922" y="3364778"/>
              <a:ext cx="211064" cy="594392"/>
            </a:xfrm>
            <a:custGeom>
              <a:avLst/>
              <a:gdLst/>
              <a:ahLst/>
              <a:cxnLst/>
              <a:rect l="l" t="t" r="r" b="b"/>
              <a:pathLst>
                <a:path w="4216" h="11873" extrusionOk="0">
                  <a:moveTo>
                    <a:pt x="4004" y="0"/>
                  </a:moveTo>
                  <a:lnTo>
                    <a:pt x="0" y="11798"/>
                  </a:lnTo>
                  <a:lnTo>
                    <a:pt x="225" y="11872"/>
                  </a:lnTo>
                  <a:lnTo>
                    <a:pt x="4216" y="87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747;p48">
              <a:extLst>
                <a:ext uri="{FF2B5EF4-FFF2-40B4-BE49-F238E27FC236}">
                  <a16:creationId xmlns:a16="http://schemas.microsoft.com/office/drawing/2014/main" id="{BD94E046-CCF4-473A-A041-2D50BDC405B2}"/>
                </a:ext>
              </a:extLst>
            </p:cNvPr>
            <p:cNvSpPr/>
            <p:nvPr/>
          </p:nvSpPr>
          <p:spPr>
            <a:xfrm>
              <a:off x="5329522" y="3404077"/>
              <a:ext cx="302227" cy="555694"/>
            </a:xfrm>
            <a:custGeom>
              <a:avLst/>
              <a:gdLst/>
              <a:ahLst/>
              <a:cxnLst/>
              <a:rect l="l" t="t" r="r" b="b"/>
              <a:pathLst>
                <a:path w="6037" h="11100" extrusionOk="0">
                  <a:moveTo>
                    <a:pt x="5850" y="1"/>
                  </a:moveTo>
                  <a:lnTo>
                    <a:pt x="1" y="11000"/>
                  </a:lnTo>
                  <a:lnTo>
                    <a:pt x="213" y="11100"/>
                  </a:lnTo>
                  <a:lnTo>
                    <a:pt x="6037" y="113"/>
                  </a:lnTo>
                  <a:lnTo>
                    <a:pt x="5850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748;p48">
              <a:extLst>
                <a:ext uri="{FF2B5EF4-FFF2-40B4-BE49-F238E27FC236}">
                  <a16:creationId xmlns:a16="http://schemas.microsoft.com/office/drawing/2014/main" id="{CB099EA6-3E68-4EF2-931B-A153E0134C9A}"/>
                </a:ext>
              </a:extLst>
            </p:cNvPr>
            <p:cNvSpPr/>
            <p:nvPr/>
          </p:nvSpPr>
          <p:spPr>
            <a:xfrm>
              <a:off x="5330173" y="3457144"/>
              <a:ext cx="386482" cy="503278"/>
            </a:xfrm>
            <a:custGeom>
              <a:avLst/>
              <a:gdLst/>
              <a:ahLst/>
              <a:cxnLst/>
              <a:rect l="l" t="t" r="r" b="b"/>
              <a:pathLst>
                <a:path w="7720" h="10053" extrusionOk="0">
                  <a:moveTo>
                    <a:pt x="7545" y="1"/>
                  </a:moveTo>
                  <a:lnTo>
                    <a:pt x="0" y="9915"/>
                  </a:lnTo>
                  <a:lnTo>
                    <a:pt x="175" y="10052"/>
                  </a:lnTo>
                  <a:lnTo>
                    <a:pt x="7720" y="138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749;p48">
              <a:extLst>
                <a:ext uri="{FF2B5EF4-FFF2-40B4-BE49-F238E27FC236}">
                  <a16:creationId xmlns:a16="http://schemas.microsoft.com/office/drawing/2014/main" id="{115B1A95-53B8-4079-8F12-99F35BFB2B17}"/>
                </a:ext>
              </a:extLst>
            </p:cNvPr>
            <p:cNvSpPr/>
            <p:nvPr/>
          </p:nvSpPr>
          <p:spPr>
            <a:xfrm>
              <a:off x="5331425" y="3523977"/>
              <a:ext cx="459574" cy="437046"/>
            </a:xfrm>
            <a:custGeom>
              <a:avLst/>
              <a:gdLst/>
              <a:ahLst/>
              <a:cxnLst/>
              <a:rect l="l" t="t" r="r" b="b"/>
              <a:pathLst>
                <a:path w="9180" h="8730" extrusionOk="0">
                  <a:moveTo>
                    <a:pt x="9029" y="0"/>
                  </a:moveTo>
                  <a:lnTo>
                    <a:pt x="0" y="8568"/>
                  </a:lnTo>
                  <a:lnTo>
                    <a:pt x="150" y="8730"/>
                  </a:lnTo>
                  <a:lnTo>
                    <a:pt x="9179" y="150"/>
                  </a:lnTo>
                  <a:lnTo>
                    <a:pt x="9029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750;p48">
              <a:extLst>
                <a:ext uri="{FF2B5EF4-FFF2-40B4-BE49-F238E27FC236}">
                  <a16:creationId xmlns:a16="http://schemas.microsoft.com/office/drawing/2014/main" id="{D3EE770F-E34F-4C0B-9538-692408D84D17}"/>
                </a:ext>
              </a:extLst>
            </p:cNvPr>
            <p:cNvSpPr/>
            <p:nvPr/>
          </p:nvSpPr>
          <p:spPr>
            <a:xfrm>
              <a:off x="5331425" y="3602025"/>
              <a:ext cx="521351" cy="359649"/>
            </a:xfrm>
            <a:custGeom>
              <a:avLst/>
              <a:gdLst/>
              <a:ahLst/>
              <a:cxnLst/>
              <a:rect l="l" t="t" r="r" b="b"/>
              <a:pathLst>
                <a:path w="10414" h="7184" extrusionOk="0">
                  <a:moveTo>
                    <a:pt x="10301" y="0"/>
                  </a:moveTo>
                  <a:lnTo>
                    <a:pt x="0" y="7009"/>
                  </a:lnTo>
                  <a:lnTo>
                    <a:pt x="125" y="7183"/>
                  </a:lnTo>
                  <a:lnTo>
                    <a:pt x="10414" y="187"/>
                  </a:lnTo>
                  <a:lnTo>
                    <a:pt x="10301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751;p48">
              <a:extLst>
                <a:ext uri="{FF2B5EF4-FFF2-40B4-BE49-F238E27FC236}">
                  <a16:creationId xmlns:a16="http://schemas.microsoft.com/office/drawing/2014/main" id="{DCD68617-ACFD-4F87-BA4D-843EE9F8565A}"/>
                </a:ext>
              </a:extLst>
            </p:cNvPr>
            <p:cNvSpPr/>
            <p:nvPr/>
          </p:nvSpPr>
          <p:spPr>
            <a:xfrm>
              <a:off x="5332026" y="3689384"/>
              <a:ext cx="570062" cy="272891"/>
            </a:xfrm>
            <a:custGeom>
              <a:avLst/>
              <a:gdLst/>
              <a:ahLst/>
              <a:cxnLst/>
              <a:rect l="l" t="t" r="r" b="b"/>
              <a:pathLst>
                <a:path w="11387" h="5451" extrusionOk="0">
                  <a:moveTo>
                    <a:pt x="11287" y="1"/>
                  </a:moveTo>
                  <a:lnTo>
                    <a:pt x="1" y="5239"/>
                  </a:lnTo>
                  <a:lnTo>
                    <a:pt x="101" y="5451"/>
                  </a:lnTo>
                  <a:lnTo>
                    <a:pt x="11387" y="213"/>
                  </a:lnTo>
                  <a:lnTo>
                    <a:pt x="11287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752;p48">
              <a:extLst>
                <a:ext uri="{FF2B5EF4-FFF2-40B4-BE49-F238E27FC236}">
                  <a16:creationId xmlns:a16="http://schemas.microsoft.com/office/drawing/2014/main" id="{36F0FB06-9FDE-434F-B92B-CA495F1B9F61}"/>
                </a:ext>
              </a:extLst>
            </p:cNvPr>
            <p:cNvSpPr/>
            <p:nvPr/>
          </p:nvSpPr>
          <p:spPr>
            <a:xfrm>
              <a:off x="5332676" y="3783701"/>
              <a:ext cx="603754" cy="178573"/>
            </a:xfrm>
            <a:custGeom>
              <a:avLst/>
              <a:gdLst/>
              <a:ahLst/>
              <a:cxnLst/>
              <a:rect l="l" t="t" r="r" b="b"/>
              <a:pathLst>
                <a:path w="12060" h="3567" extrusionOk="0">
                  <a:moveTo>
                    <a:pt x="11997" y="0"/>
                  </a:moveTo>
                  <a:lnTo>
                    <a:pt x="0" y="3355"/>
                  </a:lnTo>
                  <a:lnTo>
                    <a:pt x="63" y="3567"/>
                  </a:lnTo>
                  <a:lnTo>
                    <a:pt x="12060" y="212"/>
                  </a:lnTo>
                  <a:lnTo>
                    <a:pt x="11997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753;p48">
              <a:extLst>
                <a:ext uri="{FF2B5EF4-FFF2-40B4-BE49-F238E27FC236}">
                  <a16:creationId xmlns:a16="http://schemas.microsoft.com/office/drawing/2014/main" id="{CBAFDE24-8F39-4C9E-B664-3745CB9690E5}"/>
                </a:ext>
              </a:extLst>
            </p:cNvPr>
            <p:cNvSpPr/>
            <p:nvPr/>
          </p:nvSpPr>
          <p:spPr>
            <a:xfrm>
              <a:off x="5333928" y="3882325"/>
              <a:ext cx="621226" cy="80601"/>
            </a:xfrm>
            <a:custGeom>
              <a:avLst/>
              <a:gdLst/>
              <a:ahLst/>
              <a:cxnLst/>
              <a:rect l="l" t="t" r="r" b="b"/>
              <a:pathLst>
                <a:path w="12409" h="1610" extrusionOk="0">
                  <a:moveTo>
                    <a:pt x="12371" y="1"/>
                  </a:moveTo>
                  <a:lnTo>
                    <a:pt x="0" y="1385"/>
                  </a:lnTo>
                  <a:lnTo>
                    <a:pt x="25" y="1609"/>
                  </a:lnTo>
                  <a:lnTo>
                    <a:pt x="12409" y="225"/>
                  </a:lnTo>
                  <a:lnTo>
                    <a:pt x="12371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754;p48">
              <a:extLst>
                <a:ext uri="{FF2B5EF4-FFF2-40B4-BE49-F238E27FC236}">
                  <a16:creationId xmlns:a16="http://schemas.microsoft.com/office/drawing/2014/main" id="{5EED8569-777E-49F2-AFB5-4E675520AA8C}"/>
                </a:ext>
              </a:extLst>
            </p:cNvPr>
            <p:cNvSpPr/>
            <p:nvPr/>
          </p:nvSpPr>
          <p:spPr>
            <a:xfrm>
              <a:off x="5334529" y="3951611"/>
              <a:ext cx="623128" cy="42503"/>
            </a:xfrm>
            <a:custGeom>
              <a:avLst/>
              <a:gdLst/>
              <a:ahLst/>
              <a:cxnLst/>
              <a:rect l="l" t="t" r="r" b="b"/>
              <a:pathLst>
                <a:path w="12447" h="849" extrusionOk="0">
                  <a:moveTo>
                    <a:pt x="13" y="1"/>
                  </a:moveTo>
                  <a:lnTo>
                    <a:pt x="1" y="225"/>
                  </a:lnTo>
                  <a:lnTo>
                    <a:pt x="12434" y="849"/>
                  </a:lnTo>
                  <a:lnTo>
                    <a:pt x="12447" y="62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755;p48">
              <a:extLst>
                <a:ext uri="{FF2B5EF4-FFF2-40B4-BE49-F238E27FC236}">
                  <a16:creationId xmlns:a16="http://schemas.microsoft.com/office/drawing/2014/main" id="{AE1CC0B1-4851-46B2-B7C0-A4E435DA0A90}"/>
                </a:ext>
              </a:extLst>
            </p:cNvPr>
            <p:cNvSpPr/>
            <p:nvPr/>
          </p:nvSpPr>
          <p:spPr>
            <a:xfrm>
              <a:off x="5333277" y="3952262"/>
              <a:ext cx="611914" cy="141777"/>
            </a:xfrm>
            <a:custGeom>
              <a:avLst/>
              <a:gdLst/>
              <a:ahLst/>
              <a:cxnLst/>
              <a:rect l="l" t="t" r="r" b="b"/>
              <a:pathLst>
                <a:path w="12223" h="2832" extrusionOk="0">
                  <a:moveTo>
                    <a:pt x="51" y="0"/>
                  </a:moveTo>
                  <a:lnTo>
                    <a:pt x="1" y="212"/>
                  </a:lnTo>
                  <a:lnTo>
                    <a:pt x="12185" y="2831"/>
                  </a:lnTo>
                  <a:lnTo>
                    <a:pt x="12222" y="261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756;p48">
              <a:extLst>
                <a:ext uri="{FF2B5EF4-FFF2-40B4-BE49-F238E27FC236}">
                  <a16:creationId xmlns:a16="http://schemas.microsoft.com/office/drawing/2014/main" id="{5E5D44F5-0354-4A47-8B87-C676C62CDE04}"/>
                </a:ext>
              </a:extLst>
            </p:cNvPr>
            <p:cNvSpPr/>
            <p:nvPr/>
          </p:nvSpPr>
          <p:spPr>
            <a:xfrm>
              <a:off x="5332676" y="3951611"/>
              <a:ext cx="583779" cy="237947"/>
            </a:xfrm>
            <a:custGeom>
              <a:avLst/>
              <a:gdLst/>
              <a:ahLst/>
              <a:cxnLst/>
              <a:rect l="l" t="t" r="r" b="b"/>
              <a:pathLst>
                <a:path w="11661" h="4753" extrusionOk="0">
                  <a:moveTo>
                    <a:pt x="88" y="1"/>
                  </a:moveTo>
                  <a:lnTo>
                    <a:pt x="0" y="225"/>
                  </a:lnTo>
                  <a:lnTo>
                    <a:pt x="11586" y="4752"/>
                  </a:lnTo>
                  <a:lnTo>
                    <a:pt x="11661" y="4553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757;p48">
              <a:extLst>
                <a:ext uri="{FF2B5EF4-FFF2-40B4-BE49-F238E27FC236}">
                  <a16:creationId xmlns:a16="http://schemas.microsoft.com/office/drawing/2014/main" id="{B29A5DF9-1E1D-4CFB-A4A8-AEDEE4BFB43A}"/>
                </a:ext>
              </a:extLst>
            </p:cNvPr>
            <p:cNvSpPr/>
            <p:nvPr/>
          </p:nvSpPr>
          <p:spPr>
            <a:xfrm>
              <a:off x="5331425" y="3952863"/>
              <a:ext cx="541977" cy="327859"/>
            </a:xfrm>
            <a:custGeom>
              <a:avLst/>
              <a:gdLst/>
              <a:ahLst/>
              <a:cxnLst/>
              <a:rect l="l" t="t" r="r" b="b"/>
              <a:pathLst>
                <a:path w="10826" h="6549" extrusionOk="0">
                  <a:moveTo>
                    <a:pt x="113" y="1"/>
                  </a:moveTo>
                  <a:lnTo>
                    <a:pt x="0" y="188"/>
                  </a:lnTo>
                  <a:lnTo>
                    <a:pt x="10713" y="6548"/>
                  </a:lnTo>
                  <a:lnTo>
                    <a:pt x="10825" y="6361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758;p48">
              <a:extLst>
                <a:ext uri="{FF2B5EF4-FFF2-40B4-BE49-F238E27FC236}">
                  <a16:creationId xmlns:a16="http://schemas.microsoft.com/office/drawing/2014/main" id="{DAE8F218-B766-4A8B-8F4A-E8A93AC19107}"/>
                </a:ext>
              </a:extLst>
            </p:cNvPr>
            <p:cNvSpPr/>
            <p:nvPr/>
          </p:nvSpPr>
          <p:spPr>
            <a:xfrm>
              <a:off x="5330774" y="3952863"/>
              <a:ext cx="485156" cy="409011"/>
            </a:xfrm>
            <a:custGeom>
              <a:avLst/>
              <a:gdLst/>
              <a:ahLst/>
              <a:cxnLst/>
              <a:rect l="l" t="t" r="r" b="b"/>
              <a:pathLst>
                <a:path w="9691" h="8170" extrusionOk="0">
                  <a:moveTo>
                    <a:pt x="138" y="1"/>
                  </a:moveTo>
                  <a:lnTo>
                    <a:pt x="1" y="175"/>
                  </a:lnTo>
                  <a:lnTo>
                    <a:pt x="9554" y="8169"/>
                  </a:lnTo>
                  <a:lnTo>
                    <a:pt x="9691" y="8007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759;p48">
              <a:extLst>
                <a:ext uri="{FF2B5EF4-FFF2-40B4-BE49-F238E27FC236}">
                  <a16:creationId xmlns:a16="http://schemas.microsoft.com/office/drawing/2014/main" id="{A41815A6-91B0-42E1-B61F-82E34297FEDF}"/>
                </a:ext>
              </a:extLst>
            </p:cNvPr>
            <p:cNvSpPr/>
            <p:nvPr/>
          </p:nvSpPr>
          <p:spPr>
            <a:xfrm>
              <a:off x="5330774" y="3953513"/>
              <a:ext cx="415268" cy="479499"/>
            </a:xfrm>
            <a:custGeom>
              <a:avLst/>
              <a:gdLst/>
              <a:ahLst/>
              <a:cxnLst/>
              <a:rect l="l" t="t" r="r" b="b"/>
              <a:pathLst>
                <a:path w="8295" h="9578" extrusionOk="0">
                  <a:moveTo>
                    <a:pt x="163" y="0"/>
                  </a:moveTo>
                  <a:lnTo>
                    <a:pt x="1" y="150"/>
                  </a:lnTo>
                  <a:lnTo>
                    <a:pt x="8132" y="9578"/>
                  </a:lnTo>
                  <a:lnTo>
                    <a:pt x="8294" y="94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760;p48">
              <a:extLst>
                <a:ext uri="{FF2B5EF4-FFF2-40B4-BE49-F238E27FC236}">
                  <a16:creationId xmlns:a16="http://schemas.microsoft.com/office/drawing/2014/main" id="{8FC2520B-8B88-46B3-9F4E-9816876680BC}"/>
                </a:ext>
              </a:extLst>
            </p:cNvPr>
            <p:cNvSpPr/>
            <p:nvPr/>
          </p:nvSpPr>
          <p:spPr>
            <a:xfrm>
              <a:off x="5330173" y="3954114"/>
              <a:ext cx="335319" cy="537621"/>
            </a:xfrm>
            <a:custGeom>
              <a:avLst/>
              <a:gdLst/>
              <a:ahLst/>
              <a:cxnLst/>
              <a:rect l="l" t="t" r="r" b="b"/>
              <a:pathLst>
                <a:path w="6698" h="10739" extrusionOk="0">
                  <a:moveTo>
                    <a:pt x="187" y="1"/>
                  </a:moveTo>
                  <a:lnTo>
                    <a:pt x="0" y="125"/>
                  </a:lnTo>
                  <a:lnTo>
                    <a:pt x="6510" y="10738"/>
                  </a:lnTo>
                  <a:lnTo>
                    <a:pt x="6697" y="10626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761;p48">
              <a:extLst>
                <a:ext uri="{FF2B5EF4-FFF2-40B4-BE49-F238E27FC236}">
                  <a16:creationId xmlns:a16="http://schemas.microsoft.com/office/drawing/2014/main" id="{2E555F2B-D31A-4DE8-A66B-E0F12FB013E0}"/>
                </a:ext>
              </a:extLst>
            </p:cNvPr>
            <p:cNvSpPr/>
            <p:nvPr/>
          </p:nvSpPr>
          <p:spPr>
            <a:xfrm>
              <a:off x="5329522" y="3954765"/>
              <a:ext cx="246057" cy="581926"/>
            </a:xfrm>
            <a:custGeom>
              <a:avLst/>
              <a:gdLst/>
              <a:ahLst/>
              <a:cxnLst/>
              <a:rect l="l" t="t" r="r" b="b"/>
              <a:pathLst>
                <a:path w="4915" h="11624" extrusionOk="0">
                  <a:moveTo>
                    <a:pt x="213" y="0"/>
                  </a:moveTo>
                  <a:lnTo>
                    <a:pt x="1" y="100"/>
                  </a:lnTo>
                  <a:lnTo>
                    <a:pt x="4715" y="11623"/>
                  </a:lnTo>
                  <a:lnTo>
                    <a:pt x="4914" y="1152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762;p48">
              <a:extLst>
                <a:ext uri="{FF2B5EF4-FFF2-40B4-BE49-F238E27FC236}">
                  <a16:creationId xmlns:a16="http://schemas.microsoft.com/office/drawing/2014/main" id="{9C51A3A0-ECCE-456F-8BD5-8A00A56C9825}"/>
                </a:ext>
              </a:extLst>
            </p:cNvPr>
            <p:cNvSpPr/>
            <p:nvPr/>
          </p:nvSpPr>
          <p:spPr>
            <a:xfrm>
              <a:off x="5329522" y="3956017"/>
              <a:ext cx="150538" cy="610012"/>
            </a:xfrm>
            <a:custGeom>
              <a:avLst/>
              <a:gdLst/>
              <a:ahLst/>
              <a:cxnLst/>
              <a:rect l="l" t="t" r="r" b="b"/>
              <a:pathLst>
                <a:path w="3007" h="12185" extrusionOk="0">
                  <a:moveTo>
                    <a:pt x="213" y="0"/>
                  </a:moveTo>
                  <a:lnTo>
                    <a:pt x="1" y="50"/>
                  </a:lnTo>
                  <a:lnTo>
                    <a:pt x="2794" y="12184"/>
                  </a:lnTo>
                  <a:lnTo>
                    <a:pt x="3006" y="1214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763;p48">
              <a:extLst>
                <a:ext uri="{FF2B5EF4-FFF2-40B4-BE49-F238E27FC236}">
                  <a16:creationId xmlns:a16="http://schemas.microsoft.com/office/drawing/2014/main" id="{B23A4700-D5B7-4A15-8B9A-CC8C8A87A9B9}"/>
                </a:ext>
              </a:extLst>
            </p:cNvPr>
            <p:cNvSpPr/>
            <p:nvPr/>
          </p:nvSpPr>
          <p:spPr>
            <a:xfrm>
              <a:off x="5328922" y="3956617"/>
              <a:ext cx="51865" cy="622527"/>
            </a:xfrm>
            <a:custGeom>
              <a:avLst/>
              <a:gdLst/>
              <a:ahLst/>
              <a:cxnLst/>
              <a:rect l="l" t="t" r="r" b="b"/>
              <a:pathLst>
                <a:path w="1036" h="12435" extrusionOk="0">
                  <a:moveTo>
                    <a:pt x="225" y="1"/>
                  </a:moveTo>
                  <a:lnTo>
                    <a:pt x="0" y="13"/>
                  </a:lnTo>
                  <a:lnTo>
                    <a:pt x="811" y="12434"/>
                  </a:lnTo>
                  <a:lnTo>
                    <a:pt x="1036" y="12422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764;p48">
              <a:extLst>
                <a:ext uri="{FF2B5EF4-FFF2-40B4-BE49-F238E27FC236}">
                  <a16:creationId xmlns:a16="http://schemas.microsoft.com/office/drawing/2014/main" id="{27EB5C94-D12E-40AC-BD32-1EC60CDAEB61}"/>
                </a:ext>
              </a:extLst>
            </p:cNvPr>
            <p:cNvSpPr/>
            <p:nvPr/>
          </p:nvSpPr>
          <p:spPr>
            <a:xfrm>
              <a:off x="5268346" y="3956617"/>
              <a:ext cx="71239" cy="621276"/>
            </a:xfrm>
            <a:custGeom>
              <a:avLst/>
              <a:gdLst/>
              <a:ahLst/>
              <a:cxnLst/>
              <a:rect l="l" t="t" r="r" b="b"/>
              <a:pathLst>
                <a:path w="1423" h="12410" extrusionOk="0">
                  <a:moveTo>
                    <a:pt x="1210" y="1"/>
                  </a:moveTo>
                  <a:lnTo>
                    <a:pt x="1" y="12397"/>
                  </a:lnTo>
                  <a:lnTo>
                    <a:pt x="213" y="12409"/>
                  </a:lnTo>
                  <a:lnTo>
                    <a:pt x="1422" y="26"/>
                  </a:lnTo>
                  <a:lnTo>
                    <a:pt x="1210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765;p48">
              <a:extLst>
                <a:ext uri="{FF2B5EF4-FFF2-40B4-BE49-F238E27FC236}">
                  <a16:creationId xmlns:a16="http://schemas.microsoft.com/office/drawing/2014/main" id="{905AD4AD-D5CB-4E8D-801D-A1BE3CDAC79F}"/>
                </a:ext>
              </a:extLst>
            </p:cNvPr>
            <p:cNvSpPr/>
            <p:nvPr/>
          </p:nvSpPr>
          <p:spPr>
            <a:xfrm>
              <a:off x="5169723" y="3955366"/>
              <a:ext cx="170463" cy="605656"/>
            </a:xfrm>
            <a:custGeom>
              <a:avLst/>
              <a:gdLst/>
              <a:ahLst/>
              <a:cxnLst/>
              <a:rect l="l" t="t" r="r" b="b"/>
              <a:pathLst>
                <a:path w="3405" h="12098" extrusionOk="0">
                  <a:moveTo>
                    <a:pt x="3193" y="1"/>
                  </a:moveTo>
                  <a:lnTo>
                    <a:pt x="0" y="12035"/>
                  </a:lnTo>
                  <a:lnTo>
                    <a:pt x="212" y="12098"/>
                  </a:lnTo>
                  <a:lnTo>
                    <a:pt x="3405" y="51"/>
                  </a:lnTo>
                  <a:lnTo>
                    <a:pt x="3193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766;p48">
              <a:extLst>
                <a:ext uri="{FF2B5EF4-FFF2-40B4-BE49-F238E27FC236}">
                  <a16:creationId xmlns:a16="http://schemas.microsoft.com/office/drawing/2014/main" id="{0039E34F-7108-4585-88A1-C1CEDB8D3F9F}"/>
                </a:ext>
              </a:extLst>
            </p:cNvPr>
            <p:cNvSpPr/>
            <p:nvPr/>
          </p:nvSpPr>
          <p:spPr>
            <a:xfrm>
              <a:off x="5074804" y="3954114"/>
              <a:ext cx="264781" cy="573816"/>
            </a:xfrm>
            <a:custGeom>
              <a:avLst/>
              <a:gdLst/>
              <a:ahLst/>
              <a:cxnLst/>
              <a:rect l="l" t="t" r="r" b="b"/>
              <a:pathLst>
                <a:path w="5289" h="11462" extrusionOk="0">
                  <a:moveTo>
                    <a:pt x="5089" y="1"/>
                  </a:moveTo>
                  <a:lnTo>
                    <a:pt x="1" y="11374"/>
                  </a:lnTo>
                  <a:lnTo>
                    <a:pt x="200" y="11462"/>
                  </a:lnTo>
                  <a:lnTo>
                    <a:pt x="5288" y="88"/>
                  </a:lnTo>
                  <a:lnTo>
                    <a:pt x="5089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767;p48">
              <a:extLst>
                <a:ext uri="{FF2B5EF4-FFF2-40B4-BE49-F238E27FC236}">
                  <a16:creationId xmlns:a16="http://schemas.microsoft.com/office/drawing/2014/main" id="{8EF0D9D2-3B3B-4A4A-BF8C-4699B7F84933}"/>
                </a:ext>
              </a:extLst>
            </p:cNvPr>
            <p:cNvSpPr/>
            <p:nvPr/>
          </p:nvSpPr>
          <p:spPr>
            <a:xfrm>
              <a:off x="4987395" y="3953513"/>
              <a:ext cx="350938" cy="527609"/>
            </a:xfrm>
            <a:custGeom>
              <a:avLst/>
              <a:gdLst/>
              <a:ahLst/>
              <a:cxnLst/>
              <a:rect l="l" t="t" r="r" b="b"/>
              <a:pathLst>
                <a:path w="7010" h="10539" extrusionOk="0">
                  <a:moveTo>
                    <a:pt x="6822" y="0"/>
                  </a:moveTo>
                  <a:lnTo>
                    <a:pt x="1" y="10426"/>
                  </a:lnTo>
                  <a:lnTo>
                    <a:pt x="188" y="10538"/>
                  </a:lnTo>
                  <a:lnTo>
                    <a:pt x="7009" y="125"/>
                  </a:lnTo>
                  <a:lnTo>
                    <a:pt x="6822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768;p48">
              <a:extLst>
                <a:ext uri="{FF2B5EF4-FFF2-40B4-BE49-F238E27FC236}">
                  <a16:creationId xmlns:a16="http://schemas.microsoft.com/office/drawing/2014/main" id="{02B3A422-C6A4-4F5C-842D-A01822BADB21}"/>
                </a:ext>
              </a:extLst>
            </p:cNvPr>
            <p:cNvSpPr/>
            <p:nvPr/>
          </p:nvSpPr>
          <p:spPr>
            <a:xfrm>
              <a:off x="4908096" y="3952863"/>
              <a:ext cx="430237" cy="466432"/>
            </a:xfrm>
            <a:custGeom>
              <a:avLst/>
              <a:gdLst/>
              <a:ahLst/>
              <a:cxnLst/>
              <a:rect l="l" t="t" r="r" b="b"/>
              <a:pathLst>
                <a:path w="8594" h="9317" extrusionOk="0">
                  <a:moveTo>
                    <a:pt x="8431" y="1"/>
                  </a:moveTo>
                  <a:lnTo>
                    <a:pt x="1" y="9167"/>
                  </a:lnTo>
                  <a:lnTo>
                    <a:pt x="163" y="9317"/>
                  </a:lnTo>
                  <a:lnTo>
                    <a:pt x="8593" y="150"/>
                  </a:lnTo>
                  <a:lnTo>
                    <a:pt x="8431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769;p48">
              <a:extLst>
                <a:ext uri="{FF2B5EF4-FFF2-40B4-BE49-F238E27FC236}">
                  <a16:creationId xmlns:a16="http://schemas.microsoft.com/office/drawing/2014/main" id="{DC52F077-D9E1-4638-B602-6E7AD5DCED50}"/>
                </a:ext>
              </a:extLst>
            </p:cNvPr>
            <p:cNvSpPr/>
            <p:nvPr/>
          </p:nvSpPr>
          <p:spPr>
            <a:xfrm>
              <a:off x="4840712" y="3952262"/>
              <a:ext cx="497621" cy="393391"/>
            </a:xfrm>
            <a:custGeom>
              <a:avLst/>
              <a:gdLst/>
              <a:ahLst/>
              <a:cxnLst/>
              <a:rect l="l" t="t" r="r" b="b"/>
              <a:pathLst>
                <a:path w="9940" h="7858" extrusionOk="0">
                  <a:moveTo>
                    <a:pt x="9802" y="0"/>
                  </a:moveTo>
                  <a:lnTo>
                    <a:pt x="0" y="7682"/>
                  </a:lnTo>
                  <a:lnTo>
                    <a:pt x="137" y="7857"/>
                  </a:lnTo>
                  <a:lnTo>
                    <a:pt x="9939" y="175"/>
                  </a:lnTo>
                  <a:lnTo>
                    <a:pt x="9802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770;p48">
              <a:extLst>
                <a:ext uri="{FF2B5EF4-FFF2-40B4-BE49-F238E27FC236}">
                  <a16:creationId xmlns:a16="http://schemas.microsoft.com/office/drawing/2014/main" id="{040285E6-E1CC-4DBD-841B-33F201CF827A}"/>
                </a:ext>
              </a:extLst>
            </p:cNvPr>
            <p:cNvSpPr/>
            <p:nvPr/>
          </p:nvSpPr>
          <p:spPr>
            <a:xfrm>
              <a:off x="4785744" y="3951611"/>
              <a:ext cx="551338" cy="310337"/>
            </a:xfrm>
            <a:custGeom>
              <a:avLst/>
              <a:gdLst/>
              <a:ahLst/>
              <a:cxnLst/>
              <a:rect l="l" t="t" r="r" b="b"/>
              <a:pathLst>
                <a:path w="11013" h="6199" extrusionOk="0">
                  <a:moveTo>
                    <a:pt x="10913" y="1"/>
                  </a:moveTo>
                  <a:lnTo>
                    <a:pt x="1" y="6012"/>
                  </a:lnTo>
                  <a:lnTo>
                    <a:pt x="100" y="6199"/>
                  </a:lnTo>
                  <a:lnTo>
                    <a:pt x="11013" y="200"/>
                  </a:lnTo>
                  <a:lnTo>
                    <a:pt x="10913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771;p48">
              <a:extLst>
                <a:ext uri="{FF2B5EF4-FFF2-40B4-BE49-F238E27FC236}">
                  <a16:creationId xmlns:a16="http://schemas.microsoft.com/office/drawing/2014/main" id="{0CD4D9A3-DD27-4429-8031-47715CBF04A2}"/>
                </a:ext>
              </a:extLst>
            </p:cNvPr>
            <p:cNvSpPr/>
            <p:nvPr/>
          </p:nvSpPr>
          <p:spPr>
            <a:xfrm>
              <a:off x="4745143" y="3952262"/>
              <a:ext cx="591939" cy="216671"/>
            </a:xfrm>
            <a:custGeom>
              <a:avLst/>
              <a:gdLst/>
              <a:ahLst/>
              <a:cxnLst/>
              <a:rect l="l" t="t" r="r" b="b"/>
              <a:pathLst>
                <a:path w="11824" h="4328" extrusionOk="0">
                  <a:moveTo>
                    <a:pt x="11761" y="0"/>
                  </a:moveTo>
                  <a:lnTo>
                    <a:pt x="1" y="4128"/>
                  </a:lnTo>
                  <a:lnTo>
                    <a:pt x="76" y="4328"/>
                  </a:lnTo>
                  <a:lnTo>
                    <a:pt x="11824" y="200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772;p48">
              <a:extLst>
                <a:ext uri="{FF2B5EF4-FFF2-40B4-BE49-F238E27FC236}">
                  <a16:creationId xmlns:a16="http://schemas.microsoft.com/office/drawing/2014/main" id="{8CAFE841-2ABC-49A4-BE5F-EA3631F26FB8}"/>
                </a:ext>
              </a:extLst>
            </p:cNvPr>
            <p:cNvSpPr/>
            <p:nvPr/>
          </p:nvSpPr>
          <p:spPr>
            <a:xfrm>
              <a:off x="4720212" y="3951611"/>
              <a:ext cx="615018" cy="121802"/>
            </a:xfrm>
            <a:custGeom>
              <a:avLst/>
              <a:gdLst/>
              <a:ahLst/>
              <a:cxnLst/>
              <a:rect l="l" t="t" r="r" b="b"/>
              <a:pathLst>
                <a:path w="12285" h="2433" extrusionOk="0">
                  <a:moveTo>
                    <a:pt x="12259" y="1"/>
                  </a:moveTo>
                  <a:lnTo>
                    <a:pt x="0" y="2221"/>
                  </a:lnTo>
                  <a:lnTo>
                    <a:pt x="50" y="2433"/>
                  </a:lnTo>
                  <a:lnTo>
                    <a:pt x="12284" y="225"/>
                  </a:lnTo>
                  <a:lnTo>
                    <a:pt x="12259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773;p48">
              <a:extLst>
                <a:ext uri="{FF2B5EF4-FFF2-40B4-BE49-F238E27FC236}">
                  <a16:creationId xmlns:a16="http://schemas.microsoft.com/office/drawing/2014/main" id="{1E0240C3-22B1-43AE-90A3-935D649F651B}"/>
                </a:ext>
              </a:extLst>
            </p:cNvPr>
            <p:cNvSpPr/>
            <p:nvPr/>
          </p:nvSpPr>
          <p:spPr>
            <a:xfrm>
              <a:off x="4711451" y="3951611"/>
              <a:ext cx="623128" cy="21927"/>
            </a:xfrm>
            <a:custGeom>
              <a:avLst/>
              <a:gdLst/>
              <a:ahLst/>
              <a:cxnLst/>
              <a:rect l="l" t="t" r="r" b="b"/>
              <a:pathLst>
                <a:path w="12447" h="438" extrusionOk="0">
                  <a:moveTo>
                    <a:pt x="12447" y="1"/>
                  </a:moveTo>
                  <a:lnTo>
                    <a:pt x="1" y="225"/>
                  </a:lnTo>
                  <a:lnTo>
                    <a:pt x="1" y="437"/>
                  </a:lnTo>
                  <a:lnTo>
                    <a:pt x="12447" y="225"/>
                  </a:lnTo>
                  <a:lnTo>
                    <a:pt x="12447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774;p48">
              <a:extLst>
                <a:ext uri="{FF2B5EF4-FFF2-40B4-BE49-F238E27FC236}">
                  <a16:creationId xmlns:a16="http://schemas.microsoft.com/office/drawing/2014/main" id="{65A92619-8B40-405F-8DED-B4DCD48B57E7}"/>
                </a:ext>
              </a:extLst>
            </p:cNvPr>
            <p:cNvSpPr/>
            <p:nvPr/>
          </p:nvSpPr>
          <p:spPr>
            <a:xfrm>
              <a:off x="4716457" y="3862350"/>
              <a:ext cx="618772" cy="99925"/>
            </a:xfrm>
            <a:custGeom>
              <a:avLst/>
              <a:gdLst/>
              <a:ahLst/>
              <a:cxnLst/>
              <a:rect l="l" t="t" r="r" b="b"/>
              <a:pathLst>
                <a:path w="12360" h="1996" extrusionOk="0">
                  <a:moveTo>
                    <a:pt x="38" y="0"/>
                  </a:moveTo>
                  <a:lnTo>
                    <a:pt x="0" y="212"/>
                  </a:lnTo>
                  <a:lnTo>
                    <a:pt x="12334" y="1996"/>
                  </a:lnTo>
                  <a:lnTo>
                    <a:pt x="12359" y="178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775;p48">
              <a:extLst>
                <a:ext uri="{FF2B5EF4-FFF2-40B4-BE49-F238E27FC236}">
                  <a16:creationId xmlns:a16="http://schemas.microsoft.com/office/drawing/2014/main" id="{CFA05D1C-894E-4145-9754-5419C9CEBBE5}"/>
                </a:ext>
              </a:extLst>
            </p:cNvPr>
            <p:cNvSpPr/>
            <p:nvPr/>
          </p:nvSpPr>
          <p:spPr>
            <a:xfrm>
              <a:off x="4738284" y="3764327"/>
              <a:ext cx="598197" cy="198598"/>
            </a:xfrm>
            <a:custGeom>
              <a:avLst/>
              <a:gdLst/>
              <a:ahLst/>
              <a:cxnLst/>
              <a:rect l="l" t="t" r="r" b="b"/>
              <a:pathLst>
                <a:path w="11949" h="3967" extrusionOk="0">
                  <a:moveTo>
                    <a:pt x="63" y="0"/>
                  </a:moveTo>
                  <a:lnTo>
                    <a:pt x="1" y="213"/>
                  </a:lnTo>
                  <a:lnTo>
                    <a:pt x="11873" y="3966"/>
                  </a:lnTo>
                  <a:lnTo>
                    <a:pt x="11948" y="375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776;p48">
              <a:extLst>
                <a:ext uri="{FF2B5EF4-FFF2-40B4-BE49-F238E27FC236}">
                  <a16:creationId xmlns:a16="http://schemas.microsoft.com/office/drawing/2014/main" id="{1D70D8EE-742A-4D55-976D-B925A5655379}"/>
                </a:ext>
              </a:extLst>
            </p:cNvPr>
            <p:cNvSpPr/>
            <p:nvPr/>
          </p:nvSpPr>
          <p:spPr>
            <a:xfrm>
              <a:off x="4776382" y="3671311"/>
              <a:ext cx="561351" cy="290963"/>
            </a:xfrm>
            <a:custGeom>
              <a:avLst/>
              <a:gdLst/>
              <a:ahLst/>
              <a:cxnLst/>
              <a:rect l="l" t="t" r="r" b="b"/>
              <a:pathLst>
                <a:path w="11213" h="5812" extrusionOk="0">
                  <a:moveTo>
                    <a:pt x="100" y="0"/>
                  </a:moveTo>
                  <a:lnTo>
                    <a:pt x="1" y="187"/>
                  </a:lnTo>
                  <a:lnTo>
                    <a:pt x="11112" y="5812"/>
                  </a:lnTo>
                  <a:lnTo>
                    <a:pt x="11212" y="561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777;p48">
              <a:extLst>
                <a:ext uri="{FF2B5EF4-FFF2-40B4-BE49-F238E27FC236}">
                  <a16:creationId xmlns:a16="http://schemas.microsoft.com/office/drawing/2014/main" id="{1A0B988A-F6EF-4C33-865C-D2C29CDD0816}"/>
                </a:ext>
              </a:extLst>
            </p:cNvPr>
            <p:cNvSpPr/>
            <p:nvPr/>
          </p:nvSpPr>
          <p:spPr>
            <a:xfrm>
              <a:off x="4826945" y="3585754"/>
              <a:ext cx="510788" cy="375919"/>
            </a:xfrm>
            <a:custGeom>
              <a:avLst/>
              <a:gdLst/>
              <a:ahLst/>
              <a:cxnLst/>
              <a:rect l="l" t="t" r="r" b="b"/>
              <a:pathLst>
                <a:path w="10203" h="7509" extrusionOk="0">
                  <a:moveTo>
                    <a:pt x="138" y="1"/>
                  </a:moveTo>
                  <a:lnTo>
                    <a:pt x="1" y="175"/>
                  </a:lnTo>
                  <a:lnTo>
                    <a:pt x="10065" y="7508"/>
                  </a:lnTo>
                  <a:lnTo>
                    <a:pt x="10202" y="733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1778;p48">
              <a:extLst>
                <a:ext uri="{FF2B5EF4-FFF2-40B4-BE49-F238E27FC236}">
                  <a16:creationId xmlns:a16="http://schemas.microsoft.com/office/drawing/2014/main" id="{6D747BBC-E0AC-4F22-ACCA-AA26A357052D}"/>
                </a:ext>
              </a:extLst>
            </p:cNvPr>
            <p:cNvSpPr/>
            <p:nvPr/>
          </p:nvSpPr>
          <p:spPr>
            <a:xfrm>
              <a:off x="4892527" y="3510210"/>
              <a:ext cx="445807" cy="450813"/>
            </a:xfrm>
            <a:custGeom>
              <a:avLst/>
              <a:gdLst/>
              <a:ahLst/>
              <a:cxnLst/>
              <a:rect l="l" t="t" r="r" b="b"/>
              <a:pathLst>
                <a:path w="8905" h="9005" extrusionOk="0">
                  <a:moveTo>
                    <a:pt x="162" y="1"/>
                  </a:moveTo>
                  <a:lnTo>
                    <a:pt x="0" y="150"/>
                  </a:lnTo>
                  <a:lnTo>
                    <a:pt x="8755" y="9005"/>
                  </a:lnTo>
                  <a:lnTo>
                    <a:pt x="8904" y="8855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1779;p48">
              <a:extLst>
                <a:ext uri="{FF2B5EF4-FFF2-40B4-BE49-F238E27FC236}">
                  <a16:creationId xmlns:a16="http://schemas.microsoft.com/office/drawing/2014/main" id="{3607640F-E0FD-4025-981C-B7EB2FCBE894}"/>
                </a:ext>
              </a:extLst>
            </p:cNvPr>
            <p:cNvSpPr/>
            <p:nvPr/>
          </p:nvSpPr>
          <p:spPr>
            <a:xfrm>
              <a:off x="4969323" y="3445930"/>
              <a:ext cx="369611" cy="514492"/>
            </a:xfrm>
            <a:custGeom>
              <a:avLst/>
              <a:gdLst/>
              <a:ahLst/>
              <a:cxnLst/>
              <a:rect l="l" t="t" r="r" b="b"/>
              <a:pathLst>
                <a:path w="7383" h="10277" extrusionOk="0">
                  <a:moveTo>
                    <a:pt x="175" y="0"/>
                  </a:moveTo>
                  <a:lnTo>
                    <a:pt x="0" y="125"/>
                  </a:lnTo>
                  <a:lnTo>
                    <a:pt x="7208" y="10276"/>
                  </a:lnTo>
                  <a:lnTo>
                    <a:pt x="7383" y="10152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1780;p48">
              <a:extLst>
                <a:ext uri="{FF2B5EF4-FFF2-40B4-BE49-F238E27FC236}">
                  <a16:creationId xmlns:a16="http://schemas.microsoft.com/office/drawing/2014/main" id="{7016FAA8-63A4-4F0D-84C4-EF3FB68D88E2}"/>
                </a:ext>
              </a:extLst>
            </p:cNvPr>
            <p:cNvSpPr/>
            <p:nvPr/>
          </p:nvSpPr>
          <p:spPr>
            <a:xfrm>
              <a:off x="5054830" y="3395367"/>
              <a:ext cx="284105" cy="564405"/>
            </a:xfrm>
            <a:custGeom>
              <a:avLst/>
              <a:gdLst/>
              <a:ahLst/>
              <a:cxnLst/>
              <a:rect l="l" t="t" r="r" b="b"/>
              <a:pathLst>
                <a:path w="5675" h="11274" extrusionOk="0">
                  <a:moveTo>
                    <a:pt x="200" y="0"/>
                  </a:moveTo>
                  <a:lnTo>
                    <a:pt x="1" y="100"/>
                  </a:lnTo>
                  <a:lnTo>
                    <a:pt x="5488" y="11274"/>
                  </a:lnTo>
                  <a:lnTo>
                    <a:pt x="5675" y="11187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1781;p48">
              <a:extLst>
                <a:ext uri="{FF2B5EF4-FFF2-40B4-BE49-F238E27FC236}">
                  <a16:creationId xmlns:a16="http://schemas.microsoft.com/office/drawing/2014/main" id="{E8C8F4C8-E6B7-4476-9B65-0E9F34AF683D}"/>
                </a:ext>
              </a:extLst>
            </p:cNvPr>
            <p:cNvSpPr/>
            <p:nvPr/>
          </p:nvSpPr>
          <p:spPr>
            <a:xfrm>
              <a:off x="5148496" y="3358521"/>
              <a:ext cx="191089" cy="599999"/>
            </a:xfrm>
            <a:custGeom>
              <a:avLst/>
              <a:gdLst/>
              <a:ahLst/>
              <a:cxnLst/>
              <a:rect l="l" t="t" r="r" b="b"/>
              <a:pathLst>
                <a:path w="3817" h="11985" extrusionOk="0">
                  <a:moveTo>
                    <a:pt x="200" y="0"/>
                  </a:moveTo>
                  <a:lnTo>
                    <a:pt x="0" y="63"/>
                  </a:lnTo>
                  <a:lnTo>
                    <a:pt x="3604" y="11985"/>
                  </a:lnTo>
                  <a:lnTo>
                    <a:pt x="3816" y="11923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1782;p48">
              <a:extLst>
                <a:ext uri="{FF2B5EF4-FFF2-40B4-BE49-F238E27FC236}">
                  <a16:creationId xmlns:a16="http://schemas.microsoft.com/office/drawing/2014/main" id="{4EFF79D1-F097-4832-89C9-BDFD386E35A3}"/>
                </a:ext>
              </a:extLst>
            </p:cNvPr>
            <p:cNvSpPr/>
            <p:nvPr/>
          </p:nvSpPr>
          <p:spPr>
            <a:xfrm>
              <a:off x="5246519" y="3339146"/>
              <a:ext cx="93066" cy="619373"/>
            </a:xfrm>
            <a:custGeom>
              <a:avLst/>
              <a:gdLst/>
              <a:ahLst/>
              <a:cxnLst/>
              <a:rect l="l" t="t" r="r" b="b"/>
              <a:pathLst>
                <a:path w="1859" h="12372" extrusionOk="0">
                  <a:moveTo>
                    <a:pt x="212" y="1"/>
                  </a:moveTo>
                  <a:lnTo>
                    <a:pt x="0" y="26"/>
                  </a:lnTo>
                  <a:lnTo>
                    <a:pt x="1646" y="12372"/>
                  </a:lnTo>
                  <a:lnTo>
                    <a:pt x="1858" y="12347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1783;p48">
              <a:extLst>
                <a:ext uri="{FF2B5EF4-FFF2-40B4-BE49-F238E27FC236}">
                  <a16:creationId xmlns:a16="http://schemas.microsoft.com/office/drawing/2014/main" id="{96F6EFCB-C5EF-42FF-AA3C-4C849B65D0F6}"/>
                </a:ext>
              </a:extLst>
            </p:cNvPr>
            <p:cNvSpPr/>
            <p:nvPr/>
          </p:nvSpPr>
          <p:spPr>
            <a:xfrm>
              <a:off x="5226544" y="3844227"/>
              <a:ext cx="216671" cy="216070"/>
            </a:xfrm>
            <a:custGeom>
              <a:avLst/>
              <a:gdLst/>
              <a:ahLst/>
              <a:cxnLst/>
              <a:rect l="l" t="t" r="r" b="b"/>
              <a:pathLst>
                <a:path w="4328" h="4316" extrusionOk="0">
                  <a:moveTo>
                    <a:pt x="2170" y="1"/>
                  </a:moveTo>
                  <a:cubicBezTo>
                    <a:pt x="973" y="1"/>
                    <a:pt x="0" y="961"/>
                    <a:pt x="0" y="2146"/>
                  </a:cubicBezTo>
                  <a:cubicBezTo>
                    <a:pt x="0" y="2719"/>
                    <a:pt x="225" y="3268"/>
                    <a:pt x="624" y="3680"/>
                  </a:cubicBezTo>
                  <a:cubicBezTo>
                    <a:pt x="1035" y="4079"/>
                    <a:pt x="1584" y="4316"/>
                    <a:pt x="2158" y="4316"/>
                  </a:cubicBezTo>
                  <a:cubicBezTo>
                    <a:pt x="3342" y="4316"/>
                    <a:pt x="4303" y="3355"/>
                    <a:pt x="4328" y="2158"/>
                  </a:cubicBezTo>
                  <a:cubicBezTo>
                    <a:pt x="4328" y="961"/>
                    <a:pt x="3355" y="1"/>
                    <a:pt x="2170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1784;p48">
              <a:extLst>
                <a:ext uri="{FF2B5EF4-FFF2-40B4-BE49-F238E27FC236}">
                  <a16:creationId xmlns:a16="http://schemas.microsoft.com/office/drawing/2014/main" id="{1ECECA63-A22D-4025-BD0C-23EF73AAC7F3}"/>
                </a:ext>
              </a:extLst>
            </p:cNvPr>
            <p:cNvSpPr/>
            <p:nvPr/>
          </p:nvSpPr>
          <p:spPr>
            <a:xfrm>
              <a:off x="5284566" y="3902950"/>
              <a:ext cx="99975" cy="98673"/>
            </a:xfrm>
            <a:custGeom>
              <a:avLst/>
              <a:gdLst/>
              <a:ahLst/>
              <a:cxnLst/>
              <a:rect l="l" t="t" r="r" b="b"/>
              <a:pathLst>
                <a:path w="1997" h="1971" extrusionOk="0">
                  <a:moveTo>
                    <a:pt x="999" y="0"/>
                  </a:moveTo>
                  <a:cubicBezTo>
                    <a:pt x="450" y="0"/>
                    <a:pt x="1" y="437"/>
                    <a:pt x="1" y="973"/>
                  </a:cubicBezTo>
                  <a:cubicBezTo>
                    <a:pt x="1" y="1247"/>
                    <a:pt x="113" y="1497"/>
                    <a:pt x="275" y="1684"/>
                  </a:cubicBezTo>
                  <a:cubicBezTo>
                    <a:pt x="462" y="1871"/>
                    <a:pt x="712" y="1970"/>
                    <a:pt x="986" y="1970"/>
                  </a:cubicBezTo>
                  <a:cubicBezTo>
                    <a:pt x="1522" y="1970"/>
                    <a:pt x="1984" y="1534"/>
                    <a:pt x="1984" y="998"/>
                  </a:cubicBezTo>
                  <a:cubicBezTo>
                    <a:pt x="1996" y="449"/>
                    <a:pt x="1547" y="0"/>
                    <a:pt x="999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1785;p48">
              <a:extLst>
                <a:ext uri="{FF2B5EF4-FFF2-40B4-BE49-F238E27FC236}">
                  <a16:creationId xmlns:a16="http://schemas.microsoft.com/office/drawing/2014/main" id="{25E1B64D-AD28-459B-B2A0-9E7BAC2FDE72}"/>
                </a:ext>
              </a:extLst>
            </p:cNvPr>
            <p:cNvSpPr/>
            <p:nvPr/>
          </p:nvSpPr>
          <p:spPr>
            <a:xfrm>
              <a:off x="4664642" y="3282325"/>
              <a:ext cx="1341725" cy="1339873"/>
            </a:xfrm>
            <a:custGeom>
              <a:avLst/>
              <a:gdLst/>
              <a:ahLst/>
              <a:cxnLst/>
              <a:rect l="l" t="t" r="r" b="b"/>
              <a:pathLst>
                <a:path w="26801" h="26764" extrusionOk="0">
                  <a:moveTo>
                    <a:pt x="13408" y="126"/>
                  </a:moveTo>
                  <a:cubicBezTo>
                    <a:pt x="13416" y="126"/>
                    <a:pt x="13424" y="126"/>
                    <a:pt x="13432" y="126"/>
                  </a:cubicBezTo>
                  <a:cubicBezTo>
                    <a:pt x="20740" y="138"/>
                    <a:pt x="26663" y="6112"/>
                    <a:pt x="26638" y="13420"/>
                  </a:cubicBezTo>
                  <a:cubicBezTo>
                    <a:pt x="26626" y="20720"/>
                    <a:pt x="20677" y="26639"/>
                    <a:pt x="13367" y="26639"/>
                  </a:cubicBezTo>
                  <a:cubicBezTo>
                    <a:pt x="13360" y="26639"/>
                    <a:pt x="13352" y="26639"/>
                    <a:pt x="13344" y="26639"/>
                  </a:cubicBezTo>
                  <a:cubicBezTo>
                    <a:pt x="9802" y="26627"/>
                    <a:pt x="6473" y="25242"/>
                    <a:pt x="3978" y="22723"/>
                  </a:cubicBezTo>
                  <a:cubicBezTo>
                    <a:pt x="1484" y="20216"/>
                    <a:pt x="112" y="16874"/>
                    <a:pt x="125" y="13345"/>
                  </a:cubicBezTo>
                  <a:cubicBezTo>
                    <a:pt x="150" y="6045"/>
                    <a:pt x="6098" y="126"/>
                    <a:pt x="13408" y="126"/>
                  </a:cubicBezTo>
                  <a:close/>
                  <a:moveTo>
                    <a:pt x="13421" y="1"/>
                  </a:moveTo>
                  <a:cubicBezTo>
                    <a:pt x="6061" y="1"/>
                    <a:pt x="38" y="5970"/>
                    <a:pt x="25" y="13345"/>
                  </a:cubicBezTo>
                  <a:cubicBezTo>
                    <a:pt x="0" y="16924"/>
                    <a:pt x="1372" y="20279"/>
                    <a:pt x="3904" y="22823"/>
                  </a:cubicBezTo>
                  <a:cubicBezTo>
                    <a:pt x="6410" y="25342"/>
                    <a:pt x="9778" y="26751"/>
                    <a:pt x="13344" y="26764"/>
                  </a:cubicBezTo>
                  <a:cubicBezTo>
                    <a:pt x="13352" y="26764"/>
                    <a:pt x="13360" y="26764"/>
                    <a:pt x="13367" y="26764"/>
                  </a:cubicBezTo>
                  <a:cubicBezTo>
                    <a:pt x="20727" y="26764"/>
                    <a:pt x="26738" y="20782"/>
                    <a:pt x="26788" y="13420"/>
                  </a:cubicBezTo>
                  <a:cubicBezTo>
                    <a:pt x="26801" y="6049"/>
                    <a:pt x="20814" y="13"/>
                    <a:pt x="13444" y="1"/>
                  </a:cubicBezTo>
                  <a:cubicBezTo>
                    <a:pt x="13436" y="1"/>
                    <a:pt x="13429" y="1"/>
                    <a:pt x="13421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1786;p48">
              <a:extLst>
                <a:ext uri="{FF2B5EF4-FFF2-40B4-BE49-F238E27FC236}">
                  <a16:creationId xmlns:a16="http://schemas.microsoft.com/office/drawing/2014/main" id="{F6691EE0-F08E-48A7-A11D-E58E9364613B}"/>
                </a:ext>
              </a:extLst>
            </p:cNvPr>
            <p:cNvSpPr/>
            <p:nvPr/>
          </p:nvSpPr>
          <p:spPr>
            <a:xfrm>
              <a:off x="4684617" y="3302300"/>
              <a:ext cx="1302376" cy="1300574"/>
            </a:xfrm>
            <a:custGeom>
              <a:avLst/>
              <a:gdLst/>
              <a:ahLst/>
              <a:cxnLst/>
              <a:rect l="l" t="t" r="r" b="b"/>
              <a:pathLst>
                <a:path w="26015" h="25979" extrusionOk="0">
                  <a:moveTo>
                    <a:pt x="13009" y="624"/>
                  </a:moveTo>
                  <a:cubicBezTo>
                    <a:pt x="13017" y="624"/>
                    <a:pt x="13025" y="624"/>
                    <a:pt x="13033" y="624"/>
                  </a:cubicBezTo>
                  <a:cubicBezTo>
                    <a:pt x="19829" y="662"/>
                    <a:pt x="25354" y="6212"/>
                    <a:pt x="25329" y="13021"/>
                  </a:cubicBezTo>
                  <a:cubicBezTo>
                    <a:pt x="25292" y="19822"/>
                    <a:pt x="19754" y="25342"/>
                    <a:pt x="12956" y="25342"/>
                  </a:cubicBezTo>
                  <a:cubicBezTo>
                    <a:pt x="12948" y="25342"/>
                    <a:pt x="12940" y="25342"/>
                    <a:pt x="12933" y="25342"/>
                  </a:cubicBezTo>
                  <a:cubicBezTo>
                    <a:pt x="9640" y="25317"/>
                    <a:pt x="6548" y="24033"/>
                    <a:pt x="4215" y="21688"/>
                  </a:cubicBezTo>
                  <a:cubicBezTo>
                    <a:pt x="1896" y="19356"/>
                    <a:pt x="624" y="16251"/>
                    <a:pt x="636" y="12946"/>
                  </a:cubicBezTo>
                  <a:cubicBezTo>
                    <a:pt x="661" y="6144"/>
                    <a:pt x="6198" y="624"/>
                    <a:pt x="13009" y="624"/>
                  </a:cubicBezTo>
                  <a:close/>
                  <a:moveTo>
                    <a:pt x="12999" y="1"/>
                  </a:moveTo>
                  <a:cubicBezTo>
                    <a:pt x="5849" y="1"/>
                    <a:pt x="25" y="5803"/>
                    <a:pt x="13" y="12946"/>
                  </a:cubicBezTo>
                  <a:cubicBezTo>
                    <a:pt x="0" y="16425"/>
                    <a:pt x="1335" y="19680"/>
                    <a:pt x="3779" y="22137"/>
                  </a:cubicBezTo>
                  <a:cubicBezTo>
                    <a:pt x="6236" y="24606"/>
                    <a:pt x="9491" y="25966"/>
                    <a:pt x="12945" y="25978"/>
                  </a:cubicBezTo>
                  <a:cubicBezTo>
                    <a:pt x="12953" y="25978"/>
                    <a:pt x="12961" y="25978"/>
                    <a:pt x="12968" y="25978"/>
                  </a:cubicBezTo>
                  <a:cubicBezTo>
                    <a:pt x="20116" y="25978"/>
                    <a:pt x="25953" y="20171"/>
                    <a:pt x="26002" y="13033"/>
                  </a:cubicBezTo>
                  <a:cubicBezTo>
                    <a:pt x="26015" y="5862"/>
                    <a:pt x="20203" y="26"/>
                    <a:pt x="13045" y="1"/>
                  </a:cubicBezTo>
                  <a:cubicBezTo>
                    <a:pt x="13030" y="1"/>
                    <a:pt x="13014" y="1"/>
                    <a:pt x="1299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1787;p48">
              <a:extLst>
                <a:ext uri="{FF2B5EF4-FFF2-40B4-BE49-F238E27FC236}">
                  <a16:creationId xmlns:a16="http://schemas.microsoft.com/office/drawing/2014/main" id="{9237E095-DFFE-4830-BADA-EAD2D528CEC2}"/>
                </a:ext>
              </a:extLst>
            </p:cNvPr>
            <p:cNvSpPr/>
            <p:nvPr/>
          </p:nvSpPr>
          <p:spPr>
            <a:xfrm>
              <a:off x="4678360" y="4206980"/>
              <a:ext cx="455819" cy="861626"/>
            </a:xfrm>
            <a:custGeom>
              <a:avLst/>
              <a:gdLst/>
              <a:ahLst/>
              <a:cxnLst/>
              <a:rect l="l" t="t" r="r" b="b"/>
              <a:pathLst>
                <a:path w="9105" h="17211" extrusionOk="0">
                  <a:moveTo>
                    <a:pt x="1" y="0"/>
                  </a:moveTo>
                  <a:lnTo>
                    <a:pt x="1" y="17210"/>
                  </a:lnTo>
                  <a:lnTo>
                    <a:pt x="9104" y="17210"/>
                  </a:lnTo>
                  <a:lnTo>
                    <a:pt x="910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1788;p48">
              <a:extLst>
                <a:ext uri="{FF2B5EF4-FFF2-40B4-BE49-F238E27FC236}">
                  <a16:creationId xmlns:a16="http://schemas.microsoft.com/office/drawing/2014/main" id="{D7BA5FB0-B7CB-4857-908C-46D3D0738C44}"/>
                </a:ext>
              </a:extLst>
            </p:cNvPr>
            <p:cNvSpPr/>
            <p:nvPr/>
          </p:nvSpPr>
          <p:spPr>
            <a:xfrm>
              <a:off x="4678360" y="4235716"/>
              <a:ext cx="455819" cy="18123"/>
            </a:xfrm>
            <a:custGeom>
              <a:avLst/>
              <a:gdLst/>
              <a:ahLst/>
              <a:cxnLst/>
              <a:rect l="l" t="t" r="r" b="b"/>
              <a:pathLst>
                <a:path w="9105" h="362" extrusionOk="0">
                  <a:moveTo>
                    <a:pt x="1" y="0"/>
                  </a:moveTo>
                  <a:lnTo>
                    <a:pt x="1" y="362"/>
                  </a:lnTo>
                  <a:lnTo>
                    <a:pt x="9104" y="362"/>
                  </a:lnTo>
                  <a:lnTo>
                    <a:pt x="9104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1789;p48">
              <a:extLst>
                <a:ext uri="{FF2B5EF4-FFF2-40B4-BE49-F238E27FC236}">
                  <a16:creationId xmlns:a16="http://schemas.microsoft.com/office/drawing/2014/main" id="{4D1E5D71-ED7B-492C-B363-6829792A0F48}"/>
                </a:ext>
              </a:extLst>
            </p:cNvPr>
            <p:cNvSpPr/>
            <p:nvPr/>
          </p:nvSpPr>
          <p:spPr>
            <a:xfrm>
              <a:off x="4678360" y="4815089"/>
              <a:ext cx="455819" cy="27484"/>
            </a:xfrm>
            <a:custGeom>
              <a:avLst/>
              <a:gdLst/>
              <a:ahLst/>
              <a:cxnLst/>
              <a:rect l="l" t="t" r="r" b="b"/>
              <a:pathLst>
                <a:path w="9105" h="549" extrusionOk="0">
                  <a:moveTo>
                    <a:pt x="1" y="0"/>
                  </a:moveTo>
                  <a:lnTo>
                    <a:pt x="1" y="549"/>
                  </a:lnTo>
                  <a:lnTo>
                    <a:pt x="9104" y="549"/>
                  </a:lnTo>
                  <a:lnTo>
                    <a:pt x="9104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1790;p48">
              <a:extLst>
                <a:ext uri="{FF2B5EF4-FFF2-40B4-BE49-F238E27FC236}">
                  <a16:creationId xmlns:a16="http://schemas.microsoft.com/office/drawing/2014/main" id="{91C48555-82B2-4174-B31B-755FF73BCAD0}"/>
                </a:ext>
              </a:extLst>
            </p:cNvPr>
            <p:cNvSpPr/>
            <p:nvPr/>
          </p:nvSpPr>
          <p:spPr>
            <a:xfrm>
              <a:off x="4678360" y="4308757"/>
              <a:ext cx="455819" cy="133016"/>
            </a:xfrm>
            <a:custGeom>
              <a:avLst/>
              <a:gdLst/>
              <a:ahLst/>
              <a:cxnLst/>
              <a:rect l="l" t="t" r="r" b="b"/>
              <a:pathLst>
                <a:path w="9105" h="2657" extrusionOk="0">
                  <a:moveTo>
                    <a:pt x="4552" y="0"/>
                  </a:moveTo>
                  <a:lnTo>
                    <a:pt x="1" y="2657"/>
                  </a:lnTo>
                  <a:lnTo>
                    <a:pt x="9104" y="2657"/>
                  </a:lnTo>
                  <a:lnTo>
                    <a:pt x="4552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1791;p48">
              <a:extLst>
                <a:ext uri="{FF2B5EF4-FFF2-40B4-BE49-F238E27FC236}">
                  <a16:creationId xmlns:a16="http://schemas.microsoft.com/office/drawing/2014/main" id="{DA9E94D3-46BC-4044-8EFA-E050A3F8B920}"/>
                </a:ext>
              </a:extLst>
            </p:cNvPr>
            <p:cNvSpPr/>
            <p:nvPr/>
          </p:nvSpPr>
          <p:spPr>
            <a:xfrm>
              <a:off x="4678360" y="4441723"/>
              <a:ext cx="455819" cy="34393"/>
            </a:xfrm>
            <a:custGeom>
              <a:avLst/>
              <a:gdLst/>
              <a:ahLst/>
              <a:cxnLst/>
              <a:rect l="l" t="t" r="r" b="b"/>
              <a:pathLst>
                <a:path w="9105" h="687" extrusionOk="0">
                  <a:moveTo>
                    <a:pt x="1" y="1"/>
                  </a:moveTo>
                  <a:lnTo>
                    <a:pt x="1" y="686"/>
                  </a:lnTo>
                  <a:lnTo>
                    <a:pt x="9104" y="686"/>
                  </a:lnTo>
                  <a:lnTo>
                    <a:pt x="9104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1792;p48">
              <a:extLst>
                <a:ext uri="{FF2B5EF4-FFF2-40B4-BE49-F238E27FC236}">
                  <a16:creationId xmlns:a16="http://schemas.microsoft.com/office/drawing/2014/main" id="{4FBBD867-4FC2-44DF-AEA4-D020B67753F0}"/>
                </a:ext>
              </a:extLst>
            </p:cNvPr>
            <p:cNvSpPr/>
            <p:nvPr/>
          </p:nvSpPr>
          <p:spPr>
            <a:xfrm>
              <a:off x="4749548" y="4534739"/>
              <a:ext cx="46858" cy="234793"/>
            </a:xfrm>
            <a:custGeom>
              <a:avLst/>
              <a:gdLst/>
              <a:ahLst/>
              <a:cxnLst/>
              <a:rect l="l" t="t" r="r" b="b"/>
              <a:pathLst>
                <a:path w="936" h="4690" extrusionOk="0">
                  <a:moveTo>
                    <a:pt x="0" y="1"/>
                  </a:moveTo>
                  <a:lnTo>
                    <a:pt x="0" y="4690"/>
                  </a:lnTo>
                  <a:lnTo>
                    <a:pt x="936" y="4690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1793;p48">
              <a:extLst>
                <a:ext uri="{FF2B5EF4-FFF2-40B4-BE49-F238E27FC236}">
                  <a16:creationId xmlns:a16="http://schemas.microsoft.com/office/drawing/2014/main" id="{26170CA2-C8C1-48F4-A7C3-F60D1473FABE}"/>
                </a:ext>
              </a:extLst>
            </p:cNvPr>
            <p:cNvSpPr/>
            <p:nvPr/>
          </p:nvSpPr>
          <p:spPr>
            <a:xfrm>
              <a:off x="4838209" y="4534739"/>
              <a:ext cx="46858" cy="234793"/>
            </a:xfrm>
            <a:custGeom>
              <a:avLst/>
              <a:gdLst/>
              <a:ahLst/>
              <a:cxnLst/>
              <a:rect l="l" t="t" r="r" b="b"/>
              <a:pathLst>
                <a:path w="936" h="4690" extrusionOk="0">
                  <a:moveTo>
                    <a:pt x="0" y="1"/>
                  </a:moveTo>
                  <a:lnTo>
                    <a:pt x="0" y="4690"/>
                  </a:lnTo>
                  <a:lnTo>
                    <a:pt x="935" y="4690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1794;p48">
              <a:extLst>
                <a:ext uri="{FF2B5EF4-FFF2-40B4-BE49-F238E27FC236}">
                  <a16:creationId xmlns:a16="http://schemas.microsoft.com/office/drawing/2014/main" id="{EE3480EB-82BD-4312-B317-649A227047BF}"/>
                </a:ext>
              </a:extLst>
            </p:cNvPr>
            <p:cNvSpPr/>
            <p:nvPr/>
          </p:nvSpPr>
          <p:spPr>
            <a:xfrm>
              <a:off x="4926870" y="4534739"/>
              <a:ext cx="46858" cy="234793"/>
            </a:xfrm>
            <a:custGeom>
              <a:avLst/>
              <a:gdLst/>
              <a:ahLst/>
              <a:cxnLst/>
              <a:rect l="l" t="t" r="r" b="b"/>
              <a:pathLst>
                <a:path w="936" h="4690" extrusionOk="0">
                  <a:moveTo>
                    <a:pt x="0" y="1"/>
                  </a:moveTo>
                  <a:lnTo>
                    <a:pt x="0" y="4690"/>
                  </a:lnTo>
                  <a:lnTo>
                    <a:pt x="935" y="4690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1795;p48">
              <a:extLst>
                <a:ext uri="{FF2B5EF4-FFF2-40B4-BE49-F238E27FC236}">
                  <a16:creationId xmlns:a16="http://schemas.microsoft.com/office/drawing/2014/main" id="{F856AAA5-1D2E-4E1E-9532-8247B7FC08E1}"/>
                </a:ext>
              </a:extLst>
            </p:cNvPr>
            <p:cNvSpPr/>
            <p:nvPr/>
          </p:nvSpPr>
          <p:spPr>
            <a:xfrm>
              <a:off x="5014880" y="4534739"/>
              <a:ext cx="46858" cy="234793"/>
            </a:xfrm>
            <a:custGeom>
              <a:avLst/>
              <a:gdLst/>
              <a:ahLst/>
              <a:cxnLst/>
              <a:rect l="l" t="t" r="r" b="b"/>
              <a:pathLst>
                <a:path w="936" h="4690" extrusionOk="0">
                  <a:moveTo>
                    <a:pt x="0" y="1"/>
                  </a:moveTo>
                  <a:lnTo>
                    <a:pt x="0" y="4690"/>
                  </a:lnTo>
                  <a:lnTo>
                    <a:pt x="936" y="4690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1796;p48">
              <a:extLst>
                <a:ext uri="{FF2B5EF4-FFF2-40B4-BE49-F238E27FC236}">
                  <a16:creationId xmlns:a16="http://schemas.microsoft.com/office/drawing/2014/main" id="{5C19EDBA-4C68-4951-A247-485E9F9D9A1B}"/>
                </a:ext>
              </a:extLst>
            </p:cNvPr>
            <p:cNvSpPr/>
            <p:nvPr/>
          </p:nvSpPr>
          <p:spPr>
            <a:xfrm>
              <a:off x="4853779" y="4883775"/>
              <a:ext cx="105582" cy="184831"/>
            </a:xfrm>
            <a:custGeom>
              <a:avLst/>
              <a:gdLst/>
              <a:ahLst/>
              <a:cxnLst/>
              <a:rect l="l" t="t" r="r" b="b"/>
              <a:pathLst>
                <a:path w="2109" h="3692" extrusionOk="0">
                  <a:moveTo>
                    <a:pt x="874" y="0"/>
                  </a:moveTo>
                  <a:cubicBezTo>
                    <a:pt x="388" y="0"/>
                    <a:pt x="1" y="387"/>
                    <a:pt x="1" y="873"/>
                  </a:cubicBezTo>
                  <a:lnTo>
                    <a:pt x="1" y="3691"/>
                  </a:lnTo>
                  <a:lnTo>
                    <a:pt x="2109" y="3691"/>
                  </a:lnTo>
                  <a:lnTo>
                    <a:pt x="2109" y="873"/>
                  </a:lnTo>
                  <a:cubicBezTo>
                    <a:pt x="2109" y="387"/>
                    <a:pt x="1709" y="0"/>
                    <a:pt x="1236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797;p48">
              <a:extLst>
                <a:ext uri="{FF2B5EF4-FFF2-40B4-BE49-F238E27FC236}">
                  <a16:creationId xmlns:a16="http://schemas.microsoft.com/office/drawing/2014/main" id="{124A657A-67CF-4A82-86DB-A2008342BC28}"/>
                </a:ext>
              </a:extLst>
            </p:cNvPr>
            <p:cNvSpPr/>
            <p:nvPr/>
          </p:nvSpPr>
          <p:spPr>
            <a:xfrm>
              <a:off x="3424694" y="4321873"/>
              <a:ext cx="394643" cy="746081"/>
            </a:xfrm>
            <a:custGeom>
              <a:avLst/>
              <a:gdLst/>
              <a:ahLst/>
              <a:cxnLst/>
              <a:rect l="l" t="t" r="r" b="b"/>
              <a:pathLst>
                <a:path w="7883" h="14903" extrusionOk="0">
                  <a:moveTo>
                    <a:pt x="1" y="0"/>
                  </a:moveTo>
                  <a:lnTo>
                    <a:pt x="1" y="14903"/>
                  </a:lnTo>
                  <a:lnTo>
                    <a:pt x="7882" y="14903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798;p48">
              <a:extLst>
                <a:ext uri="{FF2B5EF4-FFF2-40B4-BE49-F238E27FC236}">
                  <a16:creationId xmlns:a16="http://schemas.microsoft.com/office/drawing/2014/main" id="{711D38C1-9CA3-4511-BE19-534EF6C32130}"/>
                </a:ext>
              </a:extLst>
            </p:cNvPr>
            <p:cNvSpPr/>
            <p:nvPr/>
          </p:nvSpPr>
          <p:spPr>
            <a:xfrm>
              <a:off x="3424694" y="4347455"/>
              <a:ext cx="394643" cy="15670"/>
            </a:xfrm>
            <a:custGeom>
              <a:avLst/>
              <a:gdLst/>
              <a:ahLst/>
              <a:cxnLst/>
              <a:rect l="l" t="t" r="r" b="b"/>
              <a:pathLst>
                <a:path w="7883" h="313" extrusionOk="0">
                  <a:moveTo>
                    <a:pt x="1" y="0"/>
                  </a:moveTo>
                  <a:lnTo>
                    <a:pt x="1" y="312"/>
                  </a:lnTo>
                  <a:lnTo>
                    <a:pt x="7882" y="312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799;p48">
              <a:extLst>
                <a:ext uri="{FF2B5EF4-FFF2-40B4-BE49-F238E27FC236}">
                  <a16:creationId xmlns:a16="http://schemas.microsoft.com/office/drawing/2014/main" id="{74BF74B2-DA0D-46AE-807E-421617A82992}"/>
                </a:ext>
              </a:extLst>
            </p:cNvPr>
            <p:cNvSpPr/>
            <p:nvPr/>
          </p:nvSpPr>
          <p:spPr>
            <a:xfrm>
              <a:off x="3424694" y="4848180"/>
              <a:ext cx="394643" cy="23780"/>
            </a:xfrm>
            <a:custGeom>
              <a:avLst/>
              <a:gdLst/>
              <a:ahLst/>
              <a:cxnLst/>
              <a:rect l="l" t="t" r="r" b="b"/>
              <a:pathLst>
                <a:path w="7883" h="475" extrusionOk="0">
                  <a:moveTo>
                    <a:pt x="1" y="0"/>
                  </a:moveTo>
                  <a:lnTo>
                    <a:pt x="1" y="474"/>
                  </a:lnTo>
                  <a:lnTo>
                    <a:pt x="7882" y="474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800;p48">
              <a:extLst>
                <a:ext uri="{FF2B5EF4-FFF2-40B4-BE49-F238E27FC236}">
                  <a16:creationId xmlns:a16="http://schemas.microsoft.com/office/drawing/2014/main" id="{40940C65-7738-45FC-8DAE-1A2FA584FD8E}"/>
                </a:ext>
              </a:extLst>
            </p:cNvPr>
            <p:cNvSpPr/>
            <p:nvPr/>
          </p:nvSpPr>
          <p:spPr>
            <a:xfrm>
              <a:off x="3424694" y="4409883"/>
              <a:ext cx="395243" cy="116195"/>
            </a:xfrm>
            <a:custGeom>
              <a:avLst/>
              <a:gdLst/>
              <a:ahLst/>
              <a:cxnLst/>
              <a:rect l="l" t="t" r="r" b="b"/>
              <a:pathLst>
                <a:path w="7895" h="2321" extrusionOk="0">
                  <a:moveTo>
                    <a:pt x="3941" y="1"/>
                  </a:moveTo>
                  <a:lnTo>
                    <a:pt x="1" y="2320"/>
                  </a:lnTo>
                  <a:lnTo>
                    <a:pt x="7895" y="2320"/>
                  </a:lnTo>
                  <a:lnTo>
                    <a:pt x="3941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801;p48">
              <a:extLst>
                <a:ext uri="{FF2B5EF4-FFF2-40B4-BE49-F238E27FC236}">
                  <a16:creationId xmlns:a16="http://schemas.microsoft.com/office/drawing/2014/main" id="{3EC0EF33-B976-41C1-BBC9-A2D04E5F03B9}"/>
                </a:ext>
              </a:extLst>
            </p:cNvPr>
            <p:cNvSpPr/>
            <p:nvPr/>
          </p:nvSpPr>
          <p:spPr>
            <a:xfrm>
              <a:off x="3424694" y="4526028"/>
              <a:ext cx="394643" cy="29987"/>
            </a:xfrm>
            <a:custGeom>
              <a:avLst/>
              <a:gdLst/>
              <a:ahLst/>
              <a:cxnLst/>
              <a:rect l="l" t="t" r="r" b="b"/>
              <a:pathLst>
                <a:path w="7883" h="599" extrusionOk="0">
                  <a:moveTo>
                    <a:pt x="1" y="0"/>
                  </a:moveTo>
                  <a:lnTo>
                    <a:pt x="1" y="599"/>
                  </a:lnTo>
                  <a:lnTo>
                    <a:pt x="7882" y="599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802;p48">
              <a:extLst>
                <a:ext uri="{FF2B5EF4-FFF2-40B4-BE49-F238E27FC236}">
                  <a16:creationId xmlns:a16="http://schemas.microsoft.com/office/drawing/2014/main" id="{9B60D644-B279-405E-A63D-BA181646F6C5}"/>
                </a:ext>
              </a:extLst>
            </p:cNvPr>
            <p:cNvSpPr/>
            <p:nvPr/>
          </p:nvSpPr>
          <p:spPr>
            <a:xfrm>
              <a:off x="3486522" y="4605928"/>
              <a:ext cx="40601" cy="203554"/>
            </a:xfrm>
            <a:custGeom>
              <a:avLst/>
              <a:gdLst/>
              <a:ahLst/>
              <a:cxnLst/>
              <a:rect l="l" t="t" r="r" b="b"/>
              <a:pathLst>
                <a:path w="811" h="4066" extrusionOk="0">
                  <a:moveTo>
                    <a:pt x="0" y="0"/>
                  </a:moveTo>
                  <a:lnTo>
                    <a:pt x="0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803;p48">
              <a:extLst>
                <a:ext uri="{FF2B5EF4-FFF2-40B4-BE49-F238E27FC236}">
                  <a16:creationId xmlns:a16="http://schemas.microsoft.com/office/drawing/2014/main" id="{DC46F8EB-E506-4590-839F-949F1EF5D330}"/>
                </a:ext>
              </a:extLst>
            </p:cNvPr>
            <p:cNvSpPr/>
            <p:nvPr/>
          </p:nvSpPr>
          <p:spPr>
            <a:xfrm>
              <a:off x="3563918" y="4605928"/>
              <a:ext cx="40651" cy="203554"/>
            </a:xfrm>
            <a:custGeom>
              <a:avLst/>
              <a:gdLst/>
              <a:ahLst/>
              <a:cxnLst/>
              <a:rect l="l" t="t" r="r" b="b"/>
              <a:pathLst>
                <a:path w="812" h="4066" extrusionOk="0">
                  <a:moveTo>
                    <a:pt x="1" y="0"/>
                  </a:moveTo>
                  <a:lnTo>
                    <a:pt x="1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804;p48">
              <a:extLst>
                <a:ext uri="{FF2B5EF4-FFF2-40B4-BE49-F238E27FC236}">
                  <a16:creationId xmlns:a16="http://schemas.microsoft.com/office/drawing/2014/main" id="{64C9DE6B-2727-417A-BECA-9177EB95E979}"/>
                </a:ext>
              </a:extLst>
            </p:cNvPr>
            <p:cNvSpPr/>
            <p:nvPr/>
          </p:nvSpPr>
          <p:spPr>
            <a:xfrm>
              <a:off x="3640113" y="4605928"/>
              <a:ext cx="40601" cy="203554"/>
            </a:xfrm>
            <a:custGeom>
              <a:avLst/>
              <a:gdLst/>
              <a:ahLst/>
              <a:cxnLst/>
              <a:rect l="l" t="t" r="r" b="b"/>
              <a:pathLst>
                <a:path w="811" h="4066" extrusionOk="0">
                  <a:moveTo>
                    <a:pt x="0" y="0"/>
                  </a:moveTo>
                  <a:lnTo>
                    <a:pt x="0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805;p48">
              <a:extLst>
                <a:ext uri="{FF2B5EF4-FFF2-40B4-BE49-F238E27FC236}">
                  <a16:creationId xmlns:a16="http://schemas.microsoft.com/office/drawing/2014/main" id="{7D073A78-15BF-4575-AE7E-2F677046D135}"/>
                </a:ext>
              </a:extLst>
            </p:cNvPr>
            <p:cNvSpPr/>
            <p:nvPr/>
          </p:nvSpPr>
          <p:spPr>
            <a:xfrm>
              <a:off x="3717510" y="4605928"/>
              <a:ext cx="40651" cy="203554"/>
            </a:xfrm>
            <a:custGeom>
              <a:avLst/>
              <a:gdLst/>
              <a:ahLst/>
              <a:cxnLst/>
              <a:rect l="l" t="t" r="r" b="b"/>
              <a:pathLst>
                <a:path w="812" h="4066" extrusionOk="0">
                  <a:moveTo>
                    <a:pt x="1" y="0"/>
                  </a:moveTo>
                  <a:lnTo>
                    <a:pt x="1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806;p48">
              <a:extLst>
                <a:ext uri="{FF2B5EF4-FFF2-40B4-BE49-F238E27FC236}">
                  <a16:creationId xmlns:a16="http://schemas.microsoft.com/office/drawing/2014/main" id="{5E4B1DBD-B7F1-494F-AB66-19F4016CA27E}"/>
                </a:ext>
              </a:extLst>
            </p:cNvPr>
            <p:cNvSpPr/>
            <p:nvPr/>
          </p:nvSpPr>
          <p:spPr>
            <a:xfrm>
              <a:off x="3577035" y="4908706"/>
              <a:ext cx="90563" cy="159900"/>
            </a:xfrm>
            <a:custGeom>
              <a:avLst/>
              <a:gdLst/>
              <a:ahLst/>
              <a:cxnLst/>
              <a:rect l="l" t="t" r="r" b="b"/>
              <a:pathLst>
                <a:path w="1809" h="3194" extrusionOk="0">
                  <a:moveTo>
                    <a:pt x="749" y="1"/>
                  </a:moveTo>
                  <a:cubicBezTo>
                    <a:pt x="337" y="1"/>
                    <a:pt x="1" y="325"/>
                    <a:pt x="1" y="749"/>
                  </a:cubicBezTo>
                  <a:lnTo>
                    <a:pt x="1" y="3193"/>
                  </a:lnTo>
                  <a:lnTo>
                    <a:pt x="1809" y="3193"/>
                  </a:lnTo>
                  <a:lnTo>
                    <a:pt x="1809" y="749"/>
                  </a:lnTo>
                  <a:cubicBezTo>
                    <a:pt x="1809" y="338"/>
                    <a:pt x="1460" y="1"/>
                    <a:pt x="1061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807;p48">
              <a:extLst>
                <a:ext uri="{FF2B5EF4-FFF2-40B4-BE49-F238E27FC236}">
                  <a16:creationId xmlns:a16="http://schemas.microsoft.com/office/drawing/2014/main" id="{7189F926-36EE-4790-9CF6-BE425906A540}"/>
                </a:ext>
              </a:extLst>
            </p:cNvPr>
            <p:cNvSpPr/>
            <p:nvPr/>
          </p:nvSpPr>
          <p:spPr>
            <a:xfrm>
              <a:off x="3818636" y="4492937"/>
              <a:ext cx="859173" cy="575018"/>
            </a:xfrm>
            <a:custGeom>
              <a:avLst/>
              <a:gdLst/>
              <a:ahLst/>
              <a:cxnLst/>
              <a:rect l="l" t="t" r="r" b="b"/>
              <a:pathLst>
                <a:path w="17162" h="11486" extrusionOk="0">
                  <a:moveTo>
                    <a:pt x="1" y="0"/>
                  </a:moveTo>
                  <a:lnTo>
                    <a:pt x="1" y="11486"/>
                  </a:lnTo>
                  <a:lnTo>
                    <a:pt x="17161" y="11486"/>
                  </a:lnTo>
                  <a:lnTo>
                    <a:pt x="1716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808;p48">
              <a:extLst>
                <a:ext uri="{FF2B5EF4-FFF2-40B4-BE49-F238E27FC236}">
                  <a16:creationId xmlns:a16="http://schemas.microsoft.com/office/drawing/2014/main" id="{B344AA27-2E4E-40AA-9E0C-941E8FFB3EC6}"/>
                </a:ext>
              </a:extLst>
            </p:cNvPr>
            <p:cNvSpPr/>
            <p:nvPr/>
          </p:nvSpPr>
          <p:spPr>
            <a:xfrm>
              <a:off x="3818636" y="4492937"/>
              <a:ext cx="859173" cy="32491"/>
            </a:xfrm>
            <a:custGeom>
              <a:avLst/>
              <a:gdLst/>
              <a:ahLst/>
              <a:cxnLst/>
              <a:rect l="l" t="t" r="r" b="b"/>
              <a:pathLst>
                <a:path w="17162" h="649" extrusionOk="0">
                  <a:moveTo>
                    <a:pt x="1" y="0"/>
                  </a:moveTo>
                  <a:lnTo>
                    <a:pt x="1" y="649"/>
                  </a:lnTo>
                  <a:lnTo>
                    <a:pt x="17161" y="649"/>
                  </a:lnTo>
                  <a:lnTo>
                    <a:pt x="17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809;p48">
              <a:extLst>
                <a:ext uri="{FF2B5EF4-FFF2-40B4-BE49-F238E27FC236}">
                  <a16:creationId xmlns:a16="http://schemas.microsoft.com/office/drawing/2014/main" id="{AFA7E301-E037-4378-B7AC-99797FDEF6D5}"/>
                </a:ext>
              </a:extLst>
            </p:cNvPr>
            <p:cNvSpPr/>
            <p:nvPr/>
          </p:nvSpPr>
          <p:spPr>
            <a:xfrm>
              <a:off x="3818636" y="4775139"/>
              <a:ext cx="859173" cy="23129"/>
            </a:xfrm>
            <a:custGeom>
              <a:avLst/>
              <a:gdLst/>
              <a:ahLst/>
              <a:cxnLst/>
              <a:rect l="l" t="t" r="r" b="b"/>
              <a:pathLst>
                <a:path w="17162" h="462" extrusionOk="0">
                  <a:moveTo>
                    <a:pt x="1" y="0"/>
                  </a:moveTo>
                  <a:lnTo>
                    <a:pt x="1" y="462"/>
                  </a:lnTo>
                  <a:lnTo>
                    <a:pt x="17161" y="462"/>
                  </a:lnTo>
                  <a:lnTo>
                    <a:pt x="17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810;p48">
              <a:extLst>
                <a:ext uri="{FF2B5EF4-FFF2-40B4-BE49-F238E27FC236}">
                  <a16:creationId xmlns:a16="http://schemas.microsoft.com/office/drawing/2014/main" id="{BC74DE11-4C12-422D-8BBB-38206BCD3C81}"/>
                </a:ext>
              </a:extLst>
            </p:cNvPr>
            <p:cNvSpPr/>
            <p:nvPr/>
          </p:nvSpPr>
          <p:spPr>
            <a:xfrm>
              <a:off x="3818636" y="4381147"/>
              <a:ext cx="859773" cy="112440"/>
            </a:xfrm>
            <a:custGeom>
              <a:avLst/>
              <a:gdLst/>
              <a:ahLst/>
              <a:cxnLst/>
              <a:rect l="l" t="t" r="r" b="b"/>
              <a:pathLst>
                <a:path w="17174" h="2246" extrusionOk="0">
                  <a:moveTo>
                    <a:pt x="2458" y="338"/>
                  </a:moveTo>
                  <a:lnTo>
                    <a:pt x="2458" y="1211"/>
                  </a:lnTo>
                  <a:lnTo>
                    <a:pt x="1872" y="1211"/>
                  </a:lnTo>
                  <a:lnTo>
                    <a:pt x="1872" y="338"/>
                  </a:lnTo>
                  <a:close/>
                  <a:moveTo>
                    <a:pt x="16338" y="338"/>
                  </a:moveTo>
                  <a:lnTo>
                    <a:pt x="16338" y="1211"/>
                  </a:lnTo>
                  <a:lnTo>
                    <a:pt x="15764" y="1211"/>
                  </a:lnTo>
                  <a:lnTo>
                    <a:pt x="15764" y="338"/>
                  </a:lnTo>
                  <a:close/>
                  <a:moveTo>
                    <a:pt x="1597" y="363"/>
                  </a:moveTo>
                  <a:lnTo>
                    <a:pt x="1597" y="1236"/>
                  </a:lnTo>
                  <a:lnTo>
                    <a:pt x="1023" y="1236"/>
                  </a:lnTo>
                  <a:lnTo>
                    <a:pt x="1023" y="363"/>
                  </a:lnTo>
                  <a:close/>
                  <a:moveTo>
                    <a:pt x="3331" y="363"/>
                  </a:moveTo>
                  <a:lnTo>
                    <a:pt x="3331" y="1236"/>
                  </a:lnTo>
                  <a:lnTo>
                    <a:pt x="2744" y="1236"/>
                  </a:lnTo>
                  <a:lnTo>
                    <a:pt x="2744" y="363"/>
                  </a:lnTo>
                  <a:close/>
                  <a:moveTo>
                    <a:pt x="4191" y="363"/>
                  </a:moveTo>
                  <a:lnTo>
                    <a:pt x="4191" y="1236"/>
                  </a:lnTo>
                  <a:lnTo>
                    <a:pt x="3617" y="1236"/>
                  </a:lnTo>
                  <a:lnTo>
                    <a:pt x="3617" y="363"/>
                  </a:lnTo>
                  <a:close/>
                  <a:moveTo>
                    <a:pt x="5052" y="363"/>
                  </a:moveTo>
                  <a:lnTo>
                    <a:pt x="5052" y="1236"/>
                  </a:lnTo>
                  <a:lnTo>
                    <a:pt x="4478" y="1236"/>
                  </a:lnTo>
                  <a:lnTo>
                    <a:pt x="4478" y="363"/>
                  </a:lnTo>
                  <a:close/>
                  <a:moveTo>
                    <a:pt x="5925" y="363"/>
                  </a:moveTo>
                  <a:lnTo>
                    <a:pt x="5925" y="1236"/>
                  </a:lnTo>
                  <a:lnTo>
                    <a:pt x="5351" y="1236"/>
                  </a:lnTo>
                  <a:lnTo>
                    <a:pt x="5351" y="363"/>
                  </a:lnTo>
                  <a:close/>
                  <a:moveTo>
                    <a:pt x="6798" y="363"/>
                  </a:moveTo>
                  <a:lnTo>
                    <a:pt x="6798" y="1236"/>
                  </a:lnTo>
                  <a:lnTo>
                    <a:pt x="6224" y="1236"/>
                  </a:lnTo>
                  <a:lnTo>
                    <a:pt x="6224" y="363"/>
                  </a:lnTo>
                  <a:close/>
                  <a:moveTo>
                    <a:pt x="7658" y="363"/>
                  </a:moveTo>
                  <a:lnTo>
                    <a:pt x="7658" y="1236"/>
                  </a:lnTo>
                  <a:lnTo>
                    <a:pt x="7084" y="1236"/>
                  </a:lnTo>
                  <a:lnTo>
                    <a:pt x="7084" y="363"/>
                  </a:lnTo>
                  <a:close/>
                  <a:moveTo>
                    <a:pt x="8531" y="363"/>
                  </a:moveTo>
                  <a:lnTo>
                    <a:pt x="8531" y="1236"/>
                  </a:lnTo>
                  <a:lnTo>
                    <a:pt x="7957" y="1236"/>
                  </a:lnTo>
                  <a:lnTo>
                    <a:pt x="7957" y="363"/>
                  </a:lnTo>
                  <a:close/>
                  <a:moveTo>
                    <a:pt x="9404" y="363"/>
                  </a:moveTo>
                  <a:lnTo>
                    <a:pt x="9404" y="1236"/>
                  </a:lnTo>
                  <a:lnTo>
                    <a:pt x="8830" y="1236"/>
                  </a:lnTo>
                  <a:lnTo>
                    <a:pt x="8830" y="363"/>
                  </a:lnTo>
                  <a:close/>
                  <a:moveTo>
                    <a:pt x="10265" y="363"/>
                  </a:moveTo>
                  <a:lnTo>
                    <a:pt x="10265" y="1236"/>
                  </a:lnTo>
                  <a:lnTo>
                    <a:pt x="9691" y="1236"/>
                  </a:lnTo>
                  <a:lnTo>
                    <a:pt x="9691" y="363"/>
                  </a:lnTo>
                  <a:close/>
                  <a:moveTo>
                    <a:pt x="11138" y="363"/>
                  </a:moveTo>
                  <a:lnTo>
                    <a:pt x="11138" y="1236"/>
                  </a:lnTo>
                  <a:lnTo>
                    <a:pt x="10564" y="1236"/>
                  </a:lnTo>
                  <a:lnTo>
                    <a:pt x="10564" y="363"/>
                  </a:lnTo>
                  <a:close/>
                  <a:moveTo>
                    <a:pt x="12011" y="363"/>
                  </a:moveTo>
                  <a:lnTo>
                    <a:pt x="12011" y="1236"/>
                  </a:lnTo>
                  <a:lnTo>
                    <a:pt x="11437" y="1236"/>
                  </a:lnTo>
                  <a:lnTo>
                    <a:pt x="11437" y="363"/>
                  </a:lnTo>
                  <a:close/>
                  <a:moveTo>
                    <a:pt x="12871" y="363"/>
                  </a:moveTo>
                  <a:lnTo>
                    <a:pt x="12871" y="1236"/>
                  </a:lnTo>
                  <a:lnTo>
                    <a:pt x="12285" y="1236"/>
                  </a:lnTo>
                  <a:lnTo>
                    <a:pt x="12285" y="363"/>
                  </a:lnTo>
                  <a:close/>
                  <a:moveTo>
                    <a:pt x="13744" y="363"/>
                  </a:moveTo>
                  <a:lnTo>
                    <a:pt x="13744" y="1236"/>
                  </a:lnTo>
                  <a:lnTo>
                    <a:pt x="13158" y="1236"/>
                  </a:lnTo>
                  <a:lnTo>
                    <a:pt x="13158" y="363"/>
                  </a:lnTo>
                  <a:close/>
                  <a:moveTo>
                    <a:pt x="14617" y="363"/>
                  </a:moveTo>
                  <a:lnTo>
                    <a:pt x="14617" y="1236"/>
                  </a:lnTo>
                  <a:lnTo>
                    <a:pt x="14031" y="1236"/>
                  </a:lnTo>
                  <a:lnTo>
                    <a:pt x="14031" y="363"/>
                  </a:lnTo>
                  <a:close/>
                  <a:moveTo>
                    <a:pt x="15465" y="363"/>
                  </a:moveTo>
                  <a:lnTo>
                    <a:pt x="15465" y="1236"/>
                  </a:lnTo>
                  <a:lnTo>
                    <a:pt x="14891" y="1236"/>
                  </a:lnTo>
                  <a:lnTo>
                    <a:pt x="14891" y="363"/>
                  </a:lnTo>
                  <a:close/>
                  <a:moveTo>
                    <a:pt x="1" y="1"/>
                  </a:moveTo>
                  <a:lnTo>
                    <a:pt x="1" y="363"/>
                  </a:lnTo>
                  <a:lnTo>
                    <a:pt x="724" y="363"/>
                  </a:lnTo>
                  <a:lnTo>
                    <a:pt x="724" y="1236"/>
                  </a:lnTo>
                  <a:lnTo>
                    <a:pt x="1" y="1236"/>
                  </a:lnTo>
                  <a:lnTo>
                    <a:pt x="1" y="2246"/>
                  </a:lnTo>
                  <a:lnTo>
                    <a:pt x="17174" y="2246"/>
                  </a:lnTo>
                  <a:lnTo>
                    <a:pt x="17174" y="1236"/>
                  </a:lnTo>
                  <a:lnTo>
                    <a:pt x="16637" y="1236"/>
                  </a:lnTo>
                  <a:lnTo>
                    <a:pt x="16637" y="363"/>
                  </a:lnTo>
                  <a:lnTo>
                    <a:pt x="17174" y="363"/>
                  </a:lnTo>
                  <a:lnTo>
                    <a:pt x="17174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811;p48">
              <a:extLst>
                <a:ext uri="{FF2B5EF4-FFF2-40B4-BE49-F238E27FC236}">
                  <a16:creationId xmlns:a16="http://schemas.microsoft.com/office/drawing/2014/main" id="{9A954D79-2EBC-4255-A4B5-D8736AB7620C}"/>
                </a:ext>
              </a:extLst>
            </p:cNvPr>
            <p:cNvSpPr/>
            <p:nvPr/>
          </p:nvSpPr>
          <p:spPr>
            <a:xfrm>
              <a:off x="4195757" y="4883775"/>
              <a:ext cx="105532" cy="184831"/>
            </a:xfrm>
            <a:custGeom>
              <a:avLst/>
              <a:gdLst/>
              <a:ahLst/>
              <a:cxnLst/>
              <a:rect l="l" t="t" r="r" b="b"/>
              <a:pathLst>
                <a:path w="2108" h="3692" extrusionOk="0">
                  <a:moveTo>
                    <a:pt x="873" y="0"/>
                  </a:moveTo>
                  <a:cubicBezTo>
                    <a:pt x="387" y="0"/>
                    <a:pt x="0" y="387"/>
                    <a:pt x="0" y="873"/>
                  </a:cubicBezTo>
                  <a:lnTo>
                    <a:pt x="0" y="3691"/>
                  </a:lnTo>
                  <a:lnTo>
                    <a:pt x="2108" y="3691"/>
                  </a:lnTo>
                  <a:lnTo>
                    <a:pt x="2108" y="873"/>
                  </a:lnTo>
                  <a:cubicBezTo>
                    <a:pt x="2108" y="387"/>
                    <a:pt x="1721" y="0"/>
                    <a:pt x="1235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812;p48">
              <a:extLst>
                <a:ext uri="{FF2B5EF4-FFF2-40B4-BE49-F238E27FC236}">
                  <a16:creationId xmlns:a16="http://schemas.microsoft.com/office/drawing/2014/main" id="{FC2198A8-78CD-4335-BBE7-C290FB5FDA4E}"/>
                </a:ext>
              </a:extLst>
            </p:cNvPr>
            <p:cNvSpPr/>
            <p:nvPr/>
          </p:nvSpPr>
          <p:spPr>
            <a:xfrm>
              <a:off x="3889224" y="4575940"/>
              <a:ext cx="81802" cy="155544"/>
            </a:xfrm>
            <a:custGeom>
              <a:avLst/>
              <a:gdLst/>
              <a:ahLst/>
              <a:cxnLst/>
              <a:rect l="l" t="t" r="r" b="b"/>
              <a:pathLst>
                <a:path w="1634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813;p48">
              <a:extLst>
                <a:ext uri="{FF2B5EF4-FFF2-40B4-BE49-F238E27FC236}">
                  <a16:creationId xmlns:a16="http://schemas.microsoft.com/office/drawing/2014/main" id="{8C520EC0-AE9C-46BA-B9E4-A1472B66DB9A}"/>
                </a:ext>
              </a:extLst>
            </p:cNvPr>
            <p:cNvSpPr/>
            <p:nvPr/>
          </p:nvSpPr>
          <p:spPr>
            <a:xfrm>
              <a:off x="4048423" y="4575940"/>
              <a:ext cx="81802" cy="155544"/>
            </a:xfrm>
            <a:custGeom>
              <a:avLst/>
              <a:gdLst/>
              <a:ahLst/>
              <a:cxnLst/>
              <a:rect l="l" t="t" r="r" b="b"/>
              <a:pathLst>
                <a:path w="1634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814;p48">
              <a:extLst>
                <a:ext uri="{FF2B5EF4-FFF2-40B4-BE49-F238E27FC236}">
                  <a16:creationId xmlns:a16="http://schemas.microsoft.com/office/drawing/2014/main" id="{D7F98233-0CED-452E-9E38-380A2945DA32}"/>
                </a:ext>
              </a:extLst>
            </p:cNvPr>
            <p:cNvSpPr/>
            <p:nvPr/>
          </p:nvSpPr>
          <p:spPr>
            <a:xfrm>
              <a:off x="4207622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815;p48">
              <a:extLst>
                <a:ext uri="{FF2B5EF4-FFF2-40B4-BE49-F238E27FC236}">
                  <a16:creationId xmlns:a16="http://schemas.microsoft.com/office/drawing/2014/main" id="{2F316928-850D-41B0-94F9-82542DBC36EF}"/>
                </a:ext>
              </a:extLst>
            </p:cNvPr>
            <p:cNvSpPr/>
            <p:nvPr/>
          </p:nvSpPr>
          <p:spPr>
            <a:xfrm>
              <a:off x="4366821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816;p48">
              <a:extLst>
                <a:ext uri="{FF2B5EF4-FFF2-40B4-BE49-F238E27FC236}">
                  <a16:creationId xmlns:a16="http://schemas.microsoft.com/office/drawing/2014/main" id="{0A94EB21-E108-45FE-B57B-106D64A35816}"/>
                </a:ext>
              </a:extLst>
            </p:cNvPr>
            <p:cNvSpPr/>
            <p:nvPr/>
          </p:nvSpPr>
          <p:spPr>
            <a:xfrm>
              <a:off x="4526019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1" y="1"/>
                  </a:moveTo>
                  <a:lnTo>
                    <a:pt x="1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817;p48">
              <a:extLst>
                <a:ext uri="{FF2B5EF4-FFF2-40B4-BE49-F238E27FC236}">
                  <a16:creationId xmlns:a16="http://schemas.microsoft.com/office/drawing/2014/main" id="{CE940C5C-23C6-4DE5-9D36-0C27B0F248F4}"/>
                </a:ext>
              </a:extLst>
            </p:cNvPr>
            <p:cNvSpPr/>
            <p:nvPr/>
          </p:nvSpPr>
          <p:spPr>
            <a:xfrm>
              <a:off x="4048423" y="4862548"/>
              <a:ext cx="81802" cy="155494"/>
            </a:xfrm>
            <a:custGeom>
              <a:avLst/>
              <a:gdLst/>
              <a:ahLst/>
              <a:cxnLst/>
              <a:rect l="l" t="t" r="r" b="b"/>
              <a:pathLst>
                <a:path w="1634" h="3106" extrusionOk="0">
                  <a:moveTo>
                    <a:pt x="0" y="0"/>
                  </a:moveTo>
                  <a:lnTo>
                    <a:pt x="0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818;p48">
              <a:extLst>
                <a:ext uri="{FF2B5EF4-FFF2-40B4-BE49-F238E27FC236}">
                  <a16:creationId xmlns:a16="http://schemas.microsoft.com/office/drawing/2014/main" id="{025780BC-365A-428A-9657-76C6C6B72E5A}"/>
                </a:ext>
              </a:extLst>
            </p:cNvPr>
            <p:cNvSpPr/>
            <p:nvPr/>
          </p:nvSpPr>
          <p:spPr>
            <a:xfrm>
              <a:off x="4366821" y="4862548"/>
              <a:ext cx="81852" cy="155494"/>
            </a:xfrm>
            <a:custGeom>
              <a:avLst/>
              <a:gdLst/>
              <a:ahLst/>
              <a:cxnLst/>
              <a:rect l="l" t="t" r="r" b="b"/>
              <a:pathLst>
                <a:path w="1635" h="3106" extrusionOk="0">
                  <a:moveTo>
                    <a:pt x="0" y="0"/>
                  </a:moveTo>
                  <a:lnTo>
                    <a:pt x="0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819;p48">
              <a:extLst>
                <a:ext uri="{FF2B5EF4-FFF2-40B4-BE49-F238E27FC236}">
                  <a16:creationId xmlns:a16="http://schemas.microsoft.com/office/drawing/2014/main" id="{29F1DD6C-9D45-4E80-BFA2-9C0909471914}"/>
                </a:ext>
              </a:extLst>
            </p:cNvPr>
            <p:cNvSpPr/>
            <p:nvPr/>
          </p:nvSpPr>
          <p:spPr>
            <a:xfrm>
              <a:off x="3889224" y="4862548"/>
              <a:ext cx="81802" cy="155494"/>
            </a:xfrm>
            <a:custGeom>
              <a:avLst/>
              <a:gdLst/>
              <a:ahLst/>
              <a:cxnLst/>
              <a:rect l="l" t="t" r="r" b="b"/>
              <a:pathLst>
                <a:path w="1634" h="3106" extrusionOk="0">
                  <a:moveTo>
                    <a:pt x="0" y="0"/>
                  </a:moveTo>
                  <a:lnTo>
                    <a:pt x="0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820;p48">
              <a:extLst>
                <a:ext uri="{FF2B5EF4-FFF2-40B4-BE49-F238E27FC236}">
                  <a16:creationId xmlns:a16="http://schemas.microsoft.com/office/drawing/2014/main" id="{49BAF3F6-691B-40FC-9F61-93D694978D78}"/>
                </a:ext>
              </a:extLst>
            </p:cNvPr>
            <p:cNvSpPr/>
            <p:nvPr/>
          </p:nvSpPr>
          <p:spPr>
            <a:xfrm>
              <a:off x="4526019" y="4862548"/>
              <a:ext cx="81852" cy="155494"/>
            </a:xfrm>
            <a:custGeom>
              <a:avLst/>
              <a:gdLst/>
              <a:ahLst/>
              <a:cxnLst/>
              <a:rect l="l" t="t" r="r" b="b"/>
              <a:pathLst>
                <a:path w="1635" h="3106" extrusionOk="0">
                  <a:moveTo>
                    <a:pt x="1" y="0"/>
                  </a:moveTo>
                  <a:lnTo>
                    <a:pt x="1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821;p48">
              <a:extLst>
                <a:ext uri="{FF2B5EF4-FFF2-40B4-BE49-F238E27FC236}">
                  <a16:creationId xmlns:a16="http://schemas.microsoft.com/office/drawing/2014/main" id="{8E4403BD-31C9-4C3B-B7CA-B9A0386EE186}"/>
                </a:ext>
              </a:extLst>
            </p:cNvPr>
            <p:cNvSpPr/>
            <p:nvPr/>
          </p:nvSpPr>
          <p:spPr>
            <a:xfrm>
              <a:off x="5993201" y="4321873"/>
              <a:ext cx="394643" cy="746081"/>
            </a:xfrm>
            <a:custGeom>
              <a:avLst/>
              <a:gdLst/>
              <a:ahLst/>
              <a:cxnLst/>
              <a:rect l="l" t="t" r="r" b="b"/>
              <a:pathLst>
                <a:path w="7883" h="14903" extrusionOk="0">
                  <a:moveTo>
                    <a:pt x="1" y="0"/>
                  </a:moveTo>
                  <a:lnTo>
                    <a:pt x="1" y="14903"/>
                  </a:lnTo>
                  <a:lnTo>
                    <a:pt x="7882" y="14903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822;p48">
              <a:extLst>
                <a:ext uri="{FF2B5EF4-FFF2-40B4-BE49-F238E27FC236}">
                  <a16:creationId xmlns:a16="http://schemas.microsoft.com/office/drawing/2014/main" id="{9FC92328-44FB-4382-81CF-D5B68C742442}"/>
                </a:ext>
              </a:extLst>
            </p:cNvPr>
            <p:cNvSpPr/>
            <p:nvPr/>
          </p:nvSpPr>
          <p:spPr>
            <a:xfrm>
              <a:off x="5993201" y="4347455"/>
              <a:ext cx="394643" cy="15670"/>
            </a:xfrm>
            <a:custGeom>
              <a:avLst/>
              <a:gdLst/>
              <a:ahLst/>
              <a:cxnLst/>
              <a:rect l="l" t="t" r="r" b="b"/>
              <a:pathLst>
                <a:path w="7883" h="313" extrusionOk="0">
                  <a:moveTo>
                    <a:pt x="1" y="0"/>
                  </a:moveTo>
                  <a:lnTo>
                    <a:pt x="1" y="312"/>
                  </a:lnTo>
                  <a:lnTo>
                    <a:pt x="7882" y="312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823;p48">
              <a:extLst>
                <a:ext uri="{FF2B5EF4-FFF2-40B4-BE49-F238E27FC236}">
                  <a16:creationId xmlns:a16="http://schemas.microsoft.com/office/drawing/2014/main" id="{073F3D7F-5102-45F5-AEAC-41290494BC87}"/>
                </a:ext>
              </a:extLst>
            </p:cNvPr>
            <p:cNvSpPr/>
            <p:nvPr/>
          </p:nvSpPr>
          <p:spPr>
            <a:xfrm>
              <a:off x="5993201" y="4848180"/>
              <a:ext cx="394643" cy="23780"/>
            </a:xfrm>
            <a:custGeom>
              <a:avLst/>
              <a:gdLst/>
              <a:ahLst/>
              <a:cxnLst/>
              <a:rect l="l" t="t" r="r" b="b"/>
              <a:pathLst>
                <a:path w="7883" h="475" extrusionOk="0">
                  <a:moveTo>
                    <a:pt x="1" y="0"/>
                  </a:moveTo>
                  <a:lnTo>
                    <a:pt x="1" y="474"/>
                  </a:lnTo>
                  <a:lnTo>
                    <a:pt x="7882" y="474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824;p48">
              <a:extLst>
                <a:ext uri="{FF2B5EF4-FFF2-40B4-BE49-F238E27FC236}">
                  <a16:creationId xmlns:a16="http://schemas.microsoft.com/office/drawing/2014/main" id="{CF231D96-BBD0-4459-8041-343CFBAF6D3F}"/>
                </a:ext>
              </a:extLst>
            </p:cNvPr>
            <p:cNvSpPr/>
            <p:nvPr/>
          </p:nvSpPr>
          <p:spPr>
            <a:xfrm>
              <a:off x="5993201" y="4409883"/>
              <a:ext cx="395243" cy="116195"/>
            </a:xfrm>
            <a:custGeom>
              <a:avLst/>
              <a:gdLst/>
              <a:ahLst/>
              <a:cxnLst/>
              <a:rect l="l" t="t" r="r" b="b"/>
              <a:pathLst>
                <a:path w="7895" h="2321" extrusionOk="0">
                  <a:moveTo>
                    <a:pt x="3942" y="1"/>
                  </a:moveTo>
                  <a:lnTo>
                    <a:pt x="1" y="2320"/>
                  </a:lnTo>
                  <a:lnTo>
                    <a:pt x="7895" y="2320"/>
                  </a:lnTo>
                  <a:lnTo>
                    <a:pt x="3942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825;p48">
              <a:extLst>
                <a:ext uri="{FF2B5EF4-FFF2-40B4-BE49-F238E27FC236}">
                  <a16:creationId xmlns:a16="http://schemas.microsoft.com/office/drawing/2014/main" id="{E0049B06-CFE6-4E49-9CC2-9B377D89C862}"/>
                </a:ext>
              </a:extLst>
            </p:cNvPr>
            <p:cNvSpPr/>
            <p:nvPr/>
          </p:nvSpPr>
          <p:spPr>
            <a:xfrm>
              <a:off x="5993201" y="4526028"/>
              <a:ext cx="394643" cy="29987"/>
            </a:xfrm>
            <a:custGeom>
              <a:avLst/>
              <a:gdLst/>
              <a:ahLst/>
              <a:cxnLst/>
              <a:rect l="l" t="t" r="r" b="b"/>
              <a:pathLst>
                <a:path w="7883" h="599" extrusionOk="0">
                  <a:moveTo>
                    <a:pt x="1" y="0"/>
                  </a:moveTo>
                  <a:lnTo>
                    <a:pt x="1" y="599"/>
                  </a:lnTo>
                  <a:lnTo>
                    <a:pt x="7882" y="599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826;p48">
              <a:extLst>
                <a:ext uri="{FF2B5EF4-FFF2-40B4-BE49-F238E27FC236}">
                  <a16:creationId xmlns:a16="http://schemas.microsoft.com/office/drawing/2014/main" id="{E949651B-D680-45DE-B323-F735792C987F}"/>
                </a:ext>
              </a:extLst>
            </p:cNvPr>
            <p:cNvSpPr/>
            <p:nvPr/>
          </p:nvSpPr>
          <p:spPr>
            <a:xfrm>
              <a:off x="6055629" y="4605928"/>
              <a:ext cx="40651" cy="203554"/>
            </a:xfrm>
            <a:custGeom>
              <a:avLst/>
              <a:gdLst/>
              <a:ahLst/>
              <a:cxnLst/>
              <a:rect l="l" t="t" r="r" b="b"/>
              <a:pathLst>
                <a:path w="812" h="4066" extrusionOk="0">
                  <a:moveTo>
                    <a:pt x="1" y="0"/>
                  </a:moveTo>
                  <a:lnTo>
                    <a:pt x="1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827;p48">
              <a:extLst>
                <a:ext uri="{FF2B5EF4-FFF2-40B4-BE49-F238E27FC236}">
                  <a16:creationId xmlns:a16="http://schemas.microsoft.com/office/drawing/2014/main" id="{5F1A102D-BD36-4255-BA13-77DF85EF749A}"/>
                </a:ext>
              </a:extLst>
            </p:cNvPr>
            <p:cNvSpPr/>
            <p:nvPr/>
          </p:nvSpPr>
          <p:spPr>
            <a:xfrm>
              <a:off x="6131824" y="4605928"/>
              <a:ext cx="40601" cy="203554"/>
            </a:xfrm>
            <a:custGeom>
              <a:avLst/>
              <a:gdLst/>
              <a:ahLst/>
              <a:cxnLst/>
              <a:rect l="l" t="t" r="r" b="b"/>
              <a:pathLst>
                <a:path w="811" h="4066" extrusionOk="0">
                  <a:moveTo>
                    <a:pt x="0" y="0"/>
                  </a:moveTo>
                  <a:lnTo>
                    <a:pt x="0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828;p48">
              <a:extLst>
                <a:ext uri="{FF2B5EF4-FFF2-40B4-BE49-F238E27FC236}">
                  <a16:creationId xmlns:a16="http://schemas.microsoft.com/office/drawing/2014/main" id="{8EDC8616-6A29-4431-92DD-47DE36C4F777}"/>
                </a:ext>
              </a:extLst>
            </p:cNvPr>
            <p:cNvSpPr/>
            <p:nvPr/>
          </p:nvSpPr>
          <p:spPr>
            <a:xfrm>
              <a:off x="6209221" y="4605928"/>
              <a:ext cx="40651" cy="203554"/>
            </a:xfrm>
            <a:custGeom>
              <a:avLst/>
              <a:gdLst/>
              <a:ahLst/>
              <a:cxnLst/>
              <a:rect l="l" t="t" r="r" b="b"/>
              <a:pathLst>
                <a:path w="812" h="4066" extrusionOk="0">
                  <a:moveTo>
                    <a:pt x="1" y="0"/>
                  </a:moveTo>
                  <a:lnTo>
                    <a:pt x="1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829;p48">
              <a:extLst>
                <a:ext uri="{FF2B5EF4-FFF2-40B4-BE49-F238E27FC236}">
                  <a16:creationId xmlns:a16="http://schemas.microsoft.com/office/drawing/2014/main" id="{FF7D74D6-720F-4E18-8967-1C8B7AFDFDE8}"/>
                </a:ext>
              </a:extLst>
            </p:cNvPr>
            <p:cNvSpPr/>
            <p:nvPr/>
          </p:nvSpPr>
          <p:spPr>
            <a:xfrm>
              <a:off x="6285416" y="4605928"/>
              <a:ext cx="40601" cy="203554"/>
            </a:xfrm>
            <a:custGeom>
              <a:avLst/>
              <a:gdLst/>
              <a:ahLst/>
              <a:cxnLst/>
              <a:rect l="l" t="t" r="r" b="b"/>
              <a:pathLst>
                <a:path w="811" h="4066" extrusionOk="0">
                  <a:moveTo>
                    <a:pt x="0" y="0"/>
                  </a:moveTo>
                  <a:lnTo>
                    <a:pt x="0" y="4066"/>
                  </a:lnTo>
                  <a:lnTo>
                    <a:pt x="811" y="4066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830;p48">
              <a:extLst>
                <a:ext uri="{FF2B5EF4-FFF2-40B4-BE49-F238E27FC236}">
                  <a16:creationId xmlns:a16="http://schemas.microsoft.com/office/drawing/2014/main" id="{A9D1EC1F-4001-4396-8389-BCA2D2285735}"/>
                </a:ext>
              </a:extLst>
            </p:cNvPr>
            <p:cNvSpPr/>
            <p:nvPr/>
          </p:nvSpPr>
          <p:spPr>
            <a:xfrm>
              <a:off x="6145541" y="4908706"/>
              <a:ext cx="89962" cy="159900"/>
            </a:xfrm>
            <a:custGeom>
              <a:avLst/>
              <a:gdLst/>
              <a:ahLst/>
              <a:cxnLst/>
              <a:rect l="l" t="t" r="r" b="b"/>
              <a:pathLst>
                <a:path w="1797" h="3194" extrusionOk="0">
                  <a:moveTo>
                    <a:pt x="749" y="1"/>
                  </a:moveTo>
                  <a:cubicBezTo>
                    <a:pt x="337" y="1"/>
                    <a:pt x="1" y="325"/>
                    <a:pt x="1" y="749"/>
                  </a:cubicBezTo>
                  <a:lnTo>
                    <a:pt x="1" y="3193"/>
                  </a:lnTo>
                  <a:lnTo>
                    <a:pt x="1796" y="3193"/>
                  </a:lnTo>
                  <a:lnTo>
                    <a:pt x="1796" y="749"/>
                  </a:lnTo>
                  <a:cubicBezTo>
                    <a:pt x="1796" y="338"/>
                    <a:pt x="1460" y="1"/>
                    <a:pt x="1061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831;p48">
              <a:extLst>
                <a:ext uri="{FF2B5EF4-FFF2-40B4-BE49-F238E27FC236}">
                  <a16:creationId xmlns:a16="http://schemas.microsoft.com/office/drawing/2014/main" id="{93F1D00F-23C7-4E85-83EB-B5B8E35B9611}"/>
                </a:ext>
              </a:extLst>
            </p:cNvPr>
            <p:cNvSpPr/>
            <p:nvPr/>
          </p:nvSpPr>
          <p:spPr>
            <a:xfrm>
              <a:off x="5134129" y="4492937"/>
              <a:ext cx="859123" cy="575018"/>
            </a:xfrm>
            <a:custGeom>
              <a:avLst/>
              <a:gdLst/>
              <a:ahLst/>
              <a:cxnLst/>
              <a:rect l="l" t="t" r="r" b="b"/>
              <a:pathLst>
                <a:path w="17161" h="11486" extrusionOk="0">
                  <a:moveTo>
                    <a:pt x="0" y="0"/>
                  </a:moveTo>
                  <a:lnTo>
                    <a:pt x="0" y="11486"/>
                  </a:lnTo>
                  <a:lnTo>
                    <a:pt x="17161" y="11486"/>
                  </a:lnTo>
                  <a:lnTo>
                    <a:pt x="1716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832;p48">
              <a:extLst>
                <a:ext uri="{FF2B5EF4-FFF2-40B4-BE49-F238E27FC236}">
                  <a16:creationId xmlns:a16="http://schemas.microsoft.com/office/drawing/2014/main" id="{1B56E1B7-4075-4FAA-B841-6AE43D9DD093}"/>
                </a:ext>
              </a:extLst>
            </p:cNvPr>
            <p:cNvSpPr/>
            <p:nvPr/>
          </p:nvSpPr>
          <p:spPr>
            <a:xfrm>
              <a:off x="5134129" y="4492937"/>
              <a:ext cx="859123" cy="32491"/>
            </a:xfrm>
            <a:custGeom>
              <a:avLst/>
              <a:gdLst/>
              <a:ahLst/>
              <a:cxnLst/>
              <a:rect l="l" t="t" r="r" b="b"/>
              <a:pathLst>
                <a:path w="17161" h="649" extrusionOk="0">
                  <a:moveTo>
                    <a:pt x="0" y="0"/>
                  </a:moveTo>
                  <a:lnTo>
                    <a:pt x="0" y="649"/>
                  </a:lnTo>
                  <a:lnTo>
                    <a:pt x="17161" y="649"/>
                  </a:lnTo>
                  <a:lnTo>
                    <a:pt x="17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833;p48">
              <a:extLst>
                <a:ext uri="{FF2B5EF4-FFF2-40B4-BE49-F238E27FC236}">
                  <a16:creationId xmlns:a16="http://schemas.microsoft.com/office/drawing/2014/main" id="{A703F9A9-01D6-4735-B06F-4062B5C4FB48}"/>
                </a:ext>
              </a:extLst>
            </p:cNvPr>
            <p:cNvSpPr/>
            <p:nvPr/>
          </p:nvSpPr>
          <p:spPr>
            <a:xfrm>
              <a:off x="5134129" y="4775139"/>
              <a:ext cx="859123" cy="23129"/>
            </a:xfrm>
            <a:custGeom>
              <a:avLst/>
              <a:gdLst/>
              <a:ahLst/>
              <a:cxnLst/>
              <a:rect l="l" t="t" r="r" b="b"/>
              <a:pathLst>
                <a:path w="17161" h="462" extrusionOk="0">
                  <a:moveTo>
                    <a:pt x="0" y="0"/>
                  </a:moveTo>
                  <a:lnTo>
                    <a:pt x="0" y="462"/>
                  </a:lnTo>
                  <a:lnTo>
                    <a:pt x="17161" y="462"/>
                  </a:lnTo>
                  <a:lnTo>
                    <a:pt x="17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834;p48">
              <a:extLst>
                <a:ext uri="{FF2B5EF4-FFF2-40B4-BE49-F238E27FC236}">
                  <a16:creationId xmlns:a16="http://schemas.microsoft.com/office/drawing/2014/main" id="{71E5F9E2-770F-46D4-8978-87CF203356E6}"/>
                </a:ext>
              </a:extLst>
            </p:cNvPr>
            <p:cNvSpPr/>
            <p:nvPr/>
          </p:nvSpPr>
          <p:spPr>
            <a:xfrm>
              <a:off x="5134129" y="4381147"/>
              <a:ext cx="859123" cy="112440"/>
            </a:xfrm>
            <a:custGeom>
              <a:avLst/>
              <a:gdLst/>
              <a:ahLst/>
              <a:cxnLst/>
              <a:rect l="l" t="t" r="r" b="b"/>
              <a:pathLst>
                <a:path w="17161" h="2246" extrusionOk="0">
                  <a:moveTo>
                    <a:pt x="2457" y="338"/>
                  </a:moveTo>
                  <a:lnTo>
                    <a:pt x="2457" y="1211"/>
                  </a:lnTo>
                  <a:lnTo>
                    <a:pt x="1884" y="1211"/>
                  </a:lnTo>
                  <a:lnTo>
                    <a:pt x="1884" y="338"/>
                  </a:lnTo>
                  <a:close/>
                  <a:moveTo>
                    <a:pt x="16325" y="338"/>
                  </a:moveTo>
                  <a:lnTo>
                    <a:pt x="16325" y="1211"/>
                  </a:lnTo>
                  <a:lnTo>
                    <a:pt x="15751" y="1211"/>
                  </a:lnTo>
                  <a:lnTo>
                    <a:pt x="15751" y="338"/>
                  </a:lnTo>
                  <a:close/>
                  <a:moveTo>
                    <a:pt x="1584" y="363"/>
                  </a:moveTo>
                  <a:lnTo>
                    <a:pt x="1584" y="1236"/>
                  </a:lnTo>
                  <a:lnTo>
                    <a:pt x="1011" y="1236"/>
                  </a:lnTo>
                  <a:lnTo>
                    <a:pt x="1011" y="363"/>
                  </a:lnTo>
                  <a:close/>
                  <a:moveTo>
                    <a:pt x="3318" y="363"/>
                  </a:moveTo>
                  <a:lnTo>
                    <a:pt x="3318" y="1236"/>
                  </a:lnTo>
                  <a:lnTo>
                    <a:pt x="2744" y="1236"/>
                  </a:lnTo>
                  <a:lnTo>
                    <a:pt x="2744" y="363"/>
                  </a:lnTo>
                  <a:close/>
                  <a:moveTo>
                    <a:pt x="4191" y="363"/>
                  </a:moveTo>
                  <a:lnTo>
                    <a:pt x="4191" y="1236"/>
                  </a:lnTo>
                  <a:lnTo>
                    <a:pt x="3617" y="1236"/>
                  </a:lnTo>
                  <a:lnTo>
                    <a:pt x="3617" y="363"/>
                  </a:lnTo>
                  <a:close/>
                  <a:moveTo>
                    <a:pt x="5064" y="363"/>
                  </a:moveTo>
                  <a:lnTo>
                    <a:pt x="5064" y="1236"/>
                  </a:lnTo>
                  <a:lnTo>
                    <a:pt x="4490" y="1236"/>
                  </a:lnTo>
                  <a:lnTo>
                    <a:pt x="4490" y="363"/>
                  </a:lnTo>
                  <a:close/>
                  <a:moveTo>
                    <a:pt x="5924" y="363"/>
                  </a:moveTo>
                  <a:lnTo>
                    <a:pt x="5924" y="1236"/>
                  </a:lnTo>
                  <a:lnTo>
                    <a:pt x="5338" y="1236"/>
                  </a:lnTo>
                  <a:lnTo>
                    <a:pt x="5338" y="363"/>
                  </a:lnTo>
                  <a:close/>
                  <a:moveTo>
                    <a:pt x="6797" y="363"/>
                  </a:moveTo>
                  <a:lnTo>
                    <a:pt x="6797" y="1236"/>
                  </a:lnTo>
                  <a:lnTo>
                    <a:pt x="6211" y="1236"/>
                  </a:lnTo>
                  <a:lnTo>
                    <a:pt x="6211" y="363"/>
                  </a:lnTo>
                  <a:close/>
                  <a:moveTo>
                    <a:pt x="7670" y="363"/>
                  </a:moveTo>
                  <a:lnTo>
                    <a:pt x="7670" y="1236"/>
                  </a:lnTo>
                  <a:lnTo>
                    <a:pt x="7084" y="1236"/>
                  </a:lnTo>
                  <a:lnTo>
                    <a:pt x="7084" y="363"/>
                  </a:lnTo>
                  <a:close/>
                  <a:moveTo>
                    <a:pt x="8518" y="363"/>
                  </a:moveTo>
                  <a:lnTo>
                    <a:pt x="8518" y="1236"/>
                  </a:lnTo>
                  <a:lnTo>
                    <a:pt x="7945" y="1236"/>
                  </a:lnTo>
                  <a:lnTo>
                    <a:pt x="7945" y="363"/>
                  </a:lnTo>
                  <a:close/>
                  <a:moveTo>
                    <a:pt x="9391" y="363"/>
                  </a:moveTo>
                  <a:lnTo>
                    <a:pt x="9391" y="1236"/>
                  </a:lnTo>
                  <a:lnTo>
                    <a:pt x="8817" y="1236"/>
                  </a:lnTo>
                  <a:lnTo>
                    <a:pt x="8817" y="363"/>
                  </a:lnTo>
                  <a:close/>
                  <a:moveTo>
                    <a:pt x="10264" y="363"/>
                  </a:moveTo>
                  <a:lnTo>
                    <a:pt x="10264" y="1236"/>
                  </a:lnTo>
                  <a:lnTo>
                    <a:pt x="9690" y="1236"/>
                  </a:lnTo>
                  <a:lnTo>
                    <a:pt x="9690" y="363"/>
                  </a:lnTo>
                  <a:close/>
                  <a:moveTo>
                    <a:pt x="11125" y="363"/>
                  </a:moveTo>
                  <a:lnTo>
                    <a:pt x="11125" y="1236"/>
                  </a:lnTo>
                  <a:lnTo>
                    <a:pt x="10551" y="1236"/>
                  </a:lnTo>
                  <a:lnTo>
                    <a:pt x="10551" y="363"/>
                  </a:lnTo>
                  <a:close/>
                  <a:moveTo>
                    <a:pt x="11998" y="363"/>
                  </a:moveTo>
                  <a:lnTo>
                    <a:pt x="11998" y="1236"/>
                  </a:lnTo>
                  <a:lnTo>
                    <a:pt x="11424" y="1236"/>
                  </a:lnTo>
                  <a:lnTo>
                    <a:pt x="11424" y="363"/>
                  </a:lnTo>
                  <a:close/>
                  <a:moveTo>
                    <a:pt x="12871" y="363"/>
                  </a:moveTo>
                  <a:lnTo>
                    <a:pt x="12871" y="1236"/>
                  </a:lnTo>
                  <a:lnTo>
                    <a:pt x="12297" y="1236"/>
                  </a:lnTo>
                  <a:lnTo>
                    <a:pt x="12297" y="363"/>
                  </a:lnTo>
                  <a:close/>
                  <a:moveTo>
                    <a:pt x="13731" y="363"/>
                  </a:moveTo>
                  <a:lnTo>
                    <a:pt x="13731" y="1236"/>
                  </a:lnTo>
                  <a:lnTo>
                    <a:pt x="13157" y="1236"/>
                  </a:lnTo>
                  <a:lnTo>
                    <a:pt x="13157" y="363"/>
                  </a:lnTo>
                  <a:close/>
                  <a:moveTo>
                    <a:pt x="14604" y="363"/>
                  </a:moveTo>
                  <a:lnTo>
                    <a:pt x="14604" y="1236"/>
                  </a:lnTo>
                  <a:lnTo>
                    <a:pt x="14030" y="1236"/>
                  </a:lnTo>
                  <a:lnTo>
                    <a:pt x="14030" y="363"/>
                  </a:lnTo>
                  <a:close/>
                  <a:moveTo>
                    <a:pt x="15477" y="363"/>
                  </a:moveTo>
                  <a:lnTo>
                    <a:pt x="15477" y="1236"/>
                  </a:lnTo>
                  <a:lnTo>
                    <a:pt x="14903" y="1236"/>
                  </a:lnTo>
                  <a:lnTo>
                    <a:pt x="14903" y="363"/>
                  </a:lnTo>
                  <a:close/>
                  <a:moveTo>
                    <a:pt x="0" y="1"/>
                  </a:moveTo>
                  <a:lnTo>
                    <a:pt x="0" y="363"/>
                  </a:lnTo>
                  <a:lnTo>
                    <a:pt x="711" y="363"/>
                  </a:lnTo>
                  <a:lnTo>
                    <a:pt x="711" y="1236"/>
                  </a:lnTo>
                  <a:lnTo>
                    <a:pt x="0" y="1236"/>
                  </a:lnTo>
                  <a:lnTo>
                    <a:pt x="0" y="2246"/>
                  </a:lnTo>
                  <a:lnTo>
                    <a:pt x="17161" y="2246"/>
                  </a:lnTo>
                  <a:lnTo>
                    <a:pt x="17161" y="1236"/>
                  </a:lnTo>
                  <a:lnTo>
                    <a:pt x="16624" y="1236"/>
                  </a:lnTo>
                  <a:lnTo>
                    <a:pt x="16624" y="363"/>
                  </a:lnTo>
                  <a:lnTo>
                    <a:pt x="17161" y="363"/>
                  </a:lnTo>
                  <a:lnTo>
                    <a:pt x="17161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835;p48">
              <a:extLst>
                <a:ext uri="{FF2B5EF4-FFF2-40B4-BE49-F238E27FC236}">
                  <a16:creationId xmlns:a16="http://schemas.microsoft.com/office/drawing/2014/main" id="{E68BCEB5-5FAE-48F3-955B-5DC97322E2BD}"/>
                </a:ext>
              </a:extLst>
            </p:cNvPr>
            <p:cNvSpPr/>
            <p:nvPr/>
          </p:nvSpPr>
          <p:spPr>
            <a:xfrm>
              <a:off x="5510599" y="4883775"/>
              <a:ext cx="105582" cy="184831"/>
            </a:xfrm>
            <a:custGeom>
              <a:avLst/>
              <a:gdLst/>
              <a:ahLst/>
              <a:cxnLst/>
              <a:rect l="l" t="t" r="r" b="b"/>
              <a:pathLst>
                <a:path w="2109" h="3692" extrusionOk="0">
                  <a:moveTo>
                    <a:pt x="873" y="0"/>
                  </a:moveTo>
                  <a:cubicBezTo>
                    <a:pt x="400" y="0"/>
                    <a:pt x="0" y="387"/>
                    <a:pt x="0" y="873"/>
                  </a:cubicBezTo>
                  <a:lnTo>
                    <a:pt x="0" y="3691"/>
                  </a:lnTo>
                  <a:lnTo>
                    <a:pt x="2108" y="3691"/>
                  </a:lnTo>
                  <a:lnTo>
                    <a:pt x="2108" y="873"/>
                  </a:lnTo>
                  <a:cubicBezTo>
                    <a:pt x="2108" y="387"/>
                    <a:pt x="1722" y="0"/>
                    <a:pt x="1235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836;p48">
              <a:extLst>
                <a:ext uri="{FF2B5EF4-FFF2-40B4-BE49-F238E27FC236}">
                  <a16:creationId xmlns:a16="http://schemas.microsoft.com/office/drawing/2014/main" id="{747A99E4-A6D0-4524-A798-81DC49AFE916}"/>
                </a:ext>
              </a:extLst>
            </p:cNvPr>
            <p:cNvSpPr/>
            <p:nvPr/>
          </p:nvSpPr>
          <p:spPr>
            <a:xfrm>
              <a:off x="5204066" y="4575940"/>
              <a:ext cx="81802" cy="155544"/>
            </a:xfrm>
            <a:custGeom>
              <a:avLst/>
              <a:gdLst/>
              <a:ahLst/>
              <a:cxnLst/>
              <a:rect l="l" t="t" r="r" b="b"/>
              <a:pathLst>
                <a:path w="1634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837;p48">
              <a:extLst>
                <a:ext uri="{FF2B5EF4-FFF2-40B4-BE49-F238E27FC236}">
                  <a16:creationId xmlns:a16="http://schemas.microsoft.com/office/drawing/2014/main" id="{7289A582-1A62-473E-9825-BECC7B754708}"/>
                </a:ext>
              </a:extLst>
            </p:cNvPr>
            <p:cNvSpPr/>
            <p:nvPr/>
          </p:nvSpPr>
          <p:spPr>
            <a:xfrm>
              <a:off x="5363265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838;p48">
              <a:extLst>
                <a:ext uri="{FF2B5EF4-FFF2-40B4-BE49-F238E27FC236}">
                  <a16:creationId xmlns:a16="http://schemas.microsoft.com/office/drawing/2014/main" id="{6D636ED8-A20D-4609-A698-45034E172FC0}"/>
                </a:ext>
              </a:extLst>
            </p:cNvPr>
            <p:cNvSpPr/>
            <p:nvPr/>
          </p:nvSpPr>
          <p:spPr>
            <a:xfrm>
              <a:off x="5522463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0" y="1"/>
                  </a:moveTo>
                  <a:lnTo>
                    <a:pt x="0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839;p48">
              <a:extLst>
                <a:ext uri="{FF2B5EF4-FFF2-40B4-BE49-F238E27FC236}">
                  <a16:creationId xmlns:a16="http://schemas.microsoft.com/office/drawing/2014/main" id="{F5798B11-381D-4BF8-9264-70DE2E80C4B5}"/>
                </a:ext>
              </a:extLst>
            </p:cNvPr>
            <p:cNvSpPr/>
            <p:nvPr/>
          </p:nvSpPr>
          <p:spPr>
            <a:xfrm>
              <a:off x="5681662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1" y="1"/>
                  </a:moveTo>
                  <a:lnTo>
                    <a:pt x="1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840;p48">
              <a:extLst>
                <a:ext uri="{FF2B5EF4-FFF2-40B4-BE49-F238E27FC236}">
                  <a16:creationId xmlns:a16="http://schemas.microsoft.com/office/drawing/2014/main" id="{5E81456C-0571-413A-9DF0-583B8B7B74D9}"/>
                </a:ext>
              </a:extLst>
            </p:cNvPr>
            <p:cNvSpPr/>
            <p:nvPr/>
          </p:nvSpPr>
          <p:spPr>
            <a:xfrm>
              <a:off x="5840861" y="4575940"/>
              <a:ext cx="81852" cy="155544"/>
            </a:xfrm>
            <a:custGeom>
              <a:avLst/>
              <a:gdLst/>
              <a:ahLst/>
              <a:cxnLst/>
              <a:rect l="l" t="t" r="r" b="b"/>
              <a:pathLst>
                <a:path w="1635" h="3107" extrusionOk="0">
                  <a:moveTo>
                    <a:pt x="1" y="1"/>
                  </a:moveTo>
                  <a:lnTo>
                    <a:pt x="1" y="3106"/>
                  </a:lnTo>
                  <a:lnTo>
                    <a:pt x="1634" y="3106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841;p48">
              <a:extLst>
                <a:ext uri="{FF2B5EF4-FFF2-40B4-BE49-F238E27FC236}">
                  <a16:creationId xmlns:a16="http://schemas.microsoft.com/office/drawing/2014/main" id="{AC046CDB-0671-422A-BDB7-1C072C2CC9A6}"/>
                </a:ext>
              </a:extLst>
            </p:cNvPr>
            <p:cNvSpPr/>
            <p:nvPr/>
          </p:nvSpPr>
          <p:spPr>
            <a:xfrm>
              <a:off x="5363265" y="4862548"/>
              <a:ext cx="81852" cy="155494"/>
            </a:xfrm>
            <a:custGeom>
              <a:avLst/>
              <a:gdLst/>
              <a:ahLst/>
              <a:cxnLst/>
              <a:rect l="l" t="t" r="r" b="b"/>
              <a:pathLst>
                <a:path w="1635" h="3106" extrusionOk="0">
                  <a:moveTo>
                    <a:pt x="0" y="0"/>
                  </a:moveTo>
                  <a:lnTo>
                    <a:pt x="0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842;p48">
              <a:extLst>
                <a:ext uri="{FF2B5EF4-FFF2-40B4-BE49-F238E27FC236}">
                  <a16:creationId xmlns:a16="http://schemas.microsoft.com/office/drawing/2014/main" id="{AF8E25B0-BD20-4612-980B-5B5ED1A66F0E}"/>
                </a:ext>
              </a:extLst>
            </p:cNvPr>
            <p:cNvSpPr/>
            <p:nvPr/>
          </p:nvSpPr>
          <p:spPr>
            <a:xfrm>
              <a:off x="5681662" y="4862548"/>
              <a:ext cx="81852" cy="155494"/>
            </a:xfrm>
            <a:custGeom>
              <a:avLst/>
              <a:gdLst/>
              <a:ahLst/>
              <a:cxnLst/>
              <a:rect l="l" t="t" r="r" b="b"/>
              <a:pathLst>
                <a:path w="1635" h="3106" extrusionOk="0">
                  <a:moveTo>
                    <a:pt x="1" y="0"/>
                  </a:moveTo>
                  <a:lnTo>
                    <a:pt x="1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843;p48">
              <a:extLst>
                <a:ext uri="{FF2B5EF4-FFF2-40B4-BE49-F238E27FC236}">
                  <a16:creationId xmlns:a16="http://schemas.microsoft.com/office/drawing/2014/main" id="{03A75FAD-B80E-4D1D-89DE-AAEA21F56CFA}"/>
                </a:ext>
              </a:extLst>
            </p:cNvPr>
            <p:cNvSpPr/>
            <p:nvPr/>
          </p:nvSpPr>
          <p:spPr>
            <a:xfrm>
              <a:off x="5204066" y="4862548"/>
              <a:ext cx="81802" cy="155494"/>
            </a:xfrm>
            <a:custGeom>
              <a:avLst/>
              <a:gdLst/>
              <a:ahLst/>
              <a:cxnLst/>
              <a:rect l="l" t="t" r="r" b="b"/>
              <a:pathLst>
                <a:path w="1634" h="3106" extrusionOk="0">
                  <a:moveTo>
                    <a:pt x="0" y="0"/>
                  </a:moveTo>
                  <a:lnTo>
                    <a:pt x="0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844;p48">
              <a:extLst>
                <a:ext uri="{FF2B5EF4-FFF2-40B4-BE49-F238E27FC236}">
                  <a16:creationId xmlns:a16="http://schemas.microsoft.com/office/drawing/2014/main" id="{E0B4BBEA-65E6-415C-9888-06E5B915C55F}"/>
                </a:ext>
              </a:extLst>
            </p:cNvPr>
            <p:cNvSpPr/>
            <p:nvPr/>
          </p:nvSpPr>
          <p:spPr>
            <a:xfrm>
              <a:off x="5840861" y="4862548"/>
              <a:ext cx="81852" cy="155494"/>
            </a:xfrm>
            <a:custGeom>
              <a:avLst/>
              <a:gdLst/>
              <a:ahLst/>
              <a:cxnLst/>
              <a:rect l="l" t="t" r="r" b="b"/>
              <a:pathLst>
                <a:path w="1635" h="3106" extrusionOk="0">
                  <a:moveTo>
                    <a:pt x="1" y="0"/>
                  </a:moveTo>
                  <a:lnTo>
                    <a:pt x="1" y="3105"/>
                  </a:lnTo>
                  <a:lnTo>
                    <a:pt x="1634" y="3105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845;p48">
              <a:extLst>
                <a:ext uri="{FF2B5EF4-FFF2-40B4-BE49-F238E27FC236}">
                  <a16:creationId xmlns:a16="http://schemas.microsoft.com/office/drawing/2014/main" id="{BAA77699-CA14-491A-B1BD-8A6F392470A8}"/>
                </a:ext>
              </a:extLst>
            </p:cNvPr>
            <p:cNvSpPr/>
            <p:nvPr/>
          </p:nvSpPr>
          <p:spPr>
            <a:xfrm>
              <a:off x="6256680" y="4951810"/>
              <a:ext cx="174868" cy="117397"/>
            </a:xfrm>
            <a:custGeom>
              <a:avLst/>
              <a:gdLst/>
              <a:ahLst/>
              <a:cxnLst/>
              <a:rect l="l" t="t" r="r" b="b"/>
              <a:pathLst>
                <a:path w="3493" h="2345" extrusionOk="0">
                  <a:moveTo>
                    <a:pt x="1746" y="0"/>
                  </a:moveTo>
                  <a:cubicBezTo>
                    <a:pt x="786" y="0"/>
                    <a:pt x="0" y="774"/>
                    <a:pt x="0" y="1746"/>
                  </a:cubicBezTo>
                  <a:lnTo>
                    <a:pt x="0" y="2345"/>
                  </a:lnTo>
                  <a:lnTo>
                    <a:pt x="287" y="2071"/>
                  </a:lnTo>
                  <a:lnTo>
                    <a:pt x="3230" y="2071"/>
                  </a:lnTo>
                  <a:lnTo>
                    <a:pt x="3492" y="2345"/>
                  </a:lnTo>
                  <a:lnTo>
                    <a:pt x="3492" y="1784"/>
                  </a:lnTo>
                  <a:lnTo>
                    <a:pt x="3492" y="1746"/>
                  </a:lnTo>
                  <a:cubicBezTo>
                    <a:pt x="3492" y="774"/>
                    <a:pt x="2719" y="0"/>
                    <a:pt x="1746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846;p48">
              <a:extLst>
                <a:ext uri="{FF2B5EF4-FFF2-40B4-BE49-F238E27FC236}">
                  <a16:creationId xmlns:a16="http://schemas.microsoft.com/office/drawing/2014/main" id="{C96E907E-1563-4AA7-915A-CBBD58F85DFD}"/>
                </a:ext>
              </a:extLst>
            </p:cNvPr>
            <p:cNvSpPr/>
            <p:nvPr/>
          </p:nvSpPr>
          <p:spPr>
            <a:xfrm>
              <a:off x="6269796" y="4965527"/>
              <a:ext cx="149887" cy="149887"/>
            </a:xfrm>
            <a:custGeom>
              <a:avLst/>
              <a:gdLst/>
              <a:ahLst/>
              <a:cxnLst/>
              <a:rect l="l" t="t" r="r" b="b"/>
              <a:pathLst>
                <a:path w="2994" h="2994" extrusionOk="0">
                  <a:moveTo>
                    <a:pt x="1497" y="1"/>
                  </a:moveTo>
                  <a:cubicBezTo>
                    <a:pt x="674" y="1"/>
                    <a:pt x="0" y="674"/>
                    <a:pt x="0" y="1497"/>
                  </a:cubicBezTo>
                  <a:cubicBezTo>
                    <a:pt x="0" y="2320"/>
                    <a:pt x="674" y="2994"/>
                    <a:pt x="1497" y="2994"/>
                  </a:cubicBezTo>
                  <a:cubicBezTo>
                    <a:pt x="2332" y="2994"/>
                    <a:pt x="2993" y="2320"/>
                    <a:pt x="2993" y="1497"/>
                  </a:cubicBezTo>
                  <a:cubicBezTo>
                    <a:pt x="2993" y="674"/>
                    <a:pt x="2332" y="1"/>
                    <a:pt x="14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847;p48">
              <a:extLst>
                <a:ext uri="{FF2B5EF4-FFF2-40B4-BE49-F238E27FC236}">
                  <a16:creationId xmlns:a16="http://schemas.microsoft.com/office/drawing/2014/main" id="{AB49F777-547E-441B-8B46-4619BAE84624}"/>
                </a:ext>
              </a:extLst>
            </p:cNvPr>
            <p:cNvSpPr/>
            <p:nvPr/>
          </p:nvSpPr>
          <p:spPr>
            <a:xfrm>
              <a:off x="6296029" y="4991159"/>
              <a:ext cx="97422" cy="98072"/>
            </a:xfrm>
            <a:custGeom>
              <a:avLst/>
              <a:gdLst/>
              <a:ahLst/>
              <a:cxnLst/>
              <a:rect l="l" t="t" r="r" b="b"/>
              <a:pathLst>
                <a:path w="1946" h="1959" extrusionOk="0">
                  <a:moveTo>
                    <a:pt x="973" y="0"/>
                  </a:moveTo>
                  <a:cubicBezTo>
                    <a:pt x="437" y="0"/>
                    <a:pt x="0" y="437"/>
                    <a:pt x="0" y="985"/>
                  </a:cubicBezTo>
                  <a:cubicBezTo>
                    <a:pt x="0" y="1509"/>
                    <a:pt x="437" y="1958"/>
                    <a:pt x="973" y="1958"/>
                  </a:cubicBezTo>
                  <a:cubicBezTo>
                    <a:pt x="1509" y="1958"/>
                    <a:pt x="1946" y="1509"/>
                    <a:pt x="1946" y="985"/>
                  </a:cubicBezTo>
                  <a:cubicBezTo>
                    <a:pt x="1946" y="461"/>
                    <a:pt x="1509" y="25"/>
                    <a:pt x="973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848;p48">
              <a:extLst>
                <a:ext uri="{FF2B5EF4-FFF2-40B4-BE49-F238E27FC236}">
                  <a16:creationId xmlns:a16="http://schemas.microsoft.com/office/drawing/2014/main" id="{B6477AD3-D3C5-48BC-A792-5BE173547CDA}"/>
                </a:ext>
              </a:extLst>
            </p:cNvPr>
            <p:cNvSpPr/>
            <p:nvPr/>
          </p:nvSpPr>
          <p:spPr>
            <a:xfrm>
              <a:off x="6308495" y="5003624"/>
              <a:ext cx="73091" cy="73742"/>
            </a:xfrm>
            <a:custGeom>
              <a:avLst/>
              <a:gdLst/>
              <a:ahLst/>
              <a:cxnLst/>
              <a:rect l="l" t="t" r="r" b="b"/>
              <a:pathLst>
                <a:path w="1460" h="1473" extrusionOk="0">
                  <a:moveTo>
                    <a:pt x="724" y="0"/>
                  </a:moveTo>
                  <a:cubicBezTo>
                    <a:pt x="325" y="0"/>
                    <a:pt x="1" y="325"/>
                    <a:pt x="1" y="736"/>
                  </a:cubicBezTo>
                  <a:cubicBezTo>
                    <a:pt x="1" y="1135"/>
                    <a:pt x="325" y="1472"/>
                    <a:pt x="724" y="1472"/>
                  </a:cubicBezTo>
                  <a:cubicBezTo>
                    <a:pt x="1135" y="1472"/>
                    <a:pt x="1460" y="1148"/>
                    <a:pt x="1460" y="736"/>
                  </a:cubicBezTo>
                  <a:cubicBezTo>
                    <a:pt x="1460" y="337"/>
                    <a:pt x="1135" y="0"/>
                    <a:pt x="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1849;p48">
              <a:extLst>
                <a:ext uri="{FF2B5EF4-FFF2-40B4-BE49-F238E27FC236}">
                  <a16:creationId xmlns:a16="http://schemas.microsoft.com/office/drawing/2014/main" id="{8D23283D-3597-4B76-8B7F-F604B18DDECE}"/>
                </a:ext>
              </a:extLst>
            </p:cNvPr>
            <p:cNvSpPr/>
            <p:nvPr/>
          </p:nvSpPr>
          <p:spPr>
            <a:xfrm>
              <a:off x="6316004" y="5011735"/>
              <a:ext cx="58123" cy="57472"/>
            </a:xfrm>
            <a:custGeom>
              <a:avLst/>
              <a:gdLst/>
              <a:ahLst/>
              <a:cxnLst/>
              <a:rect l="l" t="t" r="r" b="b"/>
              <a:pathLst>
                <a:path w="1161" h="1148" extrusionOk="0">
                  <a:moveTo>
                    <a:pt x="574" y="1"/>
                  </a:moveTo>
                  <a:cubicBezTo>
                    <a:pt x="262" y="1"/>
                    <a:pt x="0" y="263"/>
                    <a:pt x="0" y="574"/>
                  </a:cubicBezTo>
                  <a:cubicBezTo>
                    <a:pt x="0" y="886"/>
                    <a:pt x="262" y="1148"/>
                    <a:pt x="574" y="1148"/>
                  </a:cubicBezTo>
                  <a:cubicBezTo>
                    <a:pt x="886" y="1148"/>
                    <a:pt x="1160" y="886"/>
                    <a:pt x="1160" y="574"/>
                  </a:cubicBezTo>
                  <a:cubicBezTo>
                    <a:pt x="1160" y="263"/>
                    <a:pt x="898" y="1"/>
                    <a:pt x="574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1850;p48">
              <a:extLst>
                <a:ext uri="{FF2B5EF4-FFF2-40B4-BE49-F238E27FC236}">
                  <a16:creationId xmlns:a16="http://schemas.microsoft.com/office/drawing/2014/main" id="{2FF4BFAD-45FA-431B-8A6A-5A61AAAEDA84}"/>
                </a:ext>
              </a:extLst>
            </p:cNvPr>
            <p:cNvSpPr/>
            <p:nvPr/>
          </p:nvSpPr>
          <p:spPr>
            <a:xfrm>
              <a:off x="6317256" y="5011134"/>
              <a:ext cx="56871" cy="58072"/>
            </a:xfrm>
            <a:custGeom>
              <a:avLst/>
              <a:gdLst/>
              <a:ahLst/>
              <a:cxnLst/>
              <a:rect l="l" t="t" r="r" b="b"/>
              <a:pathLst>
                <a:path w="1136" h="1160" extrusionOk="0">
                  <a:moveTo>
                    <a:pt x="898" y="898"/>
                  </a:moveTo>
                  <a:cubicBezTo>
                    <a:pt x="948" y="898"/>
                    <a:pt x="998" y="911"/>
                    <a:pt x="1023" y="935"/>
                  </a:cubicBezTo>
                  <a:cubicBezTo>
                    <a:pt x="1085" y="836"/>
                    <a:pt x="1135" y="711"/>
                    <a:pt x="1135" y="586"/>
                  </a:cubicBezTo>
                  <a:lnTo>
                    <a:pt x="1135" y="524"/>
                  </a:lnTo>
                  <a:cubicBezTo>
                    <a:pt x="998" y="511"/>
                    <a:pt x="886" y="387"/>
                    <a:pt x="886" y="225"/>
                  </a:cubicBezTo>
                  <a:cubicBezTo>
                    <a:pt x="886" y="187"/>
                    <a:pt x="898" y="150"/>
                    <a:pt x="911" y="125"/>
                  </a:cubicBezTo>
                  <a:cubicBezTo>
                    <a:pt x="823" y="38"/>
                    <a:pt x="699" y="0"/>
                    <a:pt x="574" y="0"/>
                  </a:cubicBezTo>
                  <a:lnTo>
                    <a:pt x="524" y="0"/>
                  </a:lnTo>
                  <a:cubicBezTo>
                    <a:pt x="511" y="150"/>
                    <a:pt x="387" y="275"/>
                    <a:pt x="225" y="275"/>
                  </a:cubicBezTo>
                  <a:cubicBezTo>
                    <a:pt x="187" y="275"/>
                    <a:pt x="137" y="262"/>
                    <a:pt x="100" y="250"/>
                  </a:cubicBezTo>
                  <a:cubicBezTo>
                    <a:pt x="38" y="337"/>
                    <a:pt x="0" y="449"/>
                    <a:pt x="0" y="574"/>
                  </a:cubicBezTo>
                  <a:lnTo>
                    <a:pt x="0" y="636"/>
                  </a:lnTo>
                  <a:cubicBezTo>
                    <a:pt x="150" y="649"/>
                    <a:pt x="275" y="773"/>
                    <a:pt x="275" y="935"/>
                  </a:cubicBezTo>
                  <a:cubicBezTo>
                    <a:pt x="275" y="973"/>
                    <a:pt x="262" y="1023"/>
                    <a:pt x="237" y="1060"/>
                  </a:cubicBezTo>
                  <a:cubicBezTo>
                    <a:pt x="337" y="1123"/>
                    <a:pt x="449" y="1160"/>
                    <a:pt x="574" y="1160"/>
                  </a:cubicBezTo>
                  <a:lnTo>
                    <a:pt x="636" y="1160"/>
                  </a:lnTo>
                  <a:cubicBezTo>
                    <a:pt x="624" y="1023"/>
                    <a:pt x="748" y="898"/>
                    <a:pt x="898" y="8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1851;p48">
              <a:extLst>
                <a:ext uri="{FF2B5EF4-FFF2-40B4-BE49-F238E27FC236}">
                  <a16:creationId xmlns:a16="http://schemas.microsoft.com/office/drawing/2014/main" id="{090799FB-0EF1-4CB8-BA09-A04BF62E71E0}"/>
                </a:ext>
              </a:extLst>
            </p:cNvPr>
            <p:cNvSpPr/>
            <p:nvPr/>
          </p:nvSpPr>
          <p:spPr>
            <a:xfrm>
              <a:off x="6346592" y="5025452"/>
              <a:ext cx="9412" cy="9462"/>
            </a:xfrm>
            <a:custGeom>
              <a:avLst/>
              <a:gdLst/>
              <a:ahLst/>
              <a:cxnLst/>
              <a:rect l="l" t="t" r="r" b="b"/>
              <a:pathLst>
                <a:path w="188" h="189" extrusionOk="0">
                  <a:moveTo>
                    <a:pt x="100" y="1"/>
                  </a:moveTo>
                  <a:cubicBezTo>
                    <a:pt x="50" y="1"/>
                    <a:pt x="0" y="51"/>
                    <a:pt x="0" y="101"/>
                  </a:cubicBezTo>
                  <a:cubicBezTo>
                    <a:pt x="0" y="151"/>
                    <a:pt x="50" y="188"/>
                    <a:pt x="100" y="188"/>
                  </a:cubicBezTo>
                  <a:cubicBezTo>
                    <a:pt x="137" y="188"/>
                    <a:pt x="187" y="151"/>
                    <a:pt x="187" y="101"/>
                  </a:cubicBezTo>
                  <a:cubicBezTo>
                    <a:pt x="187" y="51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1852;p48">
              <a:extLst>
                <a:ext uri="{FF2B5EF4-FFF2-40B4-BE49-F238E27FC236}">
                  <a16:creationId xmlns:a16="http://schemas.microsoft.com/office/drawing/2014/main" id="{49465511-F682-4421-9FFE-15A816D4FA2F}"/>
                </a:ext>
              </a:extLst>
            </p:cNvPr>
            <p:cNvSpPr/>
            <p:nvPr/>
          </p:nvSpPr>
          <p:spPr>
            <a:xfrm>
              <a:off x="6346592" y="5046077"/>
              <a:ext cx="9412" cy="9412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100" y="1"/>
                  </a:moveTo>
                  <a:cubicBezTo>
                    <a:pt x="50" y="1"/>
                    <a:pt x="0" y="50"/>
                    <a:pt x="0" y="88"/>
                  </a:cubicBezTo>
                  <a:cubicBezTo>
                    <a:pt x="0" y="138"/>
                    <a:pt x="50" y="188"/>
                    <a:pt x="100" y="188"/>
                  </a:cubicBezTo>
                  <a:cubicBezTo>
                    <a:pt x="137" y="188"/>
                    <a:pt x="187" y="138"/>
                    <a:pt x="187" y="88"/>
                  </a:cubicBezTo>
                  <a:cubicBezTo>
                    <a:pt x="187" y="50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1853;p48">
              <a:extLst>
                <a:ext uri="{FF2B5EF4-FFF2-40B4-BE49-F238E27FC236}">
                  <a16:creationId xmlns:a16="http://schemas.microsoft.com/office/drawing/2014/main" id="{9089551E-3E89-4E1F-B8B1-D4DD7658BDD4}"/>
                </a:ext>
              </a:extLst>
            </p:cNvPr>
            <p:cNvSpPr/>
            <p:nvPr/>
          </p:nvSpPr>
          <p:spPr>
            <a:xfrm>
              <a:off x="6352800" y="5035464"/>
              <a:ext cx="9462" cy="10063"/>
            </a:xfrm>
            <a:custGeom>
              <a:avLst/>
              <a:gdLst/>
              <a:ahLst/>
              <a:cxnLst/>
              <a:rect l="l" t="t" r="r" b="b"/>
              <a:pathLst>
                <a:path w="189" h="201" extrusionOk="0">
                  <a:moveTo>
                    <a:pt x="88" y="1"/>
                  </a:moveTo>
                  <a:cubicBezTo>
                    <a:pt x="51" y="1"/>
                    <a:pt x="1" y="50"/>
                    <a:pt x="1" y="100"/>
                  </a:cubicBezTo>
                  <a:cubicBezTo>
                    <a:pt x="1" y="150"/>
                    <a:pt x="51" y="200"/>
                    <a:pt x="88" y="200"/>
                  </a:cubicBezTo>
                  <a:cubicBezTo>
                    <a:pt x="138" y="200"/>
                    <a:pt x="188" y="150"/>
                    <a:pt x="188" y="100"/>
                  </a:cubicBezTo>
                  <a:cubicBezTo>
                    <a:pt x="188" y="50"/>
                    <a:pt x="138" y="13"/>
                    <a:pt x="88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1854;p48">
              <a:extLst>
                <a:ext uri="{FF2B5EF4-FFF2-40B4-BE49-F238E27FC236}">
                  <a16:creationId xmlns:a16="http://schemas.microsoft.com/office/drawing/2014/main" id="{A703D0D1-E045-4533-AB38-E5E64B41C4BB}"/>
                </a:ext>
              </a:extLst>
            </p:cNvPr>
            <p:cNvSpPr/>
            <p:nvPr/>
          </p:nvSpPr>
          <p:spPr>
            <a:xfrm>
              <a:off x="6335979" y="5025452"/>
              <a:ext cx="9412" cy="9462"/>
            </a:xfrm>
            <a:custGeom>
              <a:avLst/>
              <a:gdLst/>
              <a:ahLst/>
              <a:cxnLst/>
              <a:rect l="l" t="t" r="r" b="b"/>
              <a:pathLst>
                <a:path w="188" h="189" extrusionOk="0">
                  <a:moveTo>
                    <a:pt x="88" y="1"/>
                  </a:moveTo>
                  <a:cubicBezTo>
                    <a:pt x="25" y="1"/>
                    <a:pt x="0" y="51"/>
                    <a:pt x="0" y="101"/>
                  </a:cubicBezTo>
                  <a:cubicBezTo>
                    <a:pt x="0" y="151"/>
                    <a:pt x="38" y="188"/>
                    <a:pt x="88" y="188"/>
                  </a:cubicBezTo>
                  <a:cubicBezTo>
                    <a:pt x="137" y="188"/>
                    <a:pt x="187" y="151"/>
                    <a:pt x="187" y="101"/>
                  </a:cubicBezTo>
                  <a:cubicBezTo>
                    <a:pt x="187" y="51"/>
                    <a:pt x="137" y="1"/>
                    <a:pt x="88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1855;p48">
              <a:extLst>
                <a:ext uri="{FF2B5EF4-FFF2-40B4-BE49-F238E27FC236}">
                  <a16:creationId xmlns:a16="http://schemas.microsoft.com/office/drawing/2014/main" id="{C2B3ED2C-ADE5-4BD6-86C0-F8CC28A01513}"/>
                </a:ext>
              </a:extLst>
            </p:cNvPr>
            <p:cNvSpPr/>
            <p:nvPr/>
          </p:nvSpPr>
          <p:spPr>
            <a:xfrm>
              <a:off x="6335979" y="5046077"/>
              <a:ext cx="9412" cy="9412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88" y="1"/>
                  </a:moveTo>
                  <a:cubicBezTo>
                    <a:pt x="25" y="1"/>
                    <a:pt x="0" y="50"/>
                    <a:pt x="0" y="88"/>
                  </a:cubicBezTo>
                  <a:cubicBezTo>
                    <a:pt x="0" y="138"/>
                    <a:pt x="38" y="188"/>
                    <a:pt x="88" y="188"/>
                  </a:cubicBezTo>
                  <a:cubicBezTo>
                    <a:pt x="137" y="188"/>
                    <a:pt x="187" y="138"/>
                    <a:pt x="187" y="88"/>
                  </a:cubicBezTo>
                  <a:cubicBezTo>
                    <a:pt x="187" y="50"/>
                    <a:pt x="137" y="1"/>
                    <a:pt x="88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1856;p48">
              <a:extLst>
                <a:ext uri="{FF2B5EF4-FFF2-40B4-BE49-F238E27FC236}">
                  <a16:creationId xmlns:a16="http://schemas.microsoft.com/office/drawing/2014/main" id="{B0EFC958-6E30-4592-A95C-5619E85625F0}"/>
                </a:ext>
              </a:extLst>
            </p:cNvPr>
            <p:cNvSpPr/>
            <p:nvPr/>
          </p:nvSpPr>
          <p:spPr>
            <a:xfrm>
              <a:off x="6328470" y="5035464"/>
              <a:ext cx="9412" cy="10063"/>
            </a:xfrm>
            <a:custGeom>
              <a:avLst/>
              <a:gdLst/>
              <a:ahLst/>
              <a:cxnLst/>
              <a:rect l="l" t="t" r="r" b="b"/>
              <a:pathLst>
                <a:path w="188" h="201" extrusionOk="0">
                  <a:moveTo>
                    <a:pt x="100" y="1"/>
                  </a:moveTo>
                  <a:cubicBezTo>
                    <a:pt x="51" y="13"/>
                    <a:pt x="1" y="50"/>
                    <a:pt x="1" y="100"/>
                  </a:cubicBezTo>
                  <a:cubicBezTo>
                    <a:pt x="1" y="150"/>
                    <a:pt x="51" y="200"/>
                    <a:pt x="100" y="200"/>
                  </a:cubicBezTo>
                  <a:cubicBezTo>
                    <a:pt x="150" y="200"/>
                    <a:pt x="188" y="150"/>
                    <a:pt x="188" y="100"/>
                  </a:cubicBezTo>
                  <a:cubicBezTo>
                    <a:pt x="188" y="50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1857;p48">
              <a:extLst>
                <a:ext uri="{FF2B5EF4-FFF2-40B4-BE49-F238E27FC236}">
                  <a16:creationId xmlns:a16="http://schemas.microsoft.com/office/drawing/2014/main" id="{6CC2E93D-C1A3-4131-8948-D63343C96D39}"/>
                </a:ext>
              </a:extLst>
            </p:cNvPr>
            <p:cNvSpPr/>
            <p:nvPr/>
          </p:nvSpPr>
          <p:spPr>
            <a:xfrm>
              <a:off x="6955953" y="4951810"/>
              <a:ext cx="174818" cy="117397"/>
            </a:xfrm>
            <a:custGeom>
              <a:avLst/>
              <a:gdLst/>
              <a:ahLst/>
              <a:cxnLst/>
              <a:rect l="l" t="t" r="r" b="b"/>
              <a:pathLst>
                <a:path w="3492" h="2345" extrusionOk="0">
                  <a:moveTo>
                    <a:pt x="1746" y="0"/>
                  </a:moveTo>
                  <a:cubicBezTo>
                    <a:pt x="786" y="0"/>
                    <a:pt x="0" y="774"/>
                    <a:pt x="0" y="1746"/>
                  </a:cubicBezTo>
                  <a:lnTo>
                    <a:pt x="0" y="2345"/>
                  </a:lnTo>
                  <a:lnTo>
                    <a:pt x="287" y="2071"/>
                  </a:lnTo>
                  <a:lnTo>
                    <a:pt x="3230" y="2071"/>
                  </a:lnTo>
                  <a:lnTo>
                    <a:pt x="3492" y="2345"/>
                  </a:lnTo>
                  <a:lnTo>
                    <a:pt x="3492" y="1784"/>
                  </a:lnTo>
                  <a:lnTo>
                    <a:pt x="3492" y="1746"/>
                  </a:lnTo>
                  <a:cubicBezTo>
                    <a:pt x="3492" y="774"/>
                    <a:pt x="2719" y="0"/>
                    <a:pt x="1746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1858;p48">
              <a:extLst>
                <a:ext uri="{FF2B5EF4-FFF2-40B4-BE49-F238E27FC236}">
                  <a16:creationId xmlns:a16="http://schemas.microsoft.com/office/drawing/2014/main" id="{558CD8E9-39DA-4BF7-8CA9-38AC351AE256}"/>
                </a:ext>
              </a:extLst>
            </p:cNvPr>
            <p:cNvSpPr/>
            <p:nvPr/>
          </p:nvSpPr>
          <p:spPr>
            <a:xfrm>
              <a:off x="6969670" y="4965527"/>
              <a:ext cx="149887" cy="149887"/>
            </a:xfrm>
            <a:custGeom>
              <a:avLst/>
              <a:gdLst/>
              <a:ahLst/>
              <a:cxnLst/>
              <a:rect l="l" t="t" r="r" b="b"/>
              <a:pathLst>
                <a:path w="2994" h="2994" extrusionOk="0">
                  <a:moveTo>
                    <a:pt x="1497" y="1"/>
                  </a:moveTo>
                  <a:cubicBezTo>
                    <a:pt x="661" y="1"/>
                    <a:pt x="0" y="674"/>
                    <a:pt x="0" y="1497"/>
                  </a:cubicBezTo>
                  <a:cubicBezTo>
                    <a:pt x="0" y="2320"/>
                    <a:pt x="661" y="2994"/>
                    <a:pt x="1497" y="2994"/>
                  </a:cubicBezTo>
                  <a:cubicBezTo>
                    <a:pt x="2320" y="2994"/>
                    <a:pt x="2993" y="2320"/>
                    <a:pt x="2993" y="1497"/>
                  </a:cubicBezTo>
                  <a:cubicBezTo>
                    <a:pt x="2993" y="674"/>
                    <a:pt x="2320" y="1"/>
                    <a:pt x="14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1859;p48">
              <a:extLst>
                <a:ext uri="{FF2B5EF4-FFF2-40B4-BE49-F238E27FC236}">
                  <a16:creationId xmlns:a16="http://schemas.microsoft.com/office/drawing/2014/main" id="{0D431089-1546-4BEA-8602-0C1673ACABF8}"/>
                </a:ext>
              </a:extLst>
            </p:cNvPr>
            <p:cNvSpPr/>
            <p:nvPr/>
          </p:nvSpPr>
          <p:spPr>
            <a:xfrm>
              <a:off x="6995903" y="4991159"/>
              <a:ext cx="97422" cy="98072"/>
            </a:xfrm>
            <a:custGeom>
              <a:avLst/>
              <a:gdLst/>
              <a:ahLst/>
              <a:cxnLst/>
              <a:rect l="l" t="t" r="r" b="b"/>
              <a:pathLst>
                <a:path w="1946" h="1959" extrusionOk="0">
                  <a:moveTo>
                    <a:pt x="985" y="0"/>
                  </a:moveTo>
                  <a:cubicBezTo>
                    <a:pt x="437" y="0"/>
                    <a:pt x="0" y="437"/>
                    <a:pt x="0" y="985"/>
                  </a:cubicBezTo>
                  <a:cubicBezTo>
                    <a:pt x="0" y="1509"/>
                    <a:pt x="437" y="1958"/>
                    <a:pt x="985" y="1958"/>
                  </a:cubicBezTo>
                  <a:cubicBezTo>
                    <a:pt x="1509" y="1958"/>
                    <a:pt x="1946" y="1509"/>
                    <a:pt x="1946" y="985"/>
                  </a:cubicBezTo>
                  <a:cubicBezTo>
                    <a:pt x="1946" y="461"/>
                    <a:pt x="1509" y="25"/>
                    <a:pt x="985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1860;p48">
              <a:extLst>
                <a:ext uri="{FF2B5EF4-FFF2-40B4-BE49-F238E27FC236}">
                  <a16:creationId xmlns:a16="http://schemas.microsoft.com/office/drawing/2014/main" id="{092E334C-32F1-449D-B086-491C959A7CDF}"/>
                </a:ext>
              </a:extLst>
            </p:cNvPr>
            <p:cNvSpPr/>
            <p:nvPr/>
          </p:nvSpPr>
          <p:spPr>
            <a:xfrm>
              <a:off x="7008368" y="5003624"/>
              <a:ext cx="73742" cy="73742"/>
            </a:xfrm>
            <a:custGeom>
              <a:avLst/>
              <a:gdLst/>
              <a:ahLst/>
              <a:cxnLst/>
              <a:rect l="l" t="t" r="r" b="b"/>
              <a:pathLst>
                <a:path w="1473" h="1473" extrusionOk="0">
                  <a:moveTo>
                    <a:pt x="736" y="0"/>
                  </a:moveTo>
                  <a:cubicBezTo>
                    <a:pt x="325" y="0"/>
                    <a:pt x="1" y="325"/>
                    <a:pt x="1" y="736"/>
                  </a:cubicBezTo>
                  <a:cubicBezTo>
                    <a:pt x="1" y="1135"/>
                    <a:pt x="325" y="1472"/>
                    <a:pt x="736" y="1472"/>
                  </a:cubicBezTo>
                  <a:cubicBezTo>
                    <a:pt x="1136" y="1472"/>
                    <a:pt x="1472" y="1148"/>
                    <a:pt x="1472" y="736"/>
                  </a:cubicBezTo>
                  <a:cubicBezTo>
                    <a:pt x="1472" y="337"/>
                    <a:pt x="1123" y="0"/>
                    <a:pt x="7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861;p48">
              <a:extLst>
                <a:ext uri="{FF2B5EF4-FFF2-40B4-BE49-F238E27FC236}">
                  <a16:creationId xmlns:a16="http://schemas.microsoft.com/office/drawing/2014/main" id="{94416458-767A-481D-9B8B-56486C5DFEE6}"/>
                </a:ext>
              </a:extLst>
            </p:cNvPr>
            <p:cNvSpPr/>
            <p:nvPr/>
          </p:nvSpPr>
          <p:spPr>
            <a:xfrm>
              <a:off x="7015227" y="5011735"/>
              <a:ext cx="58123" cy="57472"/>
            </a:xfrm>
            <a:custGeom>
              <a:avLst/>
              <a:gdLst/>
              <a:ahLst/>
              <a:cxnLst/>
              <a:rect l="l" t="t" r="r" b="b"/>
              <a:pathLst>
                <a:path w="1161" h="1148" extrusionOk="0">
                  <a:moveTo>
                    <a:pt x="587" y="1"/>
                  </a:moveTo>
                  <a:cubicBezTo>
                    <a:pt x="275" y="1"/>
                    <a:pt x="1" y="263"/>
                    <a:pt x="1" y="574"/>
                  </a:cubicBezTo>
                  <a:cubicBezTo>
                    <a:pt x="1" y="886"/>
                    <a:pt x="275" y="1148"/>
                    <a:pt x="587" y="1148"/>
                  </a:cubicBezTo>
                  <a:cubicBezTo>
                    <a:pt x="899" y="1148"/>
                    <a:pt x="1161" y="886"/>
                    <a:pt x="1161" y="574"/>
                  </a:cubicBezTo>
                  <a:cubicBezTo>
                    <a:pt x="1161" y="263"/>
                    <a:pt x="911" y="1"/>
                    <a:pt x="587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862;p48">
              <a:extLst>
                <a:ext uri="{FF2B5EF4-FFF2-40B4-BE49-F238E27FC236}">
                  <a16:creationId xmlns:a16="http://schemas.microsoft.com/office/drawing/2014/main" id="{6E9F4A90-84BD-421B-BA51-471C83C5ECA0}"/>
                </a:ext>
              </a:extLst>
            </p:cNvPr>
            <p:cNvSpPr/>
            <p:nvPr/>
          </p:nvSpPr>
          <p:spPr>
            <a:xfrm>
              <a:off x="7016479" y="5011134"/>
              <a:ext cx="56871" cy="58072"/>
            </a:xfrm>
            <a:custGeom>
              <a:avLst/>
              <a:gdLst/>
              <a:ahLst/>
              <a:cxnLst/>
              <a:rect l="l" t="t" r="r" b="b"/>
              <a:pathLst>
                <a:path w="1136" h="1160" extrusionOk="0">
                  <a:moveTo>
                    <a:pt x="899" y="898"/>
                  </a:moveTo>
                  <a:cubicBezTo>
                    <a:pt x="949" y="898"/>
                    <a:pt x="998" y="911"/>
                    <a:pt x="1023" y="935"/>
                  </a:cubicBezTo>
                  <a:cubicBezTo>
                    <a:pt x="1086" y="836"/>
                    <a:pt x="1136" y="711"/>
                    <a:pt x="1136" y="586"/>
                  </a:cubicBezTo>
                  <a:lnTo>
                    <a:pt x="1136" y="524"/>
                  </a:lnTo>
                  <a:cubicBezTo>
                    <a:pt x="998" y="511"/>
                    <a:pt x="886" y="387"/>
                    <a:pt x="886" y="225"/>
                  </a:cubicBezTo>
                  <a:cubicBezTo>
                    <a:pt x="886" y="187"/>
                    <a:pt x="899" y="150"/>
                    <a:pt x="911" y="125"/>
                  </a:cubicBezTo>
                  <a:cubicBezTo>
                    <a:pt x="824" y="38"/>
                    <a:pt x="699" y="0"/>
                    <a:pt x="574" y="0"/>
                  </a:cubicBezTo>
                  <a:lnTo>
                    <a:pt x="525" y="0"/>
                  </a:lnTo>
                  <a:cubicBezTo>
                    <a:pt x="512" y="150"/>
                    <a:pt x="387" y="275"/>
                    <a:pt x="225" y="275"/>
                  </a:cubicBezTo>
                  <a:cubicBezTo>
                    <a:pt x="188" y="275"/>
                    <a:pt x="138" y="262"/>
                    <a:pt x="101" y="250"/>
                  </a:cubicBezTo>
                  <a:cubicBezTo>
                    <a:pt x="38" y="337"/>
                    <a:pt x="1" y="449"/>
                    <a:pt x="1" y="574"/>
                  </a:cubicBezTo>
                  <a:lnTo>
                    <a:pt x="1" y="636"/>
                  </a:lnTo>
                  <a:cubicBezTo>
                    <a:pt x="150" y="649"/>
                    <a:pt x="275" y="773"/>
                    <a:pt x="275" y="935"/>
                  </a:cubicBezTo>
                  <a:cubicBezTo>
                    <a:pt x="275" y="973"/>
                    <a:pt x="263" y="1023"/>
                    <a:pt x="250" y="1060"/>
                  </a:cubicBezTo>
                  <a:cubicBezTo>
                    <a:pt x="337" y="1123"/>
                    <a:pt x="450" y="1160"/>
                    <a:pt x="574" y="1160"/>
                  </a:cubicBezTo>
                  <a:lnTo>
                    <a:pt x="637" y="1160"/>
                  </a:lnTo>
                  <a:cubicBezTo>
                    <a:pt x="637" y="1023"/>
                    <a:pt x="761" y="898"/>
                    <a:pt x="899" y="8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1863;p48">
              <a:extLst>
                <a:ext uri="{FF2B5EF4-FFF2-40B4-BE49-F238E27FC236}">
                  <a16:creationId xmlns:a16="http://schemas.microsoft.com/office/drawing/2014/main" id="{1708A999-F9EC-4B35-AABC-A73FD7A4C73C}"/>
                </a:ext>
              </a:extLst>
            </p:cNvPr>
            <p:cNvSpPr/>
            <p:nvPr/>
          </p:nvSpPr>
          <p:spPr>
            <a:xfrm>
              <a:off x="7045815" y="5025452"/>
              <a:ext cx="9412" cy="9462"/>
            </a:xfrm>
            <a:custGeom>
              <a:avLst/>
              <a:gdLst/>
              <a:ahLst/>
              <a:cxnLst/>
              <a:rect l="l" t="t" r="r" b="b"/>
              <a:pathLst>
                <a:path w="188" h="189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51"/>
                    <a:pt x="51" y="188"/>
                    <a:pt x="101" y="188"/>
                  </a:cubicBezTo>
                  <a:cubicBezTo>
                    <a:pt x="138" y="188"/>
                    <a:pt x="188" y="151"/>
                    <a:pt x="188" y="101"/>
                  </a:cubicBezTo>
                  <a:cubicBezTo>
                    <a:pt x="188" y="51"/>
                    <a:pt x="138" y="1"/>
                    <a:pt x="101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1864;p48">
              <a:extLst>
                <a:ext uri="{FF2B5EF4-FFF2-40B4-BE49-F238E27FC236}">
                  <a16:creationId xmlns:a16="http://schemas.microsoft.com/office/drawing/2014/main" id="{73983B3D-CE06-452F-945E-923EB70CD65C}"/>
                </a:ext>
              </a:extLst>
            </p:cNvPr>
            <p:cNvSpPr/>
            <p:nvPr/>
          </p:nvSpPr>
          <p:spPr>
            <a:xfrm>
              <a:off x="7045815" y="5046077"/>
              <a:ext cx="9412" cy="9412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101" y="1"/>
                  </a:moveTo>
                  <a:cubicBezTo>
                    <a:pt x="51" y="1"/>
                    <a:pt x="1" y="50"/>
                    <a:pt x="1" y="88"/>
                  </a:cubicBezTo>
                  <a:cubicBezTo>
                    <a:pt x="1" y="138"/>
                    <a:pt x="51" y="188"/>
                    <a:pt x="101" y="188"/>
                  </a:cubicBezTo>
                  <a:cubicBezTo>
                    <a:pt x="138" y="188"/>
                    <a:pt x="188" y="138"/>
                    <a:pt x="188" y="88"/>
                  </a:cubicBezTo>
                  <a:cubicBezTo>
                    <a:pt x="188" y="50"/>
                    <a:pt x="138" y="1"/>
                    <a:pt x="101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1865;p48">
              <a:extLst>
                <a:ext uri="{FF2B5EF4-FFF2-40B4-BE49-F238E27FC236}">
                  <a16:creationId xmlns:a16="http://schemas.microsoft.com/office/drawing/2014/main" id="{3BAB2161-A8D3-4261-BC7F-A24806536B89}"/>
                </a:ext>
              </a:extLst>
            </p:cNvPr>
            <p:cNvSpPr/>
            <p:nvPr/>
          </p:nvSpPr>
          <p:spPr>
            <a:xfrm>
              <a:off x="7052073" y="5035464"/>
              <a:ext cx="9412" cy="10063"/>
            </a:xfrm>
            <a:custGeom>
              <a:avLst/>
              <a:gdLst/>
              <a:ahLst/>
              <a:cxnLst/>
              <a:rect l="l" t="t" r="r" b="b"/>
              <a:pathLst>
                <a:path w="188" h="201" extrusionOk="0">
                  <a:moveTo>
                    <a:pt x="100" y="1"/>
                  </a:moveTo>
                  <a:cubicBezTo>
                    <a:pt x="50" y="1"/>
                    <a:pt x="1" y="50"/>
                    <a:pt x="1" y="100"/>
                  </a:cubicBezTo>
                  <a:cubicBezTo>
                    <a:pt x="1" y="150"/>
                    <a:pt x="50" y="200"/>
                    <a:pt x="100" y="200"/>
                  </a:cubicBezTo>
                  <a:cubicBezTo>
                    <a:pt x="138" y="200"/>
                    <a:pt x="188" y="150"/>
                    <a:pt x="188" y="100"/>
                  </a:cubicBezTo>
                  <a:cubicBezTo>
                    <a:pt x="188" y="50"/>
                    <a:pt x="163" y="13"/>
                    <a:pt x="100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1866;p48">
              <a:extLst>
                <a:ext uri="{FF2B5EF4-FFF2-40B4-BE49-F238E27FC236}">
                  <a16:creationId xmlns:a16="http://schemas.microsoft.com/office/drawing/2014/main" id="{919F39D0-D0C2-4ADE-A441-4FBBFA9B99B5}"/>
                </a:ext>
              </a:extLst>
            </p:cNvPr>
            <p:cNvSpPr/>
            <p:nvPr/>
          </p:nvSpPr>
          <p:spPr>
            <a:xfrm>
              <a:off x="7035202" y="5025452"/>
              <a:ext cx="9412" cy="9462"/>
            </a:xfrm>
            <a:custGeom>
              <a:avLst/>
              <a:gdLst/>
              <a:ahLst/>
              <a:cxnLst/>
              <a:rect l="l" t="t" r="r" b="b"/>
              <a:pathLst>
                <a:path w="188" h="189" extrusionOk="0">
                  <a:moveTo>
                    <a:pt x="88" y="1"/>
                  </a:moveTo>
                  <a:cubicBezTo>
                    <a:pt x="38" y="1"/>
                    <a:pt x="1" y="51"/>
                    <a:pt x="1" y="101"/>
                  </a:cubicBezTo>
                  <a:cubicBezTo>
                    <a:pt x="1" y="151"/>
                    <a:pt x="38" y="188"/>
                    <a:pt x="88" y="188"/>
                  </a:cubicBezTo>
                  <a:cubicBezTo>
                    <a:pt x="138" y="188"/>
                    <a:pt x="188" y="151"/>
                    <a:pt x="188" y="101"/>
                  </a:cubicBezTo>
                  <a:cubicBezTo>
                    <a:pt x="188" y="51"/>
                    <a:pt x="138" y="1"/>
                    <a:pt x="88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867;p48">
              <a:extLst>
                <a:ext uri="{FF2B5EF4-FFF2-40B4-BE49-F238E27FC236}">
                  <a16:creationId xmlns:a16="http://schemas.microsoft.com/office/drawing/2014/main" id="{BB41ED86-667B-4948-B77E-D0A00CBBC85D}"/>
                </a:ext>
              </a:extLst>
            </p:cNvPr>
            <p:cNvSpPr/>
            <p:nvPr/>
          </p:nvSpPr>
          <p:spPr>
            <a:xfrm>
              <a:off x="7035202" y="5046077"/>
              <a:ext cx="9412" cy="9412"/>
            </a:xfrm>
            <a:custGeom>
              <a:avLst/>
              <a:gdLst/>
              <a:ahLst/>
              <a:cxnLst/>
              <a:rect l="l" t="t" r="r" b="b"/>
              <a:pathLst>
                <a:path w="188" h="188" extrusionOk="0">
                  <a:moveTo>
                    <a:pt x="88" y="1"/>
                  </a:moveTo>
                  <a:cubicBezTo>
                    <a:pt x="38" y="1"/>
                    <a:pt x="1" y="50"/>
                    <a:pt x="1" y="88"/>
                  </a:cubicBezTo>
                  <a:cubicBezTo>
                    <a:pt x="1" y="138"/>
                    <a:pt x="38" y="188"/>
                    <a:pt x="88" y="188"/>
                  </a:cubicBezTo>
                  <a:cubicBezTo>
                    <a:pt x="138" y="188"/>
                    <a:pt x="188" y="138"/>
                    <a:pt x="188" y="88"/>
                  </a:cubicBezTo>
                  <a:cubicBezTo>
                    <a:pt x="188" y="50"/>
                    <a:pt x="138" y="1"/>
                    <a:pt x="88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1868;p48">
              <a:extLst>
                <a:ext uri="{FF2B5EF4-FFF2-40B4-BE49-F238E27FC236}">
                  <a16:creationId xmlns:a16="http://schemas.microsoft.com/office/drawing/2014/main" id="{CE119828-F655-49B0-958C-21E38BD87A5F}"/>
                </a:ext>
              </a:extLst>
            </p:cNvPr>
            <p:cNvSpPr/>
            <p:nvPr/>
          </p:nvSpPr>
          <p:spPr>
            <a:xfrm>
              <a:off x="7028994" y="5035464"/>
              <a:ext cx="9412" cy="10063"/>
            </a:xfrm>
            <a:custGeom>
              <a:avLst/>
              <a:gdLst/>
              <a:ahLst/>
              <a:cxnLst/>
              <a:rect l="l" t="t" r="r" b="b"/>
              <a:pathLst>
                <a:path w="188" h="201" extrusionOk="0">
                  <a:moveTo>
                    <a:pt x="87" y="1"/>
                  </a:moveTo>
                  <a:cubicBezTo>
                    <a:pt x="25" y="13"/>
                    <a:pt x="0" y="50"/>
                    <a:pt x="0" y="100"/>
                  </a:cubicBezTo>
                  <a:cubicBezTo>
                    <a:pt x="0" y="150"/>
                    <a:pt x="38" y="200"/>
                    <a:pt x="87" y="200"/>
                  </a:cubicBezTo>
                  <a:cubicBezTo>
                    <a:pt x="137" y="200"/>
                    <a:pt x="187" y="150"/>
                    <a:pt x="187" y="100"/>
                  </a:cubicBezTo>
                  <a:cubicBezTo>
                    <a:pt x="187" y="50"/>
                    <a:pt x="137" y="1"/>
                    <a:pt x="87" y="1"/>
                  </a:cubicBezTo>
                  <a:close/>
                </a:path>
              </a:pathLst>
            </a:custGeom>
            <a:solidFill>
              <a:srgbClr val="24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1869;p48">
              <a:extLst>
                <a:ext uri="{FF2B5EF4-FFF2-40B4-BE49-F238E27FC236}">
                  <a16:creationId xmlns:a16="http://schemas.microsoft.com/office/drawing/2014/main" id="{2C07CD6A-156E-4265-AAB2-81FE207C54D8}"/>
                </a:ext>
              </a:extLst>
            </p:cNvPr>
            <p:cNvSpPr/>
            <p:nvPr/>
          </p:nvSpPr>
          <p:spPr>
            <a:xfrm>
              <a:off x="6205466" y="4955564"/>
              <a:ext cx="11314" cy="31239"/>
            </a:xfrm>
            <a:custGeom>
              <a:avLst/>
              <a:gdLst/>
              <a:ahLst/>
              <a:cxnLst/>
              <a:rect l="l" t="t" r="r" b="b"/>
              <a:pathLst>
                <a:path w="226" h="624" extrusionOk="0">
                  <a:moveTo>
                    <a:pt x="1" y="0"/>
                  </a:moveTo>
                  <a:lnTo>
                    <a:pt x="1" y="624"/>
                  </a:lnTo>
                  <a:lnTo>
                    <a:pt x="225" y="624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1870;p48">
              <a:extLst>
                <a:ext uri="{FF2B5EF4-FFF2-40B4-BE49-F238E27FC236}">
                  <a16:creationId xmlns:a16="http://schemas.microsoft.com/office/drawing/2014/main" id="{E769E67A-1412-4C68-BA6F-4F380263CE9C}"/>
                </a:ext>
              </a:extLst>
            </p:cNvPr>
            <p:cNvSpPr/>
            <p:nvPr/>
          </p:nvSpPr>
          <p:spPr>
            <a:xfrm>
              <a:off x="6233601" y="4799470"/>
              <a:ext cx="24380" cy="41251"/>
            </a:xfrm>
            <a:custGeom>
              <a:avLst/>
              <a:gdLst/>
              <a:ahLst/>
              <a:cxnLst/>
              <a:rect l="l" t="t" r="r" b="b"/>
              <a:pathLst>
                <a:path w="487" h="824" extrusionOk="0">
                  <a:moveTo>
                    <a:pt x="175" y="0"/>
                  </a:moveTo>
                  <a:cubicBezTo>
                    <a:pt x="112" y="0"/>
                    <a:pt x="0" y="50"/>
                    <a:pt x="0" y="175"/>
                  </a:cubicBezTo>
                  <a:lnTo>
                    <a:pt x="0" y="824"/>
                  </a:lnTo>
                  <a:lnTo>
                    <a:pt x="62" y="824"/>
                  </a:lnTo>
                  <a:lnTo>
                    <a:pt x="62" y="188"/>
                  </a:lnTo>
                  <a:cubicBezTo>
                    <a:pt x="62" y="88"/>
                    <a:pt x="150" y="75"/>
                    <a:pt x="175" y="75"/>
                  </a:cubicBezTo>
                  <a:lnTo>
                    <a:pt x="486" y="75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1871;p48">
              <a:extLst>
                <a:ext uri="{FF2B5EF4-FFF2-40B4-BE49-F238E27FC236}">
                  <a16:creationId xmlns:a16="http://schemas.microsoft.com/office/drawing/2014/main" id="{FBCEAAD7-9394-4870-8E7B-DA0C694D0369}"/>
                </a:ext>
              </a:extLst>
            </p:cNvPr>
            <p:cNvSpPr/>
            <p:nvPr/>
          </p:nvSpPr>
          <p:spPr>
            <a:xfrm>
              <a:off x="6228595" y="4811334"/>
              <a:ext cx="8761" cy="34393"/>
            </a:xfrm>
            <a:custGeom>
              <a:avLst/>
              <a:gdLst/>
              <a:ahLst/>
              <a:cxnLst/>
              <a:rect l="l" t="t" r="r" b="b"/>
              <a:pathLst>
                <a:path w="175" h="687" extrusionOk="0">
                  <a:moveTo>
                    <a:pt x="0" y="0"/>
                  </a:moveTo>
                  <a:lnTo>
                    <a:pt x="0" y="686"/>
                  </a:lnTo>
                  <a:lnTo>
                    <a:pt x="175" y="6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1872;p48">
              <a:extLst>
                <a:ext uri="{FF2B5EF4-FFF2-40B4-BE49-F238E27FC236}">
                  <a16:creationId xmlns:a16="http://schemas.microsoft.com/office/drawing/2014/main" id="{C9433D99-76EB-4E95-88C2-A5FC34F9CB25}"/>
                </a:ext>
              </a:extLst>
            </p:cNvPr>
            <p:cNvSpPr/>
            <p:nvPr/>
          </p:nvSpPr>
          <p:spPr>
            <a:xfrm>
              <a:off x="6212975" y="4564726"/>
              <a:ext cx="1108234" cy="504480"/>
            </a:xfrm>
            <a:custGeom>
              <a:avLst/>
              <a:gdLst/>
              <a:ahLst/>
              <a:cxnLst/>
              <a:rect l="l" t="t" r="r" b="b"/>
              <a:pathLst>
                <a:path w="22137" h="10077" extrusionOk="0">
                  <a:moveTo>
                    <a:pt x="2183" y="0"/>
                  </a:moveTo>
                  <a:cubicBezTo>
                    <a:pt x="1410" y="0"/>
                    <a:pt x="749" y="636"/>
                    <a:pt x="749" y="1435"/>
                  </a:cubicBezTo>
                  <a:lnTo>
                    <a:pt x="749" y="7071"/>
                  </a:lnTo>
                  <a:lnTo>
                    <a:pt x="749" y="7184"/>
                  </a:lnTo>
                  <a:cubicBezTo>
                    <a:pt x="0" y="7184"/>
                    <a:pt x="75" y="7832"/>
                    <a:pt x="75" y="7832"/>
                  </a:cubicBezTo>
                  <a:lnTo>
                    <a:pt x="75" y="10077"/>
                  </a:lnTo>
                  <a:lnTo>
                    <a:pt x="898" y="10077"/>
                  </a:lnTo>
                  <a:lnTo>
                    <a:pt x="898" y="9478"/>
                  </a:lnTo>
                  <a:cubicBezTo>
                    <a:pt x="898" y="8506"/>
                    <a:pt x="1672" y="7732"/>
                    <a:pt x="2644" y="7732"/>
                  </a:cubicBezTo>
                  <a:cubicBezTo>
                    <a:pt x="3605" y="7732"/>
                    <a:pt x="4390" y="8506"/>
                    <a:pt x="4390" y="9478"/>
                  </a:cubicBezTo>
                  <a:lnTo>
                    <a:pt x="4390" y="9503"/>
                  </a:lnTo>
                  <a:lnTo>
                    <a:pt x="4390" y="10064"/>
                  </a:lnTo>
                  <a:lnTo>
                    <a:pt x="14878" y="10064"/>
                  </a:lnTo>
                  <a:lnTo>
                    <a:pt x="14878" y="9453"/>
                  </a:lnTo>
                  <a:cubicBezTo>
                    <a:pt x="14878" y="8493"/>
                    <a:pt x="15652" y="7707"/>
                    <a:pt x="16624" y="7707"/>
                  </a:cubicBezTo>
                  <a:cubicBezTo>
                    <a:pt x="17585" y="7707"/>
                    <a:pt x="18370" y="8493"/>
                    <a:pt x="18370" y="9453"/>
                  </a:cubicBezTo>
                  <a:lnTo>
                    <a:pt x="18370" y="9491"/>
                  </a:lnTo>
                  <a:lnTo>
                    <a:pt x="18370" y="10052"/>
                  </a:lnTo>
                  <a:lnTo>
                    <a:pt x="22137" y="10052"/>
                  </a:lnTo>
                  <a:lnTo>
                    <a:pt x="22137" y="7146"/>
                  </a:lnTo>
                  <a:lnTo>
                    <a:pt x="22137" y="7046"/>
                  </a:lnTo>
                  <a:lnTo>
                    <a:pt x="22137" y="1435"/>
                  </a:lnTo>
                  <a:lnTo>
                    <a:pt x="22112" y="1435"/>
                  </a:lnTo>
                  <a:cubicBezTo>
                    <a:pt x="22112" y="649"/>
                    <a:pt x="21476" y="0"/>
                    <a:pt x="20678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1873;p48">
              <a:extLst>
                <a:ext uri="{FF2B5EF4-FFF2-40B4-BE49-F238E27FC236}">
                  <a16:creationId xmlns:a16="http://schemas.microsoft.com/office/drawing/2014/main" id="{E603F696-0C1A-4007-84E7-8142BC8661EF}"/>
                </a:ext>
              </a:extLst>
            </p:cNvPr>
            <p:cNvSpPr/>
            <p:nvPr/>
          </p:nvSpPr>
          <p:spPr>
            <a:xfrm>
              <a:off x="6212375" y="5026703"/>
              <a:ext cx="46858" cy="42503"/>
            </a:xfrm>
            <a:custGeom>
              <a:avLst/>
              <a:gdLst/>
              <a:ahLst/>
              <a:cxnLst/>
              <a:rect l="l" t="t" r="r" b="b"/>
              <a:pathLst>
                <a:path w="936" h="849" extrusionOk="0">
                  <a:moveTo>
                    <a:pt x="200" y="1"/>
                  </a:moveTo>
                  <a:cubicBezTo>
                    <a:pt x="0" y="1"/>
                    <a:pt x="0" y="163"/>
                    <a:pt x="0" y="188"/>
                  </a:cubicBezTo>
                  <a:lnTo>
                    <a:pt x="0" y="849"/>
                  </a:lnTo>
                  <a:lnTo>
                    <a:pt x="935" y="849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1874;p48">
              <a:extLst>
                <a:ext uri="{FF2B5EF4-FFF2-40B4-BE49-F238E27FC236}">
                  <a16:creationId xmlns:a16="http://schemas.microsoft.com/office/drawing/2014/main" id="{22BCA1C8-A1BA-458C-A149-6E3B1C47AD07}"/>
                </a:ext>
              </a:extLst>
            </p:cNvPr>
            <p:cNvSpPr/>
            <p:nvPr/>
          </p:nvSpPr>
          <p:spPr>
            <a:xfrm>
              <a:off x="6450822" y="5002373"/>
              <a:ext cx="492064" cy="12516"/>
            </a:xfrm>
            <a:custGeom>
              <a:avLst/>
              <a:gdLst/>
              <a:ahLst/>
              <a:cxnLst/>
              <a:rect l="l" t="t" r="r" b="b"/>
              <a:pathLst>
                <a:path w="9829" h="250" extrusionOk="0">
                  <a:moveTo>
                    <a:pt x="1" y="1"/>
                  </a:moveTo>
                  <a:lnTo>
                    <a:pt x="1" y="250"/>
                  </a:lnTo>
                  <a:lnTo>
                    <a:pt x="9828" y="250"/>
                  </a:lnTo>
                  <a:lnTo>
                    <a:pt x="9828" y="1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1875;p48">
              <a:extLst>
                <a:ext uri="{FF2B5EF4-FFF2-40B4-BE49-F238E27FC236}">
                  <a16:creationId xmlns:a16="http://schemas.microsoft.com/office/drawing/2014/main" id="{DB89D68A-1C2C-477E-8C82-7FD915462433}"/>
                </a:ext>
              </a:extLst>
            </p:cNvPr>
            <p:cNvSpPr/>
            <p:nvPr/>
          </p:nvSpPr>
          <p:spPr>
            <a:xfrm>
              <a:off x="6450822" y="4962423"/>
              <a:ext cx="492064" cy="12516"/>
            </a:xfrm>
            <a:custGeom>
              <a:avLst/>
              <a:gdLst/>
              <a:ahLst/>
              <a:cxnLst/>
              <a:rect l="l" t="t" r="r" b="b"/>
              <a:pathLst>
                <a:path w="9829" h="250" extrusionOk="0">
                  <a:moveTo>
                    <a:pt x="1" y="0"/>
                  </a:moveTo>
                  <a:lnTo>
                    <a:pt x="1" y="250"/>
                  </a:lnTo>
                  <a:lnTo>
                    <a:pt x="9828" y="250"/>
                  </a:lnTo>
                  <a:lnTo>
                    <a:pt x="9828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1876;p48">
              <a:extLst>
                <a:ext uri="{FF2B5EF4-FFF2-40B4-BE49-F238E27FC236}">
                  <a16:creationId xmlns:a16="http://schemas.microsoft.com/office/drawing/2014/main" id="{4DC8CE91-7AA2-4979-B8EE-ABD329B99C86}"/>
                </a:ext>
              </a:extLst>
            </p:cNvPr>
            <p:cNvSpPr/>
            <p:nvPr/>
          </p:nvSpPr>
          <p:spPr>
            <a:xfrm>
              <a:off x="6296630" y="4715164"/>
              <a:ext cx="975868" cy="12566"/>
            </a:xfrm>
            <a:custGeom>
              <a:avLst/>
              <a:gdLst/>
              <a:ahLst/>
              <a:cxnLst/>
              <a:rect l="l" t="t" r="r" b="b"/>
              <a:pathLst>
                <a:path w="1949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19493" y="250"/>
                  </a:lnTo>
                  <a:lnTo>
                    <a:pt x="19493" y="1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1877;p48">
              <a:extLst>
                <a:ext uri="{FF2B5EF4-FFF2-40B4-BE49-F238E27FC236}">
                  <a16:creationId xmlns:a16="http://schemas.microsoft.com/office/drawing/2014/main" id="{996E7262-4593-4B02-84C1-61733D8E31B9}"/>
                </a:ext>
              </a:extLst>
            </p:cNvPr>
            <p:cNvSpPr/>
            <p:nvPr/>
          </p:nvSpPr>
          <p:spPr>
            <a:xfrm>
              <a:off x="6250422" y="4762624"/>
              <a:ext cx="1069535" cy="19424"/>
            </a:xfrm>
            <a:custGeom>
              <a:avLst/>
              <a:gdLst/>
              <a:ahLst/>
              <a:cxnLst/>
              <a:rect l="l" t="t" r="r" b="b"/>
              <a:pathLst>
                <a:path w="21364" h="388" extrusionOk="0">
                  <a:moveTo>
                    <a:pt x="1" y="1"/>
                  </a:moveTo>
                  <a:lnTo>
                    <a:pt x="1" y="387"/>
                  </a:lnTo>
                  <a:lnTo>
                    <a:pt x="21364" y="387"/>
                  </a:lnTo>
                  <a:lnTo>
                    <a:pt x="21364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1878;p48">
              <a:extLst>
                <a:ext uri="{FF2B5EF4-FFF2-40B4-BE49-F238E27FC236}">
                  <a16:creationId xmlns:a16="http://schemas.microsoft.com/office/drawing/2014/main" id="{9FB8455D-126C-4865-9FD4-13E7E608CDC1}"/>
                </a:ext>
              </a:extLst>
            </p:cNvPr>
            <p:cNvSpPr/>
            <p:nvPr/>
          </p:nvSpPr>
          <p:spPr>
            <a:xfrm>
              <a:off x="6300535" y="4600922"/>
              <a:ext cx="136621" cy="91214"/>
            </a:xfrm>
            <a:custGeom>
              <a:avLst/>
              <a:gdLst/>
              <a:ahLst/>
              <a:cxnLst/>
              <a:rect l="l" t="t" r="r" b="b"/>
              <a:pathLst>
                <a:path w="2729" h="1822" extrusionOk="0">
                  <a:moveTo>
                    <a:pt x="783" y="0"/>
                  </a:moveTo>
                  <a:cubicBezTo>
                    <a:pt x="647" y="0"/>
                    <a:pt x="0" y="30"/>
                    <a:pt x="22" y="599"/>
                  </a:cubicBezTo>
                  <a:lnTo>
                    <a:pt x="22" y="1821"/>
                  </a:lnTo>
                  <a:lnTo>
                    <a:pt x="2729" y="1821"/>
                  </a:lnTo>
                  <a:lnTo>
                    <a:pt x="2729" y="1"/>
                  </a:lnTo>
                  <a:lnTo>
                    <a:pt x="808" y="1"/>
                  </a:lnTo>
                  <a:cubicBezTo>
                    <a:pt x="808" y="1"/>
                    <a:pt x="799" y="0"/>
                    <a:pt x="783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1879;p48">
              <a:extLst>
                <a:ext uri="{FF2B5EF4-FFF2-40B4-BE49-F238E27FC236}">
                  <a16:creationId xmlns:a16="http://schemas.microsoft.com/office/drawing/2014/main" id="{36A791A5-F841-40C6-B838-11C13BAE44EB}"/>
                </a:ext>
              </a:extLst>
            </p:cNvPr>
            <p:cNvSpPr/>
            <p:nvPr/>
          </p:nvSpPr>
          <p:spPr>
            <a:xfrm>
              <a:off x="6300985" y="4666504"/>
              <a:ext cx="136821" cy="25632"/>
            </a:xfrm>
            <a:custGeom>
              <a:avLst/>
              <a:gdLst/>
              <a:ahLst/>
              <a:cxnLst/>
              <a:rect l="l" t="t" r="r" b="b"/>
              <a:pathLst>
                <a:path w="2733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732" y="511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1880;p48">
              <a:extLst>
                <a:ext uri="{FF2B5EF4-FFF2-40B4-BE49-F238E27FC236}">
                  <a16:creationId xmlns:a16="http://schemas.microsoft.com/office/drawing/2014/main" id="{E1611F70-3AB8-4CD7-831F-00FB08CD3050}"/>
                </a:ext>
              </a:extLst>
            </p:cNvPr>
            <p:cNvSpPr/>
            <p:nvPr/>
          </p:nvSpPr>
          <p:spPr>
            <a:xfrm>
              <a:off x="6462687" y="4600922"/>
              <a:ext cx="136821" cy="91815"/>
            </a:xfrm>
            <a:custGeom>
              <a:avLst/>
              <a:gdLst/>
              <a:ahLst/>
              <a:cxnLst/>
              <a:rect l="l" t="t" r="r" b="b"/>
              <a:pathLst>
                <a:path w="2733" h="1834" extrusionOk="0">
                  <a:moveTo>
                    <a:pt x="1" y="1"/>
                  </a:moveTo>
                  <a:lnTo>
                    <a:pt x="1" y="1834"/>
                  </a:lnTo>
                  <a:lnTo>
                    <a:pt x="2732" y="1834"/>
                  </a:lnTo>
                  <a:lnTo>
                    <a:pt x="2732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1881;p48">
              <a:extLst>
                <a:ext uri="{FF2B5EF4-FFF2-40B4-BE49-F238E27FC236}">
                  <a16:creationId xmlns:a16="http://schemas.microsoft.com/office/drawing/2014/main" id="{B738694D-3512-4C26-B752-16518E7FE2BE}"/>
                </a:ext>
              </a:extLst>
            </p:cNvPr>
            <p:cNvSpPr/>
            <p:nvPr/>
          </p:nvSpPr>
          <p:spPr>
            <a:xfrm>
              <a:off x="6462687" y="4666504"/>
              <a:ext cx="136821" cy="25632"/>
            </a:xfrm>
            <a:custGeom>
              <a:avLst/>
              <a:gdLst/>
              <a:ahLst/>
              <a:cxnLst/>
              <a:rect l="l" t="t" r="r" b="b"/>
              <a:pathLst>
                <a:path w="2733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732" y="511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1882;p48">
              <a:extLst>
                <a:ext uri="{FF2B5EF4-FFF2-40B4-BE49-F238E27FC236}">
                  <a16:creationId xmlns:a16="http://schemas.microsoft.com/office/drawing/2014/main" id="{39FFABC8-439E-4FB0-94F2-28A3AEF6B1BE}"/>
                </a:ext>
              </a:extLst>
            </p:cNvPr>
            <p:cNvSpPr/>
            <p:nvPr/>
          </p:nvSpPr>
          <p:spPr>
            <a:xfrm>
              <a:off x="6624389" y="4600922"/>
              <a:ext cx="136821" cy="91815"/>
            </a:xfrm>
            <a:custGeom>
              <a:avLst/>
              <a:gdLst/>
              <a:ahLst/>
              <a:cxnLst/>
              <a:rect l="l" t="t" r="r" b="b"/>
              <a:pathLst>
                <a:path w="2733" h="1834" extrusionOk="0">
                  <a:moveTo>
                    <a:pt x="1" y="1"/>
                  </a:moveTo>
                  <a:lnTo>
                    <a:pt x="1" y="1834"/>
                  </a:lnTo>
                  <a:lnTo>
                    <a:pt x="2732" y="1834"/>
                  </a:lnTo>
                  <a:lnTo>
                    <a:pt x="2732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1883;p48">
              <a:extLst>
                <a:ext uri="{FF2B5EF4-FFF2-40B4-BE49-F238E27FC236}">
                  <a16:creationId xmlns:a16="http://schemas.microsoft.com/office/drawing/2014/main" id="{001071FE-1616-447C-982C-E7B752DE149E}"/>
                </a:ext>
              </a:extLst>
            </p:cNvPr>
            <p:cNvSpPr/>
            <p:nvPr/>
          </p:nvSpPr>
          <p:spPr>
            <a:xfrm>
              <a:off x="6624389" y="4666504"/>
              <a:ext cx="136821" cy="25632"/>
            </a:xfrm>
            <a:custGeom>
              <a:avLst/>
              <a:gdLst/>
              <a:ahLst/>
              <a:cxnLst/>
              <a:rect l="l" t="t" r="r" b="b"/>
              <a:pathLst>
                <a:path w="2733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732" y="511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1884;p48">
              <a:extLst>
                <a:ext uri="{FF2B5EF4-FFF2-40B4-BE49-F238E27FC236}">
                  <a16:creationId xmlns:a16="http://schemas.microsoft.com/office/drawing/2014/main" id="{5925AE65-5C8D-4266-A2BD-23F6D3240C46}"/>
                </a:ext>
              </a:extLst>
            </p:cNvPr>
            <p:cNvSpPr/>
            <p:nvPr/>
          </p:nvSpPr>
          <p:spPr>
            <a:xfrm>
              <a:off x="6786742" y="4600922"/>
              <a:ext cx="136771" cy="91815"/>
            </a:xfrm>
            <a:custGeom>
              <a:avLst/>
              <a:gdLst/>
              <a:ahLst/>
              <a:cxnLst/>
              <a:rect l="l" t="t" r="r" b="b"/>
              <a:pathLst>
                <a:path w="2732" h="1834" extrusionOk="0">
                  <a:moveTo>
                    <a:pt x="0" y="1"/>
                  </a:moveTo>
                  <a:lnTo>
                    <a:pt x="0" y="1834"/>
                  </a:lnTo>
                  <a:lnTo>
                    <a:pt x="2732" y="1834"/>
                  </a:lnTo>
                  <a:lnTo>
                    <a:pt x="2732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1885;p48">
              <a:extLst>
                <a:ext uri="{FF2B5EF4-FFF2-40B4-BE49-F238E27FC236}">
                  <a16:creationId xmlns:a16="http://schemas.microsoft.com/office/drawing/2014/main" id="{9C17F182-2307-4E79-AF72-D3DAADF3A5C7}"/>
                </a:ext>
              </a:extLst>
            </p:cNvPr>
            <p:cNvSpPr/>
            <p:nvPr/>
          </p:nvSpPr>
          <p:spPr>
            <a:xfrm>
              <a:off x="6786742" y="4666504"/>
              <a:ext cx="136771" cy="25632"/>
            </a:xfrm>
            <a:custGeom>
              <a:avLst/>
              <a:gdLst/>
              <a:ahLst/>
              <a:cxnLst/>
              <a:rect l="l" t="t" r="r" b="b"/>
              <a:pathLst>
                <a:path w="2732" h="512" extrusionOk="0">
                  <a:moveTo>
                    <a:pt x="0" y="0"/>
                  </a:moveTo>
                  <a:lnTo>
                    <a:pt x="0" y="511"/>
                  </a:lnTo>
                  <a:lnTo>
                    <a:pt x="2732" y="511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1886;p48">
              <a:extLst>
                <a:ext uri="{FF2B5EF4-FFF2-40B4-BE49-F238E27FC236}">
                  <a16:creationId xmlns:a16="http://schemas.microsoft.com/office/drawing/2014/main" id="{D1BD4EC9-6DF6-4325-8B6D-F9DFBF94AA2A}"/>
                </a:ext>
              </a:extLst>
            </p:cNvPr>
            <p:cNvSpPr/>
            <p:nvPr/>
          </p:nvSpPr>
          <p:spPr>
            <a:xfrm>
              <a:off x="6951547" y="4600922"/>
              <a:ext cx="136771" cy="91815"/>
            </a:xfrm>
            <a:custGeom>
              <a:avLst/>
              <a:gdLst/>
              <a:ahLst/>
              <a:cxnLst/>
              <a:rect l="l" t="t" r="r" b="b"/>
              <a:pathLst>
                <a:path w="2732" h="1834" extrusionOk="0">
                  <a:moveTo>
                    <a:pt x="1" y="1"/>
                  </a:moveTo>
                  <a:lnTo>
                    <a:pt x="1" y="1834"/>
                  </a:lnTo>
                  <a:lnTo>
                    <a:pt x="2732" y="1834"/>
                  </a:lnTo>
                  <a:lnTo>
                    <a:pt x="2732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1887;p48">
              <a:extLst>
                <a:ext uri="{FF2B5EF4-FFF2-40B4-BE49-F238E27FC236}">
                  <a16:creationId xmlns:a16="http://schemas.microsoft.com/office/drawing/2014/main" id="{7C1C9108-9185-4B8A-8C80-F565FE6E706E}"/>
                </a:ext>
              </a:extLst>
            </p:cNvPr>
            <p:cNvSpPr/>
            <p:nvPr/>
          </p:nvSpPr>
          <p:spPr>
            <a:xfrm>
              <a:off x="6951547" y="4666504"/>
              <a:ext cx="136771" cy="25632"/>
            </a:xfrm>
            <a:custGeom>
              <a:avLst/>
              <a:gdLst/>
              <a:ahLst/>
              <a:cxnLst/>
              <a:rect l="l" t="t" r="r" b="b"/>
              <a:pathLst>
                <a:path w="2732" h="512" extrusionOk="0">
                  <a:moveTo>
                    <a:pt x="1" y="0"/>
                  </a:moveTo>
                  <a:lnTo>
                    <a:pt x="1" y="511"/>
                  </a:lnTo>
                  <a:lnTo>
                    <a:pt x="2732" y="511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1888;p48">
              <a:extLst>
                <a:ext uri="{FF2B5EF4-FFF2-40B4-BE49-F238E27FC236}">
                  <a16:creationId xmlns:a16="http://schemas.microsoft.com/office/drawing/2014/main" id="{6854FCB1-2577-4E3C-A425-9DD59D804011}"/>
                </a:ext>
              </a:extLst>
            </p:cNvPr>
            <p:cNvSpPr/>
            <p:nvPr/>
          </p:nvSpPr>
          <p:spPr>
            <a:xfrm>
              <a:off x="7116403" y="4600922"/>
              <a:ext cx="136120" cy="91214"/>
            </a:xfrm>
            <a:custGeom>
              <a:avLst/>
              <a:gdLst/>
              <a:ahLst/>
              <a:cxnLst/>
              <a:rect l="l" t="t" r="r" b="b"/>
              <a:pathLst>
                <a:path w="2719" h="1822" extrusionOk="0">
                  <a:moveTo>
                    <a:pt x="1933" y="0"/>
                  </a:moveTo>
                  <a:cubicBezTo>
                    <a:pt x="1917" y="0"/>
                    <a:pt x="1908" y="1"/>
                    <a:pt x="1908" y="1"/>
                  </a:cubicBezTo>
                  <a:lnTo>
                    <a:pt x="0" y="1"/>
                  </a:lnTo>
                  <a:lnTo>
                    <a:pt x="0" y="1821"/>
                  </a:lnTo>
                  <a:lnTo>
                    <a:pt x="2719" y="1821"/>
                  </a:lnTo>
                  <a:lnTo>
                    <a:pt x="2719" y="599"/>
                  </a:lnTo>
                  <a:cubicBezTo>
                    <a:pt x="2719" y="30"/>
                    <a:pt x="2070" y="0"/>
                    <a:pt x="1933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1889;p48">
              <a:extLst>
                <a:ext uri="{FF2B5EF4-FFF2-40B4-BE49-F238E27FC236}">
                  <a16:creationId xmlns:a16="http://schemas.microsoft.com/office/drawing/2014/main" id="{213C0901-4928-419D-8D2B-92C9C236E5C9}"/>
                </a:ext>
              </a:extLst>
            </p:cNvPr>
            <p:cNvSpPr/>
            <p:nvPr/>
          </p:nvSpPr>
          <p:spPr>
            <a:xfrm>
              <a:off x="7116403" y="4666504"/>
              <a:ext cx="136120" cy="25632"/>
            </a:xfrm>
            <a:custGeom>
              <a:avLst/>
              <a:gdLst/>
              <a:ahLst/>
              <a:cxnLst/>
              <a:rect l="l" t="t" r="r" b="b"/>
              <a:pathLst>
                <a:path w="2719" h="512" extrusionOk="0">
                  <a:moveTo>
                    <a:pt x="0" y="0"/>
                  </a:moveTo>
                  <a:lnTo>
                    <a:pt x="0" y="511"/>
                  </a:lnTo>
                  <a:lnTo>
                    <a:pt x="2719" y="511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1890;p48">
              <a:extLst>
                <a:ext uri="{FF2B5EF4-FFF2-40B4-BE49-F238E27FC236}">
                  <a16:creationId xmlns:a16="http://schemas.microsoft.com/office/drawing/2014/main" id="{7ECC0DDE-A748-4C3D-B33E-507CCDC746FB}"/>
                </a:ext>
              </a:extLst>
            </p:cNvPr>
            <p:cNvSpPr/>
            <p:nvPr/>
          </p:nvSpPr>
          <p:spPr>
            <a:xfrm>
              <a:off x="6463939" y="4803224"/>
              <a:ext cx="136170" cy="91214"/>
            </a:xfrm>
            <a:custGeom>
              <a:avLst/>
              <a:gdLst/>
              <a:ahLst/>
              <a:cxnLst/>
              <a:rect l="l" t="t" r="r" b="b"/>
              <a:pathLst>
                <a:path w="2720" h="1822" extrusionOk="0">
                  <a:moveTo>
                    <a:pt x="1" y="0"/>
                  </a:moveTo>
                  <a:lnTo>
                    <a:pt x="1" y="1821"/>
                  </a:lnTo>
                  <a:lnTo>
                    <a:pt x="2720" y="1821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1891;p48">
              <a:extLst>
                <a:ext uri="{FF2B5EF4-FFF2-40B4-BE49-F238E27FC236}">
                  <a16:creationId xmlns:a16="http://schemas.microsoft.com/office/drawing/2014/main" id="{43FACE69-2F03-480B-8699-6BB4A468C049}"/>
                </a:ext>
              </a:extLst>
            </p:cNvPr>
            <p:cNvSpPr/>
            <p:nvPr/>
          </p:nvSpPr>
          <p:spPr>
            <a:xfrm>
              <a:off x="6463939" y="4868155"/>
              <a:ext cx="136170" cy="25632"/>
            </a:xfrm>
            <a:custGeom>
              <a:avLst/>
              <a:gdLst/>
              <a:ahLst/>
              <a:cxnLst/>
              <a:rect l="l" t="t" r="r" b="b"/>
              <a:pathLst>
                <a:path w="2720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720" y="512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1892;p48">
              <a:extLst>
                <a:ext uri="{FF2B5EF4-FFF2-40B4-BE49-F238E27FC236}">
                  <a16:creationId xmlns:a16="http://schemas.microsoft.com/office/drawing/2014/main" id="{55AC0F72-0E09-430F-A551-5FB5C0C2BA1C}"/>
                </a:ext>
              </a:extLst>
            </p:cNvPr>
            <p:cNvSpPr/>
            <p:nvPr/>
          </p:nvSpPr>
          <p:spPr>
            <a:xfrm>
              <a:off x="6626291" y="4803224"/>
              <a:ext cx="136170" cy="91214"/>
            </a:xfrm>
            <a:custGeom>
              <a:avLst/>
              <a:gdLst/>
              <a:ahLst/>
              <a:cxnLst/>
              <a:rect l="l" t="t" r="r" b="b"/>
              <a:pathLst>
                <a:path w="2720" h="1822" extrusionOk="0">
                  <a:moveTo>
                    <a:pt x="0" y="0"/>
                  </a:moveTo>
                  <a:lnTo>
                    <a:pt x="0" y="1821"/>
                  </a:lnTo>
                  <a:lnTo>
                    <a:pt x="2719" y="1821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1893;p48">
              <a:extLst>
                <a:ext uri="{FF2B5EF4-FFF2-40B4-BE49-F238E27FC236}">
                  <a16:creationId xmlns:a16="http://schemas.microsoft.com/office/drawing/2014/main" id="{CDA7B158-A4F4-4168-96DF-5C0EBE799A41}"/>
                </a:ext>
              </a:extLst>
            </p:cNvPr>
            <p:cNvSpPr/>
            <p:nvPr/>
          </p:nvSpPr>
          <p:spPr>
            <a:xfrm>
              <a:off x="6626291" y="4868155"/>
              <a:ext cx="136170" cy="25632"/>
            </a:xfrm>
            <a:custGeom>
              <a:avLst/>
              <a:gdLst/>
              <a:ahLst/>
              <a:cxnLst/>
              <a:rect l="l" t="t" r="r" b="b"/>
              <a:pathLst>
                <a:path w="2720" h="512" extrusionOk="0">
                  <a:moveTo>
                    <a:pt x="0" y="0"/>
                  </a:moveTo>
                  <a:lnTo>
                    <a:pt x="0" y="512"/>
                  </a:lnTo>
                  <a:lnTo>
                    <a:pt x="2719" y="512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1894;p48">
              <a:extLst>
                <a:ext uri="{FF2B5EF4-FFF2-40B4-BE49-F238E27FC236}">
                  <a16:creationId xmlns:a16="http://schemas.microsoft.com/office/drawing/2014/main" id="{4DEA4EC6-F6B5-44C2-8D3F-5002446D7F67}"/>
                </a:ext>
              </a:extLst>
            </p:cNvPr>
            <p:cNvSpPr/>
            <p:nvPr/>
          </p:nvSpPr>
          <p:spPr>
            <a:xfrm>
              <a:off x="6787342" y="4803224"/>
              <a:ext cx="136821" cy="91214"/>
            </a:xfrm>
            <a:custGeom>
              <a:avLst/>
              <a:gdLst/>
              <a:ahLst/>
              <a:cxnLst/>
              <a:rect l="l" t="t" r="r" b="b"/>
              <a:pathLst>
                <a:path w="2733" h="1822" extrusionOk="0">
                  <a:moveTo>
                    <a:pt x="1" y="0"/>
                  </a:moveTo>
                  <a:lnTo>
                    <a:pt x="1" y="1821"/>
                  </a:lnTo>
                  <a:lnTo>
                    <a:pt x="2732" y="1821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1895;p48">
              <a:extLst>
                <a:ext uri="{FF2B5EF4-FFF2-40B4-BE49-F238E27FC236}">
                  <a16:creationId xmlns:a16="http://schemas.microsoft.com/office/drawing/2014/main" id="{DD6AD635-F919-4F91-A1ED-475ADB9C50C3}"/>
                </a:ext>
              </a:extLst>
            </p:cNvPr>
            <p:cNvSpPr/>
            <p:nvPr/>
          </p:nvSpPr>
          <p:spPr>
            <a:xfrm>
              <a:off x="6787342" y="4868155"/>
              <a:ext cx="136821" cy="25632"/>
            </a:xfrm>
            <a:custGeom>
              <a:avLst/>
              <a:gdLst/>
              <a:ahLst/>
              <a:cxnLst/>
              <a:rect l="l" t="t" r="r" b="b"/>
              <a:pathLst>
                <a:path w="2733" h="512" extrusionOk="0">
                  <a:moveTo>
                    <a:pt x="1" y="0"/>
                  </a:moveTo>
                  <a:lnTo>
                    <a:pt x="1" y="512"/>
                  </a:lnTo>
                  <a:lnTo>
                    <a:pt x="2732" y="512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1896;p48">
              <a:extLst>
                <a:ext uri="{FF2B5EF4-FFF2-40B4-BE49-F238E27FC236}">
                  <a16:creationId xmlns:a16="http://schemas.microsoft.com/office/drawing/2014/main" id="{23F81894-9B43-4FBF-B332-2235246338B0}"/>
                </a:ext>
              </a:extLst>
            </p:cNvPr>
            <p:cNvSpPr/>
            <p:nvPr/>
          </p:nvSpPr>
          <p:spPr>
            <a:xfrm>
              <a:off x="6952198" y="4803224"/>
              <a:ext cx="136771" cy="91214"/>
            </a:xfrm>
            <a:custGeom>
              <a:avLst/>
              <a:gdLst/>
              <a:ahLst/>
              <a:cxnLst/>
              <a:rect l="l" t="t" r="r" b="b"/>
              <a:pathLst>
                <a:path w="2732" h="1822" extrusionOk="0">
                  <a:moveTo>
                    <a:pt x="0" y="0"/>
                  </a:moveTo>
                  <a:lnTo>
                    <a:pt x="0" y="1821"/>
                  </a:lnTo>
                  <a:lnTo>
                    <a:pt x="2731" y="1821"/>
                  </a:lnTo>
                  <a:lnTo>
                    <a:pt x="273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1897;p48">
              <a:extLst>
                <a:ext uri="{FF2B5EF4-FFF2-40B4-BE49-F238E27FC236}">
                  <a16:creationId xmlns:a16="http://schemas.microsoft.com/office/drawing/2014/main" id="{0737C331-778F-4654-83C8-11819D4E2F01}"/>
                </a:ext>
              </a:extLst>
            </p:cNvPr>
            <p:cNvSpPr/>
            <p:nvPr/>
          </p:nvSpPr>
          <p:spPr>
            <a:xfrm>
              <a:off x="6952198" y="4868155"/>
              <a:ext cx="136771" cy="25632"/>
            </a:xfrm>
            <a:custGeom>
              <a:avLst/>
              <a:gdLst/>
              <a:ahLst/>
              <a:cxnLst/>
              <a:rect l="l" t="t" r="r" b="b"/>
              <a:pathLst>
                <a:path w="2732" h="512" extrusionOk="0">
                  <a:moveTo>
                    <a:pt x="0" y="0"/>
                  </a:moveTo>
                  <a:lnTo>
                    <a:pt x="0" y="512"/>
                  </a:lnTo>
                  <a:lnTo>
                    <a:pt x="2731" y="512"/>
                  </a:lnTo>
                  <a:lnTo>
                    <a:pt x="273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1898;p48">
              <a:extLst>
                <a:ext uri="{FF2B5EF4-FFF2-40B4-BE49-F238E27FC236}">
                  <a16:creationId xmlns:a16="http://schemas.microsoft.com/office/drawing/2014/main" id="{7EEFED5E-3C8F-4A2D-968C-7D4E4277EA2A}"/>
                </a:ext>
              </a:extLst>
            </p:cNvPr>
            <p:cNvSpPr/>
            <p:nvPr/>
          </p:nvSpPr>
          <p:spPr>
            <a:xfrm>
              <a:off x="6285416" y="4802573"/>
              <a:ext cx="152390" cy="115544"/>
            </a:xfrm>
            <a:custGeom>
              <a:avLst/>
              <a:gdLst/>
              <a:ahLst/>
              <a:cxnLst/>
              <a:rect l="l" t="t" r="r" b="b"/>
              <a:pathLst>
                <a:path w="3044" h="2308" extrusionOk="0">
                  <a:moveTo>
                    <a:pt x="0" y="1"/>
                  </a:moveTo>
                  <a:lnTo>
                    <a:pt x="0" y="2308"/>
                  </a:lnTo>
                  <a:lnTo>
                    <a:pt x="3043" y="2308"/>
                  </a:lnTo>
                  <a:lnTo>
                    <a:pt x="3043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1899;p48">
              <a:extLst>
                <a:ext uri="{FF2B5EF4-FFF2-40B4-BE49-F238E27FC236}">
                  <a16:creationId xmlns:a16="http://schemas.microsoft.com/office/drawing/2014/main" id="{80B4BD8E-D1B4-41BE-B1AB-10A0D8E9B4CB}"/>
                </a:ext>
              </a:extLst>
            </p:cNvPr>
            <p:cNvSpPr/>
            <p:nvPr/>
          </p:nvSpPr>
          <p:spPr>
            <a:xfrm>
              <a:off x="6285416" y="4891234"/>
              <a:ext cx="152390" cy="25682"/>
            </a:xfrm>
            <a:custGeom>
              <a:avLst/>
              <a:gdLst/>
              <a:ahLst/>
              <a:cxnLst/>
              <a:rect l="l" t="t" r="r" b="b"/>
              <a:pathLst>
                <a:path w="3044" h="513" extrusionOk="0">
                  <a:moveTo>
                    <a:pt x="0" y="1"/>
                  </a:moveTo>
                  <a:lnTo>
                    <a:pt x="0" y="512"/>
                  </a:lnTo>
                  <a:lnTo>
                    <a:pt x="3043" y="512"/>
                  </a:lnTo>
                  <a:lnTo>
                    <a:pt x="304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1900;p48">
              <a:extLst>
                <a:ext uri="{FF2B5EF4-FFF2-40B4-BE49-F238E27FC236}">
                  <a16:creationId xmlns:a16="http://schemas.microsoft.com/office/drawing/2014/main" id="{CF90F5D9-5915-4D44-9B19-87258E7C61C4}"/>
                </a:ext>
              </a:extLst>
            </p:cNvPr>
            <p:cNvSpPr/>
            <p:nvPr/>
          </p:nvSpPr>
          <p:spPr>
            <a:xfrm>
              <a:off x="7147592" y="4802573"/>
              <a:ext cx="124906" cy="221727"/>
            </a:xfrm>
            <a:custGeom>
              <a:avLst/>
              <a:gdLst/>
              <a:ahLst/>
              <a:cxnLst/>
              <a:rect l="l" t="t" r="r" b="b"/>
              <a:pathLst>
                <a:path w="2495" h="4429" extrusionOk="0">
                  <a:moveTo>
                    <a:pt x="1" y="1"/>
                  </a:moveTo>
                  <a:lnTo>
                    <a:pt x="1" y="4428"/>
                  </a:lnTo>
                  <a:lnTo>
                    <a:pt x="2495" y="4428"/>
                  </a:lnTo>
                  <a:lnTo>
                    <a:pt x="2495" y="1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1901;p48">
              <a:extLst>
                <a:ext uri="{FF2B5EF4-FFF2-40B4-BE49-F238E27FC236}">
                  <a16:creationId xmlns:a16="http://schemas.microsoft.com/office/drawing/2014/main" id="{89F50EFD-304E-40FE-80F0-C94441998125}"/>
                </a:ext>
              </a:extLst>
            </p:cNvPr>
            <p:cNvSpPr/>
            <p:nvPr/>
          </p:nvSpPr>
          <p:spPr>
            <a:xfrm>
              <a:off x="7147592" y="4997367"/>
              <a:ext cx="124906" cy="25682"/>
            </a:xfrm>
            <a:custGeom>
              <a:avLst/>
              <a:gdLst/>
              <a:ahLst/>
              <a:cxnLst/>
              <a:rect l="l" t="t" r="r" b="b"/>
              <a:pathLst>
                <a:path w="2495" h="513" extrusionOk="0">
                  <a:moveTo>
                    <a:pt x="1" y="1"/>
                  </a:moveTo>
                  <a:lnTo>
                    <a:pt x="1" y="512"/>
                  </a:lnTo>
                  <a:lnTo>
                    <a:pt x="2495" y="512"/>
                  </a:lnTo>
                  <a:lnTo>
                    <a:pt x="249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1902;p48">
              <a:extLst>
                <a:ext uri="{FF2B5EF4-FFF2-40B4-BE49-F238E27FC236}">
                  <a16:creationId xmlns:a16="http://schemas.microsoft.com/office/drawing/2014/main" id="{8113D7D9-187C-4733-8C6B-A46896FDD577}"/>
                </a:ext>
              </a:extLst>
            </p:cNvPr>
            <p:cNvSpPr/>
            <p:nvPr/>
          </p:nvSpPr>
          <p:spPr>
            <a:xfrm>
              <a:off x="2882167" y="4639620"/>
              <a:ext cx="167359" cy="428986"/>
            </a:xfrm>
            <a:custGeom>
              <a:avLst/>
              <a:gdLst/>
              <a:ahLst/>
              <a:cxnLst/>
              <a:rect l="l" t="t" r="r" b="b"/>
              <a:pathLst>
                <a:path w="3343" h="8569" extrusionOk="0">
                  <a:moveTo>
                    <a:pt x="0" y="1"/>
                  </a:moveTo>
                  <a:lnTo>
                    <a:pt x="38" y="8568"/>
                  </a:lnTo>
                  <a:lnTo>
                    <a:pt x="3342" y="8568"/>
                  </a:lnTo>
                  <a:lnTo>
                    <a:pt x="3342" y="1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1903;p48">
              <a:extLst>
                <a:ext uri="{FF2B5EF4-FFF2-40B4-BE49-F238E27FC236}">
                  <a16:creationId xmlns:a16="http://schemas.microsoft.com/office/drawing/2014/main" id="{00028746-D76F-43F2-A3D2-FA039CF19C31}"/>
                </a:ext>
              </a:extLst>
            </p:cNvPr>
            <p:cNvSpPr/>
            <p:nvPr/>
          </p:nvSpPr>
          <p:spPr>
            <a:xfrm>
              <a:off x="2879013" y="5039219"/>
              <a:ext cx="176771" cy="16921"/>
            </a:xfrm>
            <a:custGeom>
              <a:avLst/>
              <a:gdLst/>
              <a:ahLst/>
              <a:cxnLst/>
              <a:rect l="l" t="t" r="r" b="b"/>
              <a:pathLst>
                <a:path w="3531" h="338" extrusionOk="0">
                  <a:moveTo>
                    <a:pt x="3530" y="0"/>
                  </a:moveTo>
                  <a:lnTo>
                    <a:pt x="1" y="13"/>
                  </a:lnTo>
                  <a:lnTo>
                    <a:pt x="1" y="337"/>
                  </a:lnTo>
                  <a:lnTo>
                    <a:pt x="3530" y="337"/>
                  </a:lnTo>
                  <a:lnTo>
                    <a:pt x="3530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1904;p48">
              <a:extLst>
                <a:ext uri="{FF2B5EF4-FFF2-40B4-BE49-F238E27FC236}">
                  <a16:creationId xmlns:a16="http://schemas.microsoft.com/office/drawing/2014/main" id="{7CFDC9F9-E089-4894-862A-6479F317F3D3}"/>
                </a:ext>
              </a:extLst>
            </p:cNvPr>
            <p:cNvSpPr/>
            <p:nvPr/>
          </p:nvSpPr>
          <p:spPr>
            <a:xfrm>
              <a:off x="2882167" y="4644025"/>
              <a:ext cx="167359" cy="8761"/>
            </a:xfrm>
            <a:custGeom>
              <a:avLst/>
              <a:gdLst/>
              <a:ahLst/>
              <a:cxnLst/>
              <a:rect l="l" t="t" r="r" b="b"/>
              <a:pathLst>
                <a:path w="3343" h="175" extrusionOk="0">
                  <a:moveTo>
                    <a:pt x="0" y="0"/>
                  </a:moveTo>
                  <a:lnTo>
                    <a:pt x="25" y="175"/>
                  </a:lnTo>
                  <a:lnTo>
                    <a:pt x="3342" y="16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1905;p48">
              <a:extLst>
                <a:ext uri="{FF2B5EF4-FFF2-40B4-BE49-F238E27FC236}">
                  <a16:creationId xmlns:a16="http://schemas.microsoft.com/office/drawing/2014/main" id="{23A6C745-694E-4CB7-A608-C43B1A9E885A}"/>
                </a:ext>
              </a:extLst>
            </p:cNvPr>
            <p:cNvSpPr/>
            <p:nvPr/>
          </p:nvSpPr>
          <p:spPr>
            <a:xfrm>
              <a:off x="2883419" y="4703950"/>
              <a:ext cx="166107" cy="8761"/>
            </a:xfrm>
            <a:custGeom>
              <a:avLst/>
              <a:gdLst/>
              <a:ahLst/>
              <a:cxnLst/>
              <a:rect l="l" t="t" r="r" b="b"/>
              <a:pathLst>
                <a:path w="3318" h="175" extrusionOk="0">
                  <a:moveTo>
                    <a:pt x="0" y="0"/>
                  </a:moveTo>
                  <a:lnTo>
                    <a:pt x="0" y="175"/>
                  </a:lnTo>
                  <a:lnTo>
                    <a:pt x="3317" y="175"/>
                  </a:lnTo>
                  <a:lnTo>
                    <a:pt x="33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1906;p48">
              <a:extLst>
                <a:ext uri="{FF2B5EF4-FFF2-40B4-BE49-F238E27FC236}">
                  <a16:creationId xmlns:a16="http://schemas.microsoft.com/office/drawing/2014/main" id="{B9B72F5E-08A3-40D0-9EEA-1ACD2FA5C6CD}"/>
                </a:ext>
              </a:extLst>
            </p:cNvPr>
            <p:cNvSpPr/>
            <p:nvPr/>
          </p:nvSpPr>
          <p:spPr>
            <a:xfrm>
              <a:off x="2865296" y="4594664"/>
              <a:ext cx="201101" cy="49412"/>
            </a:xfrm>
            <a:custGeom>
              <a:avLst/>
              <a:gdLst/>
              <a:ahLst/>
              <a:cxnLst/>
              <a:rect l="l" t="t" r="r" b="b"/>
              <a:pathLst>
                <a:path w="4017" h="987" extrusionOk="0">
                  <a:moveTo>
                    <a:pt x="2052" y="1"/>
                  </a:moveTo>
                  <a:cubicBezTo>
                    <a:pt x="2038" y="1"/>
                    <a:pt x="2023" y="1"/>
                    <a:pt x="2008" y="1"/>
                  </a:cubicBezTo>
                  <a:cubicBezTo>
                    <a:pt x="1994" y="1"/>
                    <a:pt x="1979" y="1"/>
                    <a:pt x="1965" y="1"/>
                  </a:cubicBezTo>
                  <a:cubicBezTo>
                    <a:pt x="563" y="1"/>
                    <a:pt x="1" y="600"/>
                    <a:pt x="1" y="600"/>
                  </a:cubicBezTo>
                  <a:lnTo>
                    <a:pt x="1" y="986"/>
                  </a:lnTo>
                  <a:lnTo>
                    <a:pt x="4016" y="986"/>
                  </a:lnTo>
                  <a:lnTo>
                    <a:pt x="4016" y="587"/>
                  </a:lnTo>
                  <a:cubicBezTo>
                    <a:pt x="4016" y="587"/>
                    <a:pt x="3454" y="1"/>
                    <a:pt x="2052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1907;p48">
              <a:extLst>
                <a:ext uri="{FF2B5EF4-FFF2-40B4-BE49-F238E27FC236}">
                  <a16:creationId xmlns:a16="http://schemas.microsoft.com/office/drawing/2014/main" id="{37DE9502-F8FD-4B30-A5FC-5F369FAE4BAC}"/>
                </a:ext>
              </a:extLst>
            </p:cNvPr>
            <p:cNvSpPr/>
            <p:nvPr/>
          </p:nvSpPr>
          <p:spPr>
            <a:xfrm>
              <a:off x="2880916" y="4603425"/>
              <a:ext cx="169862" cy="33141"/>
            </a:xfrm>
            <a:custGeom>
              <a:avLst/>
              <a:gdLst/>
              <a:ahLst/>
              <a:cxnLst/>
              <a:rect l="l" t="t" r="r" b="b"/>
              <a:pathLst>
                <a:path w="3393" h="662" extrusionOk="0">
                  <a:moveTo>
                    <a:pt x="1752" y="0"/>
                  </a:moveTo>
                  <a:cubicBezTo>
                    <a:pt x="1734" y="0"/>
                    <a:pt x="1715" y="0"/>
                    <a:pt x="1696" y="1"/>
                  </a:cubicBezTo>
                  <a:cubicBezTo>
                    <a:pt x="474" y="1"/>
                    <a:pt x="0" y="412"/>
                    <a:pt x="0" y="412"/>
                  </a:cubicBezTo>
                  <a:lnTo>
                    <a:pt x="0" y="662"/>
                  </a:lnTo>
                  <a:lnTo>
                    <a:pt x="3392" y="662"/>
                  </a:lnTo>
                  <a:lnTo>
                    <a:pt x="3392" y="412"/>
                  </a:lnTo>
                  <a:cubicBezTo>
                    <a:pt x="3392" y="388"/>
                    <a:pt x="2933" y="0"/>
                    <a:pt x="1752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1908;p48">
              <a:extLst>
                <a:ext uri="{FF2B5EF4-FFF2-40B4-BE49-F238E27FC236}">
                  <a16:creationId xmlns:a16="http://schemas.microsoft.com/office/drawing/2014/main" id="{774D9BF9-8672-4FD2-AEA4-94EC3949AB91}"/>
                </a:ext>
              </a:extLst>
            </p:cNvPr>
            <p:cNvSpPr/>
            <p:nvPr/>
          </p:nvSpPr>
          <p:spPr>
            <a:xfrm>
              <a:off x="2872155" y="5049181"/>
              <a:ext cx="189837" cy="19424"/>
            </a:xfrm>
            <a:custGeom>
              <a:avLst/>
              <a:gdLst/>
              <a:ahLst/>
              <a:cxnLst/>
              <a:rect l="l" t="t" r="r" b="b"/>
              <a:pathLst>
                <a:path w="3792" h="388" extrusionOk="0">
                  <a:moveTo>
                    <a:pt x="3792" y="1"/>
                  </a:moveTo>
                  <a:lnTo>
                    <a:pt x="1" y="13"/>
                  </a:lnTo>
                  <a:lnTo>
                    <a:pt x="1" y="387"/>
                  </a:lnTo>
                  <a:lnTo>
                    <a:pt x="3792" y="387"/>
                  </a:lnTo>
                  <a:lnTo>
                    <a:pt x="3792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1909;p48">
              <a:extLst>
                <a:ext uri="{FF2B5EF4-FFF2-40B4-BE49-F238E27FC236}">
                  <a16:creationId xmlns:a16="http://schemas.microsoft.com/office/drawing/2014/main" id="{6C371584-1693-4982-9BD7-1A90A9DCB105}"/>
                </a:ext>
              </a:extLst>
            </p:cNvPr>
            <p:cNvSpPr/>
            <p:nvPr/>
          </p:nvSpPr>
          <p:spPr>
            <a:xfrm>
              <a:off x="2905897" y="4666504"/>
              <a:ext cx="119900" cy="23780"/>
            </a:xfrm>
            <a:custGeom>
              <a:avLst/>
              <a:gdLst/>
              <a:ahLst/>
              <a:cxnLst/>
              <a:rect l="l" t="t" r="r" b="b"/>
              <a:pathLst>
                <a:path w="2395" h="475" extrusionOk="0">
                  <a:moveTo>
                    <a:pt x="2395" y="0"/>
                  </a:moveTo>
                  <a:lnTo>
                    <a:pt x="0" y="13"/>
                  </a:lnTo>
                  <a:lnTo>
                    <a:pt x="0" y="474"/>
                  </a:lnTo>
                  <a:lnTo>
                    <a:pt x="2395" y="462"/>
                  </a:lnTo>
                  <a:lnTo>
                    <a:pt x="2395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1910;p48">
              <a:extLst>
                <a:ext uri="{FF2B5EF4-FFF2-40B4-BE49-F238E27FC236}">
                  <a16:creationId xmlns:a16="http://schemas.microsoft.com/office/drawing/2014/main" id="{97A53B66-CFFF-4EA5-906A-962F8B9D586A}"/>
                </a:ext>
              </a:extLst>
            </p:cNvPr>
            <p:cNvSpPr/>
            <p:nvPr/>
          </p:nvSpPr>
          <p:spPr>
            <a:xfrm>
              <a:off x="2912104" y="4672111"/>
              <a:ext cx="10063" cy="13166"/>
            </a:xfrm>
            <a:custGeom>
              <a:avLst/>
              <a:gdLst/>
              <a:ahLst/>
              <a:cxnLst/>
              <a:rect l="l" t="t" r="r" b="b"/>
              <a:pathLst>
                <a:path w="201" h="263" extrusionOk="0">
                  <a:moveTo>
                    <a:pt x="1" y="0"/>
                  </a:moveTo>
                  <a:lnTo>
                    <a:pt x="1" y="63"/>
                  </a:lnTo>
                  <a:lnTo>
                    <a:pt x="13" y="63"/>
                  </a:lnTo>
                  <a:cubicBezTo>
                    <a:pt x="13" y="38"/>
                    <a:pt x="26" y="13"/>
                    <a:pt x="63" y="13"/>
                  </a:cubicBezTo>
                  <a:lnTo>
                    <a:pt x="76" y="13"/>
                  </a:lnTo>
                  <a:lnTo>
                    <a:pt x="76" y="225"/>
                  </a:lnTo>
                  <a:cubicBezTo>
                    <a:pt x="76" y="237"/>
                    <a:pt x="76" y="250"/>
                    <a:pt x="38" y="250"/>
                  </a:cubicBezTo>
                  <a:lnTo>
                    <a:pt x="38" y="262"/>
                  </a:lnTo>
                  <a:lnTo>
                    <a:pt x="138" y="262"/>
                  </a:lnTo>
                  <a:lnTo>
                    <a:pt x="138" y="250"/>
                  </a:lnTo>
                  <a:cubicBezTo>
                    <a:pt x="113" y="250"/>
                    <a:pt x="113" y="250"/>
                    <a:pt x="113" y="225"/>
                  </a:cubicBezTo>
                  <a:lnTo>
                    <a:pt x="113" y="13"/>
                  </a:lnTo>
                  <a:lnTo>
                    <a:pt x="138" y="13"/>
                  </a:lnTo>
                  <a:cubicBezTo>
                    <a:pt x="175" y="13"/>
                    <a:pt x="188" y="38"/>
                    <a:pt x="188" y="63"/>
                  </a:cubicBezTo>
                  <a:lnTo>
                    <a:pt x="200" y="63"/>
                  </a:lnTo>
                  <a:cubicBezTo>
                    <a:pt x="200" y="50"/>
                    <a:pt x="200" y="38"/>
                    <a:pt x="18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1911;p48">
              <a:extLst>
                <a:ext uri="{FF2B5EF4-FFF2-40B4-BE49-F238E27FC236}">
                  <a16:creationId xmlns:a16="http://schemas.microsoft.com/office/drawing/2014/main" id="{64459430-70EE-4D93-8159-3E2FC6AFB060}"/>
                </a:ext>
              </a:extLst>
            </p:cNvPr>
            <p:cNvSpPr/>
            <p:nvPr/>
          </p:nvSpPr>
          <p:spPr>
            <a:xfrm>
              <a:off x="2923969" y="4672711"/>
              <a:ext cx="9412" cy="12566"/>
            </a:xfrm>
            <a:custGeom>
              <a:avLst/>
              <a:gdLst/>
              <a:ahLst/>
              <a:cxnLst/>
              <a:rect l="l" t="t" r="r" b="b"/>
              <a:pathLst>
                <a:path w="188" h="251" extrusionOk="0">
                  <a:moveTo>
                    <a:pt x="188" y="188"/>
                  </a:moveTo>
                  <a:cubicBezTo>
                    <a:pt x="163" y="188"/>
                    <a:pt x="163" y="188"/>
                    <a:pt x="186" y="200"/>
                  </a:cubicBezTo>
                  <a:lnTo>
                    <a:pt x="186" y="200"/>
                  </a:lnTo>
                  <a:cubicBezTo>
                    <a:pt x="187" y="196"/>
                    <a:pt x="188" y="192"/>
                    <a:pt x="188" y="188"/>
                  </a:cubicBezTo>
                  <a:close/>
                  <a:moveTo>
                    <a:pt x="186" y="200"/>
                  </a:moveTo>
                  <a:cubicBezTo>
                    <a:pt x="186" y="202"/>
                    <a:pt x="185" y="204"/>
                    <a:pt x="184" y="206"/>
                  </a:cubicBezTo>
                  <a:lnTo>
                    <a:pt x="184" y="206"/>
                  </a:lnTo>
                  <a:cubicBezTo>
                    <a:pt x="185" y="204"/>
                    <a:pt x="187" y="202"/>
                    <a:pt x="188" y="200"/>
                  </a:cubicBezTo>
                  <a:cubicBezTo>
                    <a:pt x="187" y="200"/>
                    <a:pt x="187" y="200"/>
                    <a:pt x="186" y="200"/>
                  </a:cubicBezTo>
                  <a:close/>
                  <a:moveTo>
                    <a:pt x="1" y="1"/>
                  </a:moveTo>
                  <a:lnTo>
                    <a:pt x="1" y="26"/>
                  </a:lnTo>
                  <a:cubicBezTo>
                    <a:pt x="26" y="26"/>
                    <a:pt x="26" y="26"/>
                    <a:pt x="26" y="51"/>
                  </a:cubicBezTo>
                  <a:lnTo>
                    <a:pt x="26" y="213"/>
                  </a:lnTo>
                  <a:cubicBezTo>
                    <a:pt x="26" y="238"/>
                    <a:pt x="13" y="238"/>
                    <a:pt x="1" y="238"/>
                  </a:cubicBezTo>
                  <a:lnTo>
                    <a:pt x="1" y="250"/>
                  </a:lnTo>
                  <a:lnTo>
                    <a:pt x="101" y="250"/>
                  </a:lnTo>
                  <a:cubicBezTo>
                    <a:pt x="76" y="250"/>
                    <a:pt x="76" y="250"/>
                    <a:pt x="76" y="225"/>
                  </a:cubicBezTo>
                  <a:lnTo>
                    <a:pt x="76" y="163"/>
                  </a:lnTo>
                  <a:lnTo>
                    <a:pt x="101" y="163"/>
                  </a:lnTo>
                  <a:cubicBezTo>
                    <a:pt x="138" y="163"/>
                    <a:pt x="150" y="163"/>
                    <a:pt x="150" y="188"/>
                  </a:cubicBezTo>
                  <a:lnTo>
                    <a:pt x="163" y="188"/>
                  </a:lnTo>
                  <a:lnTo>
                    <a:pt x="163" y="138"/>
                  </a:lnTo>
                  <a:lnTo>
                    <a:pt x="163" y="101"/>
                  </a:lnTo>
                  <a:lnTo>
                    <a:pt x="150" y="101"/>
                  </a:lnTo>
                  <a:cubicBezTo>
                    <a:pt x="150" y="126"/>
                    <a:pt x="138" y="126"/>
                    <a:pt x="101" y="126"/>
                  </a:cubicBezTo>
                  <a:lnTo>
                    <a:pt x="76" y="126"/>
                  </a:lnTo>
                  <a:lnTo>
                    <a:pt x="76" y="13"/>
                  </a:lnTo>
                  <a:lnTo>
                    <a:pt x="101" y="13"/>
                  </a:lnTo>
                  <a:cubicBezTo>
                    <a:pt x="150" y="13"/>
                    <a:pt x="163" y="38"/>
                    <a:pt x="163" y="63"/>
                  </a:cubicBezTo>
                  <a:lnTo>
                    <a:pt x="188" y="63"/>
                  </a:lnTo>
                  <a:cubicBezTo>
                    <a:pt x="163" y="51"/>
                    <a:pt x="163" y="26"/>
                    <a:pt x="163" y="1"/>
                  </a:cubicBezTo>
                  <a:close/>
                  <a:moveTo>
                    <a:pt x="184" y="206"/>
                  </a:moveTo>
                  <a:cubicBezTo>
                    <a:pt x="163" y="239"/>
                    <a:pt x="160" y="250"/>
                    <a:pt x="101" y="250"/>
                  </a:cubicBezTo>
                  <a:lnTo>
                    <a:pt x="163" y="250"/>
                  </a:lnTo>
                  <a:cubicBezTo>
                    <a:pt x="163" y="241"/>
                    <a:pt x="177" y="224"/>
                    <a:pt x="184" y="20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1912;p48">
              <a:extLst>
                <a:ext uri="{FF2B5EF4-FFF2-40B4-BE49-F238E27FC236}">
                  <a16:creationId xmlns:a16="http://schemas.microsoft.com/office/drawing/2014/main" id="{F185F67E-33DC-45EA-9C42-8AC2B447CE27}"/>
                </a:ext>
              </a:extLst>
            </p:cNvPr>
            <p:cNvSpPr/>
            <p:nvPr/>
          </p:nvSpPr>
          <p:spPr>
            <a:xfrm>
              <a:off x="2934583" y="4673963"/>
              <a:ext cx="9412" cy="12566"/>
            </a:xfrm>
            <a:custGeom>
              <a:avLst/>
              <a:gdLst/>
              <a:ahLst/>
              <a:cxnLst/>
              <a:rect l="l" t="t" r="r" b="b"/>
              <a:pathLst>
                <a:path w="188" h="251" extrusionOk="0">
                  <a:moveTo>
                    <a:pt x="1" y="1"/>
                  </a:moveTo>
                  <a:lnTo>
                    <a:pt x="1" y="13"/>
                  </a:lnTo>
                  <a:cubicBezTo>
                    <a:pt x="38" y="13"/>
                    <a:pt x="38" y="13"/>
                    <a:pt x="38" y="38"/>
                  </a:cubicBezTo>
                  <a:lnTo>
                    <a:pt x="38" y="200"/>
                  </a:lnTo>
                  <a:cubicBezTo>
                    <a:pt x="38" y="213"/>
                    <a:pt x="13" y="225"/>
                    <a:pt x="1" y="225"/>
                  </a:cubicBezTo>
                  <a:lnTo>
                    <a:pt x="1" y="250"/>
                  </a:lnTo>
                  <a:lnTo>
                    <a:pt x="175" y="250"/>
                  </a:lnTo>
                  <a:cubicBezTo>
                    <a:pt x="175" y="225"/>
                    <a:pt x="188" y="200"/>
                    <a:pt x="188" y="188"/>
                  </a:cubicBezTo>
                  <a:cubicBezTo>
                    <a:pt x="188" y="163"/>
                    <a:pt x="188" y="163"/>
                    <a:pt x="175" y="163"/>
                  </a:cubicBezTo>
                  <a:cubicBezTo>
                    <a:pt x="175" y="200"/>
                    <a:pt x="163" y="213"/>
                    <a:pt x="113" y="213"/>
                  </a:cubicBezTo>
                  <a:cubicBezTo>
                    <a:pt x="76" y="213"/>
                    <a:pt x="63" y="213"/>
                    <a:pt x="63" y="200"/>
                  </a:cubicBezTo>
                  <a:lnTo>
                    <a:pt x="63" y="38"/>
                  </a:lnTo>
                  <a:cubicBezTo>
                    <a:pt x="63" y="26"/>
                    <a:pt x="76" y="13"/>
                    <a:pt x="101" y="13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1913;p48">
              <a:extLst>
                <a:ext uri="{FF2B5EF4-FFF2-40B4-BE49-F238E27FC236}">
                  <a16:creationId xmlns:a16="http://schemas.microsoft.com/office/drawing/2014/main" id="{3C0E585C-98E5-4200-B223-2600050FB940}"/>
                </a:ext>
              </a:extLst>
            </p:cNvPr>
            <p:cNvSpPr/>
            <p:nvPr/>
          </p:nvSpPr>
          <p:spPr>
            <a:xfrm>
              <a:off x="2945847" y="4672711"/>
              <a:ext cx="9412" cy="12566"/>
            </a:xfrm>
            <a:custGeom>
              <a:avLst/>
              <a:gdLst/>
              <a:ahLst/>
              <a:cxnLst/>
              <a:rect l="l" t="t" r="r" b="b"/>
              <a:pathLst>
                <a:path w="188" h="251" extrusionOk="0">
                  <a:moveTo>
                    <a:pt x="187" y="188"/>
                  </a:moveTo>
                  <a:cubicBezTo>
                    <a:pt x="187" y="194"/>
                    <a:pt x="186" y="200"/>
                    <a:pt x="184" y="206"/>
                  </a:cubicBezTo>
                  <a:lnTo>
                    <a:pt x="184" y="206"/>
                  </a:lnTo>
                  <a:cubicBezTo>
                    <a:pt x="185" y="204"/>
                    <a:pt x="186" y="202"/>
                    <a:pt x="187" y="200"/>
                  </a:cubicBezTo>
                  <a:lnTo>
                    <a:pt x="187" y="188"/>
                  </a:lnTo>
                  <a:close/>
                  <a:moveTo>
                    <a:pt x="0" y="1"/>
                  </a:moveTo>
                  <a:lnTo>
                    <a:pt x="0" y="26"/>
                  </a:lnTo>
                  <a:cubicBezTo>
                    <a:pt x="25" y="26"/>
                    <a:pt x="25" y="26"/>
                    <a:pt x="25" y="51"/>
                  </a:cubicBezTo>
                  <a:lnTo>
                    <a:pt x="25" y="213"/>
                  </a:lnTo>
                  <a:cubicBezTo>
                    <a:pt x="25" y="225"/>
                    <a:pt x="13" y="238"/>
                    <a:pt x="0" y="238"/>
                  </a:cubicBezTo>
                  <a:lnTo>
                    <a:pt x="0" y="250"/>
                  </a:lnTo>
                  <a:lnTo>
                    <a:pt x="100" y="250"/>
                  </a:lnTo>
                  <a:cubicBezTo>
                    <a:pt x="75" y="250"/>
                    <a:pt x="75" y="250"/>
                    <a:pt x="75" y="225"/>
                  </a:cubicBezTo>
                  <a:lnTo>
                    <a:pt x="75" y="163"/>
                  </a:lnTo>
                  <a:lnTo>
                    <a:pt x="100" y="163"/>
                  </a:lnTo>
                  <a:cubicBezTo>
                    <a:pt x="137" y="163"/>
                    <a:pt x="150" y="163"/>
                    <a:pt x="150" y="188"/>
                  </a:cubicBezTo>
                  <a:lnTo>
                    <a:pt x="162" y="188"/>
                  </a:lnTo>
                  <a:lnTo>
                    <a:pt x="162" y="138"/>
                  </a:lnTo>
                  <a:lnTo>
                    <a:pt x="162" y="101"/>
                  </a:lnTo>
                  <a:lnTo>
                    <a:pt x="150" y="101"/>
                  </a:lnTo>
                  <a:cubicBezTo>
                    <a:pt x="150" y="126"/>
                    <a:pt x="137" y="126"/>
                    <a:pt x="100" y="126"/>
                  </a:cubicBezTo>
                  <a:lnTo>
                    <a:pt x="75" y="126"/>
                  </a:lnTo>
                  <a:lnTo>
                    <a:pt x="75" y="13"/>
                  </a:lnTo>
                  <a:lnTo>
                    <a:pt x="100" y="13"/>
                  </a:lnTo>
                  <a:cubicBezTo>
                    <a:pt x="150" y="13"/>
                    <a:pt x="162" y="38"/>
                    <a:pt x="162" y="63"/>
                  </a:cubicBezTo>
                  <a:lnTo>
                    <a:pt x="187" y="63"/>
                  </a:lnTo>
                  <a:cubicBezTo>
                    <a:pt x="162" y="51"/>
                    <a:pt x="162" y="26"/>
                    <a:pt x="162" y="1"/>
                  </a:cubicBezTo>
                  <a:close/>
                  <a:moveTo>
                    <a:pt x="184" y="206"/>
                  </a:moveTo>
                  <a:cubicBezTo>
                    <a:pt x="162" y="239"/>
                    <a:pt x="159" y="250"/>
                    <a:pt x="100" y="250"/>
                  </a:cubicBezTo>
                  <a:lnTo>
                    <a:pt x="162" y="250"/>
                  </a:lnTo>
                  <a:cubicBezTo>
                    <a:pt x="162" y="241"/>
                    <a:pt x="177" y="224"/>
                    <a:pt x="184" y="20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1914;p48">
              <a:extLst>
                <a:ext uri="{FF2B5EF4-FFF2-40B4-BE49-F238E27FC236}">
                  <a16:creationId xmlns:a16="http://schemas.microsoft.com/office/drawing/2014/main" id="{94CB11D5-CF14-43DB-BBC1-F5EFCB6F9D80}"/>
                </a:ext>
              </a:extLst>
            </p:cNvPr>
            <p:cNvSpPr/>
            <p:nvPr/>
          </p:nvSpPr>
          <p:spPr>
            <a:xfrm>
              <a:off x="2956460" y="4673212"/>
              <a:ext cx="10013" cy="13317"/>
            </a:xfrm>
            <a:custGeom>
              <a:avLst/>
              <a:gdLst/>
              <a:ahLst/>
              <a:cxnLst/>
              <a:rect l="l" t="t" r="r" b="b"/>
              <a:pathLst>
                <a:path w="200" h="266" extrusionOk="0">
                  <a:moveTo>
                    <a:pt x="154" y="0"/>
                  </a:moveTo>
                  <a:cubicBezTo>
                    <a:pt x="140" y="0"/>
                    <a:pt x="122" y="5"/>
                    <a:pt x="100" y="16"/>
                  </a:cubicBezTo>
                  <a:lnTo>
                    <a:pt x="75" y="16"/>
                  </a:lnTo>
                  <a:cubicBezTo>
                    <a:pt x="125" y="16"/>
                    <a:pt x="137" y="28"/>
                    <a:pt x="137" y="78"/>
                  </a:cubicBezTo>
                  <a:cubicBezTo>
                    <a:pt x="137" y="116"/>
                    <a:pt x="125" y="140"/>
                    <a:pt x="100" y="140"/>
                  </a:cubicBezTo>
                  <a:lnTo>
                    <a:pt x="75" y="140"/>
                  </a:lnTo>
                  <a:lnTo>
                    <a:pt x="75" y="153"/>
                  </a:lnTo>
                  <a:lnTo>
                    <a:pt x="113" y="153"/>
                  </a:lnTo>
                  <a:cubicBezTo>
                    <a:pt x="175" y="153"/>
                    <a:pt x="200" y="103"/>
                    <a:pt x="200" y="53"/>
                  </a:cubicBezTo>
                  <a:cubicBezTo>
                    <a:pt x="200" y="27"/>
                    <a:pt x="187" y="0"/>
                    <a:pt x="154" y="0"/>
                  </a:cubicBezTo>
                  <a:close/>
                  <a:moveTo>
                    <a:pt x="0" y="16"/>
                  </a:moveTo>
                  <a:lnTo>
                    <a:pt x="0" y="28"/>
                  </a:lnTo>
                  <a:cubicBezTo>
                    <a:pt x="38" y="28"/>
                    <a:pt x="38" y="28"/>
                    <a:pt x="38" y="53"/>
                  </a:cubicBezTo>
                  <a:lnTo>
                    <a:pt x="38" y="215"/>
                  </a:lnTo>
                  <a:cubicBezTo>
                    <a:pt x="38" y="240"/>
                    <a:pt x="13" y="240"/>
                    <a:pt x="0" y="240"/>
                  </a:cubicBezTo>
                  <a:lnTo>
                    <a:pt x="0" y="265"/>
                  </a:lnTo>
                  <a:lnTo>
                    <a:pt x="100" y="265"/>
                  </a:lnTo>
                  <a:lnTo>
                    <a:pt x="100" y="240"/>
                  </a:lnTo>
                  <a:cubicBezTo>
                    <a:pt x="75" y="240"/>
                    <a:pt x="63" y="228"/>
                    <a:pt x="63" y="203"/>
                  </a:cubicBezTo>
                  <a:lnTo>
                    <a:pt x="63" y="16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1915;p48">
              <a:extLst>
                <a:ext uri="{FF2B5EF4-FFF2-40B4-BE49-F238E27FC236}">
                  <a16:creationId xmlns:a16="http://schemas.microsoft.com/office/drawing/2014/main" id="{0DCA18A0-9E9A-499E-B4B6-7E236F4AD8DC}"/>
                </a:ext>
              </a:extLst>
            </p:cNvPr>
            <p:cNvSpPr/>
            <p:nvPr/>
          </p:nvSpPr>
          <p:spPr>
            <a:xfrm>
              <a:off x="2968325" y="4672711"/>
              <a:ext cx="12516" cy="12566"/>
            </a:xfrm>
            <a:custGeom>
              <a:avLst/>
              <a:gdLst/>
              <a:ahLst/>
              <a:cxnLst/>
              <a:rect l="l" t="t" r="r" b="b"/>
              <a:pathLst>
                <a:path w="250" h="251" extrusionOk="0">
                  <a:moveTo>
                    <a:pt x="0" y="1"/>
                  </a:moveTo>
                  <a:lnTo>
                    <a:pt x="0" y="26"/>
                  </a:lnTo>
                  <a:cubicBezTo>
                    <a:pt x="25" y="26"/>
                    <a:pt x="25" y="26"/>
                    <a:pt x="25" y="51"/>
                  </a:cubicBezTo>
                  <a:lnTo>
                    <a:pt x="25" y="213"/>
                  </a:lnTo>
                  <a:cubicBezTo>
                    <a:pt x="25" y="238"/>
                    <a:pt x="13" y="238"/>
                    <a:pt x="0" y="238"/>
                  </a:cubicBezTo>
                  <a:lnTo>
                    <a:pt x="0" y="250"/>
                  </a:lnTo>
                  <a:lnTo>
                    <a:pt x="88" y="250"/>
                  </a:lnTo>
                  <a:lnTo>
                    <a:pt x="88" y="238"/>
                  </a:lnTo>
                  <a:cubicBezTo>
                    <a:pt x="63" y="238"/>
                    <a:pt x="63" y="238"/>
                    <a:pt x="63" y="213"/>
                  </a:cubicBezTo>
                  <a:lnTo>
                    <a:pt x="63" y="126"/>
                  </a:lnTo>
                  <a:lnTo>
                    <a:pt x="187" y="126"/>
                  </a:lnTo>
                  <a:lnTo>
                    <a:pt x="187" y="213"/>
                  </a:lnTo>
                  <a:cubicBezTo>
                    <a:pt x="187" y="238"/>
                    <a:pt x="162" y="238"/>
                    <a:pt x="150" y="238"/>
                  </a:cubicBezTo>
                  <a:lnTo>
                    <a:pt x="150" y="250"/>
                  </a:lnTo>
                  <a:lnTo>
                    <a:pt x="250" y="250"/>
                  </a:lnTo>
                  <a:lnTo>
                    <a:pt x="250" y="238"/>
                  </a:lnTo>
                  <a:cubicBezTo>
                    <a:pt x="212" y="238"/>
                    <a:pt x="212" y="238"/>
                    <a:pt x="212" y="213"/>
                  </a:cubicBezTo>
                  <a:lnTo>
                    <a:pt x="212" y="51"/>
                  </a:lnTo>
                  <a:cubicBezTo>
                    <a:pt x="212" y="38"/>
                    <a:pt x="237" y="26"/>
                    <a:pt x="250" y="26"/>
                  </a:cubicBezTo>
                  <a:lnTo>
                    <a:pt x="250" y="1"/>
                  </a:lnTo>
                  <a:lnTo>
                    <a:pt x="150" y="1"/>
                  </a:lnTo>
                  <a:lnTo>
                    <a:pt x="150" y="26"/>
                  </a:lnTo>
                  <a:cubicBezTo>
                    <a:pt x="187" y="26"/>
                    <a:pt x="187" y="26"/>
                    <a:pt x="187" y="51"/>
                  </a:cubicBezTo>
                  <a:lnTo>
                    <a:pt x="187" y="113"/>
                  </a:lnTo>
                  <a:lnTo>
                    <a:pt x="63" y="113"/>
                  </a:lnTo>
                  <a:lnTo>
                    <a:pt x="63" y="51"/>
                  </a:lnTo>
                  <a:cubicBezTo>
                    <a:pt x="63" y="38"/>
                    <a:pt x="75" y="26"/>
                    <a:pt x="88" y="26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1916;p48">
              <a:extLst>
                <a:ext uri="{FF2B5EF4-FFF2-40B4-BE49-F238E27FC236}">
                  <a16:creationId xmlns:a16="http://schemas.microsoft.com/office/drawing/2014/main" id="{65821FB0-B6C4-451E-8339-AA1103EE54A0}"/>
                </a:ext>
              </a:extLst>
            </p:cNvPr>
            <p:cNvSpPr/>
            <p:nvPr/>
          </p:nvSpPr>
          <p:spPr>
            <a:xfrm>
              <a:off x="2982693" y="4671460"/>
              <a:ext cx="13116" cy="13817"/>
            </a:xfrm>
            <a:custGeom>
              <a:avLst/>
              <a:gdLst/>
              <a:ahLst/>
              <a:cxnLst/>
              <a:rect l="l" t="t" r="r" b="b"/>
              <a:pathLst>
                <a:path w="262" h="276" extrusionOk="0">
                  <a:moveTo>
                    <a:pt x="112" y="26"/>
                  </a:moveTo>
                  <a:cubicBezTo>
                    <a:pt x="162" y="26"/>
                    <a:pt x="212" y="88"/>
                    <a:pt x="212" y="151"/>
                  </a:cubicBezTo>
                  <a:cubicBezTo>
                    <a:pt x="212" y="213"/>
                    <a:pt x="175" y="263"/>
                    <a:pt x="137" y="263"/>
                  </a:cubicBezTo>
                  <a:cubicBezTo>
                    <a:pt x="75" y="263"/>
                    <a:pt x="37" y="200"/>
                    <a:pt x="37" y="138"/>
                  </a:cubicBezTo>
                  <a:cubicBezTo>
                    <a:pt x="37" y="76"/>
                    <a:pt x="75" y="26"/>
                    <a:pt x="112" y="26"/>
                  </a:cubicBezTo>
                  <a:close/>
                  <a:moveTo>
                    <a:pt x="137" y="1"/>
                  </a:moveTo>
                  <a:cubicBezTo>
                    <a:pt x="75" y="1"/>
                    <a:pt x="0" y="63"/>
                    <a:pt x="0" y="138"/>
                  </a:cubicBezTo>
                  <a:cubicBezTo>
                    <a:pt x="0" y="213"/>
                    <a:pt x="50" y="275"/>
                    <a:pt x="137" y="275"/>
                  </a:cubicBezTo>
                  <a:cubicBezTo>
                    <a:pt x="212" y="275"/>
                    <a:pt x="262" y="213"/>
                    <a:pt x="262" y="138"/>
                  </a:cubicBezTo>
                  <a:cubicBezTo>
                    <a:pt x="262" y="63"/>
                    <a:pt x="200" y="13"/>
                    <a:pt x="1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1917;p48">
              <a:extLst>
                <a:ext uri="{FF2B5EF4-FFF2-40B4-BE49-F238E27FC236}">
                  <a16:creationId xmlns:a16="http://schemas.microsoft.com/office/drawing/2014/main" id="{25C2A86E-4881-4A7A-BD4A-DD02D8BF7D7A}"/>
                </a:ext>
              </a:extLst>
            </p:cNvPr>
            <p:cNvSpPr/>
            <p:nvPr/>
          </p:nvSpPr>
          <p:spPr>
            <a:xfrm>
              <a:off x="2998913" y="4672111"/>
              <a:ext cx="10663" cy="13767"/>
            </a:xfrm>
            <a:custGeom>
              <a:avLst/>
              <a:gdLst/>
              <a:ahLst/>
              <a:cxnLst/>
              <a:rect l="l" t="t" r="r" b="b"/>
              <a:pathLst>
                <a:path w="213" h="275" extrusionOk="0">
                  <a:moveTo>
                    <a:pt x="212" y="0"/>
                  </a:moveTo>
                  <a:cubicBezTo>
                    <a:pt x="200" y="0"/>
                    <a:pt x="187" y="0"/>
                    <a:pt x="212" y="13"/>
                  </a:cubicBezTo>
                  <a:lnTo>
                    <a:pt x="212" y="0"/>
                  </a:lnTo>
                  <a:close/>
                  <a:moveTo>
                    <a:pt x="187" y="13"/>
                  </a:moveTo>
                  <a:lnTo>
                    <a:pt x="187" y="25"/>
                  </a:lnTo>
                  <a:cubicBezTo>
                    <a:pt x="193" y="25"/>
                    <a:pt x="198" y="27"/>
                    <a:pt x="201" y="30"/>
                  </a:cubicBezTo>
                  <a:lnTo>
                    <a:pt x="201" y="30"/>
                  </a:lnTo>
                  <a:cubicBezTo>
                    <a:pt x="203" y="19"/>
                    <a:pt x="206" y="13"/>
                    <a:pt x="212" y="13"/>
                  </a:cubicBezTo>
                  <a:close/>
                  <a:moveTo>
                    <a:pt x="201" y="30"/>
                  </a:moveTo>
                  <a:cubicBezTo>
                    <a:pt x="200" y="40"/>
                    <a:pt x="200" y="56"/>
                    <a:pt x="200" y="75"/>
                  </a:cubicBezTo>
                  <a:lnTo>
                    <a:pt x="200" y="196"/>
                  </a:lnTo>
                  <a:lnTo>
                    <a:pt x="200" y="196"/>
                  </a:lnTo>
                  <a:lnTo>
                    <a:pt x="212" y="212"/>
                  </a:lnTo>
                  <a:lnTo>
                    <a:pt x="212" y="88"/>
                  </a:lnTo>
                  <a:cubicBezTo>
                    <a:pt x="212" y="59"/>
                    <a:pt x="212" y="38"/>
                    <a:pt x="201" y="30"/>
                  </a:cubicBezTo>
                  <a:close/>
                  <a:moveTo>
                    <a:pt x="0" y="13"/>
                  </a:moveTo>
                  <a:lnTo>
                    <a:pt x="0" y="25"/>
                  </a:lnTo>
                  <a:cubicBezTo>
                    <a:pt x="13" y="25"/>
                    <a:pt x="25" y="25"/>
                    <a:pt x="25" y="50"/>
                  </a:cubicBezTo>
                  <a:lnTo>
                    <a:pt x="25" y="63"/>
                  </a:lnTo>
                  <a:lnTo>
                    <a:pt x="187" y="262"/>
                  </a:lnTo>
                  <a:lnTo>
                    <a:pt x="200" y="262"/>
                  </a:lnTo>
                  <a:lnTo>
                    <a:pt x="200" y="196"/>
                  </a:lnTo>
                  <a:lnTo>
                    <a:pt x="200" y="196"/>
                  </a:lnTo>
                  <a:lnTo>
                    <a:pt x="63" y="13"/>
                  </a:lnTo>
                  <a:close/>
                  <a:moveTo>
                    <a:pt x="25" y="200"/>
                  </a:moveTo>
                  <a:cubicBezTo>
                    <a:pt x="25" y="250"/>
                    <a:pt x="13" y="262"/>
                    <a:pt x="0" y="262"/>
                  </a:cubicBezTo>
                  <a:lnTo>
                    <a:pt x="0" y="275"/>
                  </a:lnTo>
                  <a:lnTo>
                    <a:pt x="63" y="275"/>
                  </a:lnTo>
                  <a:lnTo>
                    <a:pt x="63" y="262"/>
                  </a:lnTo>
                  <a:cubicBezTo>
                    <a:pt x="25" y="262"/>
                    <a:pt x="25" y="250"/>
                    <a:pt x="25" y="20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1918;p48">
              <a:extLst>
                <a:ext uri="{FF2B5EF4-FFF2-40B4-BE49-F238E27FC236}">
                  <a16:creationId xmlns:a16="http://schemas.microsoft.com/office/drawing/2014/main" id="{AC4C8DB6-205F-479C-B5A7-BD411A9A6524}"/>
                </a:ext>
              </a:extLst>
            </p:cNvPr>
            <p:cNvSpPr/>
            <p:nvPr/>
          </p:nvSpPr>
          <p:spPr>
            <a:xfrm>
              <a:off x="3012029" y="4672711"/>
              <a:ext cx="9412" cy="12566"/>
            </a:xfrm>
            <a:custGeom>
              <a:avLst/>
              <a:gdLst/>
              <a:ahLst/>
              <a:cxnLst/>
              <a:rect l="l" t="t" r="r" b="b"/>
              <a:pathLst>
                <a:path w="188" h="251" extrusionOk="0">
                  <a:moveTo>
                    <a:pt x="187" y="188"/>
                  </a:moveTo>
                  <a:cubicBezTo>
                    <a:pt x="187" y="188"/>
                    <a:pt x="175" y="188"/>
                    <a:pt x="186" y="200"/>
                  </a:cubicBezTo>
                  <a:lnTo>
                    <a:pt x="186" y="200"/>
                  </a:lnTo>
                  <a:cubicBezTo>
                    <a:pt x="187" y="196"/>
                    <a:pt x="187" y="192"/>
                    <a:pt x="187" y="188"/>
                  </a:cubicBezTo>
                  <a:close/>
                  <a:moveTo>
                    <a:pt x="186" y="200"/>
                  </a:moveTo>
                  <a:cubicBezTo>
                    <a:pt x="186" y="202"/>
                    <a:pt x="186" y="204"/>
                    <a:pt x="185" y="206"/>
                  </a:cubicBezTo>
                  <a:lnTo>
                    <a:pt x="185" y="206"/>
                  </a:lnTo>
                  <a:cubicBezTo>
                    <a:pt x="186" y="204"/>
                    <a:pt x="187" y="202"/>
                    <a:pt x="187" y="200"/>
                  </a:cubicBezTo>
                  <a:cubicBezTo>
                    <a:pt x="187" y="200"/>
                    <a:pt x="187" y="200"/>
                    <a:pt x="186" y="200"/>
                  </a:cubicBezTo>
                  <a:close/>
                  <a:moveTo>
                    <a:pt x="0" y="1"/>
                  </a:moveTo>
                  <a:lnTo>
                    <a:pt x="0" y="26"/>
                  </a:lnTo>
                  <a:cubicBezTo>
                    <a:pt x="25" y="26"/>
                    <a:pt x="25" y="26"/>
                    <a:pt x="25" y="51"/>
                  </a:cubicBezTo>
                  <a:lnTo>
                    <a:pt x="25" y="213"/>
                  </a:lnTo>
                  <a:cubicBezTo>
                    <a:pt x="25" y="225"/>
                    <a:pt x="13" y="238"/>
                    <a:pt x="0" y="238"/>
                  </a:cubicBezTo>
                  <a:lnTo>
                    <a:pt x="0" y="250"/>
                  </a:lnTo>
                  <a:lnTo>
                    <a:pt x="112" y="250"/>
                  </a:lnTo>
                  <a:cubicBezTo>
                    <a:pt x="75" y="250"/>
                    <a:pt x="75" y="250"/>
                    <a:pt x="75" y="225"/>
                  </a:cubicBezTo>
                  <a:lnTo>
                    <a:pt x="75" y="163"/>
                  </a:lnTo>
                  <a:lnTo>
                    <a:pt x="112" y="163"/>
                  </a:lnTo>
                  <a:cubicBezTo>
                    <a:pt x="137" y="163"/>
                    <a:pt x="150" y="163"/>
                    <a:pt x="150" y="188"/>
                  </a:cubicBezTo>
                  <a:lnTo>
                    <a:pt x="175" y="188"/>
                  </a:lnTo>
                  <a:lnTo>
                    <a:pt x="175" y="138"/>
                  </a:lnTo>
                  <a:lnTo>
                    <a:pt x="175" y="101"/>
                  </a:lnTo>
                  <a:lnTo>
                    <a:pt x="150" y="101"/>
                  </a:lnTo>
                  <a:cubicBezTo>
                    <a:pt x="150" y="126"/>
                    <a:pt x="137" y="126"/>
                    <a:pt x="112" y="126"/>
                  </a:cubicBezTo>
                  <a:lnTo>
                    <a:pt x="75" y="126"/>
                  </a:lnTo>
                  <a:lnTo>
                    <a:pt x="75" y="13"/>
                  </a:lnTo>
                  <a:lnTo>
                    <a:pt x="112" y="13"/>
                  </a:lnTo>
                  <a:cubicBezTo>
                    <a:pt x="150" y="13"/>
                    <a:pt x="175" y="38"/>
                    <a:pt x="175" y="63"/>
                  </a:cubicBezTo>
                  <a:lnTo>
                    <a:pt x="187" y="63"/>
                  </a:lnTo>
                  <a:cubicBezTo>
                    <a:pt x="175" y="51"/>
                    <a:pt x="175" y="26"/>
                    <a:pt x="175" y="1"/>
                  </a:cubicBezTo>
                  <a:close/>
                  <a:moveTo>
                    <a:pt x="185" y="206"/>
                  </a:moveTo>
                  <a:cubicBezTo>
                    <a:pt x="175" y="239"/>
                    <a:pt x="171" y="250"/>
                    <a:pt x="112" y="250"/>
                  </a:cubicBezTo>
                  <a:lnTo>
                    <a:pt x="175" y="250"/>
                  </a:lnTo>
                  <a:cubicBezTo>
                    <a:pt x="175" y="241"/>
                    <a:pt x="182" y="224"/>
                    <a:pt x="185" y="20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1919;p48">
              <a:extLst>
                <a:ext uri="{FF2B5EF4-FFF2-40B4-BE49-F238E27FC236}">
                  <a16:creationId xmlns:a16="http://schemas.microsoft.com/office/drawing/2014/main" id="{178423C3-0940-4449-893E-A88AABEA2F92}"/>
                </a:ext>
              </a:extLst>
            </p:cNvPr>
            <p:cNvSpPr/>
            <p:nvPr/>
          </p:nvSpPr>
          <p:spPr>
            <a:xfrm>
              <a:off x="2961466" y="4863149"/>
              <a:ext cx="10663" cy="11264"/>
            </a:xfrm>
            <a:custGeom>
              <a:avLst/>
              <a:gdLst/>
              <a:ahLst/>
              <a:cxnLst/>
              <a:rect l="l" t="t" r="r" b="b"/>
              <a:pathLst>
                <a:path w="213" h="225" extrusionOk="0">
                  <a:moveTo>
                    <a:pt x="100" y="1"/>
                  </a:moveTo>
                  <a:cubicBezTo>
                    <a:pt x="37" y="1"/>
                    <a:pt x="0" y="50"/>
                    <a:pt x="0" y="113"/>
                  </a:cubicBezTo>
                  <a:cubicBezTo>
                    <a:pt x="0" y="175"/>
                    <a:pt x="37" y="225"/>
                    <a:pt x="100" y="225"/>
                  </a:cubicBezTo>
                  <a:cubicBezTo>
                    <a:pt x="162" y="225"/>
                    <a:pt x="212" y="175"/>
                    <a:pt x="212" y="113"/>
                  </a:cubicBezTo>
                  <a:cubicBezTo>
                    <a:pt x="212" y="63"/>
                    <a:pt x="162" y="25"/>
                    <a:pt x="100" y="1"/>
                  </a:cubicBez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1920;p48">
              <a:extLst>
                <a:ext uri="{FF2B5EF4-FFF2-40B4-BE49-F238E27FC236}">
                  <a16:creationId xmlns:a16="http://schemas.microsoft.com/office/drawing/2014/main" id="{FB54D363-6737-4E2B-8C9E-FF904C0DB4E0}"/>
                </a:ext>
              </a:extLst>
            </p:cNvPr>
            <p:cNvSpPr/>
            <p:nvPr/>
          </p:nvSpPr>
          <p:spPr>
            <a:xfrm>
              <a:off x="2904645" y="4733287"/>
              <a:ext cx="124255" cy="271639"/>
            </a:xfrm>
            <a:custGeom>
              <a:avLst/>
              <a:gdLst/>
              <a:ahLst/>
              <a:cxnLst/>
              <a:rect l="l" t="t" r="r" b="b"/>
              <a:pathLst>
                <a:path w="2482" h="5426" extrusionOk="0">
                  <a:moveTo>
                    <a:pt x="2457" y="1"/>
                  </a:moveTo>
                  <a:lnTo>
                    <a:pt x="0" y="13"/>
                  </a:lnTo>
                  <a:lnTo>
                    <a:pt x="13" y="5425"/>
                  </a:lnTo>
                  <a:lnTo>
                    <a:pt x="2482" y="5413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1921;p48">
              <a:extLst>
                <a:ext uri="{FF2B5EF4-FFF2-40B4-BE49-F238E27FC236}">
                  <a16:creationId xmlns:a16="http://schemas.microsoft.com/office/drawing/2014/main" id="{68167DA4-4FCD-4CC8-8CF0-313B198143FA}"/>
                </a:ext>
              </a:extLst>
            </p:cNvPr>
            <p:cNvSpPr/>
            <p:nvPr/>
          </p:nvSpPr>
          <p:spPr>
            <a:xfrm>
              <a:off x="2913356" y="4742048"/>
              <a:ext cx="32541" cy="40000"/>
            </a:xfrm>
            <a:custGeom>
              <a:avLst/>
              <a:gdLst/>
              <a:ahLst/>
              <a:cxnLst/>
              <a:rect l="l" t="t" r="r" b="b"/>
              <a:pathLst>
                <a:path w="650" h="799" extrusionOk="0">
                  <a:moveTo>
                    <a:pt x="637" y="0"/>
                  </a:moveTo>
                  <a:lnTo>
                    <a:pt x="1" y="13"/>
                  </a:lnTo>
                  <a:lnTo>
                    <a:pt x="1" y="798"/>
                  </a:lnTo>
                  <a:lnTo>
                    <a:pt x="649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1922;p48">
              <a:extLst>
                <a:ext uri="{FF2B5EF4-FFF2-40B4-BE49-F238E27FC236}">
                  <a16:creationId xmlns:a16="http://schemas.microsoft.com/office/drawing/2014/main" id="{F8379185-6CB8-4D2F-8C7D-C7A7F7B9309E}"/>
                </a:ext>
              </a:extLst>
            </p:cNvPr>
            <p:cNvSpPr/>
            <p:nvPr/>
          </p:nvSpPr>
          <p:spPr>
            <a:xfrm>
              <a:off x="2950202" y="4742048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637" y="0"/>
                  </a:moveTo>
                  <a:lnTo>
                    <a:pt x="1" y="13"/>
                  </a:lnTo>
                  <a:lnTo>
                    <a:pt x="1" y="798"/>
                  </a:lnTo>
                  <a:lnTo>
                    <a:pt x="637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1923;p48">
              <a:extLst>
                <a:ext uri="{FF2B5EF4-FFF2-40B4-BE49-F238E27FC236}">
                  <a16:creationId xmlns:a16="http://schemas.microsoft.com/office/drawing/2014/main" id="{200AE8B5-A01C-4845-B367-16D268D3F795}"/>
                </a:ext>
              </a:extLst>
            </p:cNvPr>
            <p:cNvSpPr/>
            <p:nvPr/>
          </p:nvSpPr>
          <p:spPr>
            <a:xfrm>
              <a:off x="2987048" y="4742048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636" y="0"/>
                  </a:moveTo>
                  <a:lnTo>
                    <a:pt x="0" y="13"/>
                  </a:lnTo>
                  <a:lnTo>
                    <a:pt x="0" y="798"/>
                  </a:lnTo>
                  <a:lnTo>
                    <a:pt x="636" y="798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1924;p48">
              <a:extLst>
                <a:ext uri="{FF2B5EF4-FFF2-40B4-BE49-F238E27FC236}">
                  <a16:creationId xmlns:a16="http://schemas.microsoft.com/office/drawing/2014/main" id="{D69742DF-47F0-4201-94B9-4A4A4338359D}"/>
                </a:ext>
              </a:extLst>
            </p:cNvPr>
            <p:cNvSpPr/>
            <p:nvPr/>
          </p:nvSpPr>
          <p:spPr>
            <a:xfrm>
              <a:off x="2913356" y="4785102"/>
              <a:ext cx="32541" cy="40000"/>
            </a:xfrm>
            <a:custGeom>
              <a:avLst/>
              <a:gdLst/>
              <a:ahLst/>
              <a:cxnLst/>
              <a:rect l="l" t="t" r="r" b="b"/>
              <a:pathLst>
                <a:path w="650" h="799" extrusionOk="0">
                  <a:moveTo>
                    <a:pt x="1" y="1"/>
                  </a:moveTo>
                  <a:lnTo>
                    <a:pt x="1" y="799"/>
                  </a:lnTo>
                  <a:lnTo>
                    <a:pt x="649" y="79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1925;p48">
              <a:extLst>
                <a:ext uri="{FF2B5EF4-FFF2-40B4-BE49-F238E27FC236}">
                  <a16:creationId xmlns:a16="http://schemas.microsoft.com/office/drawing/2014/main" id="{306F16C7-F5D1-40E0-9008-B7B63CD4F8E6}"/>
                </a:ext>
              </a:extLst>
            </p:cNvPr>
            <p:cNvSpPr/>
            <p:nvPr/>
          </p:nvSpPr>
          <p:spPr>
            <a:xfrm>
              <a:off x="2950202" y="4785102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1" y="1"/>
                  </a:moveTo>
                  <a:lnTo>
                    <a:pt x="1" y="799"/>
                  </a:lnTo>
                  <a:lnTo>
                    <a:pt x="637" y="79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1926;p48">
              <a:extLst>
                <a:ext uri="{FF2B5EF4-FFF2-40B4-BE49-F238E27FC236}">
                  <a16:creationId xmlns:a16="http://schemas.microsoft.com/office/drawing/2014/main" id="{76CB4F0F-3897-4639-B5CE-80B46876B53E}"/>
                </a:ext>
              </a:extLst>
            </p:cNvPr>
            <p:cNvSpPr/>
            <p:nvPr/>
          </p:nvSpPr>
          <p:spPr>
            <a:xfrm>
              <a:off x="2987048" y="4785102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0" y="1"/>
                  </a:moveTo>
                  <a:lnTo>
                    <a:pt x="0" y="799"/>
                  </a:lnTo>
                  <a:lnTo>
                    <a:pt x="636" y="799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1927;p48">
              <a:extLst>
                <a:ext uri="{FF2B5EF4-FFF2-40B4-BE49-F238E27FC236}">
                  <a16:creationId xmlns:a16="http://schemas.microsoft.com/office/drawing/2014/main" id="{A34FE9B6-899F-4926-B0A8-E675CB27C115}"/>
                </a:ext>
              </a:extLst>
            </p:cNvPr>
            <p:cNvSpPr/>
            <p:nvPr/>
          </p:nvSpPr>
          <p:spPr>
            <a:xfrm>
              <a:off x="2913356" y="4828205"/>
              <a:ext cx="32541" cy="40000"/>
            </a:xfrm>
            <a:custGeom>
              <a:avLst/>
              <a:gdLst/>
              <a:ahLst/>
              <a:cxnLst/>
              <a:rect l="l" t="t" r="r" b="b"/>
              <a:pathLst>
                <a:path w="650" h="799" extrusionOk="0">
                  <a:moveTo>
                    <a:pt x="1" y="0"/>
                  </a:moveTo>
                  <a:lnTo>
                    <a:pt x="1" y="798"/>
                  </a:lnTo>
                  <a:lnTo>
                    <a:pt x="649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1928;p48">
              <a:extLst>
                <a:ext uri="{FF2B5EF4-FFF2-40B4-BE49-F238E27FC236}">
                  <a16:creationId xmlns:a16="http://schemas.microsoft.com/office/drawing/2014/main" id="{FE62C5B3-CD96-4328-84D7-7D363CFAB52A}"/>
                </a:ext>
              </a:extLst>
            </p:cNvPr>
            <p:cNvSpPr/>
            <p:nvPr/>
          </p:nvSpPr>
          <p:spPr>
            <a:xfrm>
              <a:off x="2950202" y="4828205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1" y="0"/>
                  </a:moveTo>
                  <a:lnTo>
                    <a:pt x="1" y="798"/>
                  </a:lnTo>
                  <a:lnTo>
                    <a:pt x="637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1929;p48">
              <a:extLst>
                <a:ext uri="{FF2B5EF4-FFF2-40B4-BE49-F238E27FC236}">
                  <a16:creationId xmlns:a16="http://schemas.microsoft.com/office/drawing/2014/main" id="{C6DD8775-21D4-4ADE-9770-6CB394F62D35}"/>
                </a:ext>
              </a:extLst>
            </p:cNvPr>
            <p:cNvSpPr/>
            <p:nvPr/>
          </p:nvSpPr>
          <p:spPr>
            <a:xfrm>
              <a:off x="2987048" y="4828205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0" y="0"/>
                  </a:moveTo>
                  <a:lnTo>
                    <a:pt x="0" y="798"/>
                  </a:lnTo>
                  <a:lnTo>
                    <a:pt x="636" y="798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1930;p48">
              <a:extLst>
                <a:ext uri="{FF2B5EF4-FFF2-40B4-BE49-F238E27FC236}">
                  <a16:creationId xmlns:a16="http://schemas.microsoft.com/office/drawing/2014/main" id="{295B2A5C-8BBA-4A0E-9372-72B7AEC34EF6}"/>
                </a:ext>
              </a:extLst>
            </p:cNvPr>
            <p:cNvSpPr/>
            <p:nvPr/>
          </p:nvSpPr>
          <p:spPr>
            <a:xfrm>
              <a:off x="2913356" y="4871259"/>
              <a:ext cx="32541" cy="40000"/>
            </a:xfrm>
            <a:custGeom>
              <a:avLst/>
              <a:gdLst/>
              <a:ahLst/>
              <a:cxnLst/>
              <a:rect l="l" t="t" r="r" b="b"/>
              <a:pathLst>
                <a:path w="650" h="799" extrusionOk="0">
                  <a:moveTo>
                    <a:pt x="1" y="1"/>
                  </a:moveTo>
                  <a:lnTo>
                    <a:pt x="1" y="799"/>
                  </a:lnTo>
                  <a:lnTo>
                    <a:pt x="649" y="786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1931;p48">
              <a:extLst>
                <a:ext uri="{FF2B5EF4-FFF2-40B4-BE49-F238E27FC236}">
                  <a16:creationId xmlns:a16="http://schemas.microsoft.com/office/drawing/2014/main" id="{24DE7642-6140-4A01-B461-65938DC086FC}"/>
                </a:ext>
              </a:extLst>
            </p:cNvPr>
            <p:cNvSpPr/>
            <p:nvPr/>
          </p:nvSpPr>
          <p:spPr>
            <a:xfrm>
              <a:off x="2950202" y="4871259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1" y="1"/>
                  </a:moveTo>
                  <a:lnTo>
                    <a:pt x="1" y="799"/>
                  </a:lnTo>
                  <a:lnTo>
                    <a:pt x="637" y="786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1932;p48">
              <a:extLst>
                <a:ext uri="{FF2B5EF4-FFF2-40B4-BE49-F238E27FC236}">
                  <a16:creationId xmlns:a16="http://schemas.microsoft.com/office/drawing/2014/main" id="{367D4F65-4836-4B24-A03F-73FC301EB978}"/>
                </a:ext>
              </a:extLst>
            </p:cNvPr>
            <p:cNvSpPr/>
            <p:nvPr/>
          </p:nvSpPr>
          <p:spPr>
            <a:xfrm>
              <a:off x="2987048" y="4870008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636" y="1"/>
                  </a:moveTo>
                  <a:lnTo>
                    <a:pt x="0" y="13"/>
                  </a:lnTo>
                  <a:lnTo>
                    <a:pt x="0" y="799"/>
                  </a:lnTo>
                  <a:lnTo>
                    <a:pt x="636" y="799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1933;p48">
              <a:extLst>
                <a:ext uri="{FF2B5EF4-FFF2-40B4-BE49-F238E27FC236}">
                  <a16:creationId xmlns:a16="http://schemas.microsoft.com/office/drawing/2014/main" id="{7743F4FE-9067-486E-AA50-7361AC525267}"/>
                </a:ext>
              </a:extLst>
            </p:cNvPr>
            <p:cNvSpPr/>
            <p:nvPr/>
          </p:nvSpPr>
          <p:spPr>
            <a:xfrm>
              <a:off x="2913356" y="4913712"/>
              <a:ext cx="32541" cy="40000"/>
            </a:xfrm>
            <a:custGeom>
              <a:avLst/>
              <a:gdLst/>
              <a:ahLst/>
              <a:cxnLst/>
              <a:rect l="l" t="t" r="r" b="b"/>
              <a:pathLst>
                <a:path w="650" h="799" extrusionOk="0">
                  <a:moveTo>
                    <a:pt x="637" y="1"/>
                  </a:moveTo>
                  <a:lnTo>
                    <a:pt x="1" y="13"/>
                  </a:lnTo>
                  <a:lnTo>
                    <a:pt x="1" y="799"/>
                  </a:lnTo>
                  <a:lnTo>
                    <a:pt x="649" y="79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1934;p48">
              <a:extLst>
                <a:ext uri="{FF2B5EF4-FFF2-40B4-BE49-F238E27FC236}">
                  <a16:creationId xmlns:a16="http://schemas.microsoft.com/office/drawing/2014/main" id="{853D7C1B-3B26-4FE7-AC68-D3B779E0154D}"/>
                </a:ext>
              </a:extLst>
            </p:cNvPr>
            <p:cNvSpPr/>
            <p:nvPr/>
          </p:nvSpPr>
          <p:spPr>
            <a:xfrm>
              <a:off x="2950202" y="4913111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1" y="0"/>
                  </a:moveTo>
                  <a:lnTo>
                    <a:pt x="1" y="798"/>
                  </a:lnTo>
                  <a:lnTo>
                    <a:pt x="637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1935;p48">
              <a:extLst>
                <a:ext uri="{FF2B5EF4-FFF2-40B4-BE49-F238E27FC236}">
                  <a16:creationId xmlns:a16="http://schemas.microsoft.com/office/drawing/2014/main" id="{62A961A2-2F86-4E30-99CE-B738F6814774}"/>
                </a:ext>
              </a:extLst>
            </p:cNvPr>
            <p:cNvSpPr/>
            <p:nvPr/>
          </p:nvSpPr>
          <p:spPr>
            <a:xfrm>
              <a:off x="2987649" y="4913111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1" y="0"/>
                  </a:moveTo>
                  <a:lnTo>
                    <a:pt x="1" y="798"/>
                  </a:lnTo>
                  <a:lnTo>
                    <a:pt x="637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1936;p48">
              <a:extLst>
                <a:ext uri="{FF2B5EF4-FFF2-40B4-BE49-F238E27FC236}">
                  <a16:creationId xmlns:a16="http://schemas.microsoft.com/office/drawing/2014/main" id="{C7B1F839-003B-410C-A75C-AFD8C11403CB}"/>
                </a:ext>
              </a:extLst>
            </p:cNvPr>
            <p:cNvSpPr/>
            <p:nvPr/>
          </p:nvSpPr>
          <p:spPr>
            <a:xfrm>
              <a:off x="2913356" y="4956816"/>
              <a:ext cx="32541" cy="40000"/>
            </a:xfrm>
            <a:custGeom>
              <a:avLst/>
              <a:gdLst/>
              <a:ahLst/>
              <a:cxnLst/>
              <a:rect l="l" t="t" r="r" b="b"/>
              <a:pathLst>
                <a:path w="650" h="799" extrusionOk="0">
                  <a:moveTo>
                    <a:pt x="1" y="0"/>
                  </a:moveTo>
                  <a:lnTo>
                    <a:pt x="1" y="798"/>
                  </a:lnTo>
                  <a:lnTo>
                    <a:pt x="649" y="79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1937;p48">
              <a:extLst>
                <a:ext uri="{FF2B5EF4-FFF2-40B4-BE49-F238E27FC236}">
                  <a16:creationId xmlns:a16="http://schemas.microsoft.com/office/drawing/2014/main" id="{86534559-4F1F-4BBF-9CE5-79029753FACD}"/>
                </a:ext>
              </a:extLst>
            </p:cNvPr>
            <p:cNvSpPr/>
            <p:nvPr/>
          </p:nvSpPr>
          <p:spPr>
            <a:xfrm>
              <a:off x="2950853" y="4956165"/>
              <a:ext cx="32491" cy="40000"/>
            </a:xfrm>
            <a:custGeom>
              <a:avLst/>
              <a:gdLst/>
              <a:ahLst/>
              <a:cxnLst/>
              <a:rect l="l" t="t" r="r" b="b"/>
              <a:pathLst>
                <a:path w="649" h="799" extrusionOk="0">
                  <a:moveTo>
                    <a:pt x="0" y="1"/>
                  </a:moveTo>
                  <a:lnTo>
                    <a:pt x="0" y="799"/>
                  </a:lnTo>
                  <a:lnTo>
                    <a:pt x="649" y="799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1938;p48">
              <a:extLst>
                <a:ext uri="{FF2B5EF4-FFF2-40B4-BE49-F238E27FC236}">
                  <a16:creationId xmlns:a16="http://schemas.microsoft.com/office/drawing/2014/main" id="{9A47F61B-4E04-4128-BC65-1847B935CE0B}"/>
                </a:ext>
              </a:extLst>
            </p:cNvPr>
            <p:cNvSpPr/>
            <p:nvPr/>
          </p:nvSpPr>
          <p:spPr>
            <a:xfrm>
              <a:off x="2987649" y="4956165"/>
              <a:ext cx="31890" cy="40000"/>
            </a:xfrm>
            <a:custGeom>
              <a:avLst/>
              <a:gdLst/>
              <a:ahLst/>
              <a:cxnLst/>
              <a:rect l="l" t="t" r="r" b="b"/>
              <a:pathLst>
                <a:path w="637" h="799" extrusionOk="0">
                  <a:moveTo>
                    <a:pt x="1" y="1"/>
                  </a:moveTo>
                  <a:lnTo>
                    <a:pt x="1" y="799"/>
                  </a:lnTo>
                  <a:lnTo>
                    <a:pt x="637" y="79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0E0D12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1939;p48">
              <a:extLst>
                <a:ext uri="{FF2B5EF4-FFF2-40B4-BE49-F238E27FC236}">
                  <a16:creationId xmlns:a16="http://schemas.microsoft.com/office/drawing/2014/main" id="{5C74E0F3-410F-4B71-9953-781FA6AEEA83}"/>
                </a:ext>
              </a:extLst>
            </p:cNvPr>
            <p:cNvSpPr/>
            <p:nvPr/>
          </p:nvSpPr>
          <p:spPr>
            <a:xfrm>
              <a:off x="1645373" y="4847530"/>
              <a:ext cx="761701" cy="45006"/>
            </a:xfrm>
            <a:custGeom>
              <a:avLst/>
              <a:gdLst/>
              <a:ahLst/>
              <a:cxnLst/>
              <a:rect l="l" t="t" r="r" b="b"/>
              <a:pathLst>
                <a:path w="15215" h="899" extrusionOk="0">
                  <a:moveTo>
                    <a:pt x="0" y="1"/>
                  </a:moveTo>
                  <a:lnTo>
                    <a:pt x="0" y="899"/>
                  </a:lnTo>
                  <a:lnTo>
                    <a:pt x="15215" y="899"/>
                  </a:lnTo>
                  <a:lnTo>
                    <a:pt x="15215" y="1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6583" tIns="96583" rIns="96583" bIns="96583" anchor="ctr" anchorCtr="0">
              <a:noAutofit/>
            </a:bodyPr>
            <a:lstStyle/>
            <a:p>
              <a:pPr defTabSz="978499">
                <a:buClr>
                  <a:srgbClr val="000000"/>
                </a:buClr>
              </a:pPr>
              <a:endParaRPr sz="174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6" name="Rectangle 425">
            <a:extLst>
              <a:ext uri="{FF2B5EF4-FFF2-40B4-BE49-F238E27FC236}">
                <a16:creationId xmlns:a16="http://schemas.microsoft.com/office/drawing/2014/main" id="{8AD5C2B5-7445-4F0D-8307-2082968B6EA7}"/>
              </a:ext>
            </a:extLst>
          </p:cNvPr>
          <p:cNvSpPr/>
          <p:nvPr/>
        </p:nvSpPr>
        <p:spPr>
          <a:xfrm>
            <a:off x="1633221" y="216620"/>
            <a:ext cx="8865708" cy="41538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0271" tIns="45136" rIns="90271" bIns="45136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 NHẤT MỘT ẨN</a:t>
            </a:r>
          </a:p>
          <a:p>
            <a:pPr algn="ctr"/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9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/>
          <p:cNvSpPr/>
          <p:nvPr/>
        </p:nvSpPr>
        <p:spPr>
          <a:xfrm rot="16200000">
            <a:off x="1446214" y="954089"/>
            <a:ext cx="935039" cy="188913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algn="ctr" defTabSz="1219170">
              <a:defRPr/>
            </a:pPr>
            <a:r>
              <a:rPr lang="en-GB" sz="1400" b="1" dirty="0">
                <a:solidFill>
                  <a:prstClr val="white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400" b="1" dirty="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4" name="Google Shape;1087;p40"/>
          <p:cNvSpPr txBox="1"/>
          <p:nvPr/>
        </p:nvSpPr>
        <p:spPr>
          <a:xfrm>
            <a:off x="2818448" y="1920244"/>
            <a:ext cx="1593000" cy="144145"/>
          </a:xfrm>
          <a:prstGeom prst="rect">
            <a:avLst/>
          </a:prstGeom>
          <a:solidFill>
            <a:srgbClr val="3B3838"/>
          </a:solidFill>
        </p:spPr>
        <p:txBody>
          <a:bodyPr spcFirstLastPara="1" lIns="121900" tIns="121900" rIns="121900" bIns="12190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0"/>
              </a:lnSpc>
              <a:spcBef>
                <a:spcPts val="0"/>
              </a:spcBef>
              <a:defRPr/>
            </a:pPr>
            <a:r>
              <a:rPr lang="en-US" sz="5867" dirty="0">
                <a:ln>
                  <a:solidFill>
                    <a:prstClr val="white"/>
                  </a:solidFill>
                </a:ln>
                <a:solidFill>
                  <a:srgbClr val="3B3838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</a:rPr>
              <a:t>MATH</a:t>
            </a:r>
          </a:p>
        </p:txBody>
      </p:sp>
      <p:grpSp>
        <p:nvGrpSpPr>
          <p:cNvPr id="12292" name="组合 2"/>
          <p:cNvGrpSpPr>
            <a:grpSpLocks/>
          </p:cNvGrpSpPr>
          <p:nvPr/>
        </p:nvGrpSpPr>
        <p:grpSpPr bwMode="auto">
          <a:xfrm>
            <a:off x="719404" y="554593"/>
            <a:ext cx="10548937" cy="5549900"/>
            <a:chOff x="10595" y="1556"/>
            <a:chExt cx="6225" cy="7984"/>
          </a:xfrm>
        </p:grpSpPr>
        <p:sp>
          <p:nvSpPr>
            <p:cNvPr id="12" name="矩形 11"/>
            <p:cNvSpPr/>
            <p:nvPr/>
          </p:nvSpPr>
          <p:spPr>
            <a:xfrm>
              <a:off x="10595" y="1652"/>
              <a:ext cx="6201" cy="785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12298" name="图片 9" descr="58c26e956f50e日日日日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9" y="1787"/>
              <a:ext cx="5165" cy="7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图片 12" descr="58c26e956f2d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4" y="1556"/>
              <a:ext cx="876" cy="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757491" y="1441452"/>
            <a:ext cx="1654175" cy="784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294" name="图片 1" descr="6076cff3a745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388" y="2720975"/>
            <a:ext cx="459740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Google Shape;1341;p46"/>
          <p:cNvSpPr txBox="1">
            <a:spLocks noGrp="1"/>
          </p:cNvSpPr>
          <p:nvPr/>
        </p:nvSpPr>
        <p:spPr bwMode="auto">
          <a:xfrm>
            <a:off x="1035153" y="1169832"/>
            <a:ext cx="9901641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b"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70">
              <a:buClr>
                <a:srgbClr val="000000"/>
              </a:buClr>
              <a:buSzPts val="6000"/>
            </a:pPr>
            <a:r>
              <a:rPr lang="en-US" altLang="en-GB" sz="6000" b="1" dirty="0">
                <a:solidFill>
                  <a:srgbClr val="FF0000"/>
                </a:solidFill>
                <a:latin typeface="Times New Roman" pitchFamily="18" charset="0"/>
                <a:ea typeface="思源黑体 Medium"/>
                <a:cs typeface="Times New Roman" pitchFamily="18" charset="0"/>
                <a:sym typeface="Special Elite"/>
              </a:rPr>
              <a:t>HÌNH THÀNH KIẾN THỨC</a:t>
            </a:r>
          </a:p>
        </p:txBody>
      </p:sp>
      <p:sp>
        <p:nvSpPr>
          <p:cNvPr id="12296" name="Google Shape;1342;p46"/>
          <p:cNvSpPr txBox="1">
            <a:spLocks noGrp="1"/>
          </p:cNvSpPr>
          <p:nvPr/>
        </p:nvSpPr>
        <p:spPr bwMode="auto">
          <a:xfrm flipH="1">
            <a:off x="21316951" y="8556627"/>
            <a:ext cx="7491413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70">
              <a:buClr>
                <a:srgbClr val="000000"/>
              </a:buClr>
              <a:buSzPts val="1800"/>
            </a:pPr>
            <a:r>
              <a:rPr lang="en-GB" altLang="en-US" sz="3733">
                <a:solidFill>
                  <a:srgbClr val="3B3838"/>
                </a:solidFill>
                <a:latin typeface="Times New Roman" pitchFamily="18" charset="0"/>
                <a:ea typeface="思源黑体 ExtraLight"/>
                <a:cs typeface="Times New Roman" pitchFamily="18" charset="0"/>
                <a:sym typeface="Catamaran"/>
              </a:rPr>
              <a:t>Giáo viên:…… </a:t>
            </a:r>
          </a:p>
          <a:p>
            <a:pPr algn="ctr" defTabSz="1219170">
              <a:buClr>
                <a:srgbClr val="000000"/>
              </a:buClr>
              <a:buSzPts val="1800"/>
            </a:pPr>
            <a:r>
              <a:rPr lang="en-GB" altLang="en-US" sz="3733">
                <a:solidFill>
                  <a:srgbClr val="3B3838"/>
                </a:solidFill>
                <a:latin typeface="Times New Roman" pitchFamily="18" charset="0"/>
                <a:ea typeface="思源黑体 ExtraLight"/>
                <a:cs typeface="Times New Roman" pitchFamily="18" charset="0"/>
                <a:sym typeface="Catamaran"/>
              </a:rPr>
              <a:t>Email:…….</a:t>
            </a:r>
          </a:p>
        </p:txBody>
      </p:sp>
    </p:spTree>
    <p:extLst>
      <p:ext uri="{BB962C8B-B14F-4D97-AF65-F5344CB8AC3E}">
        <p14:creationId xmlns:p14="http://schemas.microsoft.com/office/powerpoint/2010/main" val="5841943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069B9C-F9BB-46B8-B58F-EC6DC1DFEB63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BẬC NHẤT MỘT ẨN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0224A0-BFDD-4EC3-8858-612453A91607}"/>
              </a:ext>
            </a:extLst>
          </p:cNvPr>
          <p:cNvGrpSpPr/>
          <p:nvPr/>
        </p:nvGrpSpPr>
        <p:grpSpPr>
          <a:xfrm>
            <a:off x="0" y="635645"/>
            <a:ext cx="3261360" cy="615553"/>
            <a:chOff x="2173730" y="1477753"/>
            <a:chExt cx="3518410" cy="7977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42492ED-4891-44AA-9982-57391595BA79}"/>
                </a:ext>
              </a:extLst>
            </p:cNvPr>
            <p:cNvSpPr/>
            <p:nvPr/>
          </p:nvSpPr>
          <p:spPr>
            <a:xfrm>
              <a:off x="2173730" y="1501140"/>
              <a:ext cx="3518410" cy="707886"/>
            </a:xfrm>
            <a:prstGeom prst="roundRect">
              <a:avLst>
                <a:gd name="adj" fmla="val 50000"/>
              </a:avLst>
            </a:prstGeom>
            <a:solidFill>
              <a:srgbClr val="39447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00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375369-B7EB-4539-A881-5F5F253D4624}"/>
                </a:ext>
              </a:extLst>
            </p:cNvPr>
            <p:cNvSpPr txBox="1"/>
            <p:nvPr/>
          </p:nvSpPr>
          <p:spPr>
            <a:xfrm>
              <a:off x="2312876" y="1477753"/>
              <a:ext cx="2941946" cy="7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GB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6AA0AE6-BAA0-4DC5-A6F7-68BA5952AF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453150"/>
            <a:ext cx="1432560" cy="143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99999966-0A9F-4FAC-A07B-CDCAF18D51D7}"/>
              </a:ext>
            </a:extLst>
          </p:cNvPr>
          <p:cNvSpPr/>
          <p:nvPr/>
        </p:nvSpPr>
        <p:spPr>
          <a:xfrm>
            <a:off x="1645920" y="4791504"/>
            <a:ext cx="10373360" cy="1676400"/>
          </a:xfrm>
          <a:prstGeom prst="wedgeEllipseCallout">
            <a:avLst>
              <a:gd name="adj1" fmla="val -50941"/>
              <a:gd name="adj2" fmla="val 7462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 tự  PT bậc nhất một ẩn. Em hãy thử định nghĩa BPT bậc nhất một ẩn.</a:t>
            </a:r>
            <a:endParaRPr lang="en-US" sz="3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5B1D5F-C0C8-4C79-A6F2-752EFCEA081A}"/>
                  </a:ext>
                </a:extLst>
              </p:cNvPr>
              <p:cNvSpPr txBox="1"/>
              <p:nvPr/>
            </p:nvSpPr>
            <p:spPr>
              <a:xfrm>
                <a:off x="543560" y="1373646"/>
                <a:ext cx="11104880" cy="156966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BPT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3200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BPT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5B1D5F-C0C8-4C79-A6F2-752EFCEA0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60" y="1373646"/>
                <a:ext cx="11104880" cy="1569660"/>
              </a:xfrm>
              <a:prstGeom prst="rect">
                <a:avLst/>
              </a:prstGeom>
              <a:blipFill>
                <a:blip r:embed="rId3"/>
                <a:stretch>
                  <a:fillRect l="-1372" t="-5426" r="-1427" b="-1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5C2AC6A-ABC9-41E2-B284-4566263225F0}"/>
              </a:ext>
            </a:extLst>
          </p:cNvPr>
          <p:cNvSpPr txBox="1"/>
          <p:nvPr/>
        </p:nvSpPr>
        <p:spPr>
          <a:xfrm>
            <a:off x="904240" y="3186867"/>
            <a:ext cx="10962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BPT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BPT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BPT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63641C-6D3B-430F-A565-B5C13686655F}"/>
              </a:ext>
            </a:extLst>
          </p:cNvPr>
          <p:cNvSpPr txBox="1"/>
          <p:nvPr/>
        </p:nvSpPr>
        <p:spPr>
          <a:xfrm>
            <a:off x="391161" y="3161466"/>
            <a:ext cx="65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1CA01D4-F7F7-46D1-8AD4-54A9D850F828}"/>
                  </a:ext>
                </a:extLst>
              </p:cNvPr>
              <p:cNvSpPr txBox="1"/>
              <p:nvPr/>
            </p:nvSpPr>
            <p:spPr>
              <a:xfrm>
                <a:off x="1645920" y="4387196"/>
                <a:ext cx="31546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) 2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−3&lt;0 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1CA01D4-F7F7-46D1-8AD4-54A9D850F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0" y="4387196"/>
                <a:ext cx="315468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E97247-8587-4F76-8E31-7E45DB0DF4D6}"/>
                  </a:ext>
                </a:extLst>
              </p:cNvPr>
              <p:cNvSpPr txBox="1"/>
              <p:nvPr/>
            </p:nvSpPr>
            <p:spPr>
              <a:xfrm>
                <a:off x="6385560" y="4359033"/>
                <a:ext cx="31546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) 0.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+5&gt;0 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E97247-8587-4F76-8E31-7E45DB0DF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560" y="4359033"/>
                <a:ext cx="3154680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D396F2-8D98-49E1-9C45-FD3667EAAAB7}"/>
                  </a:ext>
                </a:extLst>
              </p:cNvPr>
              <p:cNvSpPr txBox="1"/>
              <p:nvPr/>
            </p:nvSpPr>
            <p:spPr>
              <a:xfrm>
                <a:off x="1630680" y="5292755"/>
                <a:ext cx="31546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) 5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−15≥0 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D396F2-8D98-49E1-9C45-FD3667EAA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" y="5292755"/>
                <a:ext cx="315468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1E6C66-D0EA-4B58-875F-BF5C3349A1B6}"/>
                  </a:ext>
                </a:extLst>
              </p:cNvPr>
              <p:cNvSpPr txBox="1"/>
              <p:nvPr/>
            </p:nvSpPr>
            <p:spPr>
              <a:xfrm>
                <a:off x="6385560" y="5244431"/>
                <a:ext cx="31546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1E6C66-D0EA-4B58-875F-BF5C3349A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560" y="5244431"/>
                <a:ext cx="3154680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0FF034F-C9E5-4A5C-B6CF-0D2A54CF2CAC}"/>
              </a:ext>
            </a:extLst>
          </p:cNvPr>
          <p:cNvSpPr txBox="1"/>
          <p:nvPr/>
        </p:nvSpPr>
        <p:spPr>
          <a:xfrm>
            <a:off x="4673600" y="4359033"/>
            <a:ext cx="447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0ECA28-CBAA-462E-BC48-F4C18D40DD93}"/>
              </a:ext>
            </a:extLst>
          </p:cNvPr>
          <p:cNvSpPr txBox="1"/>
          <p:nvPr/>
        </p:nvSpPr>
        <p:spPr>
          <a:xfrm>
            <a:off x="9575799" y="4359033"/>
            <a:ext cx="447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1B50B3-B961-4BA9-8DF7-5B5E364D267F}"/>
              </a:ext>
            </a:extLst>
          </p:cNvPr>
          <p:cNvSpPr txBox="1"/>
          <p:nvPr/>
        </p:nvSpPr>
        <p:spPr>
          <a:xfrm>
            <a:off x="4630420" y="5231597"/>
            <a:ext cx="447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DA323D-37B0-4656-80EE-B8080EB621A8}"/>
              </a:ext>
            </a:extLst>
          </p:cNvPr>
          <p:cNvSpPr txBox="1"/>
          <p:nvPr/>
        </p:nvSpPr>
        <p:spPr>
          <a:xfrm>
            <a:off x="9514839" y="5190030"/>
            <a:ext cx="447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4D5D30-7803-4C2B-B810-6E03C3B419E8}"/>
              </a:ext>
            </a:extLst>
          </p:cNvPr>
          <p:cNvSpPr/>
          <p:nvPr/>
        </p:nvSpPr>
        <p:spPr>
          <a:xfrm>
            <a:off x="6868160" y="4471752"/>
            <a:ext cx="528320" cy="5336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09A49A-6107-4394-AF10-77B5921D7136}"/>
              </a:ext>
            </a:extLst>
          </p:cNvPr>
          <p:cNvSpPr/>
          <p:nvPr/>
        </p:nvSpPr>
        <p:spPr>
          <a:xfrm>
            <a:off x="7134862" y="5253092"/>
            <a:ext cx="535938" cy="401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1E08DC-3F92-410E-9B7E-9E4604FE525F}"/>
              </a:ext>
            </a:extLst>
          </p:cNvPr>
          <p:cNvSpPr txBox="1"/>
          <p:nvPr/>
        </p:nvSpPr>
        <p:spPr>
          <a:xfrm>
            <a:off x="647700" y="3791019"/>
            <a:ext cx="1315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b="1" dirty="0"/>
          </a:p>
        </p:txBody>
      </p:sp>
      <p:sp>
        <p:nvSpPr>
          <p:cNvPr id="34" name="Speech Bubble: Oval 33">
            <a:extLst>
              <a:ext uri="{FF2B5EF4-FFF2-40B4-BE49-F238E27FC236}">
                <a16:creationId xmlns:a16="http://schemas.microsoft.com/office/drawing/2014/main" id="{A09F139C-F136-462B-ABA9-6286C1AADD1C}"/>
              </a:ext>
            </a:extLst>
          </p:cNvPr>
          <p:cNvSpPr/>
          <p:nvPr/>
        </p:nvSpPr>
        <p:spPr>
          <a:xfrm>
            <a:off x="2237740" y="4760838"/>
            <a:ext cx="7302500" cy="1645292"/>
          </a:xfrm>
          <a:prstGeom prst="wedgeEllipseCallout">
            <a:avLst>
              <a:gd name="adj1" fmla="val -50941"/>
              <a:gd name="adj2" fmla="val 7462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PT bậc nhất một ẩn là gì?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4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5" grpId="0"/>
      <p:bldP spid="15" grpId="1"/>
      <p:bldP spid="16" grpId="0"/>
      <p:bldP spid="16" grpId="1"/>
      <p:bldP spid="18" grpId="0"/>
      <p:bldP spid="19" grpId="0"/>
      <p:bldP spid="19" grpId="1"/>
      <p:bldP spid="20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 animBg="1"/>
      <p:bldP spid="26" grpId="1" animBg="1"/>
      <p:bldP spid="28" grpId="0" animBg="1"/>
      <p:bldP spid="28" grpId="1" animBg="1"/>
      <p:bldP spid="32" grpId="0"/>
      <p:bldP spid="34" grpId="0" animBg="1"/>
      <p:bldP spid="3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E25BAD-23A3-4B13-BD65-1EF2B2AA4339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BẬC NHẤT MỘT ẨN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96E95C-0067-4777-BE5A-E0D5966E2161}"/>
              </a:ext>
            </a:extLst>
          </p:cNvPr>
          <p:cNvGrpSpPr/>
          <p:nvPr/>
        </p:nvGrpSpPr>
        <p:grpSpPr>
          <a:xfrm>
            <a:off x="0" y="649500"/>
            <a:ext cx="6350000" cy="615553"/>
            <a:chOff x="2173730" y="1477753"/>
            <a:chExt cx="3518410" cy="7977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0E987C-7F86-4561-8C46-D324A482FA7E}"/>
                </a:ext>
              </a:extLst>
            </p:cNvPr>
            <p:cNvSpPr/>
            <p:nvPr/>
          </p:nvSpPr>
          <p:spPr>
            <a:xfrm>
              <a:off x="2173730" y="1501140"/>
              <a:ext cx="3518410" cy="707886"/>
            </a:xfrm>
            <a:prstGeom prst="roundRect">
              <a:avLst>
                <a:gd name="adj" fmla="val 50000"/>
              </a:avLst>
            </a:prstGeom>
            <a:solidFill>
              <a:srgbClr val="39447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00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2CE7CF-7FF1-4737-8F14-76AECC479914}"/>
                </a:ext>
              </a:extLst>
            </p:cNvPr>
            <p:cNvSpPr txBox="1"/>
            <p:nvPr/>
          </p:nvSpPr>
          <p:spPr>
            <a:xfrm>
              <a:off x="2295988" y="1477753"/>
              <a:ext cx="2941946" cy="7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Hai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BPT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07C4152-1B71-43B8-B2B1-328F5CEBF60D}"/>
              </a:ext>
            </a:extLst>
          </p:cNvPr>
          <p:cNvSpPr txBox="1"/>
          <p:nvPr/>
        </p:nvSpPr>
        <p:spPr>
          <a:xfrm>
            <a:off x="220650" y="1216538"/>
            <a:ext cx="5032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8555A3EE-273B-4A01-99F6-35FE885721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" y="4790246"/>
            <a:ext cx="1207770" cy="206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E1D7A99E-C2FD-48F6-A2D9-40FB47D4FD22}"/>
              </a:ext>
            </a:extLst>
          </p:cNvPr>
          <p:cNvSpPr/>
          <p:nvPr/>
        </p:nvSpPr>
        <p:spPr>
          <a:xfrm>
            <a:off x="2197772" y="4587018"/>
            <a:ext cx="6664960" cy="1372422"/>
          </a:xfrm>
          <a:prstGeom prst="cloudCallout">
            <a:avLst>
              <a:gd name="adj1" fmla="val -56597"/>
              <a:gd name="adj2" fmla="val 8125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C567D5B-D795-4908-9DB8-181D3298B155}"/>
              </a:ext>
            </a:extLst>
          </p:cNvPr>
          <p:cNvSpPr/>
          <p:nvPr/>
        </p:nvSpPr>
        <p:spPr>
          <a:xfrm>
            <a:off x="1940560" y="4587018"/>
            <a:ext cx="8310880" cy="1372422"/>
          </a:xfrm>
          <a:prstGeom prst="cloudCallout">
            <a:avLst>
              <a:gd name="adj1" fmla="val -56597"/>
              <a:gd name="adj2" fmla="val 8125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9CE1A-29E5-4EF9-8A35-881200DAEF7B}"/>
              </a:ext>
            </a:extLst>
          </p:cNvPr>
          <p:cNvSpPr txBox="1"/>
          <p:nvPr/>
        </p:nvSpPr>
        <p:spPr>
          <a:xfrm>
            <a:off x="544194" y="1866536"/>
            <a:ext cx="10835005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chuyển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tử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bất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phương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vế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vế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kia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đổi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tử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8E0F60-3FCE-449F-A23E-BDEE5D393192}"/>
              </a:ext>
            </a:extLst>
          </p:cNvPr>
          <p:cNvSpPr txBox="1"/>
          <p:nvPr/>
        </p:nvSpPr>
        <p:spPr>
          <a:xfrm>
            <a:off x="447040" y="3110453"/>
            <a:ext cx="5648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BPT x – 5 &lt; 18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7E2B18-83AF-4451-ABBB-5DB53A78D2B1}"/>
              </a:ext>
            </a:extLst>
          </p:cNvPr>
          <p:cNvSpPr txBox="1"/>
          <p:nvPr/>
        </p:nvSpPr>
        <p:spPr>
          <a:xfrm>
            <a:off x="2926080" y="4314680"/>
            <a:ext cx="3637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x - 5 &lt; 18 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78B8C74-CA2B-4FFC-84C2-4A74B062BE6C}"/>
                  </a:ext>
                </a:extLst>
              </p:cNvPr>
              <p:cNvSpPr txBox="1"/>
              <p:nvPr/>
            </p:nvSpPr>
            <p:spPr>
              <a:xfrm>
                <a:off x="3413760" y="4854258"/>
                <a:ext cx="10668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 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x</a:t>
                </a:r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78B8C74-CA2B-4FFC-84C2-4A74B062B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760" y="4854258"/>
                <a:ext cx="1066800" cy="646331"/>
              </a:xfrm>
              <a:prstGeom prst="rect">
                <a:avLst/>
              </a:prstGeom>
              <a:blipFill>
                <a:blip r:embed="rId3"/>
                <a:stretch>
                  <a:fillRect t="-16038" r="-15429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86A4E48-4AB6-4D09-84B1-12B6543E48FF}"/>
              </a:ext>
            </a:extLst>
          </p:cNvPr>
          <p:cNvSpPr txBox="1"/>
          <p:nvPr/>
        </p:nvSpPr>
        <p:spPr>
          <a:xfrm>
            <a:off x="4394200" y="4914121"/>
            <a:ext cx="360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&lt;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016B09-3D50-4262-B621-801B74FCC848}"/>
              </a:ext>
            </a:extLst>
          </p:cNvPr>
          <p:cNvSpPr txBox="1"/>
          <p:nvPr/>
        </p:nvSpPr>
        <p:spPr>
          <a:xfrm>
            <a:off x="4754880" y="4870704"/>
            <a:ext cx="665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D4FD42-1CC7-4313-A10C-6F9D8A89D89E}"/>
              </a:ext>
            </a:extLst>
          </p:cNvPr>
          <p:cNvSpPr txBox="1"/>
          <p:nvPr/>
        </p:nvSpPr>
        <p:spPr>
          <a:xfrm>
            <a:off x="4648200" y="4314679"/>
            <a:ext cx="477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66DFF4-0DF3-4623-8814-4C1460D58FB1}"/>
              </a:ext>
            </a:extLst>
          </p:cNvPr>
          <p:cNvSpPr txBox="1"/>
          <p:nvPr/>
        </p:nvSpPr>
        <p:spPr>
          <a:xfrm>
            <a:off x="5384800" y="4891818"/>
            <a:ext cx="553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FD1D26A-0ABE-4E2E-806D-61D778A0F797}"/>
                  </a:ext>
                </a:extLst>
              </p:cNvPr>
              <p:cNvSpPr txBox="1"/>
              <p:nvPr/>
            </p:nvSpPr>
            <p:spPr>
              <a:xfrm>
                <a:off x="3421380" y="5426221"/>
                <a:ext cx="10668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 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x</a:t>
                </a:r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FD1D26A-0ABE-4E2E-806D-61D778A0F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380" y="5426221"/>
                <a:ext cx="1066800" cy="646331"/>
              </a:xfrm>
              <a:prstGeom prst="rect">
                <a:avLst/>
              </a:prstGeom>
              <a:blipFill>
                <a:blip r:embed="rId4"/>
                <a:stretch>
                  <a:fillRect t="-16038" r="-16000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E59764DA-4CA5-4281-A704-851E952D699A}"/>
              </a:ext>
            </a:extLst>
          </p:cNvPr>
          <p:cNvSpPr txBox="1"/>
          <p:nvPr/>
        </p:nvSpPr>
        <p:spPr>
          <a:xfrm>
            <a:off x="4394200" y="5452601"/>
            <a:ext cx="360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&lt;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DDDD23-776D-4A67-B2FC-2A045F14D4A5}"/>
              </a:ext>
            </a:extLst>
          </p:cNvPr>
          <p:cNvSpPr txBox="1"/>
          <p:nvPr/>
        </p:nvSpPr>
        <p:spPr>
          <a:xfrm>
            <a:off x="4791710" y="5431906"/>
            <a:ext cx="862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23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7DC2D9-F15C-403E-8072-699A9212C9E9}"/>
              </a:ext>
            </a:extLst>
          </p:cNvPr>
          <p:cNvSpPr txBox="1"/>
          <p:nvPr/>
        </p:nvSpPr>
        <p:spPr>
          <a:xfrm>
            <a:off x="2994024" y="5993854"/>
            <a:ext cx="7691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BPT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{x | x &lt; 23}  </a:t>
            </a:r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174C348-663B-43E8-8DA3-6FCC2D0DF3A7}"/>
              </a:ext>
            </a:extLst>
          </p:cNvPr>
          <p:cNvSpPr txBox="1"/>
          <p:nvPr/>
        </p:nvSpPr>
        <p:spPr>
          <a:xfrm>
            <a:off x="4010660" y="3650648"/>
            <a:ext cx="277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08711 0.0810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405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2" grpId="1" animBg="1"/>
      <p:bldP spid="13" grpId="0" animBg="1"/>
      <p:bldP spid="13" grpId="1" animBg="1"/>
      <p:bldP spid="15" grpId="0" animBg="1"/>
      <p:bldP spid="17" grpId="0"/>
      <p:bldP spid="23" grpId="0"/>
      <p:bldP spid="25" grpId="0"/>
      <p:bldP spid="29" grpId="0"/>
      <p:bldP spid="31" grpId="0"/>
      <p:bldP spid="31" grpId="1"/>
      <p:bldP spid="35" grpId="0"/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03740C-4EE9-4EF3-90CF-50C3C84CA315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BẬC NHẤT MỘT ẨN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3CC722-0456-4E8E-AC85-BAEF04A10ED2}"/>
              </a:ext>
            </a:extLst>
          </p:cNvPr>
          <p:cNvGrpSpPr/>
          <p:nvPr/>
        </p:nvGrpSpPr>
        <p:grpSpPr>
          <a:xfrm>
            <a:off x="0" y="607933"/>
            <a:ext cx="6350000" cy="615553"/>
            <a:chOff x="2173730" y="1477753"/>
            <a:chExt cx="3518410" cy="7977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28CE62F-F5ED-4351-B47A-7B4BE8B71D65}"/>
                </a:ext>
              </a:extLst>
            </p:cNvPr>
            <p:cNvSpPr/>
            <p:nvPr/>
          </p:nvSpPr>
          <p:spPr>
            <a:xfrm>
              <a:off x="2173730" y="1501140"/>
              <a:ext cx="3518410" cy="707886"/>
            </a:xfrm>
            <a:prstGeom prst="roundRect">
              <a:avLst>
                <a:gd name="adj" fmla="val 50000"/>
              </a:avLst>
            </a:prstGeom>
            <a:solidFill>
              <a:srgbClr val="39447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00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80E344-8DD8-4DEB-B16D-C029333804ED}"/>
                </a:ext>
              </a:extLst>
            </p:cNvPr>
            <p:cNvSpPr txBox="1"/>
            <p:nvPr/>
          </p:nvSpPr>
          <p:spPr>
            <a:xfrm>
              <a:off x="2295988" y="1477753"/>
              <a:ext cx="2941946" cy="7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Hai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BPT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A52BC0-8449-45F3-AEEB-CB2709570EA4}"/>
              </a:ext>
            </a:extLst>
          </p:cNvPr>
          <p:cNvSpPr txBox="1"/>
          <p:nvPr/>
        </p:nvSpPr>
        <p:spPr>
          <a:xfrm>
            <a:off x="220650" y="1202681"/>
            <a:ext cx="5032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03457B-FCAE-4707-93DB-5A180C59A0EC}"/>
              </a:ext>
            </a:extLst>
          </p:cNvPr>
          <p:cNvSpPr txBox="1"/>
          <p:nvPr/>
        </p:nvSpPr>
        <p:spPr>
          <a:xfrm>
            <a:off x="4135120" y="3613834"/>
            <a:ext cx="4484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5x – 1 &gt; 2x + 5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4794A0-B802-4565-8F30-B4E3C90919B8}"/>
                  </a:ext>
                </a:extLst>
              </p:cNvPr>
              <p:cNvSpPr txBox="1"/>
              <p:nvPr/>
            </p:nvSpPr>
            <p:spPr>
              <a:xfrm>
                <a:off x="4569462" y="4169857"/>
                <a:ext cx="10668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4794A0-B802-4565-8F30-B4E3C9091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462" y="4169857"/>
                <a:ext cx="1066800" cy="646331"/>
              </a:xfrm>
              <a:prstGeom prst="rect">
                <a:avLst/>
              </a:prstGeom>
              <a:blipFill>
                <a:blip r:embed="rId2"/>
                <a:stretch>
                  <a:fillRect r="-14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052A54D-4F13-4109-B63A-0B328A71B064}"/>
              </a:ext>
            </a:extLst>
          </p:cNvPr>
          <p:cNvSpPr txBox="1"/>
          <p:nvPr/>
        </p:nvSpPr>
        <p:spPr>
          <a:xfrm>
            <a:off x="6874515" y="3616402"/>
            <a:ext cx="862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2x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70A7D9-2690-4E30-9ACB-2D3BB1AD06D7}"/>
              </a:ext>
            </a:extLst>
          </p:cNvPr>
          <p:cNvSpPr txBox="1"/>
          <p:nvPr/>
        </p:nvSpPr>
        <p:spPr>
          <a:xfrm>
            <a:off x="6153949" y="3610707"/>
            <a:ext cx="477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</a:rPr>
              <a:t>1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37ECC2-CA16-4960-A5C1-4DCDF7CAF3C4}"/>
              </a:ext>
            </a:extLst>
          </p:cNvPr>
          <p:cNvSpPr txBox="1"/>
          <p:nvPr/>
        </p:nvSpPr>
        <p:spPr>
          <a:xfrm>
            <a:off x="5966782" y="3944033"/>
            <a:ext cx="553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_</a:t>
            </a:r>
            <a:r>
              <a:rPr lang="en-US" sz="3600" noProof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C841A0-E1DF-443D-B769-A50CDC2C8232}"/>
              </a:ext>
            </a:extLst>
          </p:cNvPr>
          <p:cNvSpPr txBox="1"/>
          <p:nvPr/>
        </p:nvSpPr>
        <p:spPr>
          <a:xfrm>
            <a:off x="6944999" y="4139377"/>
            <a:ext cx="360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&gt;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4F192-6173-4196-A1E1-DF65D803AB3D}"/>
              </a:ext>
            </a:extLst>
          </p:cNvPr>
          <p:cNvSpPr txBox="1"/>
          <p:nvPr/>
        </p:nvSpPr>
        <p:spPr>
          <a:xfrm>
            <a:off x="7334095" y="4174707"/>
            <a:ext cx="467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E5AF8B-CDBD-4B13-B898-FD1A85935632}"/>
              </a:ext>
            </a:extLst>
          </p:cNvPr>
          <p:cNvSpPr txBox="1"/>
          <p:nvPr/>
        </p:nvSpPr>
        <p:spPr>
          <a:xfrm>
            <a:off x="7660169" y="4166732"/>
            <a:ext cx="553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</a:rPr>
              <a:t>+</a:t>
            </a:r>
            <a:r>
              <a:rPr lang="en-US" sz="3600" noProof="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126A7B-49D9-4B7C-8300-66D19864475E}"/>
                  </a:ext>
                </a:extLst>
              </p:cNvPr>
              <p:cNvSpPr txBox="1"/>
              <p:nvPr/>
            </p:nvSpPr>
            <p:spPr>
              <a:xfrm>
                <a:off x="4610261" y="4710857"/>
                <a:ext cx="140985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 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3x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126A7B-49D9-4B7C-8300-66D198644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261" y="4710857"/>
                <a:ext cx="1409857" cy="646331"/>
              </a:xfrm>
              <a:prstGeom prst="rect">
                <a:avLst/>
              </a:prstGeom>
              <a:blipFill>
                <a:blip r:embed="rId3"/>
                <a:stretch>
                  <a:fillRect t="-16981" r="-3879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502E847-1729-458A-9879-CD336D7AB21B}"/>
              </a:ext>
            </a:extLst>
          </p:cNvPr>
          <p:cNvSpPr txBox="1"/>
          <p:nvPr/>
        </p:nvSpPr>
        <p:spPr>
          <a:xfrm>
            <a:off x="5972968" y="4707730"/>
            <a:ext cx="360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&gt;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0E13BB-6966-47E6-8882-7B814C72A22B}"/>
              </a:ext>
            </a:extLst>
          </p:cNvPr>
          <p:cNvSpPr txBox="1"/>
          <p:nvPr/>
        </p:nvSpPr>
        <p:spPr>
          <a:xfrm>
            <a:off x="6447397" y="4717797"/>
            <a:ext cx="862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34CC2A-AB45-4BE0-A8A8-7A08F7E2387C}"/>
                  </a:ext>
                </a:extLst>
              </p:cNvPr>
              <p:cNvSpPr txBox="1"/>
              <p:nvPr/>
            </p:nvSpPr>
            <p:spPr>
              <a:xfrm>
                <a:off x="4641854" y="5293264"/>
                <a:ext cx="10668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 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x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34CC2A-AB45-4BE0-A8A8-7A08F7E23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854" y="5293264"/>
                <a:ext cx="1066800" cy="646331"/>
              </a:xfrm>
              <a:prstGeom prst="rect">
                <a:avLst/>
              </a:prstGeom>
              <a:blipFill>
                <a:blip r:embed="rId4"/>
                <a:stretch>
                  <a:fillRect t="-16038" r="-16000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F169814-950F-4454-8AB1-B730A7C4704D}"/>
              </a:ext>
            </a:extLst>
          </p:cNvPr>
          <p:cNvSpPr txBox="1"/>
          <p:nvPr/>
        </p:nvSpPr>
        <p:spPr>
          <a:xfrm>
            <a:off x="5614674" y="5319644"/>
            <a:ext cx="360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&gt;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7ECA55-5E93-4CC7-8E74-71AD5F85C98E}"/>
              </a:ext>
            </a:extLst>
          </p:cNvPr>
          <p:cNvSpPr txBox="1"/>
          <p:nvPr/>
        </p:nvSpPr>
        <p:spPr>
          <a:xfrm>
            <a:off x="6012184" y="5298949"/>
            <a:ext cx="862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1132CD-7110-41B1-B985-B2A3CAB249BC}"/>
              </a:ext>
            </a:extLst>
          </p:cNvPr>
          <p:cNvSpPr txBox="1"/>
          <p:nvPr/>
        </p:nvSpPr>
        <p:spPr>
          <a:xfrm>
            <a:off x="3474720" y="5931836"/>
            <a:ext cx="8199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 BPT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{x | x &gt; 2}  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B9CF68-1D88-4529-A8E7-13EC8835E14D}"/>
              </a:ext>
            </a:extLst>
          </p:cNvPr>
          <p:cNvSpPr txBox="1"/>
          <p:nvPr/>
        </p:nvSpPr>
        <p:spPr>
          <a:xfrm>
            <a:off x="636591" y="1849012"/>
            <a:ext cx="10672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BPT 5x – 1 &gt; 2x + 5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AABD2C-DAB6-4221-88C6-D3000F8CD3BD}"/>
              </a:ext>
            </a:extLst>
          </p:cNvPr>
          <p:cNvSpPr txBox="1"/>
          <p:nvPr/>
        </p:nvSpPr>
        <p:spPr>
          <a:xfrm>
            <a:off x="5140491" y="2735270"/>
            <a:ext cx="277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0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5287 0.080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402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15859 0.08125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405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3540540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96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</TotalTime>
  <Words>1378</Words>
  <Application>Microsoft Office PowerPoint</Application>
  <PresentationFormat>Widescreen</PresentationFormat>
  <Paragraphs>238</Paragraphs>
  <Slides>24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 Math</vt:lpstr>
      <vt:lpstr>Times New Roman</vt:lpstr>
      <vt:lpstr>思源黑体 Heavy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 Le</dc:creator>
  <cp:lastModifiedBy>Pham Nam</cp:lastModifiedBy>
  <cp:revision>104</cp:revision>
  <dcterms:created xsi:type="dcterms:W3CDTF">2021-11-14T14:02:19Z</dcterms:created>
  <dcterms:modified xsi:type="dcterms:W3CDTF">2023-05-15T03:47:55Z</dcterms:modified>
</cp:coreProperties>
</file>