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20"/>
  </p:notesMasterIdLst>
  <p:handoutMasterIdLst>
    <p:handoutMasterId r:id="rId21"/>
  </p:handoutMasterIdLst>
  <p:sldIdLst>
    <p:sldId id="346" r:id="rId2"/>
    <p:sldId id="350" r:id="rId3"/>
    <p:sldId id="347" r:id="rId4"/>
    <p:sldId id="477" r:id="rId5"/>
    <p:sldId id="481" r:id="rId6"/>
    <p:sldId id="479" r:id="rId7"/>
    <p:sldId id="478" r:id="rId8"/>
    <p:sldId id="469" r:id="rId9"/>
    <p:sldId id="267" r:id="rId10"/>
    <p:sldId id="482" r:id="rId11"/>
    <p:sldId id="273" r:id="rId12"/>
    <p:sldId id="274" r:id="rId13"/>
    <p:sldId id="275" r:id="rId14"/>
    <p:sldId id="272" r:id="rId15"/>
    <p:sldId id="459" r:id="rId16"/>
    <p:sldId id="292" r:id="rId17"/>
    <p:sldId id="480" r:id="rId18"/>
    <p:sldId id="467" r:id="rId19"/>
  </p:sldIdLst>
  <p:sldSz cx="12192000" cy="6858000"/>
  <p:notesSz cx="9144000" cy="6858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CFD5EA"/>
    <a:srgbClr val="E9EBF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69" autoAdjust="0"/>
  </p:normalViewPr>
  <p:slideViewPr>
    <p:cSldViewPr snapToGrid="0">
      <p:cViewPr varScale="1">
        <p:scale>
          <a:sx n="58" d="100"/>
          <a:sy n="58" d="100"/>
        </p:scale>
        <p:origin x="516" y="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E0A740F-BE06-4FC0-BE57-9D3B3393F751}" type="datetimeFigureOut">
              <a:rPr lang="en-US" smtClean="0"/>
              <a:t>24/11/2022</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C35B888-D9FD-4BBB-BAB1-162DFF7FF06E}" type="slidenum">
              <a:rPr lang="en-US" smtClean="0"/>
              <a:t>‹#›</a:t>
            </a:fld>
            <a:endParaRPr lang="en-US"/>
          </a:p>
        </p:txBody>
      </p:sp>
    </p:spTree>
    <p:extLst>
      <p:ext uri="{BB962C8B-B14F-4D97-AF65-F5344CB8AC3E}">
        <p14:creationId xmlns:p14="http://schemas.microsoft.com/office/powerpoint/2010/main" val="2204632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20B45B1-1232-4286-BDF4-408C4F388235}" type="datetimeFigureOut">
              <a:rPr lang="en-US" smtClean="0"/>
              <a:t>24/11/2022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51A95F3-7002-4374-8035-D1806DE82BF7}" type="slidenum">
              <a:rPr lang="en-US" smtClean="0"/>
              <a:t>‹#›</a:t>
            </a:fld>
            <a:endParaRPr lang="en-US"/>
          </a:p>
        </p:txBody>
      </p:sp>
    </p:spTree>
    <p:extLst>
      <p:ext uri="{BB962C8B-B14F-4D97-AF65-F5344CB8AC3E}">
        <p14:creationId xmlns:p14="http://schemas.microsoft.com/office/powerpoint/2010/main" val="196973978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a:t>
            </a:fld>
            <a:endParaRPr lang="en-US" altLang="zh-CN"/>
          </a:p>
        </p:txBody>
      </p:sp>
    </p:spTree>
    <p:extLst>
      <p:ext uri="{BB962C8B-B14F-4D97-AF65-F5344CB8AC3E}">
        <p14:creationId xmlns:p14="http://schemas.microsoft.com/office/powerpoint/2010/main" val="344075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210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a:t>
            </a:fld>
            <a:endParaRPr lang="en-US" altLang="zh-CN"/>
          </a:p>
        </p:txBody>
      </p:sp>
    </p:spTree>
    <p:extLst>
      <p:ext uri="{BB962C8B-B14F-4D97-AF65-F5344CB8AC3E}">
        <p14:creationId xmlns:p14="http://schemas.microsoft.com/office/powerpoint/2010/main" val="292186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4</a:t>
            </a:fld>
            <a:endParaRPr lang="en-US" altLang="zh-CN"/>
          </a:p>
        </p:txBody>
      </p:sp>
    </p:spTree>
    <p:extLst>
      <p:ext uri="{BB962C8B-B14F-4D97-AF65-F5344CB8AC3E}">
        <p14:creationId xmlns:p14="http://schemas.microsoft.com/office/powerpoint/2010/main" val="339200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6</a:t>
            </a:fld>
            <a:endParaRPr lang="en-US" altLang="zh-CN"/>
          </a:p>
        </p:txBody>
      </p:sp>
    </p:spTree>
    <p:extLst>
      <p:ext uri="{BB962C8B-B14F-4D97-AF65-F5344CB8AC3E}">
        <p14:creationId xmlns:p14="http://schemas.microsoft.com/office/powerpoint/2010/main" val="35860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7</a:t>
            </a:fld>
            <a:endParaRPr lang="en-US" altLang="zh-CN"/>
          </a:p>
        </p:txBody>
      </p:sp>
    </p:spTree>
    <p:extLst>
      <p:ext uri="{BB962C8B-B14F-4D97-AF65-F5344CB8AC3E}">
        <p14:creationId xmlns:p14="http://schemas.microsoft.com/office/powerpoint/2010/main" val="320163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80722598-944D-45B0-97D7-29FD60690A3C}" type="slidenum">
              <a:rPr lang="en-US" altLang="en-US" smtClean="0"/>
              <a:pPr/>
              <a:t>16</a:t>
            </a:fld>
            <a:endParaRPr lang="en-US" altLang="en-US"/>
          </a:p>
        </p:txBody>
      </p:sp>
      <p:sp>
        <p:nvSpPr>
          <p:cNvPr id="47107" name="Rectangle 2"/>
          <p:cNvSpPr>
            <a:spLocks noGrp="1" noRot="1" noChangeAspect="1" noChangeArrowheads="1" noTextEdit="1"/>
          </p:cNvSpPr>
          <p:nvPr>
            <p:ph type="sldImg"/>
          </p:nvPr>
        </p:nvSpPr>
        <p:spPr>
          <a:xfrm>
            <a:off x="2514600" y="857250"/>
            <a:ext cx="4114800" cy="2314575"/>
          </a:xfrm>
          <a:ln/>
        </p:spPr>
      </p:sp>
      <p:sp>
        <p:nvSpPr>
          <p:cNvPr id="471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17</a:t>
            </a:fld>
            <a:endParaRPr lang="en-US" altLang="zh-CN"/>
          </a:p>
        </p:txBody>
      </p:sp>
    </p:spTree>
    <p:extLst>
      <p:ext uri="{BB962C8B-B14F-4D97-AF65-F5344CB8AC3E}">
        <p14:creationId xmlns:p14="http://schemas.microsoft.com/office/powerpoint/2010/main" val="187863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248920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240190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1388170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3830225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647317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287327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2845026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1417162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2401359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6D80C4-B82F-44F2-96EF-27B4CFB9EF81}" type="datetimeFigureOut">
              <a:rPr lang="en-US" smtClean="0"/>
              <a:t>24/11/2022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3540779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6D80C4-B82F-44F2-96EF-27B4CFB9EF81}" type="datetimeFigureOut">
              <a:rPr lang="en-US" smtClean="0"/>
              <a:t>24/11/2022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293618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4287839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6D80C4-B82F-44F2-96EF-27B4CFB9EF81}" type="datetimeFigureOut">
              <a:rPr lang="en-US" smtClean="0"/>
              <a:t>24/11/2022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3220046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D80C4-B82F-44F2-96EF-27B4CFB9EF81}" type="datetimeFigureOut">
              <a:rPr lang="en-US" smtClean="0"/>
              <a:t>24/11/2022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4240261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D80C4-B82F-44F2-96EF-27B4CFB9EF81}" type="datetimeFigureOut">
              <a:rPr lang="en-US" smtClean="0"/>
              <a:t>24/11/2022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243358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D80C4-B82F-44F2-96EF-27B4CFB9EF81}" type="datetimeFigureOut">
              <a:rPr lang="en-US" smtClean="0"/>
              <a:t>24/11/2022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4278844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D80C4-B82F-44F2-96EF-27B4CFB9EF81}" type="datetimeFigureOut">
              <a:rPr lang="en-US" smtClean="0"/>
              <a:t>24/11/2022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1601797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D80C4-B82F-44F2-96EF-27B4CFB9EF81}" type="datetimeFigureOut">
              <a:rPr lang="en-US" smtClean="0"/>
              <a:t>24/11/2022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1636896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103028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1418030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3206912367"/>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97912929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2909698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199820628"/>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384446480"/>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390607184"/>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94931622"/>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3691216740"/>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1152834972"/>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3866406819"/>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4219161750"/>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3633065875"/>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64157663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9500868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327717527"/>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4205277687"/>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495397624"/>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734556160"/>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604652929"/>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3"/>
            <a:ext cx="2844800" cy="365127"/>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3"/>
            <a:ext cx="3860800" cy="36512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70"/>
            <a:ext cx="547804" cy="365127"/>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840107912"/>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208" name="Google Shape;208;p3"/>
          <p:cNvSpPr txBox="1">
            <a:spLocks noGrp="1"/>
          </p:cNvSpPr>
          <p:nvPr>
            <p:ph type="title"/>
          </p:nvPr>
        </p:nvSpPr>
        <p:spPr>
          <a:xfrm>
            <a:off x="3330499" y="2875462"/>
            <a:ext cx="5290800" cy="874801"/>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599"/>
            </a:lvl1pPr>
            <a:lvl2pPr lvl="1" algn="ctr">
              <a:spcBef>
                <a:spcPts val="0"/>
              </a:spcBef>
              <a:spcAft>
                <a:spcPts val="0"/>
              </a:spcAft>
              <a:buSzPts val="6000"/>
              <a:buNone/>
              <a:defRPr sz="5999"/>
            </a:lvl2pPr>
            <a:lvl3pPr lvl="2" algn="ctr">
              <a:spcBef>
                <a:spcPts val="0"/>
              </a:spcBef>
              <a:spcAft>
                <a:spcPts val="0"/>
              </a:spcAft>
              <a:buSzPts val="6000"/>
              <a:buNone/>
              <a:defRPr sz="5999"/>
            </a:lvl3pPr>
            <a:lvl4pPr lvl="3" algn="ctr">
              <a:spcBef>
                <a:spcPts val="0"/>
              </a:spcBef>
              <a:spcAft>
                <a:spcPts val="0"/>
              </a:spcAft>
              <a:buSzPts val="6000"/>
              <a:buNone/>
              <a:defRPr sz="5999"/>
            </a:lvl4pPr>
            <a:lvl5pPr lvl="4" algn="ctr">
              <a:spcBef>
                <a:spcPts val="0"/>
              </a:spcBef>
              <a:spcAft>
                <a:spcPts val="0"/>
              </a:spcAft>
              <a:buSzPts val="6000"/>
              <a:buNone/>
              <a:defRPr sz="5999"/>
            </a:lvl5pPr>
            <a:lvl6pPr lvl="5" algn="ctr">
              <a:spcBef>
                <a:spcPts val="0"/>
              </a:spcBef>
              <a:spcAft>
                <a:spcPts val="0"/>
              </a:spcAft>
              <a:buSzPts val="6000"/>
              <a:buNone/>
              <a:defRPr sz="5999"/>
            </a:lvl6pPr>
            <a:lvl7pPr lvl="6" algn="ctr">
              <a:spcBef>
                <a:spcPts val="0"/>
              </a:spcBef>
              <a:spcAft>
                <a:spcPts val="0"/>
              </a:spcAft>
              <a:buSzPts val="6000"/>
              <a:buNone/>
              <a:defRPr sz="5999"/>
            </a:lvl7pPr>
            <a:lvl8pPr lvl="7" algn="ctr">
              <a:spcBef>
                <a:spcPts val="0"/>
              </a:spcBef>
              <a:spcAft>
                <a:spcPts val="0"/>
              </a:spcAft>
              <a:buSzPts val="6000"/>
              <a:buNone/>
              <a:defRPr sz="5999"/>
            </a:lvl8pPr>
            <a:lvl9pPr lvl="8" algn="ctr">
              <a:spcBef>
                <a:spcPts val="0"/>
              </a:spcBef>
              <a:spcAft>
                <a:spcPts val="0"/>
              </a:spcAft>
              <a:buSzPts val="6000"/>
              <a:buNone/>
              <a:defRPr sz="5999"/>
            </a:lvl9pPr>
          </a:lstStyle>
          <a:p>
            <a:endParaRPr/>
          </a:p>
        </p:txBody>
      </p:sp>
      <p:sp>
        <p:nvSpPr>
          <p:cNvPr id="209" name="Google Shape;209;p3"/>
          <p:cNvSpPr txBox="1">
            <a:spLocks noGrp="1"/>
          </p:cNvSpPr>
          <p:nvPr>
            <p:ph type="title" idx="2" hasCustomPrompt="1"/>
          </p:nvPr>
        </p:nvSpPr>
        <p:spPr>
          <a:xfrm>
            <a:off x="5287533" y="1496605"/>
            <a:ext cx="1376800" cy="874801"/>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299">
                <a:solidFill>
                  <a:schemeClr val="accent1"/>
                </a:solidFill>
              </a:defRPr>
            </a:lvl1pPr>
            <a:lvl2pPr lvl="1" algn="ctr" rtl="0">
              <a:spcBef>
                <a:spcPts val="0"/>
              </a:spcBef>
              <a:spcAft>
                <a:spcPts val="0"/>
              </a:spcAft>
              <a:buClr>
                <a:schemeClr val="accent1"/>
              </a:buClr>
              <a:buSzPts val="7200"/>
              <a:buNone/>
              <a:defRPr sz="7198">
                <a:solidFill>
                  <a:schemeClr val="accent1"/>
                </a:solidFill>
              </a:defRPr>
            </a:lvl2pPr>
            <a:lvl3pPr lvl="2" algn="ctr" rtl="0">
              <a:spcBef>
                <a:spcPts val="0"/>
              </a:spcBef>
              <a:spcAft>
                <a:spcPts val="0"/>
              </a:spcAft>
              <a:buClr>
                <a:schemeClr val="accent1"/>
              </a:buClr>
              <a:buSzPts val="7200"/>
              <a:buNone/>
              <a:defRPr sz="7198">
                <a:solidFill>
                  <a:schemeClr val="accent1"/>
                </a:solidFill>
              </a:defRPr>
            </a:lvl3pPr>
            <a:lvl4pPr lvl="3" algn="ctr" rtl="0">
              <a:spcBef>
                <a:spcPts val="0"/>
              </a:spcBef>
              <a:spcAft>
                <a:spcPts val="0"/>
              </a:spcAft>
              <a:buClr>
                <a:schemeClr val="accent1"/>
              </a:buClr>
              <a:buSzPts val="7200"/>
              <a:buNone/>
              <a:defRPr sz="7198">
                <a:solidFill>
                  <a:schemeClr val="accent1"/>
                </a:solidFill>
              </a:defRPr>
            </a:lvl4pPr>
            <a:lvl5pPr lvl="4" algn="ctr" rtl="0">
              <a:spcBef>
                <a:spcPts val="0"/>
              </a:spcBef>
              <a:spcAft>
                <a:spcPts val="0"/>
              </a:spcAft>
              <a:buClr>
                <a:schemeClr val="accent1"/>
              </a:buClr>
              <a:buSzPts val="7200"/>
              <a:buNone/>
              <a:defRPr sz="7198">
                <a:solidFill>
                  <a:schemeClr val="accent1"/>
                </a:solidFill>
              </a:defRPr>
            </a:lvl5pPr>
            <a:lvl6pPr lvl="5" algn="ctr" rtl="0">
              <a:spcBef>
                <a:spcPts val="0"/>
              </a:spcBef>
              <a:spcAft>
                <a:spcPts val="0"/>
              </a:spcAft>
              <a:buClr>
                <a:schemeClr val="accent1"/>
              </a:buClr>
              <a:buSzPts val="7200"/>
              <a:buNone/>
              <a:defRPr sz="7198">
                <a:solidFill>
                  <a:schemeClr val="accent1"/>
                </a:solidFill>
              </a:defRPr>
            </a:lvl6pPr>
            <a:lvl7pPr lvl="6" algn="ctr" rtl="0">
              <a:spcBef>
                <a:spcPts val="0"/>
              </a:spcBef>
              <a:spcAft>
                <a:spcPts val="0"/>
              </a:spcAft>
              <a:buClr>
                <a:schemeClr val="accent1"/>
              </a:buClr>
              <a:buSzPts val="7200"/>
              <a:buNone/>
              <a:defRPr sz="7198">
                <a:solidFill>
                  <a:schemeClr val="accent1"/>
                </a:solidFill>
              </a:defRPr>
            </a:lvl7pPr>
            <a:lvl8pPr lvl="7" algn="ctr" rtl="0">
              <a:spcBef>
                <a:spcPts val="0"/>
              </a:spcBef>
              <a:spcAft>
                <a:spcPts val="0"/>
              </a:spcAft>
              <a:buClr>
                <a:schemeClr val="accent1"/>
              </a:buClr>
              <a:buSzPts val="7200"/>
              <a:buNone/>
              <a:defRPr sz="7198">
                <a:solidFill>
                  <a:schemeClr val="accent1"/>
                </a:solidFill>
              </a:defRPr>
            </a:lvl8pPr>
            <a:lvl9pPr lvl="8" algn="ctr" rtl="0">
              <a:spcBef>
                <a:spcPts val="0"/>
              </a:spcBef>
              <a:spcAft>
                <a:spcPts val="0"/>
              </a:spcAft>
              <a:buClr>
                <a:schemeClr val="accent1"/>
              </a:buClr>
              <a:buSzPts val="7200"/>
              <a:buNone/>
              <a:defRPr sz="7198">
                <a:solidFill>
                  <a:schemeClr val="accent1"/>
                </a:solidFill>
              </a:defRPr>
            </a:lvl9pPr>
          </a:lstStyle>
          <a:p>
            <a:r>
              <a:t>xx%</a:t>
            </a:r>
          </a:p>
        </p:txBody>
      </p:sp>
      <p:sp>
        <p:nvSpPr>
          <p:cNvPr id="210" name="Google Shape;210;p3"/>
          <p:cNvSpPr txBox="1">
            <a:spLocks noGrp="1"/>
          </p:cNvSpPr>
          <p:nvPr>
            <p:ph type="subTitle" idx="1"/>
          </p:nvPr>
        </p:nvSpPr>
        <p:spPr>
          <a:xfrm>
            <a:off x="2978100" y="4193138"/>
            <a:ext cx="5995600" cy="874801"/>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1891465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208" name="Google Shape;208;p3"/>
          <p:cNvSpPr txBox="1">
            <a:spLocks noGrp="1"/>
          </p:cNvSpPr>
          <p:nvPr>
            <p:ph type="title"/>
          </p:nvPr>
        </p:nvSpPr>
        <p:spPr>
          <a:xfrm>
            <a:off x="3330499" y="2875462"/>
            <a:ext cx="5290800" cy="874801"/>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599"/>
            </a:lvl1pPr>
            <a:lvl2pPr lvl="1" algn="ctr">
              <a:spcBef>
                <a:spcPts val="0"/>
              </a:spcBef>
              <a:spcAft>
                <a:spcPts val="0"/>
              </a:spcAft>
              <a:buSzPts val="6000"/>
              <a:buNone/>
              <a:defRPr sz="5999"/>
            </a:lvl2pPr>
            <a:lvl3pPr lvl="2" algn="ctr">
              <a:spcBef>
                <a:spcPts val="0"/>
              </a:spcBef>
              <a:spcAft>
                <a:spcPts val="0"/>
              </a:spcAft>
              <a:buSzPts val="6000"/>
              <a:buNone/>
              <a:defRPr sz="5999"/>
            </a:lvl3pPr>
            <a:lvl4pPr lvl="3" algn="ctr">
              <a:spcBef>
                <a:spcPts val="0"/>
              </a:spcBef>
              <a:spcAft>
                <a:spcPts val="0"/>
              </a:spcAft>
              <a:buSzPts val="6000"/>
              <a:buNone/>
              <a:defRPr sz="5999"/>
            </a:lvl4pPr>
            <a:lvl5pPr lvl="4" algn="ctr">
              <a:spcBef>
                <a:spcPts val="0"/>
              </a:spcBef>
              <a:spcAft>
                <a:spcPts val="0"/>
              </a:spcAft>
              <a:buSzPts val="6000"/>
              <a:buNone/>
              <a:defRPr sz="5999"/>
            </a:lvl5pPr>
            <a:lvl6pPr lvl="5" algn="ctr">
              <a:spcBef>
                <a:spcPts val="0"/>
              </a:spcBef>
              <a:spcAft>
                <a:spcPts val="0"/>
              </a:spcAft>
              <a:buSzPts val="6000"/>
              <a:buNone/>
              <a:defRPr sz="5999"/>
            </a:lvl6pPr>
            <a:lvl7pPr lvl="6" algn="ctr">
              <a:spcBef>
                <a:spcPts val="0"/>
              </a:spcBef>
              <a:spcAft>
                <a:spcPts val="0"/>
              </a:spcAft>
              <a:buSzPts val="6000"/>
              <a:buNone/>
              <a:defRPr sz="5999"/>
            </a:lvl7pPr>
            <a:lvl8pPr lvl="7" algn="ctr">
              <a:spcBef>
                <a:spcPts val="0"/>
              </a:spcBef>
              <a:spcAft>
                <a:spcPts val="0"/>
              </a:spcAft>
              <a:buSzPts val="6000"/>
              <a:buNone/>
              <a:defRPr sz="5999"/>
            </a:lvl8pPr>
            <a:lvl9pPr lvl="8" algn="ctr">
              <a:spcBef>
                <a:spcPts val="0"/>
              </a:spcBef>
              <a:spcAft>
                <a:spcPts val="0"/>
              </a:spcAft>
              <a:buSzPts val="6000"/>
              <a:buNone/>
              <a:defRPr sz="5999"/>
            </a:lvl9pPr>
          </a:lstStyle>
          <a:p>
            <a:endParaRPr/>
          </a:p>
        </p:txBody>
      </p:sp>
      <p:sp>
        <p:nvSpPr>
          <p:cNvPr id="209" name="Google Shape;209;p3"/>
          <p:cNvSpPr txBox="1">
            <a:spLocks noGrp="1"/>
          </p:cNvSpPr>
          <p:nvPr>
            <p:ph type="title" idx="2" hasCustomPrompt="1"/>
          </p:nvPr>
        </p:nvSpPr>
        <p:spPr>
          <a:xfrm>
            <a:off x="5287533" y="1496605"/>
            <a:ext cx="1376800" cy="874801"/>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299">
                <a:solidFill>
                  <a:schemeClr val="accent1"/>
                </a:solidFill>
              </a:defRPr>
            </a:lvl1pPr>
            <a:lvl2pPr lvl="1" algn="ctr" rtl="0">
              <a:spcBef>
                <a:spcPts val="0"/>
              </a:spcBef>
              <a:spcAft>
                <a:spcPts val="0"/>
              </a:spcAft>
              <a:buClr>
                <a:schemeClr val="accent1"/>
              </a:buClr>
              <a:buSzPts val="7200"/>
              <a:buNone/>
              <a:defRPr sz="7198">
                <a:solidFill>
                  <a:schemeClr val="accent1"/>
                </a:solidFill>
              </a:defRPr>
            </a:lvl2pPr>
            <a:lvl3pPr lvl="2" algn="ctr" rtl="0">
              <a:spcBef>
                <a:spcPts val="0"/>
              </a:spcBef>
              <a:spcAft>
                <a:spcPts val="0"/>
              </a:spcAft>
              <a:buClr>
                <a:schemeClr val="accent1"/>
              </a:buClr>
              <a:buSzPts val="7200"/>
              <a:buNone/>
              <a:defRPr sz="7198">
                <a:solidFill>
                  <a:schemeClr val="accent1"/>
                </a:solidFill>
              </a:defRPr>
            </a:lvl3pPr>
            <a:lvl4pPr lvl="3" algn="ctr" rtl="0">
              <a:spcBef>
                <a:spcPts val="0"/>
              </a:spcBef>
              <a:spcAft>
                <a:spcPts val="0"/>
              </a:spcAft>
              <a:buClr>
                <a:schemeClr val="accent1"/>
              </a:buClr>
              <a:buSzPts val="7200"/>
              <a:buNone/>
              <a:defRPr sz="7198">
                <a:solidFill>
                  <a:schemeClr val="accent1"/>
                </a:solidFill>
              </a:defRPr>
            </a:lvl4pPr>
            <a:lvl5pPr lvl="4" algn="ctr" rtl="0">
              <a:spcBef>
                <a:spcPts val="0"/>
              </a:spcBef>
              <a:spcAft>
                <a:spcPts val="0"/>
              </a:spcAft>
              <a:buClr>
                <a:schemeClr val="accent1"/>
              </a:buClr>
              <a:buSzPts val="7200"/>
              <a:buNone/>
              <a:defRPr sz="7198">
                <a:solidFill>
                  <a:schemeClr val="accent1"/>
                </a:solidFill>
              </a:defRPr>
            </a:lvl5pPr>
            <a:lvl6pPr lvl="5" algn="ctr" rtl="0">
              <a:spcBef>
                <a:spcPts val="0"/>
              </a:spcBef>
              <a:spcAft>
                <a:spcPts val="0"/>
              </a:spcAft>
              <a:buClr>
                <a:schemeClr val="accent1"/>
              </a:buClr>
              <a:buSzPts val="7200"/>
              <a:buNone/>
              <a:defRPr sz="7198">
                <a:solidFill>
                  <a:schemeClr val="accent1"/>
                </a:solidFill>
              </a:defRPr>
            </a:lvl6pPr>
            <a:lvl7pPr lvl="6" algn="ctr" rtl="0">
              <a:spcBef>
                <a:spcPts val="0"/>
              </a:spcBef>
              <a:spcAft>
                <a:spcPts val="0"/>
              </a:spcAft>
              <a:buClr>
                <a:schemeClr val="accent1"/>
              </a:buClr>
              <a:buSzPts val="7200"/>
              <a:buNone/>
              <a:defRPr sz="7198">
                <a:solidFill>
                  <a:schemeClr val="accent1"/>
                </a:solidFill>
              </a:defRPr>
            </a:lvl7pPr>
            <a:lvl8pPr lvl="7" algn="ctr" rtl="0">
              <a:spcBef>
                <a:spcPts val="0"/>
              </a:spcBef>
              <a:spcAft>
                <a:spcPts val="0"/>
              </a:spcAft>
              <a:buClr>
                <a:schemeClr val="accent1"/>
              </a:buClr>
              <a:buSzPts val="7200"/>
              <a:buNone/>
              <a:defRPr sz="7198">
                <a:solidFill>
                  <a:schemeClr val="accent1"/>
                </a:solidFill>
              </a:defRPr>
            </a:lvl8pPr>
            <a:lvl9pPr lvl="8" algn="ctr" rtl="0">
              <a:spcBef>
                <a:spcPts val="0"/>
              </a:spcBef>
              <a:spcAft>
                <a:spcPts val="0"/>
              </a:spcAft>
              <a:buClr>
                <a:schemeClr val="accent1"/>
              </a:buClr>
              <a:buSzPts val="7200"/>
              <a:buNone/>
              <a:defRPr sz="7198">
                <a:solidFill>
                  <a:schemeClr val="accent1"/>
                </a:solidFill>
              </a:defRPr>
            </a:lvl9pPr>
          </a:lstStyle>
          <a:p>
            <a:r>
              <a:t>xx%</a:t>
            </a:r>
          </a:p>
        </p:txBody>
      </p:sp>
      <p:sp>
        <p:nvSpPr>
          <p:cNvPr id="210" name="Google Shape;210;p3"/>
          <p:cNvSpPr txBox="1">
            <a:spLocks noGrp="1"/>
          </p:cNvSpPr>
          <p:nvPr>
            <p:ph type="subTitle" idx="1"/>
          </p:nvPr>
        </p:nvSpPr>
        <p:spPr>
          <a:xfrm>
            <a:off x="2978100" y="4193138"/>
            <a:ext cx="5995600" cy="874801"/>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16248018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pic>
        <p:nvPicPr>
          <p:cNvPr id="3" name="图片 4"/>
          <p:cNvPicPr>
            <a:picLocks noChangeAspect="1"/>
          </p:cNvPicPr>
          <p:nvPr userDrawn="1"/>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12415"/>
            <a:ext cx="12192000" cy="6902440"/>
          </a:xfrm>
          <a:prstGeom prst="rect">
            <a:avLst/>
          </a:prstGeom>
        </p:spPr>
      </p:pic>
      <p:pic>
        <p:nvPicPr>
          <p:cNvPr id="4" name="图片 5"/>
          <p:cNvPicPr>
            <a:picLocks noChangeAspect="1"/>
          </p:cNvPicPr>
          <p:nvPr userDrawn="1"/>
        </p:nvPicPr>
        <p:blipFill>
          <a:blip r:embed="rId3">
            <a:extLst>
              <a:ext uri="{28A0092B-C50C-407E-A947-70E740481C1C}">
                <a14:useLocalDpi xmlns:a14="http://schemas.microsoft.com/office/drawing/2010/main" val="0"/>
              </a:ext>
            </a:extLst>
          </a:blip>
          <a:srcRect l="73004" b="53185"/>
          <a:stretch>
            <a:fillRect/>
          </a:stretch>
        </p:blipFill>
        <p:spPr bwMode="auto">
          <a:xfrm>
            <a:off x="3" y="-904874"/>
            <a:ext cx="2312988"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p:cNvPicPr>
          <p:nvPr userDrawn="1"/>
        </p:nvPicPr>
        <p:blipFill>
          <a:blip r:embed="rId4">
            <a:extLst>
              <a:ext uri="{28A0092B-C50C-407E-A947-70E740481C1C}">
                <a14:useLocalDpi xmlns:a14="http://schemas.microsoft.com/office/drawing/2010/main" val="0"/>
              </a:ext>
            </a:extLst>
          </a:blip>
          <a:srcRect t="51259" r="75208" b="14815"/>
          <a:stretch>
            <a:fillRect/>
          </a:stretch>
        </p:blipFill>
        <p:spPr bwMode="auto">
          <a:xfrm rot="2437897">
            <a:off x="3470279" y="-127000"/>
            <a:ext cx="1095375"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0"/>
          <p:cNvPicPr>
            <a:picLocks noChangeAspect="1"/>
          </p:cNvPicPr>
          <p:nvPr userDrawn="1"/>
        </p:nvPicPr>
        <p:blipFill>
          <a:blip r:embed="rId5">
            <a:extLst>
              <a:ext uri="{28A0092B-C50C-407E-A947-70E740481C1C}">
                <a14:useLocalDpi xmlns:a14="http://schemas.microsoft.com/office/drawing/2010/main" val="0"/>
              </a:ext>
            </a:extLst>
          </a:blip>
          <a:srcRect l="40276" r="27945" b="54520"/>
          <a:stretch>
            <a:fillRect/>
          </a:stretch>
        </p:blipFill>
        <p:spPr bwMode="auto">
          <a:xfrm rot="1719381">
            <a:off x="9355137" y="4119568"/>
            <a:ext cx="2722563"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p:cNvPicPr>
            <a:picLocks noChangeAspect="1"/>
          </p:cNvPicPr>
          <p:nvPr userDrawn="1"/>
        </p:nvPicPr>
        <p:blipFill>
          <a:blip r:embed="rId3">
            <a:extLst>
              <a:ext uri="{28A0092B-C50C-407E-A947-70E740481C1C}">
                <a14:useLocalDpi xmlns:a14="http://schemas.microsoft.com/office/drawing/2010/main" val="0"/>
              </a:ext>
            </a:extLst>
          </a:blip>
          <a:srcRect l="36363" t="50815" r="49289" b="29333"/>
          <a:stretch>
            <a:fillRect/>
          </a:stretch>
        </p:blipFill>
        <p:spPr bwMode="auto">
          <a:xfrm>
            <a:off x="8774113" y="5360994"/>
            <a:ext cx="1230312"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2"/>
          <p:cNvPicPr>
            <a:picLocks noChangeAspect="1"/>
          </p:cNvPicPr>
          <p:nvPr userDrawn="1"/>
        </p:nvPicPr>
        <p:blipFill>
          <a:blip r:embed="rId6">
            <a:extLst>
              <a:ext uri="{28A0092B-C50C-407E-A947-70E740481C1C}">
                <a14:useLocalDpi xmlns:a14="http://schemas.microsoft.com/office/drawing/2010/main" val="0"/>
              </a:ext>
            </a:extLst>
          </a:blip>
          <a:srcRect l="90553" t="53926" b="33037"/>
          <a:stretch>
            <a:fillRect/>
          </a:stretch>
        </p:blipFill>
        <p:spPr bwMode="auto">
          <a:xfrm>
            <a:off x="10312404" y="6146801"/>
            <a:ext cx="809625" cy="89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3"/>
          <p:cNvPicPr>
            <a:picLocks noChangeAspect="1"/>
          </p:cNvPicPr>
          <p:nvPr userDrawn="1"/>
        </p:nvPicPr>
        <p:blipFill>
          <a:blip r:embed="rId7">
            <a:extLst>
              <a:ext uri="{28A0092B-C50C-407E-A947-70E740481C1C}">
                <a14:useLocalDpi xmlns:a14="http://schemas.microsoft.com/office/drawing/2010/main" val="0"/>
              </a:ext>
            </a:extLst>
          </a:blip>
          <a:srcRect l="55930" t="51704" r="25455" b="2222"/>
          <a:stretch>
            <a:fillRect/>
          </a:stretch>
        </p:blipFill>
        <p:spPr bwMode="auto">
          <a:xfrm rot="19798888">
            <a:off x="11264904" y="5405439"/>
            <a:ext cx="747713"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4"/>
          <p:cNvPicPr>
            <a:picLocks noChangeAspect="1"/>
          </p:cNvPicPr>
          <p:nvPr userDrawn="1"/>
        </p:nvPicPr>
        <p:blipFill>
          <a:blip r:embed="rId8">
            <a:extLst>
              <a:ext uri="{28A0092B-C50C-407E-A947-70E740481C1C}">
                <a14:useLocalDpi xmlns:a14="http://schemas.microsoft.com/office/drawing/2010/main" val="0"/>
              </a:ext>
            </a:extLst>
          </a:blip>
          <a:srcRect l="9683" t="-296" r="70750" b="76443"/>
          <a:stretch>
            <a:fillRect/>
          </a:stretch>
        </p:blipFill>
        <p:spPr bwMode="auto">
          <a:xfrm>
            <a:off x="173037" y="5678488"/>
            <a:ext cx="1676400"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5"/>
          <p:cNvPicPr>
            <a:picLocks noChangeAspect="1"/>
          </p:cNvPicPr>
          <p:nvPr userDrawn="1"/>
        </p:nvPicPr>
        <p:blipFill>
          <a:blip r:embed="rId9">
            <a:extLst>
              <a:ext uri="{28A0092B-C50C-407E-A947-70E740481C1C}">
                <a14:useLocalDpi xmlns:a14="http://schemas.microsoft.com/office/drawing/2010/main" val="0"/>
              </a:ext>
            </a:extLst>
          </a:blip>
          <a:srcRect l="32687" t="81332" r="45258"/>
          <a:stretch>
            <a:fillRect/>
          </a:stretch>
        </p:blipFill>
        <p:spPr bwMode="auto">
          <a:xfrm>
            <a:off x="7223125" y="6042029"/>
            <a:ext cx="1263651"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6"/>
          <p:cNvPicPr>
            <a:picLocks noChangeAspect="1"/>
          </p:cNvPicPr>
          <p:nvPr userDrawn="1"/>
        </p:nvPicPr>
        <p:blipFill>
          <a:blip r:embed="rId3">
            <a:extLst>
              <a:ext uri="{28A0092B-C50C-407E-A947-70E740481C1C}">
                <a14:useLocalDpi xmlns:a14="http://schemas.microsoft.com/office/drawing/2010/main" val="0"/>
              </a:ext>
            </a:extLst>
          </a:blip>
          <a:srcRect l="11224" t="34222" r="76680" b="51852"/>
          <a:stretch>
            <a:fillRect/>
          </a:stretch>
        </p:blipFill>
        <p:spPr bwMode="auto">
          <a:xfrm>
            <a:off x="2981329" y="6146805"/>
            <a:ext cx="103663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217518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pic>
        <p:nvPicPr>
          <p:cNvPr id="3" name="图片 4"/>
          <p:cNvPicPr>
            <a:picLocks noChangeAspect="1"/>
          </p:cNvPicPr>
          <p:nvPr userDrawn="1"/>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12415"/>
            <a:ext cx="12192000" cy="6902440"/>
          </a:xfrm>
          <a:prstGeom prst="rect">
            <a:avLst/>
          </a:prstGeom>
        </p:spPr>
      </p:pic>
      <p:pic>
        <p:nvPicPr>
          <p:cNvPr id="4" name="图片 5"/>
          <p:cNvPicPr>
            <a:picLocks noChangeAspect="1"/>
          </p:cNvPicPr>
          <p:nvPr userDrawn="1"/>
        </p:nvPicPr>
        <p:blipFill>
          <a:blip r:embed="rId3">
            <a:extLst>
              <a:ext uri="{28A0092B-C50C-407E-A947-70E740481C1C}">
                <a14:useLocalDpi xmlns:a14="http://schemas.microsoft.com/office/drawing/2010/main" val="0"/>
              </a:ext>
            </a:extLst>
          </a:blip>
          <a:srcRect l="73004" b="53185"/>
          <a:stretch>
            <a:fillRect/>
          </a:stretch>
        </p:blipFill>
        <p:spPr bwMode="auto">
          <a:xfrm>
            <a:off x="3" y="-904874"/>
            <a:ext cx="2312988"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p:cNvPicPr>
          <p:nvPr userDrawn="1"/>
        </p:nvPicPr>
        <p:blipFill>
          <a:blip r:embed="rId4">
            <a:extLst>
              <a:ext uri="{28A0092B-C50C-407E-A947-70E740481C1C}">
                <a14:useLocalDpi xmlns:a14="http://schemas.microsoft.com/office/drawing/2010/main" val="0"/>
              </a:ext>
            </a:extLst>
          </a:blip>
          <a:srcRect t="51259" r="75208" b="14815"/>
          <a:stretch>
            <a:fillRect/>
          </a:stretch>
        </p:blipFill>
        <p:spPr bwMode="auto">
          <a:xfrm rot="2437897">
            <a:off x="3470279" y="-127000"/>
            <a:ext cx="1095375"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0"/>
          <p:cNvPicPr>
            <a:picLocks noChangeAspect="1"/>
          </p:cNvPicPr>
          <p:nvPr userDrawn="1"/>
        </p:nvPicPr>
        <p:blipFill>
          <a:blip r:embed="rId5">
            <a:extLst>
              <a:ext uri="{28A0092B-C50C-407E-A947-70E740481C1C}">
                <a14:useLocalDpi xmlns:a14="http://schemas.microsoft.com/office/drawing/2010/main" val="0"/>
              </a:ext>
            </a:extLst>
          </a:blip>
          <a:srcRect l="40276" r="27945" b="54520"/>
          <a:stretch>
            <a:fillRect/>
          </a:stretch>
        </p:blipFill>
        <p:spPr bwMode="auto">
          <a:xfrm rot="1719381">
            <a:off x="9355137" y="4119568"/>
            <a:ext cx="2722563"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p:cNvPicPr>
            <a:picLocks noChangeAspect="1"/>
          </p:cNvPicPr>
          <p:nvPr userDrawn="1"/>
        </p:nvPicPr>
        <p:blipFill>
          <a:blip r:embed="rId3">
            <a:extLst>
              <a:ext uri="{28A0092B-C50C-407E-A947-70E740481C1C}">
                <a14:useLocalDpi xmlns:a14="http://schemas.microsoft.com/office/drawing/2010/main" val="0"/>
              </a:ext>
            </a:extLst>
          </a:blip>
          <a:srcRect l="36363" t="50815" r="49289" b="29333"/>
          <a:stretch>
            <a:fillRect/>
          </a:stretch>
        </p:blipFill>
        <p:spPr bwMode="auto">
          <a:xfrm>
            <a:off x="8774113" y="5360994"/>
            <a:ext cx="1230312"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2"/>
          <p:cNvPicPr>
            <a:picLocks noChangeAspect="1"/>
          </p:cNvPicPr>
          <p:nvPr userDrawn="1"/>
        </p:nvPicPr>
        <p:blipFill>
          <a:blip r:embed="rId6">
            <a:extLst>
              <a:ext uri="{28A0092B-C50C-407E-A947-70E740481C1C}">
                <a14:useLocalDpi xmlns:a14="http://schemas.microsoft.com/office/drawing/2010/main" val="0"/>
              </a:ext>
            </a:extLst>
          </a:blip>
          <a:srcRect l="90553" t="53926" b="33037"/>
          <a:stretch>
            <a:fillRect/>
          </a:stretch>
        </p:blipFill>
        <p:spPr bwMode="auto">
          <a:xfrm>
            <a:off x="10312404" y="6146801"/>
            <a:ext cx="809625" cy="89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3"/>
          <p:cNvPicPr>
            <a:picLocks noChangeAspect="1"/>
          </p:cNvPicPr>
          <p:nvPr userDrawn="1"/>
        </p:nvPicPr>
        <p:blipFill>
          <a:blip r:embed="rId7">
            <a:extLst>
              <a:ext uri="{28A0092B-C50C-407E-A947-70E740481C1C}">
                <a14:useLocalDpi xmlns:a14="http://schemas.microsoft.com/office/drawing/2010/main" val="0"/>
              </a:ext>
            </a:extLst>
          </a:blip>
          <a:srcRect l="55930" t="51704" r="25455" b="2222"/>
          <a:stretch>
            <a:fillRect/>
          </a:stretch>
        </p:blipFill>
        <p:spPr bwMode="auto">
          <a:xfrm rot="19798888">
            <a:off x="11264904" y="5405439"/>
            <a:ext cx="747713"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4"/>
          <p:cNvPicPr>
            <a:picLocks noChangeAspect="1"/>
          </p:cNvPicPr>
          <p:nvPr userDrawn="1"/>
        </p:nvPicPr>
        <p:blipFill>
          <a:blip r:embed="rId8">
            <a:extLst>
              <a:ext uri="{28A0092B-C50C-407E-A947-70E740481C1C}">
                <a14:useLocalDpi xmlns:a14="http://schemas.microsoft.com/office/drawing/2010/main" val="0"/>
              </a:ext>
            </a:extLst>
          </a:blip>
          <a:srcRect l="9683" t="-296" r="70750" b="76443"/>
          <a:stretch>
            <a:fillRect/>
          </a:stretch>
        </p:blipFill>
        <p:spPr bwMode="auto">
          <a:xfrm>
            <a:off x="173037" y="5678488"/>
            <a:ext cx="1676400"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5"/>
          <p:cNvPicPr>
            <a:picLocks noChangeAspect="1"/>
          </p:cNvPicPr>
          <p:nvPr userDrawn="1"/>
        </p:nvPicPr>
        <p:blipFill>
          <a:blip r:embed="rId9">
            <a:extLst>
              <a:ext uri="{28A0092B-C50C-407E-A947-70E740481C1C}">
                <a14:useLocalDpi xmlns:a14="http://schemas.microsoft.com/office/drawing/2010/main" val="0"/>
              </a:ext>
            </a:extLst>
          </a:blip>
          <a:srcRect l="32687" t="81332" r="45258"/>
          <a:stretch>
            <a:fillRect/>
          </a:stretch>
        </p:blipFill>
        <p:spPr bwMode="auto">
          <a:xfrm>
            <a:off x="7223125" y="6042029"/>
            <a:ext cx="1263651"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6"/>
          <p:cNvPicPr>
            <a:picLocks noChangeAspect="1"/>
          </p:cNvPicPr>
          <p:nvPr userDrawn="1"/>
        </p:nvPicPr>
        <p:blipFill>
          <a:blip r:embed="rId3">
            <a:extLst>
              <a:ext uri="{28A0092B-C50C-407E-A947-70E740481C1C}">
                <a14:useLocalDpi xmlns:a14="http://schemas.microsoft.com/office/drawing/2010/main" val="0"/>
              </a:ext>
            </a:extLst>
          </a:blip>
          <a:srcRect l="11224" t="34222" r="76680" b="51852"/>
          <a:stretch>
            <a:fillRect/>
          </a:stretch>
        </p:blipFill>
        <p:spPr bwMode="auto">
          <a:xfrm>
            <a:off x="2981329" y="6146805"/>
            <a:ext cx="103663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2144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21380224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pic>
        <p:nvPicPr>
          <p:cNvPr id="3" name="图片 4"/>
          <p:cNvPicPr>
            <a:picLocks noChangeAspect="1"/>
          </p:cNvPicPr>
          <p:nvPr userDrawn="1"/>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12415"/>
            <a:ext cx="12192000" cy="6902440"/>
          </a:xfrm>
          <a:prstGeom prst="rect">
            <a:avLst/>
          </a:prstGeom>
        </p:spPr>
      </p:pic>
      <p:pic>
        <p:nvPicPr>
          <p:cNvPr id="4" name="图片 5"/>
          <p:cNvPicPr>
            <a:picLocks noChangeAspect="1"/>
          </p:cNvPicPr>
          <p:nvPr userDrawn="1"/>
        </p:nvPicPr>
        <p:blipFill>
          <a:blip r:embed="rId3">
            <a:extLst>
              <a:ext uri="{28A0092B-C50C-407E-A947-70E740481C1C}">
                <a14:useLocalDpi xmlns:a14="http://schemas.microsoft.com/office/drawing/2010/main" val="0"/>
              </a:ext>
            </a:extLst>
          </a:blip>
          <a:srcRect l="73004" b="53185"/>
          <a:stretch>
            <a:fillRect/>
          </a:stretch>
        </p:blipFill>
        <p:spPr bwMode="auto">
          <a:xfrm>
            <a:off x="3" y="-904874"/>
            <a:ext cx="2312988"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p:cNvPicPr>
          <p:nvPr userDrawn="1"/>
        </p:nvPicPr>
        <p:blipFill>
          <a:blip r:embed="rId4">
            <a:extLst>
              <a:ext uri="{28A0092B-C50C-407E-A947-70E740481C1C}">
                <a14:useLocalDpi xmlns:a14="http://schemas.microsoft.com/office/drawing/2010/main" val="0"/>
              </a:ext>
            </a:extLst>
          </a:blip>
          <a:srcRect t="51259" r="75208" b="14815"/>
          <a:stretch>
            <a:fillRect/>
          </a:stretch>
        </p:blipFill>
        <p:spPr bwMode="auto">
          <a:xfrm rot="2437897">
            <a:off x="3470279" y="-127000"/>
            <a:ext cx="1095375"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0"/>
          <p:cNvPicPr>
            <a:picLocks noChangeAspect="1"/>
          </p:cNvPicPr>
          <p:nvPr userDrawn="1"/>
        </p:nvPicPr>
        <p:blipFill>
          <a:blip r:embed="rId5">
            <a:extLst>
              <a:ext uri="{28A0092B-C50C-407E-A947-70E740481C1C}">
                <a14:useLocalDpi xmlns:a14="http://schemas.microsoft.com/office/drawing/2010/main" val="0"/>
              </a:ext>
            </a:extLst>
          </a:blip>
          <a:srcRect l="40276" r="27945" b="54520"/>
          <a:stretch>
            <a:fillRect/>
          </a:stretch>
        </p:blipFill>
        <p:spPr bwMode="auto">
          <a:xfrm rot="1719381">
            <a:off x="9355137" y="4119568"/>
            <a:ext cx="2722563"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p:cNvPicPr>
            <a:picLocks noChangeAspect="1"/>
          </p:cNvPicPr>
          <p:nvPr userDrawn="1"/>
        </p:nvPicPr>
        <p:blipFill>
          <a:blip r:embed="rId3">
            <a:extLst>
              <a:ext uri="{28A0092B-C50C-407E-A947-70E740481C1C}">
                <a14:useLocalDpi xmlns:a14="http://schemas.microsoft.com/office/drawing/2010/main" val="0"/>
              </a:ext>
            </a:extLst>
          </a:blip>
          <a:srcRect l="36363" t="50815" r="49289" b="29333"/>
          <a:stretch>
            <a:fillRect/>
          </a:stretch>
        </p:blipFill>
        <p:spPr bwMode="auto">
          <a:xfrm>
            <a:off x="8774113" y="5360994"/>
            <a:ext cx="1230312"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2"/>
          <p:cNvPicPr>
            <a:picLocks noChangeAspect="1"/>
          </p:cNvPicPr>
          <p:nvPr userDrawn="1"/>
        </p:nvPicPr>
        <p:blipFill>
          <a:blip r:embed="rId6">
            <a:extLst>
              <a:ext uri="{28A0092B-C50C-407E-A947-70E740481C1C}">
                <a14:useLocalDpi xmlns:a14="http://schemas.microsoft.com/office/drawing/2010/main" val="0"/>
              </a:ext>
            </a:extLst>
          </a:blip>
          <a:srcRect l="90553" t="53926" b="33037"/>
          <a:stretch>
            <a:fillRect/>
          </a:stretch>
        </p:blipFill>
        <p:spPr bwMode="auto">
          <a:xfrm>
            <a:off x="10312404" y="6146801"/>
            <a:ext cx="809625" cy="89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3"/>
          <p:cNvPicPr>
            <a:picLocks noChangeAspect="1"/>
          </p:cNvPicPr>
          <p:nvPr userDrawn="1"/>
        </p:nvPicPr>
        <p:blipFill>
          <a:blip r:embed="rId7">
            <a:extLst>
              <a:ext uri="{28A0092B-C50C-407E-A947-70E740481C1C}">
                <a14:useLocalDpi xmlns:a14="http://schemas.microsoft.com/office/drawing/2010/main" val="0"/>
              </a:ext>
            </a:extLst>
          </a:blip>
          <a:srcRect l="55930" t="51704" r="25455" b="2222"/>
          <a:stretch>
            <a:fillRect/>
          </a:stretch>
        </p:blipFill>
        <p:spPr bwMode="auto">
          <a:xfrm rot="19798888">
            <a:off x="11264904" y="5405439"/>
            <a:ext cx="747713"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4"/>
          <p:cNvPicPr>
            <a:picLocks noChangeAspect="1"/>
          </p:cNvPicPr>
          <p:nvPr userDrawn="1"/>
        </p:nvPicPr>
        <p:blipFill>
          <a:blip r:embed="rId8">
            <a:extLst>
              <a:ext uri="{28A0092B-C50C-407E-A947-70E740481C1C}">
                <a14:useLocalDpi xmlns:a14="http://schemas.microsoft.com/office/drawing/2010/main" val="0"/>
              </a:ext>
            </a:extLst>
          </a:blip>
          <a:srcRect l="9683" t="-296" r="70750" b="76443"/>
          <a:stretch>
            <a:fillRect/>
          </a:stretch>
        </p:blipFill>
        <p:spPr bwMode="auto">
          <a:xfrm>
            <a:off x="173037" y="5678488"/>
            <a:ext cx="1676400"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5"/>
          <p:cNvPicPr>
            <a:picLocks noChangeAspect="1"/>
          </p:cNvPicPr>
          <p:nvPr userDrawn="1"/>
        </p:nvPicPr>
        <p:blipFill>
          <a:blip r:embed="rId9">
            <a:extLst>
              <a:ext uri="{28A0092B-C50C-407E-A947-70E740481C1C}">
                <a14:useLocalDpi xmlns:a14="http://schemas.microsoft.com/office/drawing/2010/main" val="0"/>
              </a:ext>
            </a:extLst>
          </a:blip>
          <a:srcRect l="32687" t="81332" r="45258"/>
          <a:stretch>
            <a:fillRect/>
          </a:stretch>
        </p:blipFill>
        <p:spPr bwMode="auto">
          <a:xfrm>
            <a:off x="7223125" y="6042029"/>
            <a:ext cx="1263651"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6"/>
          <p:cNvPicPr>
            <a:picLocks noChangeAspect="1"/>
          </p:cNvPicPr>
          <p:nvPr userDrawn="1"/>
        </p:nvPicPr>
        <p:blipFill>
          <a:blip r:embed="rId3">
            <a:extLst>
              <a:ext uri="{28A0092B-C50C-407E-A947-70E740481C1C}">
                <a14:useLocalDpi xmlns:a14="http://schemas.microsoft.com/office/drawing/2010/main" val="0"/>
              </a:ext>
            </a:extLst>
          </a:blip>
          <a:srcRect l="11224" t="34222" r="76680" b="51852"/>
          <a:stretch>
            <a:fillRect/>
          </a:stretch>
        </p:blipFill>
        <p:spPr bwMode="auto">
          <a:xfrm>
            <a:off x="2981329" y="6146805"/>
            <a:ext cx="103663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24128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3 columns">
  <p:cSld name="1_Title and 3 columns">
    <p:spTree>
      <p:nvGrpSpPr>
        <p:cNvPr id="1" name="Shape 688"/>
        <p:cNvGrpSpPr/>
        <p:nvPr/>
      </p:nvGrpSpPr>
      <p:grpSpPr>
        <a:xfrm>
          <a:off x="0" y="0"/>
          <a:ext cx="0" cy="0"/>
          <a:chOff x="0" y="0"/>
          <a:chExt cx="0" cy="0"/>
        </a:xfrm>
      </p:grpSpPr>
      <p:sp>
        <p:nvSpPr>
          <p:cNvPr id="689" name="Google Shape;689;p15"/>
          <p:cNvSpPr/>
          <p:nvPr/>
        </p:nvSpPr>
        <p:spPr>
          <a:xfrm flipH="1">
            <a:off x="-184369" y="-134000"/>
            <a:ext cx="2097504" cy="1682133"/>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15"/>
          <p:cNvSpPr/>
          <p:nvPr/>
        </p:nvSpPr>
        <p:spPr>
          <a:xfrm flipH="1">
            <a:off x="-242883" y="-55582"/>
            <a:ext cx="1759701" cy="1294348"/>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003548"/>
              </a:solidFill>
            </a:endParaRPr>
          </a:p>
        </p:txBody>
      </p:sp>
      <p:sp>
        <p:nvSpPr>
          <p:cNvPr id="691" name="Google Shape;691;p15"/>
          <p:cNvSpPr/>
          <p:nvPr/>
        </p:nvSpPr>
        <p:spPr>
          <a:xfrm flipH="1">
            <a:off x="664238" y="573952"/>
            <a:ext cx="625341" cy="668385"/>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003548"/>
              </a:solidFill>
            </a:endParaRPr>
          </a:p>
        </p:txBody>
      </p:sp>
      <p:sp>
        <p:nvSpPr>
          <p:cNvPr id="692" name="Google Shape;692;p15"/>
          <p:cNvSpPr/>
          <p:nvPr/>
        </p:nvSpPr>
        <p:spPr>
          <a:xfrm flipH="1">
            <a:off x="81807" y="113041"/>
            <a:ext cx="641420" cy="726096"/>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003548"/>
              </a:solidFill>
            </a:endParaRPr>
          </a:p>
        </p:txBody>
      </p:sp>
      <p:sp>
        <p:nvSpPr>
          <p:cNvPr id="693" name="Google Shape;693;p15"/>
          <p:cNvSpPr/>
          <p:nvPr/>
        </p:nvSpPr>
        <p:spPr>
          <a:xfrm flipH="1">
            <a:off x="860656" y="435735"/>
            <a:ext cx="71757" cy="66060"/>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003548"/>
              </a:solidFill>
            </a:endParaRPr>
          </a:p>
        </p:txBody>
      </p:sp>
      <p:sp>
        <p:nvSpPr>
          <p:cNvPr id="694" name="Google Shape;694;p15"/>
          <p:cNvSpPr/>
          <p:nvPr/>
        </p:nvSpPr>
        <p:spPr>
          <a:xfrm flipH="1">
            <a:off x="1032159" y="421462"/>
            <a:ext cx="71757" cy="66004"/>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003548"/>
              </a:solidFill>
            </a:endParaRPr>
          </a:p>
        </p:txBody>
      </p:sp>
      <p:sp>
        <p:nvSpPr>
          <p:cNvPr id="695" name="Google Shape;695;p15"/>
          <p:cNvSpPr/>
          <p:nvPr/>
        </p:nvSpPr>
        <p:spPr>
          <a:xfrm flipH="1">
            <a:off x="1032159" y="730503"/>
            <a:ext cx="71757" cy="66060"/>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003548"/>
              </a:solidFill>
            </a:endParaRPr>
          </a:p>
        </p:txBody>
      </p:sp>
      <p:sp>
        <p:nvSpPr>
          <p:cNvPr id="696" name="Google Shape;696;p15"/>
          <p:cNvSpPr/>
          <p:nvPr/>
        </p:nvSpPr>
        <p:spPr>
          <a:xfrm flipH="1">
            <a:off x="880290" y="1081865"/>
            <a:ext cx="71757" cy="66004"/>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003548"/>
              </a:solidFill>
            </a:endParaRPr>
          </a:p>
        </p:txBody>
      </p:sp>
      <p:sp>
        <p:nvSpPr>
          <p:cNvPr id="697" name="Google Shape;697;p15"/>
          <p:cNvSpPr/>
          <p:nvPr/>
        </p:nvSpPr>
        <p:spPr>
          <a:xfrm flipH="1">
            <a:off x="351454" y="643003"/>
            <a:ext cx="71757" cy="66004"/>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003548"/>
              </a:solidFill>
            </a:endParaRPr>
          </a:p>
        </p:txBody>
      </p:sp>
      <p:sp>
        <p:nvSpPr>
          <p:cNvPr id="698" name="Google Shape;698;p15"/>
          <p:cNvSpPr/>
          <p:nvPr/>
        </p:nvSpPr>
        <p:spPr>
          <a:xfrm flipH="1">
            <a:off x="201390" y="1028712"/>
            <a:ext cx="71757" cy="65947"/>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003548"/>
              </a:solidFill>
            </a:endParaRPr>
          </a:p>
        </p:txBody>
      </p:sp>
      <p:sp>
        <p:nvSpPr>
          <p:cNvPr id="699" name="Google Shape;699;p15"/>
          <p:cNvSpPr/>
          <p:nvPr/>
        </p:nvSpPr>
        <p:spPr>
          <a:xfrm flipH="1">
            <a:off x="910641" y="58771"/>
            <a:ext cx="71815" cy="66060"/>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003548"/>
              </a:solidFill>
            </a:endParaRPr>
          </a:p>
        </p:txBody>
      </p:sp>
      <p:sp>
        <p:nvSpPr>
          <p:cNvPr id="700" name="Google Shape;700;p15"/>
          <p:cNvSpPr/>
          <p:nvPr/>
        </p:nvSpPr>
        <p:spPr>
          <a:xfrm rot="6100845" flipH="1">
            <a:off x="9609502" y="-1247939"/>
            <a:ext cx="3276599" cy="2227876"/>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15"/>
          <p:cNvSpPr txBox="1">
            <a:spLocks noGrp="1"/>
          </p:cNvSpPr>
          <p:nvPr>
            <p:ph type="subTitle" idx="1"/>
          </p:nvPr>
        </p:nvSpPr>
        <p:spPr>
          <a:xfrm>
            <a:off x="1071200" y="2980833"/>
            <a:ext cx="3068800" cy="9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733">
                <a:solidFill>
                  <a:schemeClr val="dk1"/>
                </a:solidFill>
              </a:defRPr>
            </a:lvl1pPr>
            <a:lvl2pPr lvl="1" rtl="0">
              <a:lnSpc>
                <a:spcPct val="100000"/>
              </a:lnSpc>
              <a:spcBef>
                <a:spcPts val="0"/>
              </a:spcBef>
              <a:spcAft>
                <a:spcPts val="0"/>
              </a:spcAft>
              <a:buClr>
                <a:schemeClr val="dk1"/>
              </a:buClr>
              <a:buSzPts val="1300"/>
              <a:buNone/>
              <a:defRPr sz="1733">
                <a:solidFill>
                  <a:schemeClr val="dk1"/>
                </a:solidFill>
              </a:defRPr>
            </a:lvl2pPr>
            <a:lvl3pPr lvl="2" rtl="0">
              <a:lnSpc>
                <a:spcPct val="100000"/>
              </a:lnSpc>
              <a:spcBef>
                <a:spcPts val="0"/>
              </a:spcBef>
              <a:spcAft>
                <a:spcPts val="0"/>
              </a:spcAft>
              <a:buClr>
                <a:schemeClr val="dk1"/>
              </a:buClr>
              <a:buSzPts val="1300"/>
              <a:buNone/>
              <a:defRPr sz="1733">
                <a:solidFill>
                  <a:schemeClr val="dk1"/>
                </a:solidFill>
              </a:defRPr>
            </a:lvl3pPr>
            <a:lvl4pPr lvl="3" rtl="0">
              <a:lnSpc>
                <a:spcPct val="100000"/>
              </a:lnSpc>
              <a:spcBef>
                <a:spcPts val="0"/>
              </a:spcBef>
              <a:spcAft>
                <a:spcPts val="0"/>
              </a:spcAft>
              <a:buClr>
                <a:schemeClr val="dk1"/>
              </a:buClr>
              <a:buSzPts val="1300"/>
              <a:buNone/>
              <a:defRPr sz="1733">
                <a:solidFill>
                  <a:schemeClr val="dk1"/>
                </a:solidFill>
              </a:defRPr>
            </a:lvl4pPr>
            <a:lvl5pPr lvl="4" rtl="0">
              <a:lnSpc>
                <a:spcPct val="100000"/>
              </a:lnSpc>
              <a:spcBef>
                <a:spcPts val="0"/>
              </a:spcBef>
              <a:spcAft>
                <a:spcPts val="0"/>
              </a:spcAft>
              <a:buClr>
                <a:schemeClr val="dk1"/>
              </a:buClr>
              <a:buSzPts val="1300"/>
              <a:buNone/>
              <a:defRPr sz="1733">
                <a:solidFill>
                  <a:schemeClr val="dk1"/>
                </a:solidFill>
              </a:defRPr>
            </a:lvl5pPr>
            <a:lvl6pPr lvl="5" rtl="0">
              <a:lnSpc>
                <a:spcPct val="100000"/>
              </a:lnSpc>
              <a:spcBef>
                <a:spcPts val="0"/>
              </a:spcBef>
              <a:spcAft>
                <a:spcPts val="0"/>
              </a:spcAft>
              <a:buClr>
                <a:schemeClr val="dk1"/>
              </a:buClr>
              <a:buSzPts val="1300"/>
              <a:buNone/>
              <a:defRPr sz="1733">
                <a:solidFill>
                  <a:schemeClr val="dk1"/>
                </a:solidFill>
              </a:defRPr>
            </a:lvl6pPr>
            <a:lvl7pPr lvl="6" rtl="0">
              <a:lnSpc>
                <a:spcPct val="100000"/>
              </a:lnSpc>
              <a:spcBef>
                <a:spcPts val="0"/>
              </a:spcBef>
              <a:spcAft>
                <a:spcPts val="0"/>
              </a:spcAft>
              <a:buClr>
                <a:schemeClr val="dk1"/>
              </a:buClr>
              <a:buSzPts val="1300"/>
              <a:buNone/>
              <a:defRPr sz="1733">
                <a:solidFill>
                  <a:schemeClr val="dk1"/>
                </a:solidFill>
              </a:defRPr>
            </a:lvl7pPr>
            <a:lvl8pPr lvl="7" rtl="0">
              <a:lnSpc>
                <a:spcPct val="100000"/>
              </a:lnSpc>
              <a:spcBef>
                <a:spcPts val="0"/>
              </a:spcBef>
              <a:spcAft>
                <a:spcPts val="0"/>
              </a:spcAft>
              <a:buClr>
                <a:schemeClr val="dk1"/>
              </a:buClr>
              <a:buSzPts val="1300"/>
              <a:buNone/>
              <a:defRPr sz="1733">
                <a:solidFill>
                  <a:schemeClr val="dk1"/>
                </a:solidFill>
              </a:defRPr>
            </a:lvl8pPr>
            <a:lvl9pPr lvl="8" rtl="0">
              <a:lnSpc>
                <a:spcPct val="100000"/>
              </a:lnSpc>
              <a:spcBef>
                <a:spcPts val="0"/>
              </a:spcBef>
              <a:spcAft>
                <a:spcPts val="0"/>
              </a:spcAft>
              <a:buClr>
                <a:schemeClr val="dk1"/>
              </a:buClr>
              <a:buSzPts val="1300"/>
              <a:buNone/>
              <a:defRPr sz="1733">
                <a:solidFill>
                  <a:schemeClr val="dk1"/>
                </a:solidFill>
              </a:defRPr>
            </a:lvl9pPr>
          </a:lstStyle>
          <a:p>
            <a:endParaRPr/>
          </a:p>
        </p:txBody>
      </p:sp>
      <p:sp>
        <p:nvSpPr>
          <p:cNvPr id="702" name="Google Shape;702;p15"/>
          <p:cNvSpPr txBox="1">
            <a:spLocks noGrp="1"/>
          </p:cNvSpPr>
          <p:nvPr>
            <p:ph type="subTitle" idx="2"/>
          </p:nvPr>
        </p:nvSpPr>
        <p:spPr>
          <a:xfrm>
            <a:off x="8127367" y="2980833"/>
            <a:ext cx="3068800" cy="9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733">
                <a:solidFill>
                  <a:schemeClr val="dk1"/>
                </a:solidFill>
              </a:defRPr>
            </a:lvl1pPr>
            <a:lvl2pPr lvl="1" rtl="0">
              <a:lnSpc>
                <a:spcPct val="100000"/>
              </a:lnSpc>
              <a:spcBef>
                <a:spcPts val="0"/>
              </a:spcBef>
              <a:spcAft>
                <a:spcPts val="0"/>
              </a:spcAft>
              <a:buClr>
                <a:schemeClr val="dk1"/>
              </a:buClr>
              <a:buSzPts val="1300"/>
              <a:buNone/>
              <a:defRPr sz="1733">
                <a:solidFill>
                  <a:schemeClr val="dk1"/>
                </a:solidFill>
              </a:defRPr>
            </a:lvl2pPr>
            <a:lvl3pPr lvl="2" rtl="0">
              <a:lnSpc>
                <a:spcPct val="100000"/>
              </a:lnSpc>
              <a:spcBef>
                <a:spcPts val="0"/>
              </a:spcBef>
              <a:spcAft>
                <a:spcPts val="0"/>
              </a:spcAft>
              <a:buClr>
                <a:schemeClr val="dk1"/>
              </a:buClr>
              <a:buSzPts val="1300"/>
              <a:buNone/>
              <a:defRPr sz="1733">
                <a:solidFill>
                  <a:schemeClr val="dk1"/>
                </a:solidFill>
              </a:defRPr>
            </a:lvl3pPr>
            <a:lvl4pPr lvl="3" rtl="0">
              <a:lnSpc>
                <a:spcPct val="100000"/>
              </a:lnSpc>
              <a:spcBef>
                <a:spcPts val="0"/>
              </a:spcBef>
              <a:spcAft>
                <a:spcPts val="0"/>
              </a:spcAft>
              <a:buClr>
                <a:schemeClr val="dk1"/>
              </a:buClr>
              <a:buSzPts val="1300"/>
              <a:buNone/>
              <a:defRPr sz="1733">
                <a:solidFill>
                  <a:schemeClr val="dk1"/>
                </a:solidFill>
              </a:defRPr>
            </a:lvl4pPr>
            <a:lvl5pPr lvl="4" rtl="0">
              <a:lnSpc>
                <a:spcPct val="100000"/>
              </a:lnSpc>
              <a:spcBef>
                <a:spcPts val="0"/>
              </a:spcBef>
              <a:spcAft>
                <a:spcPts val="0"/>
              </a:spcAft>
              <a:buClr>
                <a:schemeClr val="dk1"/>
              </a:buClr>
              <a:buSzPts val="1300"/>
              <a:buNone/>
              <a:defRPr sz="1733">
                <a:solidFill>
                  <a:schemeClr val="dk1"/>
                </a:solidFill>
              </a:defRPr>
            </a:lvl5pPr>
            <a:lvl6pPr lvl="5" rtl="0">
              <a:lnSpc>
                <a:spcPct val="100000"/>
              </a:lnSpc>
              <a:spcBef>
                <a:spcPts val="0"/>
              </a:spcBef>
              <a:spcAft>
                <a:spcPts val="0"/>
              </a:spcAft>
              <a:buClr>
                <a:schemeClr val="dk1"/>
              </a:buClr>
              <a:buSzPts val="1300"/>
              <a:buNone/>
              <a:defRPr sz="1733">
                <a:solidFill>
                  <a:schemeClr val="dk1"/>
                </a:solidFill>
              </a:defRPr>
            </a:lvl6pPr>
            <a:lvl7pPr lvl="6" rtl="0">
              <a:lnSpc>
                <a:spcPct val="100000"/>
              </a:lnSpc>
              <a:spcBef>
                <a:spcPts val="0"/>
              </a:spcBef>
              <a:spcAft>
                <a:spcPts val="0"/>
              </a:spcAft>
              <a:buClr>
                <a:schemeClr val="dk1"/>
              </a:buClr>
              <a:buSzPts val="1300"/>
              <a:buNone/>
              <a:defRPr sz="1733">
                <a:solidFill>
                  <a:schemeClr val="dk1"/>
                </a:solidFill>
              </a:defRPr>
            </a:lvl7pPr>
            <a:lvl8pPr lvl="7" rtl="0">
              <a:lnSpc>
                <a:spcPct val="100000"/>
              </a:lnSpc>
              <a:spcBef>
                <a:spcPts val="0"/>
              </a:spcBef>
              <a:spcAft>
                <a:spcPts val="0"/>
              </a:spcAft>
              <a:buClr>
                <a:schemeClr val="dk1"/>
              </a:buClr>
              <a:buSzPts val="1300"/>
              <a:buNone/>
              <a:defRPr sz="1733">
                <a:solidFill>
                  <a:schemeClr val="dk1"/>
                </a:solidFill>
              </a:defRPr>
            </a:lvl8pPr>
            <a:lvl9pPr lvl="8" rtl="0">
              <a:lnSpc>
                <a:spcPct val="100000"/>
              </a:lnSpc>
              <a:spcBef>
                <a:spcPts val="0"/>
              </a:spcBef>
              <a:spcAft>
                <a:spcPts val="0"/>
              </a:spcAft>
              <a:buClr>
                <a:schemeClr val="dk1"/>
              </a:buClr>
              <a:buSzPts val="1300"/>
              <a:buNone/>
              <a:defRPr sz="1733">
                <a:solidFill>
                  <a:schemeClr val="dk1"/>
                </a:solidFill>
              </a:defRPr>
            </a:lvl9pPr>
          </a:lstStyle>
          <a:p>
            <a:endParaRPr/>
          </a:p>
        </p:txBody>
      </p:sp>
      <p:sp>
        <p:nvSpPr>
          <p:cNvPr id="703" name="Google Shape;703;p15"/>
          <p:cNvSpPr txBox="1">
            <a:spLocks noGrp="1"/>
          </p:cNvSpPr>
          <p:nvPr>
            <p:ph type="subTitle" idx="3"/>
          </p:nvPr>
        </p:nvSpPr>
        <p:spPr>
          <a:xfrm>
            <a:off x="4599299" y="2980833"/>
            <a:ext cx="3068800" cy="9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733">
                <a:solidFill>
                  <a:schemeClr val="dk1"/>
                </a:solidFill>
              </a:defRPr>
            </a:lvl1pPr>
            <a:lvl2pPr lvl="1" rtl="0">
              <a:lnSpc>
                <a:spcPct val="100000"/>
              </a:lnSpc>
              <a:spcBef>
                <a:spcPts val="0"/>
              </a:spcBef>
              <a:spcAft>
                <a:spcPts val="0"/>
              </a:spcAft>
              <a:buClr>
                <a:schemeClr val="dk1"/>
              </a:buClr>
              <a:buSzPts val="1300"/>
              <a:buNone/>
              <a:defRPr sz="1733">
                <a:solidFill>
                  <a:schemeClr val="dk1"/>
                </a:solidFill>
              </a:defRPr>
            </a:lvl2pPr>
            <a:lvl3pPr lvl="2" rtl="0">
              <a:lnSpc>
                <a:spcPct val="100000"/>
              </a:lnSpc>
              <a:spcBef>
                <a:spcPts val="0"/>
              </a:spcBef>
              <a:spcAft>
                <a:spcPts val="0"/>
              </a:spcAft>
              <a:buClr>
                <a:schemeClr val="dk1"/>
              </a:buClr>
              <a:buSzPts val="1300"/>
              <a:buNone/>
              <a:defRPr sz="1733">
                <a:solidFill>
                  <a:schemeClr val="dk1"/>
                </a:solidFill>
              </a:defRPr>
            </a:lvl3pPr>
            <a:lvl4pPr lvl="3" rtl="0">
              <a:lnSpc>
                <a:spcPct val="100000"/>
              </a:lnSpc>
              <a:spcBef>
                <a:spcPts val="0"/>
              </a:spcBef>
              <a:spcAft>
                <a:spcPts val="0"/>
              </a:spcAft>
              <a:buClr>
                <a:schemeClr val="dk1"/>
              </a:buClr>
              <a:buSzPts val="1300"/>
              <a:buNone/>
              <a:defRPr sz="1733">
                <a:solidFill>
                  <a:schemeClr val="dk1"/>
                </a:solidFill>
              </a:defRPr>
            </a:lvl4pPr>
            <a:lvl5pPr lvl="4" rtl="0">
              <a:lnSpc>
                <a:spcPct val="100000"/>
              </a:lnSpc>
              <a:spcBef>
                <a:spcPts val="0"/>
              </a:spcBef>
              <a:spcAft>
                <a:spcPts val="0"/>
              </a:spcAft>
              <a:buClr>
                <a:schemeClr val="dk1"/>
              </a:buClr>
              <a:buSzPts val="1300"/>
              <a:buNone/>
              <a:defRPr sz="1733">
                <a:solidFill>
                  <a:schemeClr val="dk1"/>
                </a:solidFill>
              </a:defRPr>
            </a:lvl5pPr>
            <a:lvl6pPr lvl="5" rtl="0">
              <a:lnSpc>
                <a:spcPct val="100000"/>
              </a:lnSpc>
              <a:spcBef>
                <a:spcPts val="0"/>
              </a:spcBef>
              <a:spcAft>
                <a:spcPts val="0"/>
              </a:spcAft>
              <a:buClr>
                <a:schemeClr val="dk1"/>
              </a:buClr>
              <a:buSzPts val="1300"/>
              <a:buNone/>
              <a:defRPr sz="1733">
                <a:solidFill>
                  <a:schemeClr val="dk1"/>
                </a:solidFill>
              </a:defRPr>
            </a:lvl6pPr>
            <a:lvl7pPr lvl="6" rtl="0">
              <a:lnSpc>
                <a:spcPct val="100000"/>
              </a:lnSpc>
              <a:spcBef>
                <a:spcPts val="0"/>
              </a:spcBef>
              <a:spcAft>
                <a:spcPts val="0"/>
              </a:spcAft>
              <a:buClr>
                <a:schemeClr val="dk1"/>
              </a:buClr>
              <a:buSzPts val="1300"/>
              <a:buNone/>
              <a:defRPr sz="1733">
                <a:solidFill>
                  <a:schemeClr val="dk1"/>
                </a:solidFill>
              </a:defRPr>
            </a:lvl7pPr>
            <a:lvl8pPr lvl="7" rtl="0">
              <a:lnSpc>
                <a:spcPct val="100000"/>
              </a:lnSpc>
              <a:spcBef>
                <a:spcPts val="0"/>
              </a:spcBef>
              <a:spcAft>
                <a:spcPts val="0"/>
              </a:spcAft>
              <a:buClr>
                <a:schemeClr val="dk1"/>
              </a:buClr>
              <a:buSzPts val="1300"/>
              <a:buNone/>
              <a:defRPr sz="1733">
                <a:solidFill>
                  <a:schemeClr val="dk1"/>
                </a:solidFill>
              </a:defRPr>
            </a:lvl8pPr>
            <a:lvl9pPr lvl="8" rtl="0">
              <a:lnSpc>
                <a:spcPct val="100000"/>
              </a:lnSpc>
              <a:spcBef>
                <a:spcPts val="0"/>
              </a:spcBef>
              <a:spcAft>
                <a:spcPts val="0"/>
              </a:spcAft>
              <a:buClr>
                <a:schemeClr val="dk1"/>
              </a:buClr>
              <a:buSzPts val="1300"/>
              <a:buNone/>
              <a:defRPr sz="1733">
                <a:solidFill>
                  <a:schemeClr val="dk1"/>
                </a:solidFill>
              </a:defRPr>
            </a:lvl9pPr>
          </a:lstStyle>
          <a:p>
            <a:endParaRPr/>
          </a:p>
        </p:txBody>
      </p:sp>
      <p:sp>
        <p:nvSpPr>
          <p:cNvPr id="704" name="Google Shape;704;p15"/>
          <p:cNvSpPr txBox="1">
            <a:spLocks noGrp="1"/>
          </p:cNvSpPr>
          <p:nvPr>
            <p:ph type="title"/>
          </p:nvPr>
        </p:nvSpPr>
        <p:spPr>
          <a:xfrm>
            <a:off x="944200" y="534300"/>
            <a:ext cx="10303600" cy="55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645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86147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112613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36411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6D80C4-B82F-44F2-96EF-27B4CFB9EF81}" type="datetimeFigureOut">
              <a:rPr lang="en-US" smtClean="0"/>
              <a:t>24/11/2022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1001D-2019-42B6-8CD7-1106FAAF7D43}" type="slidenum">
              <a:rPr lang="en-US" smtClean="0"/>
              <a:t>‹#›</a:t>
            </a:fld>
            <a:endParaRPr lang="en-US"/>
          </a:p>
        </p:txBody>
      </p:sp>
    </p:spTree>
    <p:extLst>
      <p:ext uri="{BB962C8B-B14F-4D97-AF65-F5344CB8AC3E}">
        <p14:creationId xmlns:p14="http://schemas.microsoft.com/office/powerpoint/2010/main" val="31624869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D80C4-B82F-44F2-96EF-27B4CFB9EF81}" type="datetimeFigureOut">
              <a:rPr lang="en-US" smtClean="0"/>
              <a:t>24/11/2022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1001D-2019-42B6-8CD7-1106FAAF7D43}" type="slidenum">
              <a:rPr lang="en-US" smtClean="0"/>
              <a:t>‹#›</a:t>
            </a:fld>
            <a:endParaRPr lang="en-US"/>
          </a:p>
        </p:txBody>
      </p:sp>
    </p:spTree>
    <p:extLst>
      <p:ext uri="{BB962C8B-B14F-4D97-AF65-F5344CB8AC3E}">
        <p14:creationId xmlns:p14="http://schemas.microsoft.com/office/powerpoint/2010/main" val="1529245442"/>
      </p:ext>
    </p:extLst>
  </p:cSld>
  <p:clrMap bg1="lt1" tx1="dk1" bg2="lt2" tx2="dk2" accent1="accent1" accent2="accent2" accent3="accent3" accent4="accent4" accent5="accent5" accent6="accent6" hlink="hlink" folHlink="folHlink"/>
  <p:sldLayoutIdLst>
    <p:sldLayoutId id="2147483772" r:id="rId1"/>
    <p:sldLayoutId id="2147483815" r:id="rId2"/>
    <p:sldLayoutId id="2147483811" r:id="rId3"/>
    <p:sldLayoutId id="2147483810" r:id="rId4"/>
    <p:sldLayoutId id="2147483806" r:id="rId5"/>
    <p:sldLayoutId id="2147483805" r:id="rId6"/>
    <p:sldLayoutId id="2147483804" r:id="rId7"/>
    <p:sldLayoutId id="2147483803" r:id="rId8"/>
    <p:sldLayoutId id="2147483802" r:id="rId9"/>
    <p:sldLayoutId id="2147483801" r:id="rId10"/>
    <p:sldLayoutId id="2147483797" r:id="rId11"/>
    <p:sldLayoutId id="2147483796" r:id="rId12"/>
    <p:sldLayoutId id="2147483795" r:id="rId13"/>
    <p:sldLayoutId id="2147483794" r:id="rId14"/>
    <p:sldLayoutId id="2147483773" r:id="rId15"/>
    <p:sldLayoutId id="2147483787" r:id="rId16"/>
    <p:sldLayoutId id="2147483774" r:id="rId17"/>
    <p:sldLayoutId id="2147483775" r:id="rId18"/>
    <p:sldLayoutId id="2147483776" r:id="rId19"/>
    <p:sldLayoutId id="2147483777" r:id="rId20"/>
    <p:sldLayoutId id="2147483778" r:id="rId21"/>
    <p:sldLayoutId id="2147483793" r:id="rId22"/>
    <p:sldLayoutId id="2147483789" r:id="rId23"/>
    <p:sldLayoutId id="2147483779" r:id="rId24"/>
    <p:sldLayoutId id="2147483780" r:id="rId25"/>
    <p:sldLayoutId id="2147483781" r:id="rId26"/>
    <p:sldLayoutId id="2147483782" r:id="rId27"/>
    <p:sldLayoutId id="2147483783" r:id="rId28"/>
    <p:sldLayoutId id="2147483823" r:id="rId29"/>
    <p:sldLayoutId id="2147483822" r:id="rId30"/>
    <p:sldLayoutId id="2147483821" r:id="rId31"/>
    <p:sldLayoutId id="2147483820" r:id="rId32"/>
    <p:sldLayoutId id="2147483819" r:id="rId33"/>
    <p:sldLayoutId id="2147483818" r:id="rId34"/>
    <p:sldLayoutId id="2147483817" r:id="rId35"/>
    <p:sldLayoutId id="2147483816" r:id="rId36"/>
    <p:sldLayoutId id="2147483814" r:id="rId37"/>
    <p:sldLayoutId id="2147483813" r:id="rId38"/>
    <p:sldLayoutId id="2147483812" r:id="rId39"/>
    <p:sldLayoutId id="2147483800" r:id="rId40"/>
    <p:sldLayoutId id="2147483799" r:id="rId41"/>
    <p:sldLayoutId id="2147483798" r:id="rId42"/>
    <p:sldLayoutId id="2147483792" r:id="rId43"/>
    <p:sldLayoutId id="2147483790" r:id="rId44"/>
    <p:sldLayoutId id="2147483788" r:id="rId45"/>
    <p:sldLayoutId id="2147483784" r:id="rId46"/>
    <p:sldLayoutId id="2147483791" r:id="rId47"/>
    <p:sldLayoutId id="2147483785" r:id="rId48"/>
    <p:sldLayoutId id="2147483809" r:id="rId49"/>
    <p:sldLayoutId id="2147483808" r:id="rId50"/>
    <p:sldLayoutId id="2147483807" r:id="rId5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video" Target="https://www.youtube.com/embed/8EWFZSwzT5c"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video" Target="https://www.youtube.com/embed/8EWFZSwzT5c" TargetMode="External"/><Relationship Id="rId6" Type="http://schemas.openxmlformats.org/officeDocument/2006/relationships/image" Target="../media/image16.png"/><Relationship Id="rId5" Type="http://schemas.openxmlformats.org/officeDocument/2006/relationships/image" Target="../media/image14.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3" Type="http://schemas.openxmlformats.org/officeDocument/2006/relationships/slideLayout" Target="../slideLayouts/slideLayout1.xm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8.png"/><Relationship Id="rId15" Type="http://schemas.openxmlformats.org/officeDocument/2006/relationships/image" Target="../media/image24.jpeg"/><Relationship Id="rId10" Type="http://schemas.openxmlformats.org/officeDocument/2006/relationships/image" Target="../media/image21.png"/><Relationship Id="rId4" Type="http://schemas.openxmlformats.org/officeDocument/2006/relationships/image" Target="../media/image17.jpg"/><Relationship Id="rId9" Type="http://schemas.microsoft.com/office/2007/relationships/hdphoto" Target="../media/hdphoto2.wdp"/><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976" y="865184"/>
            <a:ext cx="1966637" cy="196697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463" y="108756"/>
            <a:ext cx="2875345" cy="2875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8091827" y="5247546"/>
            <a:ext cx="1025707" cy="1025885"/>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080">
                <a:defRPr/>
              </a:pPr>
              <a:r>
                <a:rPr lang="en-US" altLang="zh-CN" sz="2499" kern="0">
                  <a:solidFill>
                    <a:sysClr val="window" lastClr="FFFFFF"/>
                  </a:solidFill>
                  <a:ea typeface="微软雅黑" panose="020B0503020204020204" pitchFamily="34" charset="-122"/>
                  <a:cs typeface="+mn-ea"/>
                  <a:sym typeface="+mn-lt"/>
                </a:rPr>
                <a:t> </a:t>
              </a:r>
              <a:endParaRPr lang="zh-CN" altLang="en-US" sz="2499" kern="0" dirty="0">
                <a:solidFill>
                  <a:sysClr val="window" lastClr="FFFFFF"/>
                </a:solidFill>
                <a:ea typeface="微软雅黑" panose="020B0503020204020204" pitchFamily="34" charset="-122"/>
                <a:cs typeface="+mn-ea"/>
                <a:sym typeface="+mn-lt"/>
              </a:endParaRPr>
            </a:p>
          </p:txBody>
        </p:sp>
      </p:grpSp>
      <p:grpSp>
        <p:nvGrpSpPr>
          <p:cNvPr id="3" name="组合 127"/>
          <p:cNvGrpSpPr/>
          <p:nvPr/>
        </p:nvGrpSpPr>
        <p:grpSpPr>
          <a:xfrm>
            <a:off x="6255001" y="5508354"/>
            <a:ext cx="538185" cy="538279"/>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080">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4" name="组合 130"/>
          <p:cNvGrpSpPr/>
          <p:nvPr/>
        </p:nvGrpSpPr>
        <p:grpSpPr>
          <a:xfrm>
            <a:off x="6960423" y="5777497"/>
            <a:ext cx="746768" cy="746897"/>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5" name="组合 133"/>
          <p:cNvGrpSpPr/>
          <p:nvPr/>
        </p:nvGrpSpPr>
        <p:grpSpPr>
          <a:xfrm>
            <a:off x="9281810" y="5587673"/>
            <a:ext cx="540701" cy="540795"/>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2499" kern="0">
                  <a:solidFill>
                    <a:sysClr val="window" lastClr="FFFFFF"/>
                  </a:solidFill>
                  <a:ea typeface="微软雅黑" panose="020B0503020204020204" pitchFamily="34" charset="-122"/>
                  <a:cs typeface="+mn-ea"/>
                  <a:sym typeface="+mn-lt"/>
                </a:rPr>
                <a:t> </a:t>
              </a:r>
              <a:endParaRPr lang="zh-CN" altLang="en-US" sz="2499" kern="0" dirty="0">
                <a:solidFill>
                  <a:sysClr val="window" lastClr="FFFFFF"/>
                </a:solidFill>
                <a:ea typeface="微软雅黑" panose="020B0503020204020204" pitchFamily="34" charset="-122"/>
                <a:cs typeface="+mn-ea"/>
                <a:sym typeface="+mn-lt"/>
              </a:endParaRPr>
            </a:p>
          </p:txBody>
        </p:sp>
      </p:grpSp>
      <p:grpSp>
        <p:nvGrpSpPr>
          <p:cNvPr id="6" name="组合 136"/>
          <p:cNvGrpSpPr/>
          <p:nvPr/>
        </p:nvGrpSpPr>
        <p:grpSpPr>
          <a:xfrm>
            <a:off x="2291616" y="5896185"/>
            <a:ext cx="588573"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080">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7" name="组合 139"/>
          <p:cNvGrpSpPr/>
          <p:nvPr/>
        </p:nvGrpSpPr>
        <p:grpSpPr>
          <a:xfrm>
            <a:off x="5486697" y="5385710"/>
            <a:ext cx="252369"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8" name="组合 142"/>
          <p:cNvGrpSpPr/>
          <p:nvPr/>
        </p:nvGrpSpPr>
        <p:grpSpPr>
          <a:xfrm>
            <a:off x="4705683" y="5182967"/>
            <a:ext cx="528820"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080">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9" name="组合 145"/>
          <p:cNvGrpSpPr/>
          <p:nvPr/>
        </p:nvGrpSpPr>
        <p:grpSpPr>
          <a:xfrm>
            <a:off x="12653783" y="4687734"/>
            <a:ext cx="1044632" cy="1044815"/>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2499" kern="0">
                  <a:solidFill>
                    <a:sysClr val="window" lastClr="FFFFFF"/>
                  </a:solidFill>
                  <a:ea typeface="微软雅黑" panose="020B0503020204020204" pitchFamily="34" charset="-122"/>
                  <a:cs typeface="+mn-ea"/>
                  <a:sym typeface="+mn-lt"/>
                </a:rPr>
                <a:t> </a:t>
              </a:r>
              <a:endParaRPr lang="zh-CN" altLang="en-US" sz="2499" kern="0" dirty="0">
                <a:solidFill>
                  <a:sysClr val="window" lastClr="FFFFFF"/>
                </a:solidFill>
                <a:ea typeface="微软雅黑" panose="020B0503020204020204" pitchFamily="34" charset="-122"/>
                <a:cs typeface="+mn-ea"/>
                <a:sym typeface="+mn-lt"/>
              </a:endParaRPr>
            </a:p>
          </p:txBody>
        </p:sp>
      </p:grpSp>
      <p:grpSp>
        <p:nvGrpSpPr>
          <p:cNvPr id="10" name="组合 148"/>
          <p:cNvGrpSpPr/>
          <p:nvPr/>
        </p:nvGrpSpPr>
        <p:grpSpPr>
          <a:xfrm>
            <a:off x="5943675" y="5181061"/>
            <a:ext cx="22297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080">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11" name="组合 151"/>
          <p:cNvGrpSpPr/>
          <p:nvPr/>
        </p:nvGrpSpPr>
        <p:grpSpPr>
          <a:xfrm>
            <a:off x="3467954" y="5561946"/>
            <a:ext cx="962279" cy="96244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2499" kern="0">
                  <a:solidFill>
                    <a:sysClr val="window" lastClr="FFFFFF"/>
                  </a:solidFill>
                  <a:ea typeface="微软雅黑" panose="020B0503020204020204" pitchFamily="34" charset="-122"/>
                  <a:cs typeface="+mn-ea"/>
                  <a:sym typeface="+mn-lt"/>
                </a:rPr>
                <a:t> </a:t>
              </a:r>
              <a:endParaRPr lang="zh-CN" altLang="en-US" sz="2499" kern="0" dirty="0">
                <a:solidFill>
                  <a:sysClr val="window" lastClr="FFFFFF"/>
                </a:solidFill>
                <a:ea typeface="微软雅黑" panose="020B0503020204020204" pitchFamily="34" charset="-122"/>
                <a:cs typeface="+mn-ea"/>
                <a:sym typeface="+mn-lt"/>
              </a:endParaRPr>
            </a:p>
          </p:txBody>
        </p:sp>
      </p:grpSp>
      <p:grpSp>
        <p:nvGrpSpPr>
          <p:cNvPr id="12" name="组合 154"/>
          <p:cNvGrpSpPr/>
          <p:nvPr/>
        </p:nvGrpSpPr>
        <p:grpSpPr>
          <a:xfrm>
            <a:off x="2800215" y="5462478"/>
            <a:ext cx="519941"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080">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13" name="组合 157"/>
          <p:cNvGrpSpPr/>
          <p:nvPr/>
        </p:nvGrpSpPr>
        <p:grpSpPr>
          <a:xfrm>
            <a:off x="-850601" y="5777493"/>
            <a:ext cx="316724"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14" name="组合 160"/>
          <p:cNvGrpSpPr/>
          <p:nvPr/>
        </p:nvGrpSpPr>
        <p:grpSpPr>
          <a:xfrm>
            <a:off x="-1024481" y="5594244"/>
            <a:ext cx="158361"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2471699" y="1180093"/>
            <a:ext cx="14397157" cy="36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07" rIns="91412" bIns="45707" numCol="1" anchor="ctr" anchorCtr="0" compatLnSpc="1">
            <a:prstTxWarp prst="textNoShape">
              <a:avLst/>
            </a:prstTxWarp>
            <a:spAutoFit/>
          </a:bodyPr>
          <a:lstStyle/>
          <a:p>
            <a:endParaRPr lang="en-US" sz="1799"/>
          </a:p>
        </p:txBody>
      </p:sp>
      <p:sp>
        <p:nvSpPr>
          <p:cNvPr id="27" name="Rectangle 8"/>
          <p:cNvSpPr>
            <a:spLocks noChangeArrowheads="1"/>
          </p:cNvSpPr>
          <p:nvPr/>
        </p:nvSpPr>
        <p:spPr bwMode="auto">
          <a:xfrm>
            <a:off x="6293707" y="4053618"/>
            <a:ext cx="184674" cy="36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2" tIns="45707" rIns="91412" bIns="45707" numCol="1" anchor="ctr" anchorCtr="0" compatLnSpc="1">
            <a:prstTxWarp prst="textNoShape">
              <a:avLst/>
            </a:prstTxWarp>
            <a:spAutoFit/>
          </a:bodyPr>
          <a:lstStyle/>
          <a:p>
            <a:endParaRPr lang="en-US" sz="1799"/>
          </a:p>
        </p:txBody>
      </p:sp>
      <p:sp>
        <p:nvSpPr>
          <p:cNvPr id="18" name="TextBox 17"/>
          <p:cNvSpPr txBox="1"/>
          <p:nvPr/>
        </p:nvSpPr>
        <p:spPr>
          <a:xfrm>
            <a:off x="891512" y="1180093"/>
            <a:ext cx="2416819"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Khởi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động</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F6ED1CE2-FF64-BFAA-8A14-86B73E4351F6}"/>
              </a:ext>
            </a:extLst>
          </p:cNvPr>
          <p:cNvSpPr/>
          <p:nvPr/>
        </p:nvSpPr>
        <p:spPr>
          <a:xfrm>
            <a:off x="3467954" y="2210273"/>
            <a:ext cx="7532676" cy="2062103"/>
          </a:xfrm>
          <a:prstGeom prst="rect">
            <a:avLst/>
          </a:prstGeom>
        </p:spPr>
        <p:txBody>
          <a:bodyPr wrap="square">
            <a:spAutoFit/>
          </a:bodyPr>
          <a:lstStyle/>
          <a:p>
            <a:pPr algn="just"/>
            <a:r>
              <a:rPr lang="en-US" sz="3200" b="1" dirty="0" err="1">
                <a:latin typeface="Arial" panose="020B0604020202020204" pitchFamily="34" charset="0"/>
                <a:cs typeface="Arial" panose="020B0604020202020204" pitchFamily="34" charset="0"/>
              </a:rPr>
              <a:t>Nhiệm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vụ</a:t>
            </a:r>
            <a:r>
              <a:rPr lang="en-US" sz="3200" b="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mỗi</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đội</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sẽ</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có</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một</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hộp</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chứa</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kho</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báu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các</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đội</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sẽ</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sử</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ea typeface="Times New Roman" panose="02020603050405020304" pitchFamily="18" charset="0"/>
                <a:cs typeface="Arial" panose="020B0604020202020204" pitchFamily="34" charset="0"/>
              </a:rPr>
              <a:t>dụng</a:t>
            </a:r>
            <a:r>
              <a:rPr lang="en-US" sz="3200" i="1" dirty="0">
                <a:latin typeface="Arial" panose="020B0604020202020204" pitchFamily="34" charset="0"/>
                <a:ea typeface="Times New Roman" panose="02020603050405020304" pitchFamily="18" charset="0"/>
                <a:cs typeface="Arial" panose="020B0604020202020204" pitchFamily="34" charset="0"/>
              </a:rPr>
              <a:t> </a:t>
            </a:r>
            <a:r>
              <a:rPr lang="en-US" sz="3200" i="1" dirty="0" err="1">
                <a:latin typeface="Arial" panose="020B0604020202020204" pitchFamily="34" charset="0"/>
                <a:ea typeface="Times New Roman" panose="02020603050405020304" pitchFamily="18" charset="0"/>
                <a:cs typeface="Arial" panose="020B0604020202020204" pitchFamily="34" charset="0"/>
              </a:rPr>
              <a:t>các</a:t>
            </a:r>
            <a:r>
              <a:rPr lang="en-US" sz="3200" i="1" dirty="0">
                <a:latin typeface="Arial" panose="020B0604020202020204" pitchFamily="34" charset="0"/>
                <a:ea typeface="Times New Roman" panose="02020603050405020304" pitchFamily="18" charset="0"/>
                <a:cs typeface="Arial" panose="020B0604020202020204" pitchFamily="34" charset="0"/>
              </a:rPr>
              <a:t> </a:t>
            </a:r>
            <a:r>
              <a:rPr lang="en-US" sz="3200" i="1" dirty="0" err="1">
                <a:latin typeface="Arial" panose="020B0604020202020204" pitchFamily="34" charset="0"/>
                <a:ea typeface="Times New Roman" panose="02020603050405020304" pitchFamily="18" charset="0"/>
                <a:cs typeface="Arial" panose="020B0604020202020204" pitchFamily="34" charset="0"/>
              </a:rPr>
              <a:t>chìa</a:t>
            </a:r>
            <a:r>
              <a:rPr lang="en-US" sz="3200" i="1" dirty="0">
                <a:latin typeface="Arial" panose="020B0604020202020204" pitchFamily="34" charset="0"/>
                <a:ea typeface="Times New Roman" panose="02020603050405020304" pitchFamily="18" charset="0"/>
                <a:cs typeface="Arial" panose="020B0604020202020204" pitchFamily="34" charset="0"/>
              </a:rPr>
              <a:t> </a:t>
            </a:r>
            <a:r>
              <a:rPr lang="en-US" sz="3200" i="1" dirty="0" err="1">
                <a:latin typeface="Arial" panose="020B0604020202020204" pitchFamily="34" charset="0"/>
                <a:ea typeface="Times New Roman" panose="02020603050405020304" pitchFamily="18" charset="0"/>
                <a:cs typeface="Arial" panose="020B0604020202020204" pitchFamily="34" charset="0"/>
              </a:rPr>
              <a:t>khóa</a:t>
            </a:r>
            <a:r>
              <a:rPr lang="en-US" sz="3200" i="1" dirty="0">
                <a:latin typeface="Arial" panose="020B0604020202020204" pitchFamily="34" charset="0"/>
                <a:ea typeface="Times New Roman" panose="02020603050405020304" pitchFamily="18" charset="0"/>
                <a:cs typeface="Arial" panose="020B0604020202020204" pitchFamily="34" charset="0"/>
              </a:rPr>
              <a:t> </a:t>
            </a:r>
            <a:r>
              <a:rPr lang="en-US" sz="3200" i="1" dirty="0" err="1">
                <a:latin typeface="Arial" panose="020B0604020202020204" pitchFamily="34" charset="0"/>
                <a:cs typeface="Arial" panose="020B0604020202020204" pitchFamily="34" charset="0"/>
              </a:rPr>
              <a:t>đ</a:t>
            </a:r>
            <a:r>
              <a:rPr lang="en-US" sz="3200" i="1" dirty="0" err="1">
                <a:latin typeface="Arial" panose="020B0604020202020204" pitchFamily="34" charset="0"/>
                <a:ea typeface="Times New Roman" panose="02020603050405020304" pitchFamily="18" charset="0"/>
                <a:cs typeface="Arial" panose="020B0604020202020204" pitchFamily="34" charset="0"/>
              </a:rPr>
              <a:t>ược</a:t>
            </a:r>
            <a:r>
              <a:rPr lang="en-US" sz="3200" i="1" dirty="0">
                <a:latin typeface="Arial" panose="020B0604020202020204" pitchFamily="34" charset="0"/>
                <a:ea typeface="Times New Roman" panose="02020603050405020304" pitchFamily="18" charset="0"/>
                <a:cs typeface="Arial" panose="020B0604020202020204" pitchFamily="34" charset="0"/>
              </a:rPr>
              <a:t> </a:t>
            </a:r>
            <a:r>
              <a:rPr lang="en-US" sz="3200" i="1" dirty="0" err="1">
                <a:latin typeface="Arial" panose="020B0604020202020204" pitchFamily="34" charset="0"/>
                <a:ea typeface="Times New Roman" panose="02020603050405020304" pitchFamily="18" charset="0"/>
                <a:cs typeface="Arial" panose="020B0604020202020204" pitchFamily="34" charset="0"/>
              </a:rPr>
              <a:t>phát</a:t>
            </a:r>
            <a:r>
              <a:rPr lang="en-US" sz="3200" i="1" dirty="0">
                <a:latin typeface="Arial" panose="020B0604020202020204" pitchFamily="34" charset="0"/>
                <a:ea typeface="Times New Roman" panose="02020603050405020304" pitchFamily="18" charset="0"/>
                <a:cs typeface="Arial" panose="020B0604020202020204" pitchFamily="34" charset="0"/>
              </a:rPr>
              <a:t> </a:t>
            </a:r>
            <a:r>
              <a:rPr lang="en-US" sz="3200" i="1" dirty="0" err="1">
                <a:latin typeface="Arial" panose="020B0604020202020204" pitchFamily="34" charset="0"/>
                <a:cs typeface="Arial" panose="020B0604020202020204" pitchFamily="34" charset="0"/>
              </a:rPr>
              <a:t>để</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mở</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khóa</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kho</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báu</a:t>
            </a:r>
            <a:r>
              <a:rPr lang="en-US" sz="3200"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Chú</a:t>
            </a:r>
            <a:r>
              <a:rPr lang="en-US" sz="3200" b="1" i="1" dirty="0">
                <a:latin typeface="Arial" panose="020B0604020202020204" pitchFamily="34" charset="0"/>
                <a:cs typeface="Arial" panose="020B0604020202020204" pitchFamily="34" charset="0"/>
              </a:rPr>
              <a:t> ý </a:t>
            </a:r>
            <a:r>
              <a:rPr lang="en-US" sz="3200" b="1" i="1" dirty="0" err="1">
                <a:latin typeface="Arial" panose="020B0604020202020204" pitchFamily="34" charset="0"/>
                <a:cs typeface="Arial" panose="020B0604020202020204" pitchFamily="34" charset="0"/>
              </a:rPr>
              <a:t>quá</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trình</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mở</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khóa</a:t>
            </a:r>
            <a:r>
              <a:rPr lang="en-US" sz="3200" b="1" i="1" dirty="0">
                <a:latin typeface="Arial" panose="020B0604020202020204" pitchFamily="34" charset="0"/>
                <a:cs typeface="Arial" panose="020B0604020202020204" pitchFamily="34" charset="0"/>
              </a:rPr>
              <a:t>! </a:t>
            </a:r>
            <a:endParaRPr lang="vi-VN" sz="3200" b="1" i="1" dirty="0">
              <a:latin typeface="Arial" panose="020B0604020202020204" pitchFamily="34" charset="0"/>
              <a:cs typeface="Arial" panose="020B0604020202020204" pitchFamily="34" charset="0"/>
            </a:endParaRPr>
          </a:p>
        </p:txBody>
      </p:sp>
      <p:sp>
        <p:nvSpPr>
          <p:cNvPr id="15" name="Rectangle 14"/>
          <p:cNvSpPr/>
          <p:nvPr/>
        </p:nvSpPr>
        <p:spPr>
          <a:xfrm>
            <a:off x="4142032" y="664175"/>
            <a:ext cx="552824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rgbClr val="FF0000"/>
                </a:solidFill>
                <a:effectLst/>
                <a:latin typeface="+mj-lt"/>
              </a:rPr>
              <a:t>TRUY TÌM KHO BÁU</a:t>
            </a:r>
            <a:endParaRPr lang="en-US" sz="5400" b="1" cap="none" spc="0" dirty="0">
              <a:ln/>
              <a:solidFill>
                <a:srgbClr val="FF0000"/>
              </a:solidFill>
              <a:effectLst/>
            </a:endParaRPr>
          </a:p>
        </p:txBody>
      </p:sp>
    </p:spTree>
    <p:extLst>
      <p:ext uri="{BB962C8B-B14F-4D97-AF65-F5344CB8AC3E}">
        <p14:creationId xmlns:p14="http://schemas.microsoft.com/office/powerpoint/2010/main" val="121384691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par>
                                <p:cTn id="109" presetID="16" presetClass="entr" presetSubtype="21"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barn(inVertical)">
                                      <p:cBhvr>
                                        <p:cTn id="1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1" y="70256"/>
            <a:ext cx="12107458" cy="67877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490" y="1092664"/>
            <a:ext cx="14388300" cy="6242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4597012" y="-274173"/>
            <a:ext cx="3613657" cy="25339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53912" y="3146810"/>
            <a:ext cx="7841604" cy="3046988"/>
          </a:xfrm>
          <a:prstGeom prst="rect">
            <a:avLst/>
          </a:prstGeom>
          <a:noFill/>
        </p:spPr>
        <p:txBody>
          <a:bodyPr wrap="square" rtlCol="0">
            <a:spAutoFit/>
          </a:bodyPr>
          <a:lstStyle/>
          <a:p>
            <a:r>
              <a:rPr lang="en-US" sz="3200" b="1" dirty="0" err="1">
                <a:solidFill>
                  <a:schemeClr val="accent1"/>
                </a:solidFill>
                <a:latin typeface="Arial" panose="020B0604020202020204" pitchFamily="34" charset="0"/>
                <a:cs typeface="Arial" panose="020B0604020202020204" pitchFamily="34" charset="0"/>
              </a:rPr>
              <a:t>Câu</a:t>
            </a:r>
            <a:r>
              <a:rPr lang="en-US" sz="3200" b="1" dirty="0">
                <a:solidFill>
                  <a:schemeClr val="accent1"/>
                </a:solidFill>
                <a:latin typeface="Arial" panose="020B0604020202020204" pitchFamily="34" charset="0"/>
                <a:cs typeface="Arial" panose="020B0604020202020204" pitchFamily="34" charset="0"/>
              </a:rPr>
              <a:t> 1:</a:t>
            </a:r>
            <a:r>
              <a:rPr lang="en-US" sz="3200" dirty="0">
                <a:solidFill>
                  <a:schemeClr val="accent1"/>
                </a:solidFill>
                <a:latin typeface="Arial" panose="020B0604020202020204" pitchFamily="34" charset="0"/>
                <a:cs typeface="Arial" panose="020B0604020202020204" pitchFamily="34" charset="0"/>
              </a:rPr>
              <a:t> </a:t>
            </a:r>
            <a:r>
              <a:rPr lang="vi-VN" sz="3200" dirty="0">
                <a:solidFill>
                  <a:schemeClr val="bg1"/>
                </a:solidFill>
                <a:latin typeface="Arial" panose="020B0604020202020204" pitchFamily="34" charset="0"/>
                <a:cs typeface="Arial" panose="020B0604020202020204" pitchFamily="34" charset="0"/>
              </a:rPr>
              <a:t>Thuật toán tìm kiếm tuần tự </a:t>
            </a:r>
            <a:r>
              <a:rPr lang="en-US" sz="3200" dirty="0" err="1">
                <a:solidFill>
                  <a:schemeClr val="bg1"/>
                </a:solidFill>
                <a:latin typeface="Arial" panose="020B0604020202020204" pitchFamily="34" charset="0"/>
                <a:cs typeface="Arial" panose="020B0604020202020204" pitchFamily="34" charset="0"/>
              </a:rPr>
              <a:t>kiểm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tra</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mấy</a:t>
            </a:r>
            <a:r>
              <a:rPr lang="en-US" sz="3200" dirty="0">
                <a:solidFill>
                  <a:schemeClr val="bg1"/>
                </a:solidFill>
                <a:latin typeface="Arial" panose="020B0604020202020204" pitchFamily="34" charset="0"/>
                <a:cs typeface="Arial" panose="020B0604020202020204" pitchFamily="34" charset="0"/>
              </a:rPr>
              <a:t> </a:t>
            </a:r>
            <a:r>
              <a:rPr lang="vi-VN" sz="3200" dirty="0">
                <a:solidFill>
                  <a:schemeClr val="bg1"/>
                </a:solidFill>
                <a:cs typeface="Arial" panose="020B0604020202020204" pitchFamily="34" charset="0"/>
              </a:rPr>
              <a:t>đ</a:t>
            </a:r>
            <a:r>
              <a:rPr lang="en-US" sz="3200" dirty="0" err="1">
                <a:solidFill>
                  <a:schemeClr val="bg1"/>
                </a:solidFill>
                <a:latin typeface="Arial" panose="020B0604020202020204" pitchFamily="34" charset="0"/>
                <a:cs typeface="Arial" panose="020B0604020202020204" pitchFamily="34" charset="0"/>
              </a:rPr>
              <a:t>iều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kiện</a:t>
            </a:r>
            <a:r>
              <a:rPr lang="en-US" sz="3200" dirty="0">
                <a:solidFill>
                  <a:schemeClr val="bg1"/>
                </a:solidFill>
                <a:latin typeface="Arial" panose="020B0604020202020204" pitchFamily="34" charset="0"/>
                <a:cs typeface="Arial" panose="020B0604020202020204" pitchFamily="34" charset="0"/>
              </a:rPr>
              <a:t>?</a:t>
            </a:r>
          </a:p>
          <a:p>
            <a:r>
              <a:rPr lang="vi-VN" sz="3200" dirty="0">
                <a:solidFill>
                  <a:schemeClr val="bg1"/>
                </a:solidFill>
                <a:latin typeface="Arial" panose="020B0604020202020204" pitchFamily="34" charset="0"/>
                <a:cs typeface="Arial" panose="020B0604020202020204" pitchFamily="34" charset="0"/>
              </a:rPr>
              <a:t>A. </a:t>
            </a:r>
            <a:r>
              <a:rPr lang="en-US" sz="3200" dirty="0">
                <a:solidFill>
                  <a:schemeClr val="bg1"/>
                </a:solidFill>
                <a:latin typeface="Arial" panose="020B0604020202020204" pitchFamily="34" charset="0"/>
                <a:cs typeface="Arial" panose="020B0604020202020204" pitchFamily="34" charset="0"/>
              </a:rPr>
              <a:t>1</a:t>
            </a:r>
          </a:p>
          <a:p>
            <a:r>
              <a:rPr lang="vi-VN" sz="3200" dirty="0">
                <a:solidFill>
                  <a:schemeClr val="bg1"/>
                </a:solidFill>
                <a:latin typeface="Arial" panose="020B0604020202020204" pitchFamily="34" charset="0"/>
                <a:cs typeface="Arial" panose="020B0604020202020204" pitchFamily="34" charset="0"/>
              </a:rPr>
              <a:t>B. </a:t>
            </a:r>
            <a:r>
              <a:rPr lang="en-US" sz="3200" dirty="0">
                <a:solidFill>
                  <a:schemeClr val="bg1"/>
                </a:solidFill>
                <a:latin typeface="Arial" panose="020B0604020202020204" pitchFamily="34" charset="0"/>
                <a:cs typeface="Arial" panose="020B0604020202020204" pitchFamily="34" charset="0"/>
              </a:rPr>
              <a:t>2</a:t>
            </a:r>
          </a:p>
          <a:p>
            <a:r>
              <a:rPr lang="vi-VN" sz="3200" dirty="0">
                <a:solidFill>
                  <a:schemeClr val="bg1"/>
                </a:solidFill>
                <a:latin typeface="Arial" panose="020B0604020202020204" pitchFamily="34" charset="0"/>
                <a:cs typeface="Arial" panose="020B0604020202020204" pitchFamily="34" charset="0"/>
              </a:rPr>
              <a:t>C. </a:t>
            </a:r>
            <a:r>
              <a:rPr lang="en-US" sz="3200" dirty="0">
                <a:solidFill>
                  <a:schemeClr val="bg1"/>
                </a:solidFill>
                <a:latin typeface="Arial" panose="020B0604020202020204" pitchFamily="34" charset="0"/>
                <a:cs typeface="Arial" panose="020B0604020202020204" pitchFamily="34" charset="0"/>
              </a:rPr>
              <a:t>3</a:t>
            </a:r>
            <a:r>
              <a:rPr lang="vi-VN" sz="3200" dirty="0">
                <a:solidFill>
                  <a:schemeClr val="bg1"/>
                </a:solidFill>
                <a:latin typeface="Arial" panose="020B0604020202020204" pitchFamily="34" charset="0"/>
                <a:cs typeface="Arial" panose="020B0604020202020204" pitchFamily="34" charset="0"/>
              </a:rPr>
              <a:t>.</a:t>
            </a:r>
            <a:endParaRPr lang="en-US" sz="3200" dirty="0">
              <a:solidFill>
                <a:schemeClr val="bg1"/>
              </a:solidFill>
              <a:latin typeface="Arial" panose="020B0604020202020204" pitchFamily="34" charset="0"/>
              <a:cs typeface="Arial" panose="020B0604020202020204" pitchFamily="34" charset="0"/>
            </a:endParaRPr>
          </a:p>
          <a:p>
            <a:r>
              <a:rPr lang="vi-VN" sz="3200" dirty="0">
                <a:solidFill>
                  <a:schemeClr val="bg1"/>
                </a:solidFill>
                <a:latin typeface="Arial" panose="020B0604020202020204" pitchFamily="34" charset="0"/>
                <a:cs typeface="Arial" panose="020B0604020202020204" pitchFamily="34" charset="0"/>
              </a:rPr>
              <a:t>D. </a:t>
            </a:r>
            <a:r>
              <a:rPr lang="en-US" sz="3200" dirty="0">
                <a:solidFill>
                  <a:schemeClr val="bg1"/>
                </a:solidFill>
                <a:latin typeface="Arial" panose="020B0604020202020204" pitchFamily="34" charset="0"/>
                <a:cs typeface="Arial" panose="020B0604020202020204" pitchFamily="34" charset="0"/>
              </a:rPr>
              <a:t>4</a:t>
            </a:r>
            <a:endParaRPr lang="vi-VN" sz="32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90A64AD-C57C-4B3C-A14C-67450858D41B}"/>
              </a:ext>
            </a:extLst>
          </p:cNvPr>
          <p:cNvSpPr txBox="1"/>
          <p:nvPr/>
        </p:nvSpPr>
        <p:spPr>
          <a:xfrm>
            <a:off x="4734950" y="1094017"/>
            <a:ext cx="3124200" cy="553998"/>
          </a:xfrm>
          <a:prstGeom prst="rect">
            <a:avLst/>
          </a:prstGeom>
          <a:noFill/>
        </p:spPr>
        <p:txBody>
          <a:bodyPr wrap="square" rtlCol="0">
            <a:spAutoFit/>
          </a:bodyPr>
          <a:lstStyle/>
          <a:p>
            <a:pPr algn="ctr"/>
            <a:r>
              <a:rPr lang="vi-VN" sz="3000" dirty="0">
                <a:solidFill>
                  <a:srgbClr val="0000FF"/>
                </a:solidFill>
                <a:latin typeface="+mj-lt"/>
              </a:rPr>
              <a:t>Đáp án: </a:t>
            </a:r>
            <a:r>
              <a:rPr lang="en-US" sz="3000" dirty="0">
                <a:solidFill>
                  <a:srgbClr val="FF0000"/>
                </a:solidFill>
                <a:latin typeface="+mj-lt"/>
              </a:rPr>
              <a:t>B</a:t>
            </a:r>
          </a:p>
        </p:txBody>
      </p:sp>
      <p:sp>
        <p:nvSpPr>
          <p:cNvPr id="7" name="Rectangle: Rounded Corners 6">
            <a:extLst>
              <a:ext uri="{FF2B5EF4-FFF2-40B4-BE49-F238E27FC236}">
                <a16:creationId xmlns:a16="http://schemas.microsoft.com/office/drawing/2014/main" id="{B7C5914E-73C7-4B37-9178-124129BA8F76}"/>
              </a:ext>
            </a:extLst>
          </p:cNvPr>
          <p:cNvSpPr/>
          <p:nvPr/>
        </p:nvSpPr>
        <p:spPr>
          <a:xfrm>
            <a:off x="8824294" y="992797"/>
            <a:ext cx="1719471"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100" b="1">
                <a:solidFill>
                  <a:prstClr val="white"/>
                </a:solidFill>
                <a:latin typeface="Times New Roman" panose="02020603050405020304" pitchFamily="18" charset="0"/>
                <a:cs typeface="Times New Roman" panose="02020603050405020304" pitchFamily="18" charset="0"/>
              </a:rPr>
              <a:t>THỜI GIAN</a:t>
            </a:r>
          </a:p>
        </p:txBody>
      </p:sp>
      <p:sp>
        <p:nvSpPr>
          <p:cNvPr id="11" name="Rectangle: Rounded Corners 10">
            <a:extLst>
              <a:ext uri="{FF2B5EF4-FFF2-40B4-BE49-F238E27FC236}">
                <a16:creationId xmlns:a16="http://schemas.microsoft.com/office/drawing/2014/main" id="{93E230C4-3F9F-434B-BD36-23074DE38A9E}"/>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03</a:t>
            </a:r>
          </a:p>
        </p:txBody>
      </p:sp>
      <p:sp>
        <p:nvSpPr>
          <p:cNvPr id="12" name="Rectangle: Rounded Corners 11">
            <a:extLst>
              <a:ext uri="{FF2B5EF4-FFF2-40B4-BE49-F238E27FC236}">
                <a16:creationId xmlns:a16="http://schemas.microsoft.com/office/drawing/2014/main" id="{0AF1B9AB-3BE9-467A-B64E-C20711EC2314}"/>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02</a:t>
            </a:r>
          </a:p>
        </p:txBody>
      </p:sp>
      <p:sp>
        <p:nvSpPr>
          <p:cNvPr id="14" name="Rectangle: Rounded Corners 13">
            <a:extLst>
              <a:ext uri="{FF2B5EF4-FFF2-40B4-BE49-F238E27FC236}">
                <a16:creationId xmlns:a16="http://schemas.microsoft.com/office/drawing/2014/main" id="{B9148256-D07E-42B7-A0EF-3E95977887BD}"/>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01</a:t>
            </a:r>
          </a:p>
        </p:txBody>
      </p:sp>
      <p:sp>
        <p:nvSpPr>
          <p:cNvPr id="15" name="Rectangle: Rounded Corners 14">
            <a:extLst>
              <a:ext uri="{FF2B5EF4-FFF2-40B4-BE49-F238E27FC236}">
                <a16:creationId xmlns:a16="http://schemas.microsoft.com/office/drawing/2014/main" id="{3F266D58-3EC6-4CBA-B3A0-CED90E0E2137}"/>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00</a:t>
            </a:r>
          </a:p>
        </p:txBody>
      </p:sp>
      <p:sp>
        <p:nvSpPr>
          <p:cNvPr id="16" name="Rectangle: Rounded Corners 15">
            <a:extLst>
              <a:ext uri="{FF2B5EF4-FFF2-40B4-BE49-F238E27FC236}">
                <a16:creationId xmlns:a16="http://schemas.microsoft.com/office/drawing/2014/main" id="{6A864C62-7F19-4133-A50B-62AE4D4C2394}"/>
              </a:ext>
            </a:extLst>
          </p:cNvPr>
          <p:cNvSpPr/>
          <p:nvPr/>
        </p:nvSpPr>
        <p:spPr>
          <a:xfrm>
            <a:off x="8798871" y="957300"/>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700" b="1" dirty="0">
                <a:solidFill>
                  <a:srgbClr val="FFFF00"/>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76654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ssolve">
                                      <p:cBhvr>
                                        <p:cTn id="13" dur="500"/>
                                        <p:tgtEl>
                                          <p:spTgt spid="10">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dissolve">
                                      <p:cBhvr>
                                        <p:cTn id="16" dur="500"/>
                                        <p:tgtEl>
                                          <p:spTgt spid="10">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80">
                                          <p:stCondLst>
                                            <p:cond delay="0"/>
                                          </p:stCondLst>
                                        </p:cTn>
                                        <p:tgtEl>
                                          <p:spTgt spid="13"/>
                                        </p:tgtEl>
                                      </p:cBhvr>
                                    </p:animEffect>
                                    <p:anim calcmode="lin" valueType="num">
                                      <p:cBhvr>
                                        <p:cTn id="4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6" dur="26">
                                          <p:stCondLst>
                                            <p:cond delay="650"/>
                                          </p:stCondLst>
                                        </p:cTn>
                                        <p:tgtEl>
                                          <p:spTgt spid="13"/>
                                        </p:tgtEl>
                                      </p:cBhvr>
                                      <p:to x="100000" y="60000"/>
                                    </p:animScale>
                                    <p:animScale>
                                      <p:cBhvr>
                                        <p:cTn id="47" dur="166" decel="50000">
                                          <p:stCondLst>
                                            <p:cond delay="676"/>
                                          </p:stCondLst>
                                        </p:cTn>
                                        <p:tgtEl>
                                          <p:spTgt spid="13"/>
                                        </p:tgtEl>
                                      </p:cBhvr>
                                      <p:to x="100000" y="100000"/>
                                    </p:animScale>
                                    <p:animScale>
                                      <p:cBhvr>
                                        <p:cTn id="48" dur="26">
                                          <p:stCondLst>
                                            <p:cond delay="1312"/>
                                          </p:stCondLst>
                                        </p:cTn>
                                        <p:tgtEl>
                                          <p:spTgt spid="13"/>
                                        </p:tgtEl>
                                      </p:cBhvr>
                                      <p:to x="100000" y="80000"/>
                                    </p:animScale>
                                    <p:animScale>
                                      <p:cBhvr>
                                        <p:cTn id="49" dur="166" decel="50000">
                                          <p:stCondLst>
                                            <p:cond delay="1338"/>
                                          </p:stCondLst>
                                        </p:cTn>
                                        <p:tgtEl>
                                          <p:spTgt spid="13"/>
                                        </p:tgtEl>
                                      </p:cBhvr>
                                      <p:to x="100000" y="100000"/>
                                    </p:animScale>
                                    <p:animScale>
                                      <p:cBhvr>
                                        <p:cTn id="50" dur="26">
                                          <p:stCondLst>
                                            <p:cond delay="1642"/>
                                          </p:stCondLst>
                                        </p:cTn>
                                        <p:tgtEl>
                                          <p:spTgt spid="13"/>
                                        </p:tgtEl>
                                      </p:cBhvr>
                                      <p:to x="100000" y="90000"/>
                                    </p:animScale>
                                    <p:animScale>
                                      <p:cBhvr>
                                        <p:cTn id="51" dur="166" decel="50000">
                                          <p:stCondLst>
                                            <p:cond delay="1668"/>
                                          </p:stCondLst>
                                        </p:cTn>
                                        <p:tgtEl>
                                          <p:spTgt spid="13"/>
                                        </p:tgtEl>
                                      </p:cBhvr>
                                      <p:to x="100000" y="100000"/>
                                    </p:animScale>
                                    <p:animScale>
                                      <p:cBhvr>
                                        <p:cTn id="52" dur="26">
                                          <p:stCondLst>
                                            <p:cond delay="1808"/>
                                          </p:stCondLst>
                                        </p:cTn>
                                        <p:tgtEl>
                                          <p:spTgt spid="13"/>
                                        </p:tgtEl>
                                      </p:cBhvr>
                                      <p:to x="100000" y="95000"/>
                                    </p:animScale>
                                    <p:animScale>
                                      <p:cBhvr>
                                        <p:cTn id="5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grpId="0" nodeType="clickEffect">
                                  <p:stCondLst>
                                    <p:cond delay="0"/>
                                  </p:stCondLst>
                                  <p:childTnLst>
                                    <p:animEffect transition="out" filter="fade">
                                      <p:cBhvr>
                                        <p:cTn id="58" dur="500" tmFilter="0, 0; .2, .5; .8, .5; 1, 0"/>
                                        <p:tgtEl>
                                          <p:spTgt spid="7"/>
                                        </p:tgtEl>
                                      </p:cBhvr>
                                    </p:animEffect>
                                    <p:animScale>
                                      <p:cBhvr>
                                        <p:cTn id="59" dur="250" autoRev="1" fill="hold"/>
                                        <p:tgtEl>
                                          <p:spTgt spid="7"/>
                                        </p:tgtEl>
                                      </p:cBhvr>
                                      <p:by x="105000" y="105000"/>
                                    </p:animScale>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999"/>
                                          </p:stCondLst>
                                        </p:cTn>
                                        <p:tgtEl>
                                          <p:spTgt spid="11"/>
                                        </p:tgtEl>
                                        <p:attrNameLst>
                                          <p:attrName>style.visibility</p:attrName>
                                        </p:attrNameLst>
                                      </p:cBhvr>
                                      <p:to>
                                        <p:strVal val="visible"/>
                                      </p:to>
                                    </p:set>
                                  </p:childTnLst>
                                </p:cTn>
                              </p:par>
                            </p:childTnLst>
                          </p:cTn>
                        </p:par>
                        <p:par>
                          <p:cTn id="63" fill="hold">
                            <p:stCondLst>
                              <p:cond delay="1500"/>
                            </p:stCondLst>
                            <p:childTnLst>
                              <p:par>
                                <p:cTn id="64" presetID="1" presetClass="entr" presetSubtype="0" fill="hold" grpId="0" nodeType="afterEffect">
                                  <p:stCondLst>
                                    <p:cond delay="0"/>
                                  </p:stCondLst>
                                  <p:childTnLst>
                                    <p:set>
                                      <p:cBhvr>
                                        <p:cTn id="65" dur="1" fill="hold">
                                          <p:stCondLst>
                                            <p:cond delay="999"/>
                                          </p:stCondLst>
                                        </p:cTn>
                                        <p:tgtEl>
                                          <p:spTgt spid="12"/>
                                        </p:tgtEl>
                                        <p:attrNameLst>
                                          <p:attrName>style.visibility</p:attrName>
                                        </p:attrNameLst>
                                      </p:cBhvr>
                                      <p:to>
                                        <p:strVal val="visible"/>
                                      </p:to>
                                    </p:set>
                                  </p:childTnLst>
                                </p:cTn>
                              </p:par>
                            </p:childTnLst>
                          </p:cTn>
                        </p:par>
                        <p:par>
                          <p:cTn id="66" fill="hold">
                            <p:stCondLst>
                              <p:cond delay="2500"/>
                            </p:stCondLst>
                            <p:childTnLst>
                              <p:par>
                                <p:cTn id="67" presetID="1" presetClass="entr" presetSubtype="0" fill="hold" grpId="0" nodeType="afterEffect">
                                  <p:stCondLst>
                                    <p:cond delay="0"/>
                                  </p:stCondLst>
                                  <p:childTnLst>
                                    <p:set>
                                      <p:cBhvr>
                                        <p:cTn id="68" dur="1" fill="hold">
                                          <p:stCondLst>
                                            <p:cond delay="999"/>
                                          </p:stCondLst>
                                        </p:cTn>
                                        <p:tgtEl>
                                          <p:spTgt spid="14"/>
                                        </p:tgtEl>
                                        <p:attrNameLst>
                                          <p:attrName>style.visibility</p:attrName>
                                        </p:attrNameLst>
                                      </p:cBhvr>
                                      <p:to>
                                        <p:strVal val="visible"/>
                                      </p:to>
                                    </p:set>
                                  </p:childTnLst>
                                </p:cTn>
                              </p:par>
                            </p:childTnLst>
                          </p:cTn>
                        </p:par>
                        <p:par>
                          <p:cTn id="69" fill="hold">
                            <p:stCondLst>
                              <p:cond delay="3500"/>
                            </p:stCondLst>
                            <p:childTnLst>
                              <p:par>
                                <p:cTn id="70" presetID="1" presetClass="entr" presetSubtype="0" fill="hold" grpId="0" nodeType="afterEffect">
                                  <p:stCondLst>
                                    <p:cond delay="0"/>
                                  </p:stCondLst>
                                  <p:childTnLst>
                                    <p:set>
                                      <p:cBhvr>
                                        <p:cTn id="71" dur="1" fill="hold">
                                          <p:stCondLst>
                                            <p:cond delay="999"/>
                                          </p:stCondLst>
                                        </p:cTn>
                                        <p:tgtEl>
                                          <p:spTgt spid="15"/>
                                        </p:tgtEl>
                                        <p:attrNameLst>
                                          <p:attrName>style.visibility</p:attrName>
                                        </p:attrNameLst>
                                      </p:cBhvr>
                                      <p:to>
                                        <p:strVal val="visible"/>
                                      </p:to>
                                    </p:set>
                                  </p:childTnLst>
                                </p:cTn>
                              </p:par>
                            </p:childTnLst>
                          </p:cTn>
                        </p:par>
                        <p:par>
                          <p:cTn id="72" fill="hold">
                            <p:stCondLst>
                              <p:cond delay="4500"/>
                            </p:stCondLst>
                            <p:childTnLst>
                              <p:par>
                                <p:cTn id="73" presetID="1" presetClass="entr" presetSubtype="0" fill="hold" grpId="0" nodeType="afterEffect">
                                  <p:stCondLst>
                                    <p:cond delay="0"/>
                                  </p:stCondLst>
                                  <p:childTnLst>
                                    <p:set>
                                      <p:cBhvr>
                                        <p:cTn id="74"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7"/>
                  </p:tgtEl>
                </p:cond>
              </p:nextCondLst>
            </p:seq>
          </p:childTnLst>
        </p:cTn>
      </p:par>
    </p:tnLst>
    <p:bldLst>
      <p:bldP spid="13" grpId="0"/>
      <p:bldP spid="7" grpId="0" animBg="1"/>
      <p:bldP spid="11" grpId="0" animBg="1"/>
      <p:bldP spid="12"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04"/>
            <a:ext cx="12197092" cy="68379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29" y="1946290"/>
            <a:ext cx="11963861" cy="5295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4507493" y="403573"/>
            <a:ext cx="3613657" cy="25339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67714" y="3479669"/>
            <a:ext cx="6477269" cy="3046988"/>
          </a:xfrm>
          <a:prstGeom prst="rect">
            <a:avLst/>
          </a:prstGeom>
          <a:noFill/>
        </p:spPr>
        <p:txBody>
          <a:bodyPr wrap="square" rtlCol="0">
            <a:spAutoFit/>
          </a:bodyPr>
          <a:lstStyle/>
          <a:p>
            <a:r>
              <a:rPr lang="vi-VN" sz="2400" b="1" dirty="0">
                <a:solidFill>
                  <a:schemeClr val="bg1"/>
                </a:solidFill>
              </a:rPr>
              <a:t>Câu 2: </a:t>
            </a:r>
            <a:r>
              <a:rPr lang="en-US" sz="2400" dirty="0" err="1">
                <a:solidFill>
                  <a:schemeClr val="bg1"/>
                </a:solidFill>
                <a:latin typeface="Arial" panose="020B0604020202020204" pitchFamily="34" charset="0"/>
                <a:cs typeface="Arial" panose="020B0604020202020204" pitchFamily="34" charset="0"/>
              </a:rPr>
              <a:t>Thuật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toán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tìm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kiếm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tuần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tự</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thực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hiện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công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việc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gì</a:t>
            </a:r>
            <a:r>
              <a:rPr lang="en-US" sz="2400" dirty="0">
                <a:solidFill>
                  <a:schemeClr val="bg1"/>
                </a:solidFill>
                <a:latin typeface="Arial" panose="020B0604020202020204" pitchFamily="34" charset="0"/>
                <a:cs typeface="Arial" panose="020B0604020202020204" pitchFamily="34" charset="0"/>
              </a:rPr>
              <a:t>?</a:t>
            </a:r>
          </a:p>
          <a:p>
            <a:r>
              <a:rPr lang="vi-VN" sz="2400" dirty="0">
                <a:solidFill>
                  <a:schemeClr val="bg1"/>
                </a:solidFill>
              </a:rPr>
              <a:t>A. Lưu trữ dữ liệu.</a:t>
            </a:r>
            <a:endParaRPr lang="en-US" sz="2400" dirty="0">
              <a:solidFill>
                <a:schemeClr val="bg1"/>
              </a:solidFill>
            </a:endParaRPr>
          </a:p>
          <a:p>
            <a:r>
              <a:rPr lang="vi-VN" sz="2400" dirty="0">
                <a:solidFill>
                  <a:schemeClr val="bg1"/>
                </a:solidFill>
              </a:rPr>
              <a:t>B. Sắp xếp dữ liệu theo chiều tăng dần.</a:t>
            </a:r>
            <a:endParaRPr lang="en-US" sz="2400" dirty="0">
              <a:solidFill>
                <a:schemeClr val="bg1"/>
              </a:solidFill>
            </a:endParaRPr>
          </a:p>
          <a:p>
            <a:r>
              <a:rPr lang="vi-VN" sz="2400" dirty="0">
                <a:solidFill>
                  <a:schemeClr val="bg1"/>
                </a:solidFill>
              </a:rPr>
              <a:t>C. Xử lí dữ liệu.</a:t>
            </a:r>
            <a:endParaRPr lang="en-US" sz="2400" dirty="0">
              <a:solidFill>
                <a:schemeClr val="bg1"/>
              </a:solidFill>
            </a:endParaRPr>
          </a:p>
          <a:p>
            <a:r>
              <a:rPr lang="vi-VN" sz="2400" dirty="0">
                <a:solidFill>
                  <a:schemeClr val="bg1"/>
                </a:solidFill>
              </a:rPr>
              <a:t>D. Tìm kiếm dữ liệu cho trước trong một danh sách đã cho</a:t>
            </a:r>
            <a:endParaRPr lang="vi-VN" sz="2400" dirty="0">
              <a:solidFill>
                <a:schemeClr val="bg1"/>
              </a:solidFill>
              <a:cs typeface="Times New Roman" panose="02020603050405020304" pitchFamily="18" charset="0"/>
            </a:endParaRPr>
          </a:p>
          <a:p>
            <a:endParaRPr lang="en-US" sz="2400" dirty="0">
              <a:solidFill>
                <a:schemeClr val="bg1"/>
              </a:solidFill>
              <a:cs typeface="Times New Roman" panose="02020603050405020304" pitchFamily="18" charset="0"/>
            </a:endParaRPr>
          </a:p>
        </p:txBody>
      </p:sp>
      <p:sp>
        <p:nvSpPr>
          <p:cNvPr id="13" name="TextBox 12">
            <a:extLst>
              <a:ext uri="{FF2B5EF4-FFF2-40B4-BE49-F238E27FC236}">
                <a16:creationId xmlns:a16="http://schemas.microsoft.com/office/drawing/2014/main" id="{7EC4B6ED-2DDF-44B8-8897-9EDAB14D935C}"/>
              </a:ext>
            </a:extLst>
          </p:cNvPr>
          <p:cNvSpPr txBox="1"/>
          <p:nvPr/>
        </p:nvSpPr>
        <p:spPr>
          <a:xfrm>
            <a:off x="4749941" y="1601049"/>
            <a:ext cx="3124200" cy="553998"/>
          </a:xfrm>
          <a:prstGeom prst="rect">
            <a:avLst/>
          </a:prstGeom>
          <a:noFill/>
        </p:spPr>
        <p:txBody>
          <a:bodyPr wrap="square" rtlCol="0">
            <a:spAutoFit/>
          </a:bodyPr>
          <a:lstStyle/>
          <a:p>
            <a:pPr algn="ctr"/>
            <a:r>
              <a:rPr lang="vi-VN" sz="3000" dirty="0">
                <a:solidFill>
                  <a:srgbClr val="0000FF"/>
                </a:solidFill>
                <a:latin typeface="+mj-lt"/>
              </a:rPr>
              <a:t>Đáp án: </a:t>
            </a:r>
            <a:r>
              <a:rPr lang="en-US" sz="3000" dirty="0">
                <a:solidFill>
                  <a:srgbClr val="FF0000"/>
                </a:solidFill>
                <a:latin typeface="Times New Roman" panose="02020603050405020304" pitchFamily="18" charset="0"/>
                <a:cs typeface="Times New Roman" panose="02020603050405020304" pitchFamily="18" charset="0"/>
              </a:rPr>
              <a:t>D</a:t>
            </a:r>
          </a:p>
        </p:txBody>
      </p:sp>
      <p:sp>
        <p:nvSpPr>
          <p:cNvPr id="7" name="Rectangle: Rounded Corners 6">
            <a:extLst>
              <a:ext uri="{FF2B5EF4-FFF2-40B4-BE49-F238E27FC236}">
                <a16:creationId xmlns:a16="http://schemas.microsoft.com/office/drawing/2014/main" id="{AF513D31-224C-4104-8788-0B6B125EE6DE}"/>
              </a:ext>
            </a:extLst>
          </p:cNvPr>
          <p:cNvSpPr/>
          <p:nvPr/>
        </p:nvSpPr>
        <p:spPr>
          <a:xfrm>
            <a:off x="8824294" y="992797"/>
            <a:ext cx="1719471"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100" b="1">
                <a:solidFill>
                  <a:prstClr val="white"/>
                </a:solidFill>
                <a:latin typeface="Times New Roman" panose="02020603050405020304" pitchFamily="18" charset="0"/>
                <a:cs typeface="Times New Roman" panose="02020603050405020304" pitchFamily="18" charset="0"/>
              </a:rPr>
              <a:t>THỜI GIAN</a:t>
            </a:r>
          </a:p>
        </p:txBody>
      </p:sp>
      <p:sp>
        <p:nvSpPr>
          <p:cNvPr id="11" name="Rectangle: Rounded Corners 10">
            <a:extLst>
              <a:ext uri="{FF2B5EF4-FFF2-40B4-BE49-F238E27FC236}">
                <a16:creationId xmlns:a16="http://schemas.microsoft.com/office/drawing/2014/main" id="{9B369BA3-E4D3-489A-B74D-B847B2E7848C}"/>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03</a:t>
            </a:r>
          </a:p>
        </p:txBody>
      </p:sp>
      <p:sp>
        <p:nvSpPr>
          <p:cNvPr id="12" name="Rectangle: Rounded Corners 11">
            <a:extLst>
              <a:ext uri="{FF2B5EF4-FFF2-40B4-BE49-F238E27FC236}">
                <a16:creationId xmlns:a16="http://schemas.microsoft.com/office/drawing/2014/main" id="{40237370-B459-4631-8B27-8C1C7CC18832}"/>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02</a:t>
            </a:r>
          </a:p>
        </p:txBody>
      </p:sp>
      <p:sp>
        <p:nvSpPr>
          <p:cNvPr id="14" name="Rectangle: Rounded Corners 13">
            <a:extLst>
              <a:ext uri="{FF2B5EF4-FFF2-40B4-BE49-F238E27FC236}">
                <a16:creationId xmlns:a16="http://schemas.microsoft.com/office/drawing/2014/main" id="{A7DFB70C-4A20-4B13-8C3A-F8FE9BE98400}"/>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01</a:t>
            </a:r>
          </a:p>
        </p:txBody>
      </p:sp>
      <p:sp>
        <p:nvSpPr>
          <p:cNvPr id="15" name="Rectangle: Rounded Corners 14">
            <a:extLst>
              <a:ext uri="{FF2B5EF4-FFF2-40B4-BE49-F238E27FC236}">
                <a16:creationId xmlns:a16="http://schemas.microsoft.com/office/drawing/2014/main" id="{A6C6BE52-23FB-4248-A74E-2DA1E109D4F4}"/>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00</a:t>
            </a:r>
          </a:p>
        </p:txBody>
      </p:sp>
      <p:sp>
        <p:nvSpPr>
          <p:cNvPr id="16" name="Rectangle: Rounded Corners 15">
            <a:extLst>
              <a:ext uri="{FF2B5EF4-FFF2-40B4-BE49-F238E27FC236}">
                <a16:creationId xmlns:a16="http://schemas.microsoft.com/office/drawing/2014/main" id="{81937342-E795-4848-B187-9BA89EB9C0E5}"/>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700" b="1">
                <a:solidFill>
                  <a:srgbClr val="FFFF00"/>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273714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7"/>
                                        </p:tgtEl>
                                      </p:cBhvr>
                                    </p:animEffect>
                                    <p:animScale>
                                      <p:cBhvr>
                                        <p:cTn id="47" dur="250" autoRev="1" fill="hold"/>
                                        <p:tgtEl>
                                          <p:spTgt spid="7"/>
                                        </p:tgtEl>
                                      </p:cBhvr>
                                      <p:by x="105000" y="105000"/>
                                    </p:animScale>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999"/>
                                          </p:stCondLst>
                                        </p:cTn>
                                        <p:tgtEl>
                                          <p:spTgt spid="11"/>
                                        </p:tgtEl>
                                        <p:attrNameLst>
                                          <p:attrName>style.visibility</p:attrName>
                                        </p:attrNameLst>
                                      </p:cBhvr>
                                      <p:to>
                                        <p:strVal val="visible"/>
                                      </p:to>
                                    </p:set>
                                  </p:childTnLst>
                                </p:cTn>
                              </p:par>
                            </p:childTnLst>
                          </p:cTn>
                        </p:par>
                        <p:par>
                          <p:cTn id="51" fill="hold">
                            <p:stCondLst>
                              <p:cond delay="1500"/>
                            </p:stCondLst>
                            <p:childTnLst>
                              <p:par>
                                <p:cTn id="52" presetID="1" presetClass="entr" presetSubtype="0" fill="hold" grpId="0" nodeType="afterEffect">
                                  <p:stCondLst>
                                    <p:cond delay="0"/>
                                  </p:stCondLst>
                                  <p:childTnLst>
                                    <p:set>
                                      <p:cBhvr>
                                        <p:cTn id="53" dur="1" fill="hold">
                                          <p:stCondLst>
                                            <p:cond delay="999"/>
                                          </p:stCondLst>
                                        </p:cTn>
                                        <p:tgtEl>
                                          <p:spTgt spid="12"/>
                                        </p:tgtEl>
                                        <p:attrNameLst>
                                          <p:attrName>style.visibility</p:attrName>
                                        </p:attrNameLst>
                                      </p:cBhvr>
                                      <p:to>
                                        <p:strVal val="visible"/>
                                      </p:to>
                                    </p:set>
                                  </p:childTnLst>
                                </p:cTn>
                              </p:par>
                            </p:childTnLst>
                          </p:cTn>
                        </p:par>
                        <p:par>
                          <p:cTn id="54" fill="hold">
                            <p:stCondLst>
                              <p:cond delay="2500"/>
                            </p:stCondLst>
                            <p:childTnLst>
                              <p:par>
                                <p:cTn id="55" presetID="1" presetClass="entr" presetSubtype="0" fill="hold" grpId="0" nodeType="afterEffect">
                                  <p:stCondLst>
                                    <p:cond delay="0"/>
                                  </p:stCondLst>
                                  <p:childTnLst>
                                    <p:set>
                                      <p:cBhvr>
                                        <p:cTn id="56" dur="1" fill="hold">
                                          <p:stCondLst>
                                            <p:cond delay="999"/>
                                          </p:stCondLst>
                                        </p:cTn>
                                        <p:tgtEl>
                                          <p:spTgt spid="14"/>
                                        </p:tgtEl>
                                        <p:attrNameLst>
                                          <p:attrName>style.visibility</p:attrName>
                                        </p:attrNameLst>
                                      </p:cBhvr>
                                      <p:to>
                                        <p:strVal val="visible"/>
                                      </p:to>
                                    </p:set>
                                  </p:childTnLst>
                                </p:cTn>
                              </p:par>
                            </p:childTnLst>
                          </p:cTn>
                        </p:par>
                        <p:par>
                          <p:cTn id="57" fill="hold">
                            <p:stCondLst>
                              <p:cond delay="3500"/>
                            </p:stCondLst>
                            <p:childTnLst>
                              <p:par>
                                <p:cTn id="58" presetID="1" presetClass="entr" presetSubtype="0" fill="hold" grpId="0" nodeType="afterEffect">
                                  <p:stCondLst>
                                    <p:cond delay="0"/>
                                  </p:stCondLst>
                                  <p:childTnLst>
                                    <p:set>
                                      <p:cBhvr>
                                        <p:cTn id="59" dur="1" fill="hold">
                                          <p:stCondLst>
                                            <p:cond delay="999"/>
                                          </p:stCondLst>
                                        </p:cTn>
                                        <p:tgtEl>
                                          <p:spTgt spid="15"/>
                                        </p:tgtEl>
                                        <p:attrNameLst>
                                          <p:attrName>style.visibility</p:attrName>
                                        </p:attrNameLst>
                                      </p:cBhvr>
                                      <p:to>
                                        <p:strVal val="visible"/>
                                      </p:to>
                                    </p:set>
                                  </p:childTnLst>
                                </p:cTn>
                              </p:par>
                            </p:childTnLst>
                          </p:cTn>
                        </p:par>
                        <p:par>
                          <p:cTn id="60" fill="hold">
                            <p:stCondLst>
                              <p:cond delay="4500"/>
                            </p:stCondLst>
                            <p:childTnLst>
                              <p:par>
                                <p:cTn id="61" presetID="1" presetClass="entr" presetSubtype="0" fill="hold" grpId="0" nodeType="afterEffect">
                                  <p:stCondLst>
                                    <p:cond delay="0"/>
                                  </p:stCondLst>
                                  <p:childTnLst>
                                    <p:set>
                                      <p:cBhvr>
                                        <p:cTn id="62"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7"/>
                  </p:tgtEl>
                </p:cond>
              </p:nextCondLst>
            </p:seq>
          </p:childTnLst>
        </p:cTn>
      </p:par>
    </p:tnLst>
    <p:bldLst>
      <p:bldP spid="13" grpId="0"/>
      <p:bldP spid="7" grpId="0" animBg="1"/>
      <p:bldP spid="11" grpId="0" animBg="1"/>
      <p:bldP spid="12"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66" y="115628"/>
            <a:ext cx="12021434" cy="67423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94" y="2119459"/>
            <a:ext cx="13081481" cy="4721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4507493" y="403573"/>
            <a:ext cx="3613657" cy="25339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57460" y="3599417"/>
            <a:ext cx="6950524" cy="3046988"/>
          </a:xfrm>
          <a:prstGeom prst="rect">
            <a:avLst/>
          </a:prstGeom>
          <a:noFill/>
        </p:spPr>
        <p:txBody>
          <a:bodyPr wrap="square" rtlCol="0">
            <a:spAutoFit/>
          </a:bodyPr>
          <a:lstStyle/>
          <a:p>
            <a:r>
              <a:rPr lang="en-US" sz="2400" b="1" dirty="0" err="1">
                <a:solidFill>
                  <a:schemeClr val="accent1"/>
                </a:solidFill>
                <a:latin typeface="Times New Roman" panose="02020603050405020304" pitchFamily="18" charset="0"/>
                <a:cs typeface="Times New Roman" panose="02020603050405020304" pitchFamily="18" charset="0"/>
              </a:rPr>
              <a:t>Câu</a:t>
            </a:r>
            <a:r>
              <a:rPr lang="en-US" sz="2400" b="1" dirty="0">
                <a:solidFill>
                  <a:schemeClr val="accent1"/>
                </a:solidFill>
                <a:latin typeface="Times New Roman" panose="02020603050405020304" pitchFamily="18" charset="0"/>
                <a:cs typeface="Times New Roman" panose="02020603050405020304" pitchFamily="18" charset="0"/>
              </a:rPr>
              <a:t> 3:</a:t>
            </a:r>
            <a:r>
              <a:rPr lang="en-US" sz="2400" dirty="0">
                <a:solidFill>
                  <a:schemeClr val="accent1"/>
                </a:solidFill>
                <a:latin typeface="Times New Roman" panose="02020603050405020304" pitchFamily="18" charset="0"/>
                <a:cs typeface="Times New Roman" panose="02020603050405020304" pitchFamily="18" charset="0"/>
              </a:rPr>
              <a:t> </a:t>
            </a:r>
            <a:r>
              <a:rPr lang="vi-VN" sz="2400" dirty="0">
                <a:solidFill>
                  <a:schemeClr val="bg1"/>
                </a:solidFill>
              </a:rPr>
              <a:t>Đ</a:t>
            </a:r>
            <a:r>
              <a:rPr lang="en-US" sz="2400" dirty="0" err="1">
                <a:solidFill>
                  <a:schemeClr val="bg1"/>
                </a:solidFill>
              </a:rPr>
              <a:t>iều</a:t>
            </a:r>
            <a:r>
              <a:rPr lang="en-US" sz="2400" dirty="0">
                <a:solidFill>
                  <a:schemeClr val="bg1"/>
                </a:solidFill>
              </a:rPr>
              <a:t> </a:t>
            </a:r>
            <a:r>
              <a:rPr lang="en-US" sz="2400" dirty="0" err="1">
                <a:solidFill>
                  <a:schemeClr val="bg1"/>
                </a:solidFill>
              </a:rPr>
              <a:t>gì</a:t>
            </a:r>
            <a:r>
              <a:rPr lang="en-US" sz="2400" dirty="0">
                <a:solidFill>
                  <a:schemeClr val="bg1"/>
                </a:solidFill>
              </a:rPr>
              <a:t> </a:t>
            </a:r>
            <a:r>
              <a:rPr lang="en-US" sz="2400" dirty="0" err="1">
                <a:solidFill>
                  <a:schemeClr val="bg1"/>
                </a:solidFill>
              </a:rPr>
              <a:t>xảy</a:t>
            </a:r>
            <a:r>
              <a:rPr lang="en-US" sz="2400" dirty="0">
                <a:solidFill>
                  <a:schemeClr val="bg1"/>
                </a:solidFill>
              </a:rPr>
              <a:t> </a:t>
            </a:r>
            <a:r>
              <a:rPr lang="en-US" sz="2400" dirty="0" err="1">
                <a:solidFill>
                  <a:schemeClr val="bg1"/>
                </a:solidFill>
              </a:rPr>
              <a:t>ra</a:t>
            </a:r>
            <a:r>
              <a:rPr lang="en-US" sz="2400" dirty="0">
                <a:solidFill>
                  <a:schemeClr val="bg1"/>
                </a:solidFill>
              </a:rPr>
              <a:t> </a:t>
            </a:r>
            <a:r>
              <a:rPr lang="en-US" sz="2400" dirty="0" err="1">
                <a:solidFill>
                  <a:schemeClr val="bg1"/>
                </a:solidFill>
              </a:rPr>
              <a:t>khi</a:t>
            </a:r>
            <a:r>
              <a:rPr lang="en-US" sz="2400" dirty="0">
                <a:solidFill>
                  <a:schemeClr val="bg1"/>
                </a:solidFill>
              </a:rPr>
              <a:t> </a:t>
            </a:r>
            <a:r>
              <a:rPr lang="en-US" sz="2400" dirty="0" err="1">
                <a:solidFill>
                  <a:schemeClr val="bg1"/>
                </a:solidFill>
              </a:rPr>
              <a:t>thuật</a:t>
            </a:r>
            <a:r>
              <a:rPr lang="en-US" sz="2400" dirty="0">
                <a:solidFill>
                  <a:schemeClr val="bg1"/>
                </a:solidFill>
              </a:rPr>
              <a:t> </a:t>
            </a:r>
            <a:r>
              <a:rPr lang="en-US" sz="2400" dirty="0" err="1">
                <a:solidFill>
                  <a:schemeClr val="bg1"/>
                </a:solidFill>
              </a:rPr>
              <a:t>toán</a:t>
            </a:r>
            <a:r>
              <a:rPr lang="en-US" sz="2400" dirty="0">
                <a:solidFill>
                  <a:schemeClr val="bg1"/>
                </a:solidFill>
              </a:rPr>
              <a:t> </a:t>
            </a:r>
            <a:r>
              <a:rPr lang="en-US" sz="2400" dirty="0" err="1">
                <a:solidFill>
                  <a:schemeClr val="bg1"/>
                </a:solidFill>
              </a:rPr>
              <a:t>tìm</a:t>
            </a:r>
            <a:r>
              <a:rPr lang="en-US" sz="2400" dirty="0">
                <a:solidFill>
                  <a:schemeClr val="bg1"/>
                </a:solidFill>
              </a:rPr>
              <a:t> </a:t>
            </a:r>
            <a:r>
              <a:rPr lang="en-US" sz="2400" dirty="0" err="1">
                <a:solidFill>
                  <a:schemeClr val="bg1"/>
                </a:solidFill>
              </a:rPr>
              <a:t>kiếm</a:t>
            </a:r>
            <a:r>
              <a:rPr lang="en-US" sz="2400" dirty="0">
                <a:solidFill>
                  <a:schemeClr val="bg1"/>
                </a:solidFill>
              </a:rPr>
              <a:t> </a:t>
            </a:r>
            <a:r>
              <a:rPr lang="en-US" sz="2400" dirty="0" err="1">
                <a:solidFill>
                  <a:schemeClr val="bg1"/>
                </a:solidFill>
              </a:rPr>
              <a:t>tuần</a:t>
            </a:r>
            <a:r>
              <a:rPr lang="en-US" sz="2400" dirty="0">
                <a:solidFill>
                  <a:schemeClr val="bg1"/>
                </a:solidFill>
              </a:rPr>
              <a:t> </a:t>
            </a:r>
            <a:r>
              <a:rPr lang="en-US" sz="2400" dirty="0" err="1">
                <a:solidFill>
                  <a:schemeClr val="bg1"/>
                </a:solidFill>
              </a:rPr>
              <a:t>tự</a:t>
            </a:r>
            <a:r>
              <a:rPr lang="en-US" sz="2400" dirty="0">
                <a:solidFill>
                  <a:schemeClr val="bg1"/>
                </a:solidFill>
              </a:rPr>
              <a:t> </a:t>
            </a:r>
            <a:r>
              <a:rPr lang="en-US" sz="2400" dirty="0" err="1">
                <a:solidFill>
                  <a:schemeClr val="bg1"/>
                </a:solidFill>
              </a:rPr>
              <a:t>không</a:t>
            </a:r>
            <a:r>
              <a:rPr lang="en-US" sz="2400" dirty="0">
                <a:solidFill>
                  <a:schemeClr val="bg1"/>
                </a:solidFill>
              </a:rPr>
              <a:t> </a:t>
            </a:r>
            <a:r>
              <a:rPr lang="en-US" sz="2400" dirty="0" err="1">
                <a:solidFill>
                  <a:schemeClr val="bg1"/>
                </a:solidFill>
              </a:rPr>
              <a:t>tìm</a:t>
            </a:r>
            <a:r>
              <a:rPr lang="en-US" sz="2400" dirty="0">
                <a:solidFill>
                  <a:schemeClr val="bg1"/>
                </a:solidFill>
              </a:rPr>
              <a:t> </a:t>
            </a:r>
            <a:r>
              <a:rPr lang="en-US" sz="2400" dirty="0" err="1">
                <a:solidFill>
                  <a:schemeClr val="bg1"/>
                </a:solidFill>
              </a:rPr>
              <a:t>thấy</a:t>
            </a:r>
            <a:r>
              <a:rPr lang="en-US" sz="2400" dirty="0">
                <a:solidFill>
                  <a:schemeClr val="bg1"/>
                </a:solidFill>
              </a:rPr>
              <a:t> </a:t>
            </a:r>
            <a:r>
              <a:rPr lang="en-US" sz="2400" dirty="0" err="1">
                <a:solidFill>
                  <a:schemeClr val="bg1"/>
                </a:solidFill>
              </a:rPr>
              <a:t>giá</a:t>
            </a:r>
            <a:r>
              <a:rPr lang="en-US" sz="2400" dirty="0">
                <a:solidFill>
                  <a:schemeClr val="bg1"/>
                </a:solidFill>
              </a:rPr>
              <a:t> </a:t>
            </a:r>
            <a:r>
              <a:rPr lang="en-US" sz="2400" dirty="0" err="1">
                <a:solidFill>
                  <a:schemeClr val="bg1"/>
                </a:solidFill>
              </a:rPr>
              <a:t>trị</a:t>
            </a:r>
            <a:r>
              <a:rPr lang="en-US" sz="2400" dirty="0">
                <a:solidFill>
                  <a:schemeClr val="bg1"/>
                </a:solidFill>
              </a:rPr>
              <a:t> </a:t>
            </a:r>
            <a:r>
              <a:rPr lang="en-US" sz="2400" dirty="0" err="1">
                <a:solidFill>
                  <a:schemeClr val="bg1"/>
                </a:solidFill>
              </a:rPr>
              <a:t>cần</a:t>
            </a:r>
            <a:r>
              <a:rPr lang="en-US" sz="2400" dirty="0">
                <a:solidFill>
                  <a:schemeClr val="bg1"/>
                </a:solidFill>
              </a:rPr>
              <a:t> </a:t>
            </a:r>
            <a:r>
              <a:rPr lang="en-US" sz="2400" dirty="0" err="1">
                <a:solidFill>
                  <a:schemeClr val="bg1"/>
                </a:solidFill>
              </a:rPr>
              <a:t>tìm</a:t>
            </a:r>
            <a:r>
              <a:rPr lang="en-US" sz="2400" dirty="0">
                <a:solidFill>
                  <a:schemeClr val="bg1"/>
                </a:solidFill>
              </a:rPr>
              <a:t> </a:t>
            </a:r>
            <a:r>
              <a:rPr lang="en-US" sz="2400" dirty="0" err="1">
                <a:solidFill>
                  <a:schemeClr val="bg1"/>
                </a:solidFill>
              </a:rPr>
              <a:t>trong</a:t>
            </a:r>
            <a:r>
              <a:rPr lang="en-US" sz="2400" dirty="0">
                <a:solidFill>
                  <a:schemeClr val="bg1"/>
                </a:solidFill>
              </a:rPr>
              <a:t> </a:t>
            </a:r>
            <a:r>
              <a:rPr lang="vi-VN" sz="2400" dirty="0">
                <a:solidFill>
                  <a:schemeClr val="bg1"/>
                </a:solidFill>
              </a:rPr>
              <a:t>d</a:t>
            </a:r>
            <a:r>
              <a:rPr lang="en-US" sz="2400" dirty="0" err="1">
                <a:solidFill>
                  <a:schemeClr val="bg1"/>
                </a:solidFill>
              </a:rPr>
              <a:t>anh</a:t>
            </a:r>
            <a:r>
              <a:rPr lang="en-US" sz="2400" dirty="0">
                <a:solidFill>
                  <a:schemeClr val="bg1"/>
                </a:solidFill>
              </a:rPr>
              <a:t> </a:t>
            </a:r>
            <a:r>
              <a:rPr lang="en-US" sz="2400" dirty="0" err="1">
                <a:solidFill>
                  <a:schemeClr val="bg1"/>
                </a:solidFill>
              </a:rPr>
              <a:t>sách</a:t>
            </a:r>
            <a:endParaRPr lang="en-US" sz="2400" dirty="0">
              <a:solidFill>
                <a:schemeClr val="bg1"/>
              </a:solidFill>
            </a:endParaRPr>
          </a:p>
          <a:p>
            <a:r>
              <a:rPr lang="en-US" sz="2400" dirty="0" err="1">
                <a:solidFill>
                  <a:schemeClr val="bg1"/>
                </a:solidFill>
                <a:latin typeface="Times New Roman" panose="02020603050405020304" pitchFamily="18" charset="0"/>
                <a:cs typeface="Times New Roman" panose="02020603050405020304" pitchFamily="18" charset="0"/>
              </a:rPr>
              <a:t>A.Tiếp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thúc</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B. </a:t>
            </a:r>
            <a:r>
              <a:rPr lang="en-US" sz="2400" dirty="0" err="1">
                <a:solidFill>
                  <a:schemeClr val="bg1"/>
                </a:solidFill>
                <a:latin typeface="Times New Roman" panose="02020603050405020304" pitchFamily="18" charset="0"/>
                <a:cs typeface="Times New Roman" panose="02020603050405020304" pitchFamily="18" charset="0"/>
              </a:rPr>
              <a:t>Thông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báo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thấy</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C. </a:t>
            </a:r>
            <a:r>
              <a:rPr lang="en-US" sz="2400" dirty="0" err="1">
                <a:solidFill>
                  <a:schemeClr val="bg1"/>
                </a:solidFill>
                <a:latin typeface="Times New Roman" panose="02020603050405020304" pitchFamily="18" charset="0"/>
                <a:cs typeface="Times New Roman" panose="02020603050405020304" pitchFamily="18" charset="0"/>
              </a:rPr>
              <a:t>Thông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báo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thấy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thúc</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D. </a:t>
            </a:r>
            <a:r>
              <a:rPr lang="en-US" sz="2400" dirty="0" err="1">
                <a:solidFill>
                  <a:schemeClr val="bg1"/>
                </a:solidFill>
                <a:latin typeface="Times New Roman" panose="02020603050405020304" pitchFamily="18" charset="0"/>
                <a:cs typeface="Times New Roman" panose="02020603050405020304" pitchFamily="18" charset="0"/>
              </a:rPr>
              <a:t>Thông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báo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thấy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thúc</a:t>
            </a:r>
            <a:endParaRPr lang="en-US" sz="2400" dirty="0">
              <a:solidFill>
                <a:schemeClr val="bg1"/>
              </a:solidFill>
              <a:latin typeface="Times New Roman" panose="02020603050405020304" pitchFamily="18" charset="0"/>
              <a:cs typeface="Times New Roman" panose="02020603050405020304" pitchFamily="18" charset="0"/>
            </a:endParaRPr>
          </a:p>
          <a:p>
            <a:pPr lvl="0"/>
            <a:endParaRPr lang="vi-VN" sz="2400" dirty="0">
              <a:solidFill>
                <a:schemeClr val="bg1"/>
              </a:solidFill>
              <a:latin typeface="Times New Roman" panose="02020603050405020304" pitchFamily="18" charset="0"/>
              <a:cs typeface="Times New Roman" panose="02020603050405020304" pitchFamily="18" charset="0"/>
            </a:endParaRPr>
          </a:p>
          <a:p>
            <a:endParaRPr lang="vi-VN" sz="24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736087" y="1582971"/>
            <a:ext cx="3124200" cy="553998"/>
          </a:xfrm>
          <a:prstGeom prst="rect">
            <a:avLst/>
          </a:prstGeom>
          <a:noFill/>
        </p:spPr>
        <p:txBody>
          <a:bodyPr wrap="square" rtlCol="0">
            <a:spAutoFit/>
          </a:bodyPr>
          <a:lstStyle/>
          <a:p>
            <a:pPr algn="ctr"/>
            <a:r>
              <a:rPr lang="vi-VN" sz="3000" dirty="0">
                <a:solidFill>
                  <a:srgbClr val="0000FF"/>
                </a:solidFill>
                <a:latin typeface="+mj-lt"/>
              </a:rPr>
              <a:t>Đáp án: </a:t>
            </a:r>
            <a:r>
              <a:rPr lang="en-US" sz="3000" dirty="0">
                <a:solidFill>
                  <a:srgbClr val="FF0000"/>
                </a:solidFill>
                <a:latin typeface="+mj-lt"/>
              </a:rPr>
              <a:t>D</a:t>
            </a:r>
          </a:p>
        </p:txBody>
      </p:sp>
      <p:sp>
        <p:nvSpPr>
          <p:cNvPr id="7" name="Rectangle: Rounded Corners 6">
            <a:extLst>
              <a:ext uri="{FF2B5EF4-FFF2-40B4-BE49-F238E27FC236}">
                <a16:creationId xmlns:a16="http://schemas.microsoft.com/office/drawing/2014/main" id="{9BEE2236-7A08-49C4-B953-9B9100A1D80F}"/>
              </a:ext>
            </a:extLst>
          </p:cNvPr>
          <p:cNvSpPr/>
          <p:nvPr/>
        </p:nvSpPr>
        <p:spPr>
          <a:xfrm>
            <a:off x="8824294" y="992797"/>
            <a:ext cx="1719471"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100" b="1">
                <a:solidFill>
                  <a:prstClr val="white"/>
                </a:solidFill>
                <a:latin typeface="Times New Roman" panose="02020603050405020304" pitchFamily="18" charset="0"/>
                <a:cs typeface="Times New Roman" panose="02020603050405020304" pitchFamily="18" charset="0"/>
              </a:rPr>
              <a:t>THỜI GIAN</a:t>
            </a:r>
          </a:p>
        </p:txBody>
      </p:sp>
      <p:sp>
        <p:nvSpPr>
          <p:cNvPr id="12" name="Rectangle: Rounded Corners 11">
            <a:extLst>
              <a:ext uri="{FF2B5EF4-FFF2-40B4-BE49-F238E27FC236}">
                <a16:creationId xmlns:a16="http://schemas.microsoft.com/office/drawing/2014/main" id="{6A511672-2E39-4D1D-B9CE-8A720653095F}"/>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03</a:t>
            </a:r>
          </a:p>
        </p:txBody>
      </p:sp>
      <p:sp>
        <p:nvSpPr>
          <p:cNvPr id="13" name="Rectangle: Rounded Corners 12">
            <a:extLst>
              <a:ext uri="{FF2B5EF4-FFF2-40B4-BE49-F238E27FC236}">
                <a16:creationId xmlns:a16="http://schemas.microsoft.com/office/drawing/2014/main" id="{7EB5A375-BE85-4069-97ED-C79A22BCA512}"/>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02</a:t>
            </a:r>
          </a:p>
        </p:txBody>
      </p:sp>
      <p:sp>
        <p:nvSpPr>
          <p:cNvPr id="14" name="Rectangle: Rounded Corners 13">
            <a:extLst>
              <a:ext uri="{FF2B5EF4-FFF2-40B4-BE49-F238E27FC236}">
                <a16:creationId xmlns:a16="http://schemas.microsoft.com/office/drawing/2014/main" id="{5B3904FC-DF31-4677-8E27-3E0FFBA4EE2B}"/>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01</a:t>
            </a:r>
          </a:p>
        </p:txBody>
      </p:sp>
      <p:sp>
        <p:nvSpPr>
          <p:cNvPr id="15" name="Rectangle: Rounded Corners 14">
            <a:extLst>
              <a:ext uri="{FF2B5EF4-FFF2-40B4-BE49-F238E27FC236}">
                <a16:creationId xmlns:a16="http://schemas.microsoft.com/office/drawing/2014/main" id="{B3F823BD-19E4-4450-9BF8-2514607FD73F}"/>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00</a:t>
            </a:r>
          </a:p>
        </p:txBody>
      </p:sp>
      <p:sp>
        <p:nvSpPr>
          <p:cNvPr id="16" name="Rectangle: Rounded Corners 15">
            <a:extLst>
              <a:ext uri="{FF2B5EF4-FFF2-40B4-BE49-F238E27FC236}">
                <a16:creationId xmlns:a16="http://schemas.microsoft.com/office/drawing/2014/main" id="{0DFB9E93-896D-4855-947C-9C076EF41191}"/>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700" b="1">
                <a:solidFill>
                  <a:srgbClr val="FFFF00"/>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419915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ssolve">
                                      <p:cBhvr>
                                        <p:cTn id="13" dur="500"/>
                                        <p:tgtEl>
                                          <p:spTgt spid="10">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dissolve">
                                      <p:cBhvr>
                                        <p:cTn id="16" dur="500"/>
                                        <p:tgtEl>
                                          <p:spTgt spid="10">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80">
                                          <p:stCondLst>
                                            <p:cond delay="0"/>
                                          </p:stCondLst>
                                        </p:cTn>
                                        <p:tgtEl>
                                          <p:spTgt spid="11"/>
                                        </p:tgtEl>
                                      </p:cBhvr>
                                    </p:animEffect>
                                    <p:anim calcmode="lin" valueType="num">
                                      <p:cBhvr>
                                        <p:cTn id="4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6" dur="26">
                                          <p:stCondLst>
                                            <p:cond delay="650"/>
                                          </p:stCondLst>
                                        </p:cTn>
                                        <p:tgtEl>
                                          <p:spTgt spid="11"/>
                                        </p:tgtEl>
                                      </p:cBhvr>
                                      <p:to x="100000" y="60000"/>
                                    </p:animScale>
                                    <p:animScale>
                                      <p:cBhvr>
                                        <p:cTn id="47" dur="166" decel="50000">
                                          <p:stCondLst>
                                            <p:cond delay="676"/>
                                          </p:stCondLst>
                                        </p:cTn>
                                        <p:tgtEl>
                                          <p:spTgt spid="11"/>
                                        </p:tgtEl>
                                      </p:cBhvr>
                                      <p:to x="100000" y="100000"/>
                                    </p:animScale>
                                    <p:animScale>
                                      <p:cBhvr>
                                        <p:cTn id="48" dur="26">
                                          <p:stCondLst>
                                            <p:cond delay="1312"/>
                                          </p:stCondLst>
                                        </p:cTn>
                                        <p:tgtEl>
                                          <p:spTgt spid="11"/>
                                        </p:tgtEl>
                                      </p:cBhvr>
                                      <p:to x="100000" y="80000"/>
                                    </p:animScale>
                                    <p:animScale>
                                      <p:cBhvr>
                                        <p:cTn id="49" dur="166" decel="50000">
                                          <p:stCondLst>
                                            <p:cond delay="1338"/>
                                          </p:stCondLst>
                                        </p:cTn>
                                        <p:tgtEl>
                                          <p:spTgt spid="11"/>
                                        </p:tgtEl>
                                      </p:cBhvr>
                                      <p:to x="100000" y="100000"/>
                                    </p:animScale>
                                    <p:animScale>
                                      <p:cBhvr>
                                        <p:cTn id="50" dur="26">
                                          <p:stCondLst>
                                            <p:cond delay="1642"/>
                                          </p:stCondLst>
                                        </p:cTn>
                                        <p:tgtEl>
                                          <p:spTgt spid="11"/>
                                        </p:tgtEl>
                                      </p:cBhvr>
                                      <p:to x="100000" y="90000"/>
                                    </p:animScale>
                                    <p:animScale>
                                      <p:cBhvr>
                                        <p:cTn id="51" dur="166" decel="50000">
                                          <p:stCondLst>
                                            <p:cond delay="1668"/>
                                          </p:stCondLst>
                                        </p:cTn>
                                        <p:tgtEl>
                                          <p:spTgt spid="11"/>
                                        </p:tgtEl>
                                      </p:cBhvr>
                                      <p:to x="100000" y="100000"/>
                                    </p:animScale>
                                    <p:animScale>
                                      <p:cBhvr>
                                        <p:cTn id="52" dur="26">
                                          <p:stCondLst>
                                            <p:cond delay="1808"/>
                                          </p:stCondLst>
                                        </p:cTn>
                                        <p:tgtEl>
                                          <p:spTgt spid="11"/>
                                        </p:tgtEl>
                                      </p:cBhvr>
                                      <p:to x="100000" y="95000"/>
                                    </p:animScale>
                                    <p:animScale>
                                      <p:cBhvr>
                                        <p:cTn id="5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grpId="0" nodeType="clickEffect">
                                  <p:stCondLst>
                                    <p:cond delay="0"/>
                                  </p:stCondLst>
                                  <p:childTnLst>
                                    <p:animEffect transition="out" filter="fade">
                                      <p:cBhvr>
                                        <p:cTn id="58" dur="500" tmFilter="0, 0; .2, .5; .8, .5; 1, 0"/>
                                        <p:tgtEl>
                                          <p:spTgt spid="7"/>
                                        </p:tgtEl>
                                      </p:cBhvr>
                                    </p:animEffect>
                                    <p:animScale>
                                      <p:cBhvr>
                                        <p:cTn id="59" dur="250" autoRev="1" fill="hold"/>
                                        <p:tgtEl>
                                          <p:spTgt spid="7"/>
                                        </p:tgtEl>
                                      </p:cBhvr>
                                      <p:by x="105000" y="105000"/>
                                    </p:animScale>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999"/>
                                          </p:stCondLst>
                                        </p:cTn>
                                        <p:tgtEl>
                                          <p:spTgt spid="12"/>
                                        </p:tgtEl>
                                        <p:attrNameLst>
                                          <p:attrName>style.visibility</p:attrName>
                                        </p:attrNameLst>
                                      </p:cBhvr>
                                      <p:to>
                                        <p:strVal val="visible"/>
                                      </p:to>
                                    </p:set>
                                  </p:childTnLst>
                                </p:cTn>
                              </p:par>
                            </p:childTnLst>
                          </p:cTn>
                        </p:par>
                        <p:par>
                          <p:cTn id="63" fill="hold">
                            <p:stCondLst>
                              <p:cond delay="1500"/>
                            </p:stCondLst>
                            <p:childTnLst>
                              <p:par>
                                <p:cTn id="64" presetID="1" presetClass="entr" presetSubtype="0" fill="hold" grpId="0" nodeType="afterEffect">
                                  <p:stCondLst>
                                    <p:cond delay="0"/>
                                  </p:stCondLst>
                                  <p:childTnLst>
                                    <p:set>
                                      <p:cBhvr>
                                        <p:cTn id="65" dur="1" fill="hold">
                                          <p:stCondLst>
                                            <p:cond delay="999"/>
                                          </p:stCondLst>
                                        </p:cTn>
                                        <p:tgtEl>
                                          <p:spTgt spid="13"/>
                                        </p:tgtEl>
                                        <p:attrNameLst>
                                          <p:attrName>style.visibility</p:attrName>
                                        </p:attrNameLst>
                                      </p:cBhvr>
                                      <p:to>
                                        <p:strVal val="visible"/>
                                      </p:to>
                                    </p:set>
                                  </p:childTnLst>
                                </p:cTn>
                              </p:par>
                            </p:childTnLst>
                          </p:cTn>
                        </p:par>
                        <p:par>
                          <p:cTn id="66" fill="hold">
                            <p:stCondLst>
                              <p:cond delay="2500"/>
                            </p:stCondLst>
                            <p:childTnLst>
                              <p:par>
                                <p:cTn id="67" presetID="1" presetClass="entr" presetSubtype="0" fill="hold" grpId="0" nodeType="afterEffect">
                                  <p:stCondLst>
                                    <p:cond delay="0"/>
                                  </p:stCondLst>
                                  <p:childTnLst>
                                    <p:set>
                                      <p:cBhvr>
                                        <p:cTn id="68" dur="1" fill="hold">
                                          <p:stCondLst>
                                            <p:cond delay="999"/>
                                          </p:stCondLst>
                                        </p:cTn>
                                        <p:tgtEl>
                                          <p:spTgt spid="14"/>
                                        </p:tgtEl>
                                        <p:attrNameLst>
                                          <p:attrName>style.visibility</p:attrName>
                                        </p:attrNameLst>
                                      </p:cBhvr>
                                      <p:to>
                                        <p:strVal val="visible"/>
                                      </p:to>
                                    </p:set>
                                  </p:childTnLst>
                                </p:cTn>
                              </p:par>
                            </p:childTnLst>
                          </p:cTn>
                        </p:par>
                        <p:par>
                          <p:cTn id="69" fill="hold">
                            <p:stCondLst>
                              <p:cond delay="3500"/>
                            </p:stCondLst>
                            <p:childTnLst>
                              <p:par>
                                <p:cTn id="70" presetID="1" presetClass="entr" presetSubtype="0" fill="hold" grpId="0" nodeType="afterEffect">
                                  <p:stCondLst>
                                    <p:cond delay="0"/>
                                  </p:stCondLst>
                                  <p:childTnLst>
                                    <p:set>
                                      <p:cBhvr>
                                        <p:cTn id="71" dur="1" fill="hold">
                                          <p:stCondLst>
                                            <p:cond delay="999"/>
                                          </p:stCondLst>
                                        </p:cTn>
                                        <p:tgtEl>
                                          <p:spTgt spid="15"/>
                                        </p:tgtEl>
                                        <p:attrNameLst>
                                          <p:attrName>style.visibility</p:attrName>
                                        </p:attrNameLst>
                                      </p:cBhvr>
                                      <p:to>
                                        <p:strVal val="visible"/>
                                      </p:to>
                                    </p:set>
                                  </p:childTnLst>
                                </p:cTn>
                              </p:par>
                            </p:childTnLst>
                          </p:cTn>
                        </p:par>
                        <p:par>
                          <p:cTn id="72" fill="hold">
                            <p:stCondLst>
                              <p:cond delay="4500"/>
                            </p:stCondLst>
                            <p:childTnLst>
                              <p:par>
                                <p:cTn id="73" presetID="1" presetClass="entr" presetSubtype="0" fill="hold" grpId="0" nodeType="afterEffect">
                                  <p:stCondLst>
                                    <p:cond delay="0"/>
                                  </p:stCondLst>
                                  <p:childTnLst>
                                    <p:set>
                                      <p:cBhvr>
                                        <p:cTn id="74"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7"/>
                  </p:tgtEl>
                </p:cond>
              </p:nextCondLst>
            </p:seq>
          </p:childTnLst>
        </p:cTn>
      </p:par>
    </p:tnLst>
    <p:bldLst>
      <p:bldP spid="11" grpId="0"/>
      <p:bldP spid="7"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1" y="70256"/>
            <a:ext cx="12107458" cy="67877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490" y="1092664"/>
            <a:ext cx="14388300" cy="6242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4597012" y="-274173"/>
            <a:ext cx="3613657" cy="25339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53912" y="3146810"/>
            <a:ext cx="7841604" cy="3046988"/>
          </a:xfrm>
          <a:prstGeom prst="rect">
            <a:avLst/>
          </a:prstGeom>
          <a:noFill/>
        </p:spPr>
        <p:txBody>
          <a:bodyPr wrap="square" rtlCol="0">
            <a:spAutoFit/>
          </a:bodyPr>
          <a:lstStyle/>
          <a:p>
            <a:r>
              <a:rPr lang="en-US" sz="2400" b="1" dirty="0" err="1">
                <a:solidFill>
                  <a:schemeClr val="accent1"/>
                </a:solidFill>
                <a:latin typeface="Times New Roman" panose="02020603050405020304" pitchFamily="18" charset="0"/>
                <a:cs typeface="Times New Roman" panose="02020603050405020304" pitchFamily="18" charset="0"/>
              </a:rPr>
              <a:t>Câu</a:t>
            </a:r>
            <a:r>
              <a:rPr lang="en-US" sz="2400" b="1" dirty="0">
                <a:solidFill>
                  <a:schemeClr val="accent1"/>
                </a:solidFill>
                <a:latin typeface="Times New Roman" panose="02020603050405020304" pitchFamily="18" charset="0"/>
                <a:cs typeface="Times New Roman" panose="02020603050405020304" pitchFamily="18" charset="0"/>
              </a:rPr>
              <a:t> 4:</a:t>
            </a:r>
            <a:r>
              <a:rPr lang="en-US" sz="2400" dirty="0">
                <a:solidFill>
                  <a:schemeClr val="accent1"/>
                </a:solidFill>
                <a:latin typeface="Times New Roman" panose="02020603050405020304" pitchFamily="18" charset="0"/>
                <a:cs typeface="Times New Roman" panose="02020603050405020304" pitchFamily="18" charset="0"/>
              </a:rPr>
              <a:t> </a:t>
            </a:r>
            <a:r>
              <a:rPr lang="vi-VN" sz="2400" dirty="0">
                <a:solidFill>
                  <a:schemeClr val="bg1"/>
                </a:solidFill>
              </a:rPr>
              <a:t>Thuật toán tìm kiếm tuần tự thực hiện công việc như thế nào?</a:t>
            </a:r>
            <a:endParaRPr lang="en-US" sz="2400" dirty="0">
              <a:solidFill>
                <a:schemeClr val="bg1"/>
              </a:solidFill>
            </a:endParaRPr>
          </a:p>
          <a:p>
            <a:r>
              <a:rPr lang="vi-VN" sz="2400" dirty="0">
                <a:solidFill>
                  <a:schemeClr val="bg1"/>
                </a:solidFill>
              </a:rPr>
              <a:t>A. Sắp xếp lại dữ liệu theo thứ tự của bảng chữ cái.</a:t>
            </a:r>
            <a:endParaRPr lang="en-US" sz="2400" dirty="0">
              <a:solidFill>
                <a:schemeClr val="bg1"/>
              </a:solidFill>
            </a:endParaRPr>
          </a:p>
          <a:p>
            <a:r>
              <a:rPr lang="vi-VN" sz="2400" dirty="0">
                <a:solidFill>
                  <a:schemeClr val="bg1"/>
                </a:solidFill>
              </a:rPr>
              <a:t>B. Xem xét mục dữ liệu đầu tiên, sau đó xem xét từng mục dữ liệu tiếp theo cho đến khi tìm thấy mục dữ liệu được yêu cầu hoặc đến khi hết danh sách.</a:t>
            </a:r>
            <a:endParaRPr lang="en-US" sz="2400" dirty="0">
              <a:solidFill>
                <a:schemeClr val="bg1"/>
              </a:solidFill>
            </a:endParaRPr>
          </a:p>
          <a:p>
            <a:r>
              <a:rPr lang="vi-VN" sz="2400" dirty="0">
                <a:solidFill>
                  <a:schemeClr val="bg1"/>
                </a:solidFill>
              </a:rPr>
              <a:t>C. Chia nhỏ dữ liệu thành từng phần để tìm kiếm.</a:t>
            </a:r>
            <a:endParaRPr lang="en-US" sz="2400" dirty="0">
              <a:solidFill>
                <a:schemeClr val="bg1"/>
              </a:solidFill>
            </a:endParaRPr>
          </a:p>
          <a:p>
            <a:r>
              <a:rPr lang="vi-VN" sz="2400" dirty="0">
                <a:solidFill>
                  <a:schemeClr val="bg1"/>
                </a:solidFill>
              </a:rPr>
              <a:t>D. Bắt đầu tìm từ vị trí bất kì của danh sách.</a:t>
            </a:r>
            <a:endParaRPr lang="vi-VN" sz="2400"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90A64AD-C57C-4B3C-A14C-67450858D41B}"/>
              </a:ext>
            </a:extLst>
          </p:cNvPr>
          <p:cNvSpPr txBox="1"/>
          <p:nvPr/>
        </p:nvSpPr>
        <p:spPr>
          <a:xfrm>
            <a:off x="4734950" y="1094017"/>
            <a:ext cx="3124200" cy="553998"/>
          </a:xfrm>
          <a:prstGeom prst="rect">
            <a:avLst/>
          </a:prstGeom>
          <a:noFill/>
        </p:spPr>
        <p:txBody>
          <a:bodyPr wrap="square" rtlCol="0">
            <a:spAutoFit/>
          </a:bodyPr>
          <a:lstStyle/>
          <a:p>
            <a:pPr algn="ctr"/>
            <a:r>
              <a:rPr lang="vi-VN" sz="3000" dirty="0">
                <a:solidFill>
                  <a:srgbClr val="0000FF"/>
                </a:solidFill>
                <a:latin typeface="+mj-lt"/>
              </a:rPr>
              <a:t>Đáp án: </a:t>
            </a:r>
            <a:r>
              <a:rPr lang="en-US" sz="3000" dirty="0">
                <a:solidFill>
                  <a:srgbClr val="FF0000"/>
                </a:solidFill>
                <a:latin typeface="+mj-lt"/>
              </a:rPr>
              <a:t>B</a:t>
            </a:r>
          </a:p>
        </p:txBody>
      </p:sp>
      <p:sp>
        <p:nvSpPr>
          <p:cNvPr id="7" name="Rectangle: Rounded Corners 6">
            <a:extLst>
              <a:ext uri="{FF2B5EF4-FFF2-40B4-BE49-F238E27FC236}">
                <a16:creationId xmlns:a16="http://schemas.microsoft.com/office/drawing/2014/main" id="{B7C5914E-73C7-4B37-9178-124129BA8F76}"/>
              </a:ext>
            </a:extLst>
          </p:cNvPr>
          <p:cNvSpPr/>
          <p:nvPr/>
        </p:nvSpPr>
        <p:spPr>
          <a:xfrm>
            <a:off x="8824294" y="992797"/>
            <a:ext cx="1719471"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100" b="1">
                <a:solidFill>
                  <a:prstClr val="white"/>
                </a:solidFill>
                <a:latin typeface="Times New Roman" panose="02020603050405020304" pitchFamily="18" charset="0"/>
                <a:cs typeface="Times New Roman" panose="02020603050405020304" pitchFamily="18" charset="0"/>
              </a:rPr>
              <a:t>THỜI GIAN</a:t>
            </a:r>
          </a:p>
        </p:txBody>
      </p:sp>
      <p:sp>
        <p:nvSpPr>
          <p:cNvPr id="11" name="Rectangle: Rounded Corners 10">
            <a:extLst>
              <a:ext uri="{FF2B5EF4-FFF2-40B4-BE49-F238E27FC236}">
                <a16:creationId xmlns:a16="http://schemas.microsoft.com/office/drawing/2014/main" id="{93E230C4-3F9F-434B-BD36-23074DE38A9E}"/>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03</a:t>
            </a:r>
          </a:p>
        </p:txBody>
      </p:sp>
      <p:sp>
        <p:nvSpPr>
          <p:cNvPr id="12" name="Rectangle: Rounded Corners 11">
            <a:extLst>
              <a:ext uri="{FF2B5EF4-FFF2-40B4-BE49-F238E27FC236}">
                <a16:creationId xmlns:a16="http://schemas.microsoft.com/office/drawing/2014/main" id="{0AF1B9AB-3BE9-467A-B64E-C20711EC2314}"/>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02</a:t>
            </a:r>
          </a:p>
        </p:txBody>
      </p:sp>
      <p:sp>
        <p:nvSpPr>
          <p:cNvPr id="14" name="Rectangle: Rounded Corners 13">
            <a:extLst>
              <a:ext uri="{FF2B5EF4-FFF2-40B4-BE49-F238E27FC236}">
                <a16:creationId xmlns:a16="http://schemas.microsoft.com/office/drawing/2014/main" id="{B9148256-D07E-42B7-A0EF-3E95977887BD}"/>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01</a:t>
            </a:r>
          </a:p>
        </p:txBody>
      </p:sp>
      <p:sp>
        <p:nvSpPr>
          <p:cNvPr id="15" name="Rectangle: Rounded Corners 14">
            <a:extLst>
              <a:ext uri="{FF2B5EF4-FFF2-40B4-BE49-F238E27FC236}">
                <a16:creationId xmlns:a16="http://schemas.microsoft.com/office/drawing/2014/main" id="{3F266D58-3EC6-4CBA-B3A0-CED90E0E2137}"/>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00</a:t>
            </a:r>
          </a:p>
        </p:txBody>
      </p:sp>
      <p:sp>
        <p:nvSpPr>
          <p:cNvPr id="16" name="Rectangle: Rounded Corners 15">
            <a:extLst>
              <a:ext uri="{FF2B5EF4-FFF2-40B4-BE49-F238E27FC236}">
                <a16:creationId xmlns:a16="http://schemas.microsoft.com/office/drawing/2014/main" id="{6A864C62-7F19-4133-A50B-62AE4D4C2394}"/>
              </a:ext>
            </a:extLst>
          </p:cNvPr>
          <p:cNvSpPr/>
          <p:nvPr/>
        </p:nvSpPr>
        <p:spPr>
          <a:xfrm>
            <a:off x="8798871" y="957300"/>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700" b="1" dirty="0">
                <a:solidFill>
                  <a:srgbClr val="FFFF00"/>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365087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ssolve">
                                      <p:cBhvr>
                                        <p:cTn id="13" dur="500"/>
                                        <p:tgtEl>
                                          <p:spTgt spid="10">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dissolve">
                                      <p:cBhvr>
                                        <p:cTn id="16" dur="500"/>
                                        <p:tgtEl>
                                          <p:spTgt spid="10">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80">
                                          <p:stCondLst>
                                            <p:cond delay="0"/>
                                          </p:stCondLst>
                                        </p:cTn>
                                        <p:tgtEl>
                                          <p:spTgt spid="13"/>
                                        </p:tgtEl>
                                      </p:cBhvr>
                                    </p:animEffect>
                                    <p:anim calcmode="lin" valueType="num">
                                      <p:cBhvr>
                                        <p:cTn id="4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6" dur="26">
                                          <p:stCondLst>
                                            <p:cond delay="650"/>
                                          </p:stCondLst>
                                        </p:cTn>
                                        <p:tgtEl>
                                          <p:spTgt spid="13"/>
                                        </p:tgtEl>
                                      </p:cBhvr>
                                      <p:to x="100000" y="60000"/>
                                    </p:animScale>
                                    <p:animScale>
                                      <p:cBhvr>
                                        <p:cTn id="47" dur="166" decel="50000">
                                          <p:stCondLst>
                                            <p:cond delay="676"/>
                                          </p:stCondLst>
                                        </p:cTn>
                                        <p:tgtEl>
                                          <p:spTgt spid="13"/>
                                        </p:tgtEl>
                                      </p:cBhvr>
                                      <p:to x="100000" y="100000"/>
                                    </p:animScale>
                                    <p:animScale>
                                      <p:cBhvr>
                                        <p:cTn id="48" dur="26">
                                          <p:stCondLst>
                                            <p:cond delay="1312"/>
                                          </p:stCondLst>
                                        </p:cTn>
                                        <p:tgtEl>
                                          <p:spTgt spid="13"/>
                                        </p:tgtEl>
                                      </p:cBhvr>
                                      <p:to x="100000" y="80000"/>
                                    </p:animScale>
                                    <p:animScale>
                                      <p:cBhvr>
                                        <p:cTn id="49" dur="166" decel="50000">
                                          <p:stCondLst>
                                            <p:cond delay="1338"/>
                                          </p:stCondLst>
                                        </p:cTn>
                                        <p:tgtEl>
                                          <p:spTgt spid="13"/>
                                        </p:tgtEl>
                                      </p:cBhvr>
                                      <p:to x="100000" y="100000"/>
                                    </p:animScale>
                                    <p:animScale>
                                      <p:cBhvr>
                                        <p:cTn id="50" dur="26">
                                          <p:stCondLst>
                                            <p:cond delay="1642"/>
                                          </p:stCondLst>
                                        </p:cTn>
                                        <p:tgtEl>
                                          <p:spTgt spid="13"/>
                                        </p:tgtEl>
                                      </p:cBhvr>
                                      <p:to x="100000" y="90000"/>
                                    </p:animScale>
                                    <p:animScale>
                                      <p:cBhvr>
                                        <p:cTn id="51" dur="166" decel="50000">
                                          <p:stCondLst>
                                            <p:cond delay="1668"/>
                                          </p:stCondLst>
                                        </p:cTn>
                                        <p:tgtEl>
                                          <p:spTgt spid="13"/>
                                        </p:tgtEl>
                                      </p:cBhvr>
                                      <p:to x="100000" y="100000"/>
                                    </p:animScale>
                                    <p:animScale>
                                      <p:cBhvr>
                                        <p:cTn id="52" dur="26">
                                          <p:stCondLst>
                                            <p:cond delay="1808"/>
                                          </p:stCondLst>
                                        </p:cTn>
                                        <p:tgtEl>
                                          <p:spTgt spid="13"/>
                                        </p:tgtEl>
                                      </p:cBhvr>
                                      <p:to x="100000" y="95000"/>
                                    </p:animScale>
                                    <p:animScale>
                                      <p:cBhvr>
                                        <p:cTn id="5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grpId="0" nodeType="clickEffect">
                                  <p:stCondLst>
                                    <p:cond delay="0"/>
                                  </p:stCondLst>
                                  <p:childTnLst>
                                    <p:animEffect transition="out" filter="fade">
                                      <p:cBhvr>
                                        <p:cTn id="58" dur="500" tmFilter="0, 0; .2, .5; .8, .5; 1, 0"/>
                                        <p:tgtEl>
                                          <p:spTgt spid="7"/>
                                        </p:tgtEl>
                                      </p:cBhvr>
                                    </p:animEffect>
                                    <p:animScale>
                                      <p:cBhvr>
                                        <p:cTn id="59" dur="250" autoRev="1" fill="hold"/>
                                        <p:tgtEl>
                                          <p:spTgt spid="7"/>
                                        </p:tgtEl>
                                      </p:cBhvr>
                                      <p:by x="105000" y="105000"/>
                                    </p:animScale>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999"/>
                                          </p:stCondLst>
                                        </p:cTn>
                                        <p:tgtEl>
                                          <p:spTgt spid="11"/>
                                        </p:tgtEl>
                                        <p:attrNameLst>
                                          <p:attrName>style.visibility</p:attrName>
                                        </p:attrNameLst>
                                      </p:cBhvr>
                                      <p:to>
                                        <p:strVal val="visible"/>
                                      </p:to>
                                    </p:set>
                                  </p:childTnLst>
                                </p:cTn>
                              </p:par>
                            </p:childTnLst>
                          </p:cTn>
                        </p:par>
                        <p:par>
                          <p:cTn id="63" fill="hold">
                            <p:stCondLst>
                              <p:cond delay="1500"/>
                            </p:stCondLst>
                            <p:childTnLst>
                              <p:par>
                                <p:cTn id="64" presetID="1" presetClass="entr" presetSubtype="0" fill="hold" grpId="0" nodeType="afterEffect">
                                  <p:stCondLst>
                                    <p:cond delay="0"/>
                                  </p:stCondLst>
                                  <p:childTnLst>
                                    <p:set>
                                      <p:cBhvr>
                                        <p:cTn id="65" dur="1" fill="hold">
                                          <p:stCondLst>
                                            <p:cond delay="999"/>
                                          </p:stCondLst>
                                        </p:cTn>
                                        <p:tgtEl>
                                          <p:spTgt spid="12"/>
                                        </p:tgtEl>
                                        <p:attrNameLst>
                                          <p:attrName>style.visibility</p:attrName>
                                        </p:attrNameLst>
                                      </p:cBhvr>
                                      <p:to>
                                        <p:strVal val="visible"/>
                                      </p:to>
                                    </p:set>
                                  </p:childTnLst>
                                </p:cTn>
                              </p:par>
                            </p:childTnLst>
                          </p:cTn>
                        </p:par>
                        <p:par>
                          <p:cTn id="66" fill="hold">
                            <p:stCondLst>
                              <p:cond delay="2500"/>
                            </p:stCondLst>
                            <p:childTnLst>
                              <p:par>
                                <p:cTn id="67" presetID="1" presetClass="entr" presetSubtype="0" fill="hold" grpId="0" nodeType="afterEffect">
                                  <p:stCondLst>
                                    <p:cond delay="0"/>
                                  </p:stCondLst>
                                  <p:childTnLst>
                                    <p:set>
                                      <p:cBhvr>
                                        <p:cTn id="68" dur="1" fill="hold">
                                          <p:stCondLst>
                                            <p:cond delay="999"/>
                                          </p:stCondLst>
                                        </p:cTn>
                                        <p:tgtEl>
                                          <p:spTgt spid="14"/>
                                        </p:tgtEl>
                                        <p:attrNameLst>
                                          <p:attrName>style.visibility</p:attrName>
                                        </p:attrNameLst>
                                      </p:cBhvr>
                                      <p:to>
                                        <p:strVal val="visible"/>
                                      </p:to>
                                    </p:set>
                                  </p:childTnLst>
                                </p:cTn>
                              </p:par>
                            </p:childTnLst>
                          </p:cTn>
                        </p:par>
                        <p:par>
                          <p:cTn id="69" fill="hold">
                            <p:stCondLst>
                              <p:cond delay="3500"/>
                            </p:stCondLst>
                            <p:childTnLst>
                              <p:par>
                                <p:cTn id="70" presetID="1" presetClass="entr" presetSubtype="0" fill="hold" grpId="0" nodeType="afterEffect">
                                  <p:stCondLst>
                                    <p:cond delay="0"/>
                                  </p:stCondLst>
                                  <p:childTnLst>
                                    <p:set>
                                      <p:cBhvr>
                                        <p:cTn id="71" dur="1" fill="hold">
                                          <p:stCondLst>
                                            <p:cond delay="999"/>
                                          </p:stCondLst>
                                        </p:cTn>
                                        <p:tgtEl>
                                          <p:spTgt spid="15"/>
                                        </p:tgtEl>
                                        <p:attrNameLst>
                                          <p:attrName>style.visibility</p:attrName>
                                        </p:attrNameLst>
                                      </p:cBhvr>
                                      <p:to>
                                        <p:strVal val="visible"/>
                                      </p:to>
                                    </p:set>
                                  </p:childTnLst>
                                </p:cTn>
                              </p:par>
                            </p:childTnLst>
                          </p:cTn>
                        </p:par>
                        <p:par>
                          <p:cTn id="72" fill="hold">
                            <p:stCondLst>
                              <p:cond delay="4500"/>
                            </p:stCondLst>
                            <p:childTnLst>
                              <p:par>
                                <p:cTn id="73" presetID="1" presetClass="entr" presetSubtype="0" fill="hold" grpId="0" nodeType="afterEffect">
                                  <p:stCondLst>
                                    <p:cond delay="0"/>
                                  </p:stCondLst>
                                  <p:childTnLst>
                                    <p:set>
                                      <p:cBhvr>
                                        <p:cTn id="74"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7"/>
                  </p:tgtEl>
                </p:cond>
              </p:nextCondLst>
            </p:seq>
          </p:childTnLst>
        </p:cTn>
      </p:par>
    </p:tnLst>
    <p:bldLst>
      <p:bldP spid="13" grpId="0"/>
      <p:bldP spid="7" grpId="0" animBg="1"/>
      <p:bldP spid="11" grpId="0" animBg="1"/>
      <p:bldP spid="12"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1" y="78831"/>
            <a:ext cx="12092162" cy="67791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03" y="2766061"/>
            <a:ext cx="11119904" cy="40131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4507493" y="403573"/>
            <a:ext cx="3613657" cy="25339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54205" y="3986991"/>
            <a:ext cx="5352613" cy="2246769"/>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Câu</a:t>
            </a:r>
            <a:r>
              <a:rPr lang="en-US" sz="2800" b="1" dirty="0">
                <a:solidFill>
                  <a:srgbClr val="0000FF"/>
                </a:solidFill>
                <a:latin typeface="Times New Roman" panose="02020603050405020304" pitchFamily="18" charset="0"/>
                <a:cs typeface="Times New Roman" panose="02020603050405020304" pitchFamily="18" charset="0"/>
              </a:rPr>
              <a:t> 5:</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Thuật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toán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tìm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kiếm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tuần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tự</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yêu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cầu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danh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sách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phải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sắp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xếp</a:t>
            </a:r>
            <a:r>
              <a:rPr lang="en-US" sz="2800" dirty="0">
                <a:solidFill>
                  <a:schemeClr val="bg1"/>
                </a:solidFill>
                <a:latin typeface="Times New Roman" panose="02020603050405020304" pitchFamily="18" charset="0"/>
                <a:cs typeface="Times New Roman" panose="02020603050405020304" pitchFamily="18" charset="0"/>
              </a:rPr>
              <a:t>.</a:t>
            </a:r>
            <a:endParaRPr lang="vi-VN" sz="2800" dirty="0">
              <a:solidFill>
                <a:schemeClr val="bg1"/>
              </a:solidFill>
              <a:latin typeface="Times New Roman" panose="02020603050405020304" pitchFamily="18" charset="0"/>
              <a:cs typeface="Times New Roman" panose="02020603050405020304" pitchFamily="18" charset="0"/>
            </a:endParaRPr>
          </a:p>
          <a:p>
            <a:pPr lvl="0"/>
            <a:r>
              <a:rPr lang="en-US" sz="2800" dirty="0">
                <a:solidFill>
                  <a:schemeClr val="bg1"/>
                </a:solidFill>
                <a:latin typeface="Times New Roman" panose="02020603050405020304" pitchFamily="18" charset="0"/>
                <a:cs typeface="Times New Roman" panose="02020603050405020304" pitchFamily="18" charset="0"/>
              </a:rPr>
              <a:t>A. </a:t>
            </a:r>
            <a:r>
              <a:rPr lang="en-US" sz="2800" dirty="0" err="1">
                <a:solidFill>
                  <a:schemeClr val="bg1"/>
                </a:solidFill>
                <a:latin typeface="Times New Roman" panose="02020603050405020304" pitchFamily="18" charset="0"/>
                <a:cs typeface="Times New Roman" panose="02020603050405020304" pitchFamily="18" charset="0"/>
              </a:rPr>
              <a:t>Đúng</a:t>
            </a:r>
            <a:endParaRPr lang="vi-VN" sz="2800" dirty="0">
              <a:solidFill>
                <a:schemeClr val="bg1"/>
              </a:solidFill>
              <a:latin typeface="Times New Roman" panose="02020603050405020304" pitchFamily="18" charset="0"/>
              <a:cs typeface="Times New Roman" panose="02020603050405020304" pitchFamily="18" charset="0"/>
            </a:endParaRPr>
          </a:p>
          <a:p>
            <a:pPr lvl="0"/>
            <a:r>
              <a:rPr lang="en-US" sz="2800" dirty="0">
                <a:solidFill>
                  <a:schemeClr val="bg1"/>
                </a:solidFill>
                <a:latin typeface="Times New Roman" panose="02020603050405020304" pitchFamily="18" charset="0"/>
                <a:cs typeface="Times New Roman" panose="02020603050405020304" pitchFamily="18" charset="0"/>
              </a:rPr>
              <a:t>B. Sai</a:t>
            </a:r>
            <a:endParaRPr lang="vi-VN" sz="2800" dirty="0">
              <a:solidFill>
                <a:schemeClr val="bg1"/>
              </a:solidFill>
              <a:latin typeface="Times New Roman" panose="02020603050405020304" pitchFamily="18" charset="0"/>
              <a:cs typeface="Times New Roman" panose="02020603050405020304" pitchFamily="18" charset="0"/>
            </a:endParaRPr>
          </a:p>
          <a:p>
            <a:endParaRPr lang="vi-VN" sz="2800"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749941" y="1601049"/>
            <a:ext cx="3124200" cy="553998"/>
          </a:xfrm>
          <a:prstGeom prst="rect">
            <a:avLst/>
          </a:prstGeom>
          <a:noFill/>
        </p:spPr>
        <p:txBody>
          <a:bodyPr wrap="square" rtlCol="0">
            <a:spAutoFit/>
          </a:bodyPr>
          <a:lstStyle/>
          <a:p>
            <a:pPr algn="ctr"/>
            <a:r>
              <a:rPr lang="vi-VN" sz="3000" dirty="0">
                <a:solidFill>
                  <a:srgbClr val="0000FF"/>
                </a:solidFill>
                <a:latin typeface="+mj-lt"/>
              </a:rPr>
              <a:t>Đáp án: </a:t>
            </a:r>
            <a:r>
              <a:rPr lang="en-US" sz="3000" dirty="0">
                <a:solidFill>
                  <a:srgbClr val="FF0000"/>
                </a:solidFill>
                <a:latin typeface="+mj-lt"/>
              </a:rPr>
              <a:t>B</a:t>
            </a:r>
          </a:p>
        </p:txBody>
      </p:sp>
      <p:sp>
        <p:nvSpPr>
          <p:cNvPr id="7" name="Rectangle: Rounded Corners 6">
            <a:extLst>
              <a:ext uri="{FF2B5EF4-FFF2-40B4-BE49-F238E27FC236}">
                <a16:creationId xmlns:a16="http://schemas.microsoft.com/office/drawing/2014/main" id="{E761C71F-24F6-43E0-A796-4A5832ED9D83}"/>
              </a:ext>
            </a:extLst>
          </p:cNvPr>
          <p:cNvSpPr/>
          <p:nvPr/>
        </p:nvSpPr>
        <p:spPr>
          <a:xfrm>
            <a:off x="8824294" y="992797"/>
            <a:ext cx="1719471"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100" b="1">
                <a:solidFill>
                  <a:prstClr val="white"/>
                </a:solidFill>
                <a:latin typeface="Times New Roman" panose="02020603050405020304" pitchFamily="18" charset="0"/>
                <a:cs typeface="Times New Roman" panose="02020603050405020304" pitchFamily="18" charset="0"/>
              </a:rPr>
              <a:t>THỜI GIAN</a:t>
            </a:r>
          </a:p>
        </p:txBody>
      </p:sp>
      <p:sp>
        <p:nvSpPr>
          <p:cNvPr id="12" name="Rectangle: Rounded Corners 11">
            <a:extLst>
              <a:ext uri="{FF2B5EF4-FFF2-40B4-BE49-F238E27FC236}">
                <a16:creationId xmlns:a16="http://schemas.microsoft.com/office/drawing/2014/main" id="{62E6C499-6FDE-4E91-BE00-33757764F226}"/>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03</a:t>
            </a:r>
          </a:p>
        </p:txBody>
      </p:sp>
      <p:sp>
        <p:nvSpPr>
          <p:cNvPr id="13" name="Rectangle: Rounded Corners 12">
            <a:extLst>
              <a:ext uri="{FF2B5EF4-FFF2-40B4-BE49-F238E27FC236}">
                <a16:creationId xmlns:a16="http://schemas.microsoft.com/office/drawing/2014/main" id="{3E4FEA63-7197-411F-9237-A2EA5012C5E9}"/>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02</a:t>
            </a:r>
          </a:p>
        </p:txBody>
      </p:sp>
      <p:sp>
        <p:nvSpPr>
          <p:cNvPr id="14" name="Rectangle: Rounded Corners 13">
            <a:extLst>
              <a:ext uri="{FF2B5EF4-FFF2-40B4-BE49-F238E27FC236}">
                <a16:creationId xmlns:a16="http://schemas.microsoft.com/office/drawing/2014/main" id="{18DF8F6D-1C3D-46B7-8260-4B948147293F}"/>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01</a:t>
            </a:r>
          </a:p>
        </p:txBody>
      </p:sp>
      <p:sp>
        <p:nvSpPr>
          <p:cNvPr id="15" name="Rectangle: Rounded Corners 14">
            <a:extLst>
              <a:ext uri="{FF2B5EF4-FFF2-40B4-BE49-F238E27FC236}">
                <a16:creationId xmlns:a16="http://schemas.microsoft.com/office/drawing/2014/main" id="{300FD7B2-E330-417B-88F1-5314C9701C9D}"/>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51" b="1">
                <a:solidFill>
                  <a:srgbClr val="FFFF00"/>
                </a:solidFill>
                <a:latin typeface="Times New Roman" panose="02020603050405020304" pitchFamily="18" charset="0"/>
                <a:cs typeface="Times New Roman" panose="02020603050405020304" pitchFamily="18" charset="0"/>
              </a:rPr>
              <a:t>0 : 00</a:t>
            </a:r>
          </a:p>
        </p:txBody>
      </p:sp>
      <p:sp>
        <p:nvSpPr>
          <p:cNvPr id="16" name="Rectangle: Rounded Corners 15">
            <a:extLst>
              <a:ext uri="{FF2B5EF4-FFF2-40B4-BE49-F238E27FC236}">
                <a16:creationId xmlns:a16="http://schemas.microsoft.com/office/drawing/2014/main" id="{CF1C5478-9B43-47AF-8194-11D01CA96A9F}"/>
              </a:ext>
            </a:extLst>
          </p:cNvPr>
          <p:cNvSpPr/>
          <p:nvPr/>
        </p:nvSpPr>
        <p:spPr>
          <a:xfrm>
            <a:off x="8824294" y="992797"/>
            <a:ext cx="1719471"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700" b="1">
                <a:solidFill>
                  <a:srgbClr val="FFFF00"/>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ssolv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26" presetClass="emph" presetSubtype="0" fill="hold" grpId="0" nodeType="click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999"/>
                                          </p:stCondLst>
                                        </p:cTn>
                                        <p:tgtEl>
                                          <p:spTgt spid="12"/>
                                        </p:tgtEl>
                                        <p:attrNameLst>
                                          <p:attrName>style.visibility</p:attrName>
                                        </p:attrNameLst>
                                      </p:cBhvr>
                                      <p:to>
                                        <p:strVal val="visible"/>
                                      </p:to>
                                    </p:set>
                                  </p:childTnLst>
                                </p:cTn>
                              </p:par>
                            </p:childTnLst>
                          </p:cTn>
                        </p:par>
                        <p:par>
                          <p:cTn id="57" fill="hold">
                            <p:stCondLst>
                              <p:cond delay="1500"/>
                            </p:stCondLst>
                            <p:childTnLst>
                              <p:par>
                                <p:cTn id="58" presetID="1" presetClass="entr" presetSubtype="0" fill="hold" grpId="0" nodeType="afterEffect">
                                  <p:stCondLst>
                                    <p:cond delay="0"/>
                                  </p:stCondLst>
                                  <p:childTnLst>
                                    <p:set>
                                      <p:cBhvr>
                                        <p:cTn id="59" dur="1" fill="hold">
                                          <p:stCondLst>
                                            <p:cond delay="999"/>
                                          </p:stCondLst>
                                        </p:cTn>
                                        <p:tgtEl>
                                          <p:spTgt spid="13"/>
                                        </p:tgtEl>
                                        <p:attrNameLst>
                                          <p:attrName>style.visibility</p:attrName>
                                        </p:attrNameLst>
                                      </p:cBhvr>
                                      <p:to>
                                        <p:strVal val="visible"/>
                                      </p:to>
                                    </p:set>
                                  </p:childTnLst>
                                </p:cTn>
                              </p:par>
                            </p:childTnLst>
                          </p:cTn>
                        </p:par>
                        <p:par>
                          <p:cTn id="60" fill="hold">
                            <p:stCondLst>
                              <p:cond delay="2500"/>
                            </p:stCondLst>
                            <p:childTnLst>
                              <p:par>
                                <p:cTn id="61" presetID="1" presetClass="entr" presetSubtype="0" fill="hold" grpId="0" nodeType="afterEffect">
                                  <p:stCondLst>
                                    <p:cond delay="0"/>
                                  </p:stCondLst>
                                  <p:childTnLst>
                                    <p:set>
                                      <p:cBhvr>
                                        <p:cTn id="62" dur="1" fill="hold">
                                          <p:stCondLst>
                                            <p:cond delay="999"/>
                                          </p:stCondLst>
                                        </p:cTn>
                                        <p:tgtEl>
                                          <p:spTgt spid="14"/>
                                        </p:tgtEl>
                                        <p:attrNameLst>
                                          <p:attrName>style.visibility</p:attrName>
                                        </p:attrNameLst>
                                      </p:cBhvr>
                                      <p:to>
                                        <p:strVal val="visible"/>
                                      </p:to>
                                    </p:set>
                                  </p:childTnLst>
                                </p:cTn>
                              </p:par>
                            </p:childTnLst>
                          </p:cTn>
                        </p:par>
                        <p:par>
                          <p:cTn id="63" fill="hold">
                            <p:stCondLst>
                              <p:cond delay="3500"/>
                            </p:stCondLst>
                            <p:childTnLst>
                              <p:par>
                                <p:cTn id="64" presetID="1" presetClass="entr" presetSubtype="0" fill="hold" grpId="0" nodeType="afterEffect">
                                  <p:stCondLst>
                                    <p:cond delay="0"/>
                                  </p:stCondLst>
                                  <p:childTnLst>
                                    <p:set>
                                      <p:cBhvr>
                                        <p:cTn id="65" dur="1" fill="hold">
                                          <p:stCondLst>
                                            <p:cond delay="999"/>
                                          </p:stCondLst>
                                        </p:cTn>
                                        <p:tgtEl>
                                          <p:spTgt spid="15"/>
                                        </p:tgtEl>
                                        <p:attrNameLst>
                                          <p:attrName>style.visibility</p:attrName>
                                        </p:attrNameLst>
                                      </p:cBhvr>
                                      <p:to>
                                        <p:strVal val="visible"/>
                                      </p:to>
                                    </p:set>
                                  </p:childTnLst>
                                </p:cTn>
                              </p:par>
                            </p:childTnLst>
                          </p:cTn>
                        </p:par>
                        <p:par>
                          <p:cTn id="66" fill="hold">
                            <p:stCondLst>
                              <p:cond delay="4500"/>
                            </p:stCondLst>
                            <p:childTnLst>
                              <p:par>
                                <p:cTn id="67" presetID="1" presetClass="entr" presetSubtype="0" fill="hold" grpId="0" nodeType="afterEffect">
                                  <p:stCondLst>
                                    <p:cond delay="0"/>
                                  </p:stCondLst>
                                  <p:childTnLst>
                                    <p:set>
                                      <p:cBhvr>
                                        <p:cTn id="6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7"/>
                  </p:tgtEl>
                </p:cond>
              </p:nextCondLst>
            </p:seq>
          </p:childTnLst>
        </p:cTn>
      </p:par>
    </p:tnLst>
    <p:bldLst>
      <p:bldP spid="11" grpId="0"/>
      <p:bldP spid="7"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20097" t="71127" r="33954" b="9795"/>
          <a:stretch>
            <a:fillRect/>
          </a:stretch>
        </p:blipFill>
        <p:spPr bwMode="auto">
          <a:xfrm>
            <a:off x="134910" y="497895"/>
            <a:ext cx="11902191" cy="702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963D4459-85DD-4928-B584-4E6E2F1A4994}"/>
              </a:ext>
            </a:extLst>
          </p:cNvPr>
          <p:cNvSpPr>
            <a:spLocks noChangeArrowheads="1"/>
          </p:cNvSpPr>
          <p:nvPr/>
        </p:nvSpPr>
        <p:spPr bwMode="auto">
          <a:xfrm>
            <a:off x="3189002" y="223845"/>
            <a:ext cx="5543551" cy="54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43" fontAlgn="base">
              <a:lnSpc>
                <a:spcPct val="115000"/>
              </a:lnSpc>
              <a:spcBef>
                <a:spcPct val="0"/>
              </a:spcBef>
              <a:spcAft>
                <a:spcPct val="0"/>
              </a:spcAft>
            </a:pPr>
            <a:r>
              <a:rPr lang="nl-NL" sz="2800" b="1" dirty="0">
                <a:solidFill>
                  <a:srgbClr val="FF0000"/>
                </a:solidFill>
                <a:latin typeface="Times New Roman" pitchFamily="18" charset="0"/>
                <a:ea typeface="Calibri" pitchFamily="34" charset="0"/>
                <a:cs typeface="Times New Roman" pitchFamily="18" charset="0"/>
              </a:rPr>
              <a:t>HƯỚNG DẪN HỌC Ở NHÀ</a:t>
            </a:r>
            <a:endParaRPr lang="en-US" sz="2800" dirty="0">
              <a:solidFill>
                <a:srgbClr val="FF0000"/>
              </a:solidFill>
              <a:latin typeface="Times New Roman" pitchFamily="18" charset="0"/>
              <a:ea typeface="Calibri" pitchFamily="34" charset="0"/>
              <a:cs typeface="Times New Roman" pitchFamily="18" charset="0"/>
            </a:endParaRPr>
          </a:p>
        </p:txBody>
      </p:sp>
      <p:sp>
        <p:nvSpPr>
          <p:cNvPr id="6" name="TextBox 5">
            <a:extLst>
              <a:ext uri="{FF2B5EF4-FFF2-40B4-BE49-F238E27FC236}">
                <a16:creationId xmlns:a16="http://schemas.microsoft.com/office/drawing/2014/main" id="{08615CAD-786C-63F7-E894-0B337001E267}"/>
              </a:ext>
            </a:extLst>
          </p:cNvPr>
          <p:cNvSpPr txBox="1"/>
          <p:nvPr/>
        </p:nvSpPr>
        <p:spPr>
          <a:xfrm>
            <a:off x="2473377" y="2075075"/>
            <a:ext cx="5846164" cy="1797415"/>
          </a:xfrm>
          <a:prstGeom prst="rect">
            <a:avLst/>
          </a:prstGeom>
          <a:noFill/>
        </p:spPr>
        <p:txBody>
          <a:bodyPr wrap="square">
            <a:spAutoFit/>
          </a:bodyPr>
          <a:lstStyle/>
          <a:p>
            <a:pPr marL="285750" indent="-285750" algn="just">
              <a:lnSpc>
                <a:spcPct val="120000"/>
              </a:lnSpc>
              <a:spcBef>
                <a:spcPts val="600"/>
              </a:spcBef>
              <a:spcAft>
                <a:spcPts val="600"/>
              </a:spcAft>
              <a:buFontTx/>
              <a:buChar char="-"/>
            </a:pPr>
            <a:r>
              <a:rPr lang="en-US" sz="2800" dirty="0" err="1">
                <a:solidFill>
                  <a:srgbClr val="0000FF"/>
                </a:solidFill>
                <a:latin typeface="Times New Roman" panose="02020603050405020304" pitchFamily="18" charset="0"/>
                <a:ea typeface="Calibri" panose="020F0502020204030204" pitchFamily="34" charset="0"/>
              </a:rPr>
              <a:t>Học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bài</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cũ</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nội</a:t>
            </a:r>
            <a:r>
              <a:rPr lang="en-US" sz="2800" dirty="0">
                <a:solidFill>
                  <a:srgbClr val="0000FF"/>
                </a:solidFill>
                <a:latin typeface="Times New Roman" panose="02020603050405020304" pitchFamily="18" charset="0"/>
                <a:ea typeface="Calibri" panose="020F0502020204030204" pitchFamily="34" charset="0"/>
              </a:rPr>
              <a:t> dung </a:t>
            </a:r>
            <a:r>
              <a:rPr lang="en-US" sz="2800" dirty="0" err="1">
                <a:solidFill>
                  <a:srgbClr val="0000FF"/>
                </a:solidFill>
                <a:latin typeface="Times New Roman" panose="02020603050405020304" pitchFamily="18" charset="0"/>
                <a:ea typeface="Calibri" panose="020F0502020204030204" pitchFamily="34" charset="0"/>
              </a:rPr>
              <a:t>hộp</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kiến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thức</a:t>
            </a:r>
            <a:r>
              <a:rPr lang="en-US" sz="2800" dirty="0">
                <a:solidFill>
                  <a:srgbClr val="0000FF"/>
                </a:solidFill>
                <a:latin typeface="Times New Roman" panose="02020603050405020304" pitchFamily="18" charset="0"/>
                <a:ea typeface="Calibri" panose="020F0502020204030204" pitchFamily="34" charset="0"/>
              </a:rPr>
              <a:t> </a:t>
            </a:r>
          </a:p>
          <a:p>
            <a:pPr marL="285750" indent="-285750" algn="just">
              <a:lnSpc>
                <a:spcPct val="120000"/>
              </a:lnSpc>
              <a:spcBef>
                <a:spcPts val="600"/>
              </a:spcBef>
              <a:spcAft>
                <a:spcPts val="600"/>
              </a:spcAft>
              <a:buFontTx/>
              <a:buChar char="-"/>
            </a:pPr>
            <a:r>
              <a:rPr lang="en-US" sz="2800" dirty="0" err="1">
                <a:solidFill>
                  <a:srgbClr val="0000FF"/>
                </a:solidFill>
                <a:effectLst/>
                <a:latin typeface="Times New Roman" panose="02020603050405020304" pitchFamily="18" charset="0"/>
                <a:ea typeface="Calibri" panose="020F0502020204030204" pitchFamily="34" charset="0"/>
              </a:rPr>
              <a:t>Học</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sinh</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chuẩn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bị</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những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bài</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tập</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còn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lại</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trong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phần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luyện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tập</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và</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vận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dụng</a:t>
            </a:r>
            <a:r>
              <a:rPr lang="en-US" sz="2800" dirty="0">
                <a:solidFill>
                  <a:srgbClr val="0000FF"/>
                </a:solidFill>
                <a:effectLst/>
                <a:latin typeface="Times New Roman" panose="02020603050405020304" pitchFamily="18" charset="0"/>
                <a:ea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12233" y="914401"/>
            <a:ext cx="7015163" cy="5143500"/>
            <a:chOff x="204" y="0"/>
            <a:chExt cx="2457" cy="2087"/>
          </a:xfrm>
        </p:grpSpPr>
        <p:grpSp>
          <p:nvGrpSpPr>
            <p:cNvPr id="3" name="Group 3"/>
            <p:cNvGrpSpPr>
              <a:grpSpLocks/>
            </p:cNvGrpSpPr>
            <p:nvPr/>
          </p:nvGrpSpPr>
          <p:grpSpPr bwMode="auto">
            <a:xfrm>
              <a:off x="247" y="0"/>
              <a:ext cx="2414" cy="2073"/>
              <a:chOff x="1644" y="2382"/>
              <a:chExt cx="2346" cy="1774"/>
            </a:xfrm>
          </p:grpSpPr>
          <p:pic>
            <p:nvPicPr>
              <p:cNvPr id="44038" name="Picture 4" descr="BIRTHD~3"/>
              <p:cNvPicPr>
                <a:picLocks noChangeAspect="1" noChangeArrowheads="1" noCrop="1"/>
              </p:cNvPicPr>
              <p:nvPr/>
            </p:nvPicPr>
            <p:blipFill>
              <a:blip r:embed="rId3"/>
              <a:srcRect/>
              <a:stretch>
                <a:fillRect/>
              </a:stretch>
            </p:blipFill>
            <p:spPr bwMode="auto">
              <a:xfrm>
                <a:off x="1647" y="2476"/>
                <a:ext cx="2322" cy="1680"/>
              </a:xfrm>
              <a:prstGeom prst="rect">
                <a:avLst/>
              </a:prstGeom>
              <a:noFill/>
              <a:ln w="9525">
                <a:noFill/>
                <a:miter lim="800000"/>
                <a:headEnd/>
                <a:tailEnd/>
              </a:ln>
            </p:spPr>
          </p:pic>
          <p:grpSp>
            <p:nvGrpSpPr>
              <p:cNvPr id="4" name="Group 5"/>
              <p:cNvGrpSpPr>
                <a:grpSpLocks/>
              </p:cNvGrpSpPr>
              <p:nvPr/>
            </p:nvGrpSpPr>
            <p:grpSpPr bwMode="auto">
              <a:xfrm>
                <a:off x="1644" y="2382"/>
                <a:ext cx="2346" cy="504"/>
                <a:chOff x="1644" y="2406"/>
                <a:chExt cx="2346" cy="504"/>
              </a:xfrm>
            </p:grpSpPr>
            <p:sp>
              <p:nvSpPr>
                <p:cNvPr id="44040" name="AutoShape 6"/>
                <p:cNvSpPr>
                  <a:spLocks noChangeArrowheads="1"/>
                </p:cNvSpPr>
                <p:nvPr/>
              </p:nvSpPr>
              <p:spPr bwMode="auto">
                <a:xfrm>
                  <a:off x="1668" y="2475"/>
                  <a:ext cx="2322" cy="435"/>
                </a:xfrm>
                <a:prstGeom prst="flowChartTerminator">
                  <a:avLst/>
                </a:prstGeom>
                <a:solidFill>
                  <a:srgbClr val="FFFF99"/>
                </a:solidFill>
                <a:ln w="9525" algn="ctr">
                  <a:noFill/>
                  <a:miter lim="800000"/>
                  <a:headEnd/>
                  <a:tailEnd/>
                </a:ln>
              </p:spPr>
              <p:txBody>
                <a:bodyPr wrap="none" anchor="ctr"/>
                <a:lstStyle/>
                <a:p>
                  <a:pPr algn="ctr"/>
                  <a:endParaRPr lang="en-US" altLang="en-US" sz="1351">
                    <a:solidFill>
                      <a:schemeClr val="accent2"/>
                    </a:solidFill>
                    <a:cs typeface="Arial" pitchFamily="34" charset="0"/>
                  </a:endParaRPr>
                </a:p>
              </p:txBody>
            </p:sp>
            <p:sp>
              <p:nvSpPr>
                <p:cNvPr id="44041" name="Freeform 7"/>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p:spPr>
              <p:txBody>
                <a:bodyPr/>
                <a:lstStyle/>
                <a:p>
                  <a:endParaRPr lang="en-US" sz="1351"/>
                </a:p>
              </p:txBody>
            </p:sp>
          </p:grpSp>
        </p:grpSp>
        <p:sp>
          <p:nvSpPr>
            <p:cNvPr id="44037" name="Rectangle 8"/>
            <p:cNvSpPr>
              <a:spLocks noChangeArrowheads="1"/>
            </p:cNvSpPr>
            <p:nvPr/>
          </p:nvSpPr>
          <p:spPr bwMode="auto">
            <a:xfrm>
              <a:off x="204" y="1762"/>
              <a:ext cx="2449" cy="325"/>
            </a:xfrm>
            <a:prstGeom prst="rect">
              <a:avLst/>
            </a:prstGeom>
            <a:solidFill>
              <a:schemeClr val="bg1"/>
            </a:solidFill>
            <a:ln w="9525" algn="ctr">
              <a:noFill/>
              <a:miter lim="800000"/>
              <a:headEnd/>
              <a:tailEnd/>
            </a:ln>
          </p:spPr>
          <p:txBody>
            <a:bodyPr wrap="none" anchor="ctr"/>
            <a:lstStyle/>
            <a:p>
              <a:endParaRPr lang="en-US" altLang="en-US" sz="1351"/>
            </a:p>
          </p:txBody>
        </p:sp>
      </p:grpSp>
      <p:sp>
        <p:nvSpPr>
          <p:cNvPr id="35849" name="Text Box 9"/>
          <p:cNvSpPr txBox="1">
            <a:spLocks noChangeArrowheads="1"/>
          </p:cNvSpPr>
          <p:nvPr/>
        </p:nvSpPr>
        <p:spPr bwMode="auto">
          <a:xfrm>
            <a:off x="3342807" y="1233774"/>
            <a:ext cx="6105374" cy="1169551"/>
          </a:xfrm>
          <a:prstGeom prst="rect">
            <a:avLst/>
          </a:prstGeom>
          <a:noFill/>
          <a:ln>
            <a:noFill/>
          </a:ln>
          <a:effectLst/>
        </p:spPr>
        <p:txBody>
          <a:bodyPr wrap="square">
            <a:spAutoFit/>
          </a:bodyPr>
          <a:lstStyle/>
          <a:p>
            <a:pPr algn="ctr">
              <a:spcBef>
                <a:spcPct val="50000"/>
              </a:spcBef>
              <a:defRPr/>
            </a:pPr>
            <a:r>
              <a:rPr lang="en-US" altLang="en-US" sz="2800" i="1" dirty="0" err="1">
                <a:solidFill>
                  <a:srgbClr val="0000FF"/>
                </a:solidFill>
                <a:effectLst>
                  <a:outerShdw blurRad="38100" dist="38100" dir="2700000" algn="tl">
                    <a:srgbClr val="C0C0C0"/>
                  </a:outerShdw>
                </a:effectLst>
              </a:rPr>
              <a:t>Tiết</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học</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đến</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đây</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là</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kết</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thúc</a:t>
            </a:r>
            <a:endParaRPr lang="en-US" altLang="en-US" sz="2800" i="1" dirty="0">
              <a:solidFill>
                <a:srgbClr val="0000FF"/>
              </a:solidFill>
              <a:effectLst>
                <a:outerShdw blurRad="38100" dist="38100" dir="2700000" algn="tl">
                  <a:srgbClr val="C0C0C0"/>
                </a:outerShdw>
              </a:effectLst>
            </a:endParaRPr>
          </a:p>
          <a:p>
            <a:pPr algn="ctr">
              <a:spcBef>
                <a:spcPct val="50000"/>
              </a:spcBef>
              <a:defRPr/>
            </a:pPr>
            <a:r>
              <a:rPr lang="en-US" altLang="en-US" sz="2800" i="1" dirty="0" err="1">
                <a:solidFill>
                  <a:srgbClr val="0000FF"/>
                </a:solidFill>
                <a:effectLst>
                  <a:outerShdw blurRad="38100" dist="38100" dir="2700000" algn="tl">
                    <a:srgbClr val="C0C0C0"/>
                  </a:outerShdw>
                </a:effectLst>
              </a:rPr>
              <a:t>Cám</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ơn</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thầy</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cô</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và</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các</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em</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đã</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tham</a:t>
            </a:r>
            <a:r>
              <a:rPr lang="en-US" altLang="en-US" sz="2800" i="1" dirty="0">
                <a:solidFill>
                  <a:srgbClr val="0000FF"/>
                </a:solidFill>
                <a:effectLst>
                  <a:outerShdw blurRad="38100" dist="38100" dir="2700000" algn="tl">
                    <a:srgbClr val="C0C0C0"/>
                  </a:outerShdw>
                </a:effectLst>
              </a:rPr>
              <a:t> </a:t>
            </a:r>
            <a:r>
              <a:rPr lang="en-US" altLang="en-US" sz="2800" i="1" dirty="0" err="1">
                <a:solidFill>
                  <a:srgbClr val="0000FF"/>
                </a:solidFill>
                <a:effectLst>
                  <a:outerShdw blurRad="38100" dist="38100" dir="2700000" algn="tl">
                    <a:srgbClr val="C0C0C0"/>
                  </a:outerShdw>
                </a:effectLst>
              </a:rPr>
              <a:t>dự</a:t>
            </a:r>
            <a:r>
              <a:rPr lang="en-US" altLang="en-US" sz="2800" i="1" dirty="0">
                <a:solidFill>
                  <a:srgbClr val="0000FF"/>
                </a:solidFill>
                <a:effectLst>
                  <a:outerShdw blurRad="38100" dist="38100" dir="2700000" algn="tl">
                    <a:srgbClr val="C0C0C0"/>
                  </a:outerShdw>
                </a:effectLst>
              </a:rPr>
              <a: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30"/>
          <p:cNvGrpSpPr/>
          <p:nvPr/>
        </p:nvGrpSpPr>
        <p:grpSpPr>
          <a:xfrm>
            <a:off x="6960423" y="5777497"/>
            <a:ext cx="746768" cy="746897"/>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grpSp>
        <p:nvGrpSpPr>
          <p:cNvPr id="5" name="组合 133"/>
          <p:cNvGrpSpPr/>
          <p:nvPr/>
        </p:nvGrpSpPr>
        <p:grpSpPr>
          <a:xfrm>
            <a:off x="9281810" y="5587673"/>
            <a:ext cx="540701" cy="540795"/>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 lastClr="FFFFFF"/>
                  </a:solidFill>
                  <a:ea typeface="微软雅黑" panose="020B0503020204020204" pitchFamily="34" charset="-122"/>
                  <a:cs typeface="+mn-ea"/>
                  <a:sym typeface="+mn-lt"/>
                </a:rPr>
                <a:t> </a:t>
              </a:r>
              <a:endParaRPr lang="zh-CN" altLang="en-US" sz="3200" kern="0" dirty="0">
                <a:solidFill>
                  <a:sysClr val="window" lastClr="FFFFFF"/>
                </a:solidFill>
                <a:ea typeface="微软雅黑" panose="020B0503020204020204" pitchFamily="34" charset="-122"/>
                <a:cs typeface="+mn-ea"/>
                <a:sym typeface="+mn-lt"/>
              </a:endParaRPr>
            </a:p>
          </p:txBody>
        </p:sp>
      </p:grpSp>
      <p:grpSp>
        <p:nvGrpSpPr>
          <p:cNvPr id="7" name="组合 139"/>
          <p:cNvGrpSpPr/>
          <p:nvPr/>
        </p:nvGrpSpPr>
        <p:grpSpPr>
          <a:xfrm>
            <a:off x="5486697" y="5385710"/>
            <a:ext cx="252369"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grpSp>
        <p:nvGrpSpPr>
          <p:cNvPr id="9" name="组合 145"/>
          <p:cNvGrpSpPr/>
          <p:nvPr/>
        </p:nvGrpSpPr>
        <p:grpSpPr>
          <a:xfrm>
            <a:off x="12653783" y="4687734"/>
            <a:ext cx="1044632" cy="1044815"/>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 lastClr="FFFFFF"/>
                  </a:solidFill>
                  <a:ea typeface="微软雅黑" panose="020B0503020204020204" pitchFamily="34" charset="-122"/>
                  <a:cs typeface="+mn-ea"/>
                  <a:sym typeface="+mn-lt"/>
                </a:rPr>
                <a:t> </a:t>
              </a:r>
              <a:endParaRPr lang="zh-CN" altLang="en-US" sz="3200" kern="0" dirty="0">
                <a:solidFill>
                  <a:sysClr val="window" lastClr="FFFFFF"/>
                </a:solidFill>
                <a:ea typeface="微软雅黑" panose="020B0503020204020204" pitchFamily="34" charset="-122"/>
                <a:cs typeface="+mn-ea"/>
                <a:sym typeface="+mn-lt"/>
              </a:endParaRPr>
            </a:p>
          </p:txBody>
        </p:sp>
      </p:grpSp>
      <p:grpSp>
        <p:nvGrpSpPr>
          <p:cNvPr id="11" name="组合 151"/>
          <p:cNvGrpSpPr/>
          <p:nvPr/>
        </p:nvGrpSpPr>
        <p:grpSpPr>
          <a:xfrm>
            <a:off x="3467954" y="5561946"/>
            <a:ext cx="962279" cy="96244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 lastClr="FFFFFF"/>
                  </a:solidFill>
                  <a:ea typeface="微软雅黑" panose="020B0503020204020204" pitchFamily="34" charset="-122"/>
                  <a:cs typeface="+mn-ea"/>
                  <a:sym typeface="+mn-lt"/>
                </a:rPr>
                <a:t> </a:t>
              </a:r>
              <a:endParaRPr lang="zh-CN" altLang="en-US" sz="3200" kern="0" dirty="0">
                <a:solidFill>
                  <a:sysClr val="window" lastClr="FFFFFF"/>
                </a:solidFill>
                <a:ea typeface="微软雅黑" panose="020B0503020204020204" pitchFamily="34" charset="-122"/>
                <a:cs typeface="+mn-ea"/>
                <a:sym typeface="+mn-lt"/>
              </a:endParaRPr>
            </a:p>
          </p:txBody>
        </p:sp>
      </p:grpSp>
      <p:grpSp>
        <p:nvGrpSpPr>
          <p:cNvPr id="13" name="组合 157"/>
          <p:cNvGrpSpPr/>
          <p:nvPr/>
        </p:nvGrpSpPr>
        <p:grpSpPr>
          <a:xfrm>
            <a:off x="-850601" y="5777493"/>
            <a:ext cx="316724"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grpSp>
        <p:nvGrpSpPr>
          <p:cNvPr id="14" name="组合 160"/>
          <p:cNvGrpSpPr/>
          <p:nvPr/>
        </p:nvGrpSpPr>
        <p:grpSpPr>
          <a:xfrm>
            <a:off x="-1024481" y="5594244"/>
            <a:ext cx="158361"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sp>
        <p:nvSpPr>
          <p:cNvPr id="6" name="Rectangle: Rounded Corners 5"/>
          <p:cNvSpPr/>
          <p:nvPr/>
        </p:nvSpPr>
        <p:spPr>
          <a:xfrm>
            <a:off x="2418936" y="156852"/>
            <a:ext cx="5113239" cy="709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latin typeface="Times New Roman" panose="02020603050405020304" pitchFamily="18" charset="0"/>
                <a:cs typeface="Times New Roman" panose="02020603050405020304" pitchFamily="18" charset="0"/>
              </a:rPr>
              <a:t>Đáp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án</a:t>
            </a:r>
            <a:endParaRPr lang="en-US" sz="3200" dirty="0">
              <a:solidFill>
                <a:schemeClr val="bg1"/>
              </a:solidFill>
            </a:endParaRPr>
          </a:p>
        </p:txBody>
      </p:sp>
      <p:grpSp>
        <p:nvGrpSpPr>
          <p:cNvPr id="42" name="Group 41"/>
          <p:cNvGrpSpPr/>
          <p:nvPr/>
        </p:nvGrpSpPr>
        <p:grpSpPr>
          <a:xfrm>
            <a:off x="290044" y="61099"/>
            <a:ext cx="1007390" cy="1030925"/>
            <a:chOff x="6325959" y="2375731"/>
            <a:chExt cx="2182799" cy="2246467"/>
          </a:xfrm>
        </p:grpSpPr>
        <p:grpSp>
          <p:nvGrpSpPr>
            <p:cNvPr id="44" name="组合 13"/>
            <p:cNvGrpSpPr/>
            <p:nvPr/>
          </p:nvGrpSpPr>
          <p:grpSpPr>
            <a:xfrm>
              <a:off x="6325959" y="2641978"/>
              <a:ext cx="2182799" cy="1980220"/>
              <a:chOff x="2067317" y="1810431"/>
              <a:chExt cx="2488837" cy="2293259"/>
            </a:xfrm>
            <a:effectLst>
              <a:outerShdw blurRad="139700" dist="63500" dir="2700000" algn="tl" rotWithShape="0">
                <a:prstClr val="black">
                  <a:alpha val="40000"/>
                </a:prstClr>
              </a:outerShdw>
            </a:effectLst>
          </p:grpSpPr>
          <p:sp>
            <p:nvSpPr>
              <p:cNvPr id="46"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47"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pic>
          <p:nvPicPr>
            <p:cNvPr id="45" name="Picture 44" descr="A picture containing toy, doll&#10;&#10;Description automatically generated">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853" y="2375731"/>
              <a:ext cx="1926665" cy="1926665"/>
            </a:xfrm>
            <a:prstGeom prst="rect">
              <a:avLst/>
            </a:prstGeom>
          </p:spPr>
        </p:pic>
      </p:grpSp>
      <p:sp>
        <p:nvSpPr>
          <p:cNvPr id="17" name="Rectangle 2"/>
          <p:cNvSpPr>
            <a:spLocks noChangeArrowheads="1"/>
          </p:cNvSpPr>
          <p:nvPr/>
        </p:nvSpPr>
        <p:spPr bwMode="auto">
          <a:xfrm>
            <a:off x="5979689" y="1097603"/>
            <a:ext cx="6133804" cy="56323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2:</a:t>
            </a:r>
            <a:endParaRPr kumimoji="0" lang="en-US" altLang="en-US"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Sắp xếp các bước để mô tả thuật toán tìm kiếm tuần tự chìa khóa bằng ngôn ngữ tự nhiên:</a:t>
            </a:r>
            <a:endParaRPr kumimoji="0" lang="en-US" altLang="en-US" sz="2000" b="0" i="0" u="none" strike="noStrike" cap="none" normalizeH="0" baseline="0" dirty="0">
              <a:ln>
                <a:noFill/>
              </a:ln>
              <a:solidFill>
                <a:schemeClr val="tx1"/>
              </a:solidFill>
              <a:effectLst/>
            </a:endParaRPr>
          </a:p>
          <a:p>
            <a:pPr algn="just" defTabSz="914400" eaLnBrk="0" fontAlgn="base" hangingPunct="0">
              <a:spcBef>
                <a:spcPct val="0"/>
              </a:spcBef>
              <a:spcAft>
                <a:spcPct val="0"/>
              </a:spcAft>
            </a:pPr>
            <a:r>
              <a:rPr kumimoji="0" lang="vi-VN" altLang="en-US" sz="20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Bước 1: </a:t>
            </a:r>
            <a:r>
              <a:rPr lang="vi-VN" alt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en-US"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 tiên trong dãy</a:t>
            </a:r>
          </a:p>
          <a:p>
            <a:pPr algn="just" defTabSz="914400" eaLnBrk="0" fontAlgn="base" hangingPunct="0">
              <a:spcBef>
                <a:spcPct val="0"/>
              </a:spcBef>
              <a:spcAft>
                <a:spcPct val="0"/>
              </a:spcAft>
            </a:pPr>
            <a:r>
              <a:rPr kumimoji="0" lang="vi-VN" altLang="en-US" sz="20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Bước 2: </a:t>
            </a:r>
            <a:r>
              <a:rPr lang="vi-VN"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a:t>
            </a:r>
            <a:r>
              <a:rPr lang="en-US" alt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ea typeface="Times New Roman" panose="02020603050405020304" pitchFamily="18" charset="0"/>
                <a:cs typeface="Times New Roman" panose="02020603050405020304" pitchFamily="18" charset="0"/>
              </a:rPr>
              <a:t>đ</a:t>
            </a:r>
            <a:r>
              <a:rPr lang="en-US" altLang="en-US" sz="2000" dirty="0" err="1">
                <a:latin typeface="Times New Roman" panose="02020603050405020304" pitchFamily="18" charset="0"/>
                <a:ea typeface="Times New Roman" panose="02020603050405020304" pitchFamily="18" charset="0"/>
                <a:cs typeface="Times New Roman" panose="02020603050405020304" pitchFamily="18" charset="0"/>
              </a:rPr>
              <a:t>ược</a:t>
            </a:r>
            <a:r>
              <a:rPr lang="en-US" alt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 thì chuyển sang Bước 4, nếu không thì thực hiện bước tiếp theo (Bước 3).</a:t>
            </a:r>
          </a:p>
          <a:p>
            <a:pPr lvl="0" algn="just" defTabSz="914400" eaLnBrk="0" fontAlgn="base" hangingPunct="0">
              <a:spcBef>
                <a:spcPct val="0"/>
              </a:spcBef>
              <a:spcAft>
                <a:spcPct val="0"/>
              </a:spcAft>
            </a:pPr>
            <a:r>
              <a:rPr kumimoji="0" lang="vi-VN" altLang="en-US" sz="20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Bước 3: </a:t>
            </a:r>
            <a:r>
              <a:rPr lang="vi-VN"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Kiểm tra đã hết </a:t>
            </a:r>
            <a:r>
              <a:rPr lang="en-US" alt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vi-VN"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chưa. Nếu đã hết </a:t>
            </a:r>
            <a:r>
              <a:rPr lang="en-US" alt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vi-VN"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thì chuyển sang Bước 5, nếu chưa thì lặp lại từ Bước 2.</a:t>
            </a:r>
            <a:endParaRPr lang="en-US" altLang="en-US" sz="2000" dirty="0"/>
          </a:p>
          <a:p>
            <a:pPr algn="just" defTabSz="914400" eaLnBrk="0" fontAlgn="base" hangingPunct="0">
              <a:spcBef>
                <a:spcPct val="0"/>
              </a:spcBef>
              <a:spcAft>
                <a:spcPct val="0"/>
              </a:spcAft>
            </a:pPr>
            <a:r>
              <a:rPr kumimoji="0" lang="vi-VN" altLang="en-US" sz="20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Bước 4: </a:t>
            </a:r>
            <a:r>
              <a:rPr lang="vi-VN"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 lời Tìm thấy và chỉ ra </a:t>
            </a:r>
            <a:r>
              <a:rPr lang="en-US" alt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vi-VN"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tìm được; Kết thúc.</a:t>
            </a:r>
            <a:endParaRPr lang="en-US" altLang="en-US" sz="2000" dirty="0"/>
          </a:p>
          <a:p>
            <a:pPr lvl="0" algn="just" defTabSz="914400" eaLnBrk="0" fontAlgn="base" hangingPunct="0">
              <a:spcBef>
                <a:spcPct val="0"/>
              </a:spcBef>
              <a:spcAft>
                <a:spcPct val="0"/>
              </a:spcAft>
            </a:pPr>
            <a:r>
              <a:rPr kumimoji="0" lang="vi-VN" altLang="en-US" sz="20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Bước 5: </a:t>
            </a:r>
            <a:r>
              <a:rPr lang="vi-VN" alt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 lời Không tìm thấy; Kết thúc</a:t>
            </a:r>
            <a:endParaRPr lang="en-US" altLang="en-US" sz="20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algn="just" defTabSz="914400" eaLnBrk="0" fontAlgn="base" hangingPunct="0">
              <a:spcBef>
                <a:spcPct val="0"/>
              </a:spcBef>
              <a:spcAft>
                <a:spcPct val="0"/>
              </a:spcAft>
            </a:pPr>
            <a:r>
              <a:rPr kumimoji="0" lang="vi-VN" altLang="en-US"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altLang="en-US" sz="2000" b="0" i="0" u="none" strike="noStrike" cap="none" normalizeH="0" baseline="0" dirty="0">
              <a:ln>
                <a:noFill/>
              </a:ln>
              <a:solidFill>
                <a:schemeClr val="tx1"/>
              </a:solidFill>
              <a:effectLst/>
              <a:latin typeface="Arial" panose="020B0604020202020204" pitchFamily="34" charset="0"/>
            </a:endParaRPr>
          </a:p>
        </p:txBody>
      </p:sp>
      <p:grpSp>
        <p:nvGrpSpPr>
          <p:cNvPr id="32" name="Group 31"/>
          <p:cNvGrpSpPr/>
          <p:nvPr/>
        </p:nvGrpSpPr>
        <p:grpSpPr>
          <a:xfrm>
            <a:off x="0" y="1018177"/>
            <a:ext cx="5997845" cy="5839823"/>
            <a:chOff x="0" y="1018177"/>
            <a:chExt cx="5997845" cy="5839823"/>
          </a:xfrm>
        </p:grpSpPr>
        <p:grpSp>
          <p:nvGrpSpPr>
            <p:cNvPr id="25" name="Group 24"/>
            <p:cNvGrpSpPr/>
            <p:nvPr/>
          </p:nvGrpSpPr>
          <p:grpSpPr>
            <a:xfrm>
              <a:off x="0" y="1018177"/>
              <a:ext cx="5997845" cy="5839823"/>
              <a:chOff x="0" y="1287120"/>
              <a:chExt cx="5997845" cy="5570880"/>
            </a:xfrm>
          </p:grpSpPr>
          <p:sp>
            <p:nvSpPr>
              <p:cNvPr id="15" name="Rectangle 1"/>
              <p:cNvSpPr>
                <a:spLocks noChangeArrowheads="1"/>
              </p:cNvSpPr>
              <p:nvPr/>
            </p:nvSpPr>
            <p:spPr bwMode="auto">
              <a:xfrm>
                <a:off x="183855" y="1403830"/>
                <a:ext cx="581399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1:</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 cầu hoàn thành sơ đồ khối mô tả thuật toán tìm chìa khóa bằng cách điền các từ thích hợp:</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9" name="Group 48"/>
              <p:cNvGrpSpPr/>
              <p:nvPr/>
            </p:nvGrpSpPr>
            <p:grpSpPr>
              <a:xfrm>
                <a:off x="183943" y="2526234"/>
                <a:ext cx="5414683" cy="4331766"/>
                <a:chOff x="0" y="-97449"/>
                <a:chExt cx="3160143" cy="2479334"/>
              </a:xfrm>
            </p:grpSpPr>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7449"/>
                  <a:ext cx="3160143" cy="2479334"/>
                </a:xfrm>
                <a:prstGeom prst="rect">
                  <a:avLst/>
                </a:prstGeom>
              </p:spPr>
            </p:pic>
            <p:sp>
              <p:nvSpPr>
                <p:cNvPr id="52" name="Rectangle 51"/>
                <p:cNvSpPr/>
                <p:nvPr/>
              </p:nvSpPr>
              <p:spPr>
                <a:xfrm>
                  <a:off x="485775" y="592675"/>
                  <a:ext cx="1107367" cy="2190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dirty="0" err="1">
                      <a:solidFill>
                        <a:schemeClr val="tx1"/>
                      </a:solidFill>
                      <a:latin typeface="Times New Roman" panose="02020603050405020304" pitchFamily="18" charset="0"/>
                      <a:cs typeface="Times New Roman" panose="02020603050405020304" pitchFamily="18" charset="0"/>
                    </a:rPr>
                    <a:t>Xét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chìa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khóa</a:t>
                  </a:r>
                  <a:r>
                    <a:rPr lang="en-US" sz="1400" dirty="0">
                      <a:solidFill>
                        <a:schemeClr val="tx1"/>
                      </a:solidFill>
                      <a:latin typeface="Times New Roman" panose="02020603050405020304" pitchFamily="18" charset="0"/>
                      <a:cs typeface="Times New Roman" panose="02020603050405020304" pitchFamily="18" charset="0"/>
                    </a:rPr>
                    <a:t> </a:t>
                  </a:r>
                  <a:r>
                    <a:rPr lang="vi-VN" alt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1400" dirty="0" err="1">
                      <a:solidFill>
                        <a:schemeClr val="tx1"/>
                      </a:solidFill>
                      <a:latin typeface="Times New Roman" panose="02020603050405020304" pitchFamily="18" charset="0"/>
                      <a:cs typeface="Times New Roman" panose="02020603050405020304" pitchFamily="18" charset="0"/>
                    </a:rPr>
                    <a:t>ầu</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tiên</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53" name="Rectangle 52"/>
                <p:cNvSpPr/>
                <p:nvPr/>
              </p:nvSpPr>
              <p:spPr>
                <a:xfrm>
                  <a:off x="518140" y="1945226"/>
                  <a:ext cx="1059651" cy="243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err="1">
                      <a:solidFill>
                        <a:schemeClr val="tx1"/>
                      </a:solidFill>
                    </a:rPr>
                    <a:t>Mở</a:t>
                  </a:r>
                  <a:r>
                    <a:rPr lang="en-US" sz="1400" dirty="0">
                      <a:solidFill>
                        <a:schemeClr val="tx1"/>
                      </a:solidFill>
                    </a:rPr>
                    <a:t> </a:t>
                  </a:r>
                  <a:r>
                    <a:rPr lang="en-US" sz="1400" dirty="0" err="1">
                      <a:solidFill>
                        <a:schemeClr val="tx1"/>
                      </a:solidFill>
                    </a:rPr>
                    <a:t>chìa</a:t>
                  </a:r>
                  <a:r>
                    <a:rPr lang="en-US" sz="1400" dirty="0">
                      <a:solidFill>
                        <a:schemeClr val="tx1"/>
                      </a:solidFill>
                    </a:rPr>
                    <a:t> </a:t>
                  </a:r>
                  <a:r>
                    <a:rPr lang="en-US" sz="1400" dirty="0" err="1">
                      <a:solidFill>
                        <a:schemeClr val="tx1"/>
                      </a:solidFill>
                    </a:rPr>
                    <a:t>khóa</a:t>
                  </a:r>
                  <a:r>
                    <a:rPr lang="en-US" sz="1400" dirty="0">
                      <a:solidFill>
                        <a:schemeClr val="tx1"/>
                      </a:solidFill>
                    </a:rPr>
                    <a:t> </a:t>
                  </a:r>
                  <a:r>
                    <a:rPr lang="en-US" sz="1400" dirty="0" err="1">
                      <a:solidFill>
                        <a:schemeClr val="tx1"/>
                      </a:solidFill>
                    </a:rPr>
                    <a:t>tiếp</a:t>
                  </a:r>
                  <a:r>
                    <a:rPr lang="en-US" sz="1400" dirty="0">
                      <a:solidFill>
                        <a:schemeClr val="tx1"/>
                      </a:solidFill>
                    </a:rPr>
                    <a:t> </a:t>
                  </a:r>
                  <a:r>
                    <a:rPr lang="en-US" sz="1400" dirty="0" err="1">
                      <a:solidFill>
                        <a:schemeClr val="tx1"/>
                      </a:solidFill>
                    </a:rPr>
                    <a:t>theo</a:t>
                  </a:r>
                  <a:endParaRPr lang="en-US" sz="1400" dirty="0">
                    <a:solidFill>
                      <a:schemeClr val="tx1"/>
                    </a:solidFill>
                  </a:endParaRPr>
                </a:p>
              </p:txBody>
            </p:sp>
            <p:sp>
              <p:nvSpPr>
                <p:cNvPr id="54" name="Diamond 53"/>
                <p:cNvSpPr/>
                <p:nvPr/>
              </p:nvSpPr>
              <p:spPr>
                <a:xfrm>
                  <a:off x="540525" y="945101"/>
                  <a:ext cx="981075" cy="390525"/>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Diamond 54"/>
                <p:cNvSpPr/>
                <p:nvPr/>
              </p:nvSpPr>
              <p:spPr>
                <a:xfrm>
                  <a:off x="541485" y="1443590"/>
                  <a:ext cx="981075" cy="390525"/>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 name="Rectangle 15"/>
              <p:cNvSpPr/>
              <p:nvPr/>
            </p:nvSpPr>
            <p:spPr>
              <a:xfrm>
                <a:off x="0" y="1287120"/>
                <a:ext cx="5733558" cy="5570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Parallelogram 30"/>
            <p:cNvSpPr/>
            <p:nvPr/>
          </p:nvSpPr>
          <p:spPr>
            <a:xfrm>
              <a:off x="983597" y="2968884"/>
              <a:ext cx="1930083" cy="34185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Các</a:t>
              </a:r>
              <a:r>
                <a:rPr lang="en-US" sz="1400" dirty="0"/>
                <a:t> </a:t>
              </a:r>
              <a:r>
                <a:rPr lang="en-US" sz="1400" dirty="0" err="1"/>
                <a:t>chìa</a:t>
              </a:r>
              <a:r>
                <a:rPr lang="en-US" sz="1400" dirty="0"/>
                <a:t> </a:t>
              </a:r>
              <a:r>
                <a:rPr lang="en-US" sz="1400" dirty="0" err="1"/>
                <a:t>khóa</a:t>
              </a:r>
              <a:r>
                <a:rPr lang="en-US" sz="1400" dirty="0"/>
                <a:t> </a:t>
              </a:r>
              <a:r>
                <a:rPr lang="en-US" sz="1400" dirty="0" err="1"/>
                <a:t>và</a:t>
              </a:r>
              <a:r>
                <a:rPr lang="en-US" sz="1400" dirty="0"/>
                <a:t> ổ </a:t>
              </a:r>
              <a:r>
                <a:rPr lang="en-US" sz="1400" dirty="0" err="1"/>
                <a:t>khóa</a:t>
              </a:r>
              <a:endParaRPr lang="en-US" sz="1400" dirty="0"/>
            </a:p>
          </p:txBody>
        </p:sp>
      </p:grpSp>
      <p:sp>
        <p:nvSpPr>
          <p:cNvPr id="2" name="Rectangle 1"/>
          <p:cNvSpPr/>
          <p:nvPr/>
        </p:nvSpPr>
        <p:spPr>
          <a:xfrm>
            <a:off x="1117147" y="4403361"/>
            <a:ext cx="1758815" cy="307777"/>
          </a:xfrm>
          <a:prstGeom prst="rect">
            <a:avLst/>
          </a:prstGeom>
        </p:spPr>
        <p:txBody>
          <a:bodyPr wrap="none">
            <a:spAutoFit/>
          </a:bodyPr>
          <a:lstStyle/>
          <a:p>
            <a:r>
              <a:rPr lang="en-US" alt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1400" dirty="0">
                <a:latin typeface="Times New Roman" panose="02020603050405020304" pitchFamily="18" charset="0"/>
                <a:ea typeface="Times New Roman" panose="02020603050405020304" pitchFamily="18" charset="0"/>
                <a:cs typeface="Times New Roman" panose="02020603050405020304" pitchFamily="18" charset="0"/>
              </a:rPr>
              <a:t>đ</a:t>
            </a:r>
            <a:r>
              <a:rPr lang="en-US" altLang="en-US" sz="1400" dirty="0" err="1">
                <a:latin typeface="Times New Roman" panose="02020603050405020304" pitchFamily="18" charset="0"/>
                <a:ea typeface="Times New Roman" panose="02020603050405020304" pitchFamily="18" charset="0"/>
                <a:cs typeface="Times New Roman" panose="02020603050405020304" pitchFamily="18" charset="0"/>
              </a:rPr>
              <a:t>ược</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vi-VN"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p>
        </p:txBody>
      </p:sp>
      <p:sp>
        <p:nvSpPr>
          <p:cNvPr id="3" name="Rectangle 2"/>
          <p:cNvSpPr/>
          <p:nvPr/>
        </p:nvSpPr>
        <p:spPr>
          <a:xfrm>
            <a:off x="1206113" y="5316237"/>
            <a:ext cx="1580882" cy="307777"/>
          </a:xfrm>
          <a:prstGeom prst="rect">
            <a:avLst/>
          </a:prstGeom>
        </p:spPr>
        <p:txBody>
          <a:bodyPr wrap="none">
            <a:spAutoFit/>
          </a:bodyPr>
          <a:lstStyle/>
          <a:p>
            <a:r>
              <a:rPr lang="vi-VN"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 </a:t>
            </a:r>
            <a:r>
              <a:rPr lang="en-US" alt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vi-VN"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p>
        </p:txBody>
      </p:sp>
      <p:sp>
        <p:nvSpPr>
          <p:cNvPr id="51" name="Parallelogram 50"/>
          <p:cNvSpPr/>
          <p:nvPr/>
        </p:nvSpPr>
        <p:spPr>
          <a:xfrm>
            <a:off x="3383994" y="4334938"/>
            <a:ext cx="1637458" cy="35279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Vị</a:t>
            </a:r>
            <a:r>
              <a:rPr lang="en-US" sz="1400" dirty="0"/>
              <a:t> </a:t>
            </a:r>
            <a:r>
              <a:rPr lang="en-US" sz="1400" dirty="0" err="1"/>
              <a:t>trí</a:t>
            </a:r>
            <a:r>
              <a:rPr lang="en-US" sz="1400" dirty="0"/>
              <a:t> </a:t>
            </a:r>
            <a:r>
              <a:rPr lang="en-US" sz="1400" dirty="0" err="1"/>
              <a:t>chìa</a:t>
            </a:r>
            <a:r>
              <a:rPr lang="en-US" sz="1400" dirty="0"/>
              <a:t> </a:t>
            </a:r>
            <a:r>
              <a:rPr lang="en-US" sz="1400" dirty="0" err="1"/>
              <a:t>khóa</a:t>
            </a:r>
            <a:endParaRPr lang="en-US" sz="1400" dirty="0"/>
          </a:p>
        </p:txBody>
      </p:sp>
      <p:sp>
        <p:nvSpPr>
          <p:cNvPr id="58" name="Parallelogram 57"/>
          <p:cNvSpPr/>
          <p:nvPr/>
        </p:nvSpPr>
        <p:spPr>
          <a:xfrm>
            <a:off x="3376955" y="5309498"/>
            <a:ext cx="1637458" cy="35279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Không</a:t>
            </a:r>
            <a:r>
              <a:rPr lang="en-US" sz="1400" dirty="0"/>
              <a:t> </a:t>
            </a:r>
            <a:r>
              <a:rPr lang="en-US" sz="1400" dirty="0" err="1"/>
              <a:t>tìm</a:t>
            </a:r>
            <a:r>
              <a:rPr lang="en-US" sz="1400" dirty="0"/>
              <a:t> </a:t>
            </a:r>
            <a:r>
              <a:rPr lang="en-US" sz="1400" dirty="0" err="1"/>
              <a:t>thấy</a:t>
            </a:r>
            <a:r>
              <a:rPr lang="en-US" sz="1400" dirty="0"/>
              <a:t> </a:t>
            </a:r>
            <a:r>
              <a:rPr lang="en-US" sz="1400" dirty="0" err="1"/>
              <a:t>chìa</a:t>
            </a:r>
            <a:r>
              <a:rPr lang="en-US" sz="1400" dirty="0"/>
              <a:t> </a:t>
            </a:r>
            <a:r>
              <a:rPr lang="en-US" sz="1400" dirty="0" err="1"/>
              <a:t>khóa</a:t>
            </a:r>
            <a:endParaRPr lang="en-US" sz="1400" dirty="0"/>
          </a:p>
        </p:txBody>
      </p:sp>
    </p:spTree>
    <p:extLst>
      <p:ext uri="{BB962C8B-B14F-4D97-AF65-F5344CB8AC3E}">
        <p14:creationId xmlns:p14="http://schemas.microsoft.com/office/powerpoint/2010/main" val="29525280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7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3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ppt_x</p:attrName>
                                        </p:attrNameLst>
                                      </p:cBhvr>
                                      <p:tavLst>
                                        <p:tav tm="0">
                                          <p:val>
                                            <p:fltVal val="0.5"/>
                                          </p:val>
                                        </p:tav>
                                        <p:tav tm="100000">
                                          <p:val>
                                            <p:strVal val="#ppt_x"/>
                                          </p:val>
                                        </p:tav>
                                      </p:tavLst>
                                    </p:anim>
                                    <p:anim calcmode="lin" valueType="num">
                                      <p:cBhvr>
                                        <p:cTn id="28" dur="500" fill="hold"/>
                                        <p:tgtEl>
                                          <p:spTgt spid="9"/>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6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ppt_x</p:attrName>
                                        </p:attrNameLst>
                                      </p:cBhvr>
                                      <p:tavLst>
                                        <p:tav tm="0">
                                          <p:val>
                                            <p:fltVal val="0.5"/>
                                          </p:val>
                                        </p:tav>
                                        <p:tav tm="100000">
                                          <p:val>
                                            <p:strVal val="#ppt_x"/>
                                          </p:val>
                                        </p:tav>
                                      </p:tavLst>
                                    </p:anim>
                                    <p:anim calcmode="lin" valueType="num">
                                      <p:cBhvr>
                                        <p:cTn id="34" dur="5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6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ppt_x</p:attrName>
                                        </p:attrNameLst>
                                      </p:cBhvr>
                                      <p:tavLst>
                                        <p:tav tm="0">
                                          <p:val>
                                            <p:fltVal val="0.5"/>
                                          </p:val>
                                        </p:tav>
                                        <p:tav tm="100000">
                                          <p:val>
                                            <p:strVal val="#ppt_x"/>
                                          </p:val>
                                        </p:tav>
                                      </p:tavLst>
                                    </p:anim>
                                    <p:anim calcmode="lin" valueType="num">
                                      <p:cBhvr>
                                        <p:cTn id="40" dur="500" fill="hold"/>
                                        <p:tgtEl>
                                          <p:spTgt spid="1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6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ppt_x</p:attrName>
                                        </p:attrNameLst>
                                      </p:cBhvr>
                                      <p:tavLst>
                                        <p:tav tm="0">
                                          <p:val>
                                            <p:fltVal val="0.5"/>
                                          </p:val>
                                        </p:tav>
                                        <p:tav tm="100000">
                                          <p:val>
                                            <p:strVal val="#ppt_x"/>
                                          </p:val>
                                        </p:tav>
                                      </p:tavLst>
                                    </p:anim>
                                    <p:anim calcmode="lin" valueType="num">
                                      <p:cBhvr>
                                        <p:cTn id="46" dur="500" fill="hold"/>
                                        <p:tgtEl>
                                          <p:spTgt spid="14"/>
                                        </p:tgtEl>
                                        <p:attrNameLst>
                                          <p:attrName>ppt_y</p:attrName>
                                        </p:attrNameLst>
                                      </p:cBhvr>
                                      <p:tavLst>
                                        <p:tav tm="0">
                                          <p:val>
                                            <p:fltVal val="0.5"/>
                                          </p:val>
                                        </p:tav>
                                        <p:tav tm="100000">
                                          <p:val>
                                            <p:strVal val="#ppt_y"/>
                                          </p:val>
                                        </p:tav>
                                      </p:tavLst>
                                    </p:anim>
                                  </p:childTnLst>
                                </p:cTn>
                              </p:par>
                              <p:par>
                                <p:cTn id="47" presetID="26" presetClass="emph" presetSubtype="0" repeatCount="3000" fill="hold" nodeType="withEffect">
                                  <p:stCondLst>
                                    <p:cond delay="710"/>
                                  </p:stCondLst>
                                  <p:childTnLst>
                                    <p:animEffect transition="out" filter="fade">
                                      <p:cBhvr>
                                        <p:cTn id="48" dur="500" tmFilter="0, 0; .2, .5; .8, .5; 1, 0"/>
                                        <p:tgtEl>
                                          <p:spTgt spid="9"/>
                                        </p:tgtEl>
                                      </p:cBhvr>
                                    </p:animEffect>
                                    <p:animScale>
                                      <p:cBhvr>
                                        <p:cTn id="49" dur="250" autoRev="1" fill="hold"/>
                                        <p:tgtEl>
                                          <p:spTgt spid="9"/>
                                        </p:tgtEl>
                                      </p:cBhvr>
                                      <p:by x="105000" y="105000"/>
                                    </p:animScale>
                                  </p:childTnLst>
                                </p:cTn>
                              </p:par>
                              <p:par>
                                <p:cTn id="50" presetID="26" presetClass="emph" presetSubtype="0" repeatCount="3000" fill="hold" nodeType="withEffect">
                                  <p:stCondLst>
                                    <p:cond delay="410"/>
                                  </p:stCondLst>
                                  <p:childTnLst>
                                    <p:animEffect transition="out" filter="fade">
                                      <p:cBhvr>
                                        <p:cTn id="51" dur="500" tmFilter="0, 0; .2, .5; .8, .5; 1, 0"/>
                                        <p:tgtEl>
                                          <p:spTgt spid="11"/>
                                        </p:tgtEl>
                                      </p:cBhvr>
                                    </p:animEffect>
                                    <p:animScale>
                                      <p:cBhvr>
                                        <p:cTn id="5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546799"/>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extBox 1">
            <a:extLst>
              <a:ext uri="{FF2B5EF4-FFF2-40B4-BE49-F238E27FC236}">
                <a16:creationId xmlns:a16="http://schemas.microsoft.com/office/drawing/2014/main" id="{A8B94211-34FD-191F-4AAF-0CCA3DEA0AC9}"/>
              </a:ext>
            </a:extLst>
          </p:cNvPr>
          <p:cNvSpPr txBox="1"/>
          <p:nvPr/>
        </p:nvSpPr>
        <p:spPr>
          <a:xfrm>
            <a:off x="974360" y="5682733"/>
            <a:ext cx="1100278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24213261"/>
              </p:ext>
            </p:extLst>
          </p:nvPr>
        </p:nvGraphicFramePr>
        <p:xfrm>
          <a:off x="974360" y="1749706"/>
          <a:ext cx="10178322" cy="3830332"/>
        </p:xfrm>
        <a:graphic>
          <a:graphicData uri="http://schemas.openxmlformats.org/drawingml/2006/table">
            <a:tbl>
              <a:tblPr firstRow="1" firstCol="1" bandRow="1">
                <a:tableStyleId>{5C22544A-7EE6-4342-B048-85BDC9FD1C3A}</a:tableStyleId>
              </a:tblPr>
              <a:tblGrid>
                <a:gridCol w="1457056">
                  <a:extLst>
                    <a:ext uri="{9D8B030D-6E8A-4147-A177-3AD203B41FA5}">
                      <a16:colId xmlns:a16="http://schemas.microsoft.com/office/drawing/2014/main" val="2145187755"/>
                    </a:ext>
                  </a:extLst>
                </a:gridCol>
                <a:gridCol w="1877202">
                  <a:extLst>
                    <a:ext uri="{9D8B030D-6E8A-4147-A177-3AD203B41FA5}">
                      <a16:colId xmlns:a16="http://schemas.microsoft.com/office/drawing/2014/main" val="2168839589"/>
                    </a:ext>
                  </a:extLst>
                </a:gridCol>
                <a:gridCol w="3262868">
                  <a:extLst>
                    <a:ext uri="{9D8B030D-6E8A-4147-A177-3AD203B41FA5}">
                      <a16:colId xmlns:a16="http://schemas.microsoft.com/office/drawing/2014/main" val="3062736004"/>
                    </a:ext>
                  </a:extLst>
                </a:gridCol>
                <a:gridCol w="3581196">
                  <a:extLst>
                    <a:ext uri="{9D8B030D-6E8A-4147-A177-3AD203B41FA5}">
                      <a16:colId xmlns:a16="http://schemas.microsoft.com/office/drawing/2014/main" val="1418972392"/>
                    </a:ext>
                  </a:extLst>
                </a:gridCol>
              </a:tblGrid>
              <a:tr h="1150448">
                <a:tc>
                  <a:txBody>
                    <a:bodyPr/>
                    <a:lstStyle/>
                    <a:p>
                      <a:pPr marL="0" marR="0" algn="ctr">
                        <a:lnSpc>
                          <a:spcPct val="107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Lần lặp</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Tên </a:t>
                      </a:r>
                      <a:r>
                        <a:rPr lang="en-US" sz="2400" dirty="0" err="1">
                          <a:effectLst/>
                          <a:latin typeface="Times New Roman" panose="02020603050405020304" pitchFamily="18" charset="0"/>
                          <a:cs typeface="Times New Roman" panose="02020603050405020304" pitchFamily="18" charset="0"/>
                        </a:rPr>
                        <a:t>chìa</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khóa</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baseline="0" dirty="0">
                          <a:solidFill>
                            <a:schemeClr val="bg1"/>
                          </a:solidFill>
                          <a:latin typeface="Times New Roman" panose="02020603050405020304" pitchFamily="18" charset="0"/>
                          <a:cs typeface="Times New Roman" panose="02020603050405020304" pitchFamily="18" charset="0"/>
                        </a:rPr>
                        <a:t> </a:t>
                      </a:r>
                      <a:r>
                        <a:rPr lang="en-US" sz="2400" baseline="0" dirty="0" err="1">
                          <a:solidFill>
                            <a:schemeClr val="bg1"/>
                          </a:solidFill>
                          <a:latin typeface="Times New Roman" panose="02020603050405020304" pitchFamily="18" charset="0"/>
                          <a:cs typeface="Times New Roman" panose="02020603050405020304" pitchFamily="18" charset="0"/>
                        </a:rPr>
                        <a:t>khóa</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không</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Hết </a:t>
                      </a:r>
                      <a:r>
                        <a:rPr lang="en-US" sz="2400" dirty="0" err="1">
                          <a:effectLst/>
                          <a:latin typeface="Times New Roman" panose="02020603050405020304" pitchFamily="18" charset="0"/>
                          <a:cs typeface="Times New Roman" panose="02020603050405020304" pitchFamily="18" charset="0"/>
                        </a:rPr>
                        <a:t>chìa</a:t>
                      </a:r>
                      <a:r>
                        <a:rPr lang="en-US" sz="2400" baseline="0" dirty="0">
                          <a:effectLst/>
                          <a:latin typeface="Times New Roman" panose="02020603050405020304" pitchFamily="18" charset="0"/>
                          <a:cs typeface="Times New Roman" panose="02020603050405020304" pitchFamily="18" charset="0"/>
                        </a:rPr>
                        <a:t> </a:t>
                      </a:r>
                      <a:r>
                        <a:rPr lang="en-US" sz="2400" baseline="0" dirty="0" err="1">
                          <a:effectLst/>
                          <a:latin typeface="Times New Roman" panose="02020603050405020304" pitchFamily="18" charset="0"/>
                          <a:cs typeface="Times New Roman" panose="02020603050405020304" pitchFamily="18" charset="0"/>
                        </a:rPr>
                        <a:t>khóa</a:t>
                      </a:r>
                      <a:r>
                        <a:rPr lang="en-US" sz="2400" baseline="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chưa</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807411931"/>
                  </a:ext>
                </a:extLst>
              </a:tr>
              <a:tr h="669971">
                <a:tc>
                  <a:txBody>
                    <a:bodyPr/>
                    <a:lstStyle/>
                    <a:p>
                      <a:pPr marL="0" marR="0" algn="ctr">
                        <a:lnSpc>
                          <a:spcPct val="107000"/>
                        </a:lnSpc>
                        <a:spcBef>
                          <a:spcPts val="600"/>
                        </a:spcBef>
                        <a:spcAft>
                          <a:spcPts val="600"/>
                        </a:spcAft>
                      </a:pPr>
                      <a:r>
                        <a:rPr lang="vi-VN" sz="2400">
                          <a:effectLst/>
                          <a:latin typeface="+mj-lt"/>
                        </a:rPr>
                        <a:t>1</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chìa</a:t>
                      </a:r>
                      <a:r>
                        <a:rPr lang="vi-VN" sz="2400" dirty="0">
                          <a:effectLst/>
                          <a:latin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400" dirty="0">
                          <a:effectLst/>
                          <a:latin typeface="+mj-lt"/>
                        </a:rPr>
                        <a:t>…………..</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400">
                          <a:effectLst/>
                          <a:latin typeface="+mj-lt"/>
                        </a:rPr>
                        <a:t>…………..</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391121906"/>
                  </a:ext>
                </a:extLst>
              </a:tr>
              <a:tr h="669971">
                <a:tc>
                  <a:txBody>
                    <a:bodyPr/>
                    <a:lstStyle/>
                    <a:p>
                      <a:pPr marL="0" marR="0" algn="ctr">
                        <a:lnSpc>
                          <a:spcPct val="107000"/>
                        </a:lnSpc>
                        <a:spcBef>
                          <a:spcPts val="600"/>
                        </a:spcBef>
                        <a:spcAft>
                          <a:spcPts val="600"/>
                        </a:spcAft>
                      </a:pPr>
                      <a:r>
                        <a:rPr lang="vi-VN" sz="2400">
                          <a:effectLst/>
                          <a:latin typeface="+mj-lt"/>
                        </a:rPr>
                        <a:t>2</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400">
                          <a:effectLst/>
                          <a:latin typeface="+mj-lt"/>
                        </a:rPr>
                        <a:t>…………..</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400" dirty="0">
                          <a:effectLst/>
                          <a:latin typeface="+mj-lt"/>
                        </a:rPr>
                        <a:t>…………..</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400">
                          <a:effectLst/>
                          <a:latin typeface="+mj-lt"/>
                        </a:rPr>
                        <a:t>…………..</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97876302"/>
                  </a:ext>
                </a:extLst>
              </a:tr>
              <a:tr h="669971">
                <a:tc>
                  <a:txBody>
                    <a:bodyPr/>
                    <a:lstStyle/>
                    <a:p>
                      <a:pPr marL="0" marR="0" algn="ctr">
                        <a:lnSpc>
                          <a:spcPct val="107000"/>
                        </a:lnSpc>
                        <a:spcBef>
                          <a:spcPts val="600"/>
                        </a:spcBef>
                        <a:spcAft>
                          <a:spcPts val="600"/>
                        </a:spcAft>
                      </a:pPr>
                      <a:r>
                        <a:rPr lang="vi-VN" sz="2400">
                          <a:effectLst/>
                          <a:latin typeface="+mj-lt"/>
                        </a:rPr>
                        <a:t>3</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400">
                          <a:effectLst/>
                          <a:latin typeface="+mj-lt"/>
                        </a:rPr>
                        <a:t>…………..</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400">
                          <a:effectLst/>
                          <a:latin typeface="+mj-lt"/>
                        </a:rPr>
                        <a:t>…………..</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400">
                          <a:effectLst/>
                          <a:latin typeface="+mj-lt"/>
                        </a:rPr>
                        <a:t>…………..</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835814589"/>
                  </a:ext>
                </a:extLst>
              </a:tr>
              <a:tr h="669971">
                <a:tc>
                  <a:txBody>
                    <a:bodyPr/>
                    <a:lstStyle/>
                    <a:p>
                      <a:pPr marL="0" marR="0" algn="ctr">
                        <a:lnSpc>
                          <a:spcPct val="107000"/>
                        </a:lnSpc>
                        <a:spcBef>
                          <a:spcPts val="600"/>
                        </a:spcBef>
                        <a:spcAft>
                          <a:spcPts val="600"/>
                        </a:spcAft>
                      </a:pPr>
                      <a:r>
                        <a:rPr lang="vi-VN" sz="2400">
                          <a:effectLst/>
                          <a:latin typeface="+mj-lt"/>
                        </a:rPr>
                        <a:t>4</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400" dirty="0">
                          <a:effectLst/>
                          <a:latin typeface="+mj-lt"/>
                        </a:rPr>
                        <a:t>…………..</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400">
                          <a:effectLst/>
                          <a:latin typeface="+mj-lt"/>
                        </a:rPr>
                        <a:t>…………..</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400" dirty="0">
                          <a:effectLst/>
                          <a:latin typeface="+mj-lt"/>
                        </a:rPr>
                        <a:t>…………..</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94639845"/>
                  </a:ext>
                </a:extLst>
              </a:tr>
            </a:tbl>
          </a:graphicData>
        </a:graphic>
      </p:graphicFrame>
      <p:sp>
        <p:nvSpPr>
          <p:cNvPr id="6" name="TextBox 5"/>
          <p:cNvSpPr txBox="1"/>
          <p:nvPr/>
        </p:nvSpPr>
        <p:spPr>
          <a:xfrm>
            <a:off x="5339550" y="2988886"/>
            <a:ext cx="1124262" cy="461665"/>
          </a:xfrm>
          <a:prstGeom prst="rect">
            <a:avLst/>
          </a:prstGeom>
          <a:solidFill>
            <a:srgbClr val="CFD5EA"/>
          </a:solidFill>
        </p:spPr>
        <p:txBody>
          <a:bodyPr wrap="square" rtlCol="0">
            <a:spAutoFit/>
          </a:bodyPr>
          <a:lstStyle/>
          <a:p>
            <a:pPr algn="ctr"/>
            <a:r>
              <a:rPr lang="en-US" sz="2400" dirty="0"/>
              <a:t>Sai</a:t>
            </a:r>
          </a:p>
        </p:txBody>
      </p:sp>
      <p:sp>
        <p:nvSpPr>
          <p:cNvPr id="11" name="TextBox 10"/>
          <p:cNvSpPr txBox="1"/>
          <p:nvPr/>
        </p:nvSpPr>
        <p:spPr>
          <a:xfrm>
            <a:off x="8756009" y="2988885"/>
            <a:ext cx="1124262" cy="461665"/>
          </a:xfrm>
          <a:prstGeom prst="rect">
            <a:avLst/>
          </a:prstGeom>
          <a:solidFill>
            <a:srgbClr val="CFD5EA"/>
          </a:solidFill>
        </p:spPr>
        <p:txBody>
          <a:bodyPr wrap="square" rtlCol="0">
            <a:spAutoFit/>
          </a:bodyPr>
          <a:lstStyle/>
          <a:p>
            <a:pPr algn="ctr"/>
            <a:r>
              <a:rPr lang="en-US" sz="2400" dirty="0"/>
              <a:t>Sai</a:t>
            </a:r>
          </a:p>
        </p:txBody>
      </p:sp>
      <p:sp>
        <p:nvSpPr>
          <p:cNvPr id="12" name="TextBox 11"/>
          <p:cNvSpPr txBox="1"/>
          <p:nvPr/>
        </p:nvSpPr>
        <p:spPr>
          <a:xfrm>
            <a:off x="2751236" y="3656884"/>
            <a:ext cx="1124262" cy="461665"/>
          </a:xfrm>
          <a:prstGeom prst="rect">
            <a:avLst/>
          </a:prstGeom>
          <a:solidFill>
            <a:srgbClr val="E9EBF5"/>
          </a:solidFill>
        </p:spPr>
        <p:txBody>
          <a:bodyPr wrap="square" rtlCol="0">
            <a:spAutoFit/>
          </a:bodyPr>
          <a:lstStyle/>
          <a:p>
            <a:pPr algn="ctr"/>
            <a:r>
              <a:rPr lang="en-US" sz="2400" dirty="0" err="1"/>
              <a:t>chìa</a:t>
            </a:r>
            <a:r>
              <a:rPr lang="en-US" sz="2400" dirty="0"/>
              <a:t> 2</a:t>
            </a:r>
          </a:p>
        </p:txBody>
      </p:sp>
      <p:pic>
        <p:nvPicPr>
          <p:cNvPr id="8" name="Picture 7"/>
          <p:cNvPicPr>
            <a:picLocks noChangeAspect="1"/>
          </p:cNvPicPr>
          <p:nvPr/>
        </p:nvPicPr>
        <p:blipFill>
          <a:blip r:embed="rId2"/>
          <a:stretch>
            <a:fillRect/>
          </a:stretch>
        </p:blipFill>
        <p:spPr>
          <a:xfrm>
            <a:off x="2751236" y="241395"/>
            <a:ext cx="905442" cy="1240267"/>
          </a:xfrm>
          <a:prstGeom prst="rect">
            <a:avLst/>
          </a:prstGeom>
        </p:spPr>
      </p:pic>
      <p:pic>
        <p:nvPicPr>
          <p:cNvPr id="13" name="Picture 12"/>
          <p:cNvPicPr>
            <a:picLocks noChangeAspect="1"/>
          </p:cNvPicPr>
          <p:nvPr/>
        </p:nvPicPr>
        <p:blipFill>
          <a:blip r:embed="rId2"/>
          <a:stretch>
            <a:fillRect/>
          </a:stretch>
        </p:blipFill>
        <p:spPr>
          <a:xfrm>
            <a:off x="4050511" y="241394"/>
            <a:ext cx="905442" cy="1240267"/>
          </a:xfrm>
          <a:prstGeom prst="rect">
            <a:avLst/>
          </a:prstGeom>
        </p:spPr>
      </p:pic>
      <p:pic>
        <p:nvPicPr>
          <p:cNvPr id="14" name="Picture 13"/>
          <p:cNvPicPr>
            <a:picLocks noChangeAspect="1"/>
          </p:cNvPicPr>
          <p:nvPr/>
        </p:nvPicPr>
        <p:blipFill>
          <a:blip r:embed="rId2"/>
          <a:stretch>
            <a:fillRect/>
          </a:stretch>
        </p:blipFill>
        <p:spPr>
          <a:xfrm>
            <a:off x="5370959" y="241394"/>
            <a:ext cx="905442" cy="1240267"/>
          </a:xfrm>
          <a:prstGeom prst="rect">
            <a:avLst/>
          </a:prstGeom>
        </p:spPr>
      </p:pic>
      <p:pic>
        <p:nvPicPr>
          <p:cNvPr id="15" name="Picture 14"/>
          <p:cNvPicPr>
            <a:picLocks noChangeAspect="1"/>
          </p:cNvPicPr>
          <p:nvPr/>
        </p:nvPicPr>
        <p:blipFill>
          <a:blip r:embed="rId2"/>
          <a:stretch>
            <a:fillRect/>
          </a:stretch>
        </p:blipFill>
        <p:spPr>
          <a:xfrm>
            <a:off x="6625652" y="241393"/>
            <a:ext cx="905442" cy="1240267"/>
          </a:xfrm>
          <a:prstGeom prst="rect">
            <a:avLst/>
          </a:prstGeom>
          <a:ln>
            <a:solidFill>
              <a:srgbClr val="FF0000"/>
            </a:solidFill>
          </a:ln>
        </p:spPr>
      </p:pic>
      <p:pic>
        <p:nvPicPr>
          <p:cNvPr id="16" name="Picture 15"/>
          <p:cNvPicPr>
            <a:picLocks noChangeAspect="1"/>
          </p:cNvPicPr>
          <p:nvPr/>
        </p:nvPicPr>
        <p:blipFill>
          <a:blip r:embed="rId2"/>
          <a:stretch>
            <a:fillRect/>
          </a:stretch>
        </p:blipFill>
        <p:spPr>
          <a:xfrm>
            <a:off x="7850567" y="241393"/>
            <a:ext cx="905442" cy="1240267"/>
          </a:xfrm>
          <a:prstGeom prst="rect">
            <a:avLst/>
          </a:prstGeom>
        </p:spPr>
      </p:pic>
      <p:sp>
        <p:nvSpPr>
          <p:cNvPr id="17" name="TextBox 16"/>
          <p:cNvSpPr txBox="1"/>
          <p:nvPr/>
        </p:nvSpPr>
        <p:spPr>
          <a:xfrm>
            <a:off x="5339224" y="3653458"/>
            <a:ext cx="1124262" cy="461665"/>
          </a:xfrm>
          <a:prstGeom prst="rect">
            <a:avLst/>
          </a:prstGeom>
          <a:solidFill>
            <a:srgbClr val="E9EBF5"/>
          </a:solidFill>
        </p:spPr>
        <p:txBody>
          <a:bodyPr wrap="square" rtlCol="0">
            <a:spAutoFit/>
          </a:bodyPr>
          <a:lstStyle/>
          <a:p>
            <a:pPr algn="ctr"/>
            <a:r>
              <a:rPr lang="en-US" sz="2400" dirty="0"/>
              <a:t>Sai</a:t>
            </a:r>
          </a:p>
        </p:txBody>
      </p:sp>
      <p:sp>
        <p:nvSpPr>
          <p:cNvPr id="18" name="TextBox 17"/>
          <p:cNvSpPr txBox="1"/>
          <p:nvPr/>
        </p:nvSpPr>
        <p:spPr>
          <a:xfrm>
            <a:off x="8787698" y="3638882"/>
            <a:ext cx="1124262" cy="461665"/>
          </a:xfrm>
          <a:prstGeom prst="rect">
            <a:avLst/>
          </a:prstGeom>
          <a:solidFill>
            <a:srgbClr val="E9EBF5"/>
          </a:solidFill>
        </p:spPr>
        <p:txBody>
          <a:bodyPr wrap="square" rtlCol="0">
            <a:spAutoFit/>
          </a:bodyPr>
          <a:lstStyle/>
          <a:p>
            <a:pPr algn="ctr"/>
            <a:r>
              <a:rPr lang="en-US" sz="2400" dirty="0"/>
              <a:t>Sai</a:t>
            </a:r>
          </a:p>
        </p:txBody>
      </p:sp>
      <p:sp>
        <p:nvSpPr>
          <p:cNvPr id="19" name="TextBox 18"/>
          <p:cNvSpPr txBox="1"/>
          <p:nvPr/>
        </p:nvSpPr>
        <p:spPr>
          <a:xfrm>
            <a:off x="5338811" y="4318954"/>
            <a:ext cx="1124262" cy="461665"/>
          </a:xfrm>
          <a:prstGeom prst="rect">
            <a:avLst/>
          </a:prstGeom>
          <a:solidFill>
            <a:srgbClr val="CFD5EA"/>
          </a:solidFill>
        </p:spPr>
        <p:txBody>
          <a:bodyPr wrap="square" rtlCol="0">
            <a:spAutoFit/>
          </a:bodyPr>
          <a:lstStyle/>
          <a:p>
            <a:pPr algn="ctr"/>
            <a:r>
              <a:rPr lang="en-US" sz="2400" dirty="0"/>
              <a:t>Sai</a:t>
            </a:r>
          </a:p>
        </p:txBody>
      </p:sp>
      <p:sp>
        <p:nvSpPr>
          <p:cNvPr id="20" name="TextBox 19"/>
          <p:cNvSpPr txBox="1"/>
          <p:nvPr/>
        </p:nvSpPr>
        <p:spPr>
          <a:xfrm>
            <a:off x="8755596" y="4318954"/>
            <a:ext cx="1124262" cy="461665"/>
          </a:xfrm>
          <a:prstGeom prst="rect">
            <a:avLst/>
          </a:prstGeom>
          <a:solidFill>
            <a:srgbClr val="CFD5EA"/>
          </a:solidFill>
        </p:spPr>
        <p:txBody>
          <a:bodyPr wrap="square" rtlCol="0">
            <a:spAutoFit/>
          </a:bodyPr>
          <a:lstStyle/>
          <a:p>
            <a:pPr algn="ctr"/>
            <a:r>
              <a:rPr lang="en-US" sz="2400" dirty="0"/>
              <a:t>Sai</a:t>
            </a:r>
          </a:p>
        </p:txBody>
      </p:sp>
      <p:sp>
        <p:nvSpPr>
          <p:cNvPr id="21" name="TextBox 20"/>
          <p:cNvSpPr txBox="1"/>
          <p:nvPr/>
        </p:nvSpPr>
        <p:spPr>
          <a:xfrm>
            <a:off x="5351488" y="4983526"/>
            <a:ext cx="1124262" cy="461665"/>
          </a:xfrm>
          <a:prstGeom prst="rect">
            <a:avLst/>
          </a:prstGeom>
          <a:solidFill>
            <a:srgbClr val="E9EBF5"/>
          </a:solid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Đúng</a:t>
            </a:r>
            <a:endParaRPr lang="en-US" sz="2400" dirty="0"/>
          </a:p>
        </p:txBody>
      </p:sp>
      <p:sp>
        <p:nvSpPr>
          <p:cNvPr id="22" name="TextBox 21"/>
          <p:cNvSpPr txBox="1"/>
          <p:nvPr/>
        </p:nvSpPr>
        <p:spPr>
          <a:xfrm>
            <a:off x="2794574" y="4318954"/>
            <a:ext cx="1124262" cy="461665"/>
          </a:xfrm>
          <a:prstGeom prst="rect">
            <a:avLst/>
          </a:prstGeom>
          <a:solidFill>
            <a:srgbClr val="CFD5EA"/>
          </a:solidFill>
        </p:spPr>
        <p:txBody>
          <a:bodyPr wrap="square" rtlCol="0">
            <a:spAutoFit/>
          </a:bodyPr>
          <a:lstStyle/>
          <a:p>
            <a:pPr algn="ctr"/>
            <a:r>
              <a:rPr lang="en-US" sz="2400" dirty="0" err="1"/>
              <a:t>chìa</a:t>
            </a:r>
            <a:r>
              <a:rPr lang="en-US" sz="2400" dirty="0"/>
              <a:t> 3</a:t>
            </a:r>
          </a:p>
        </p:txBody>
      </p:sp>
      <p:sp>
        <p:nvSpPr>
          <p:cNvPr id="23" name="TextBox 22"/>
          <p:cNvSpPr txBox="1"/>
          <p:nvPr/>
        </p:nvSpPr>
        <p:spPr>
          <a:xfrm>
            <a:off x="2794574" y="4941383"/>
            <a:ext cx="1124262" cy="461665"/>
          </a:xfrm>
          <a:prstGeom prst="rect">
            <a:avLst/>
          </a:prstGeom>
          <a:solidFill>
            <a:srgbClr val="E9EBF5"/>
          </a:solidFill>
        </p:spPr>
        <p:txBody>
          <a:bodyPr wrap="square" rtlCol="0">
            <a:spAutoFit/>
          </a:bodyPr>
          <a:lstStyle/>
          <a:p>
            <a:pPr algn="ctr"/>
            <a:r>
              <a:rPr lang="en-US" sz="2400" dirty="0" err="1"/>
              <a:t>chìa</a:t>
            </a:r>
            <a:r>
              <a:rPr lang="en-US" sz="2400" dirty="0"/>
              <a:t> 4</a:t>
            </a:r>
          </a:p>
        </p:txBody>
      </p:sp>
    </p:spTree>
    <p:extLst>
      <p:ext uri="{BB962C8B-B14F-4D97-AF65-F5344CB8AC3E}">
        <p14:creationId xmlns:p14="http://schemas.microsoft.com/office/powerpoint/2010/main" val="125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1" grpId="0" animBg="1"/>
      <p:bldP spid="12" grpId="0" animBg="1"/>
      <p:bldP spid="17" grpId="0" animBg="1"/>
      <p:bldP spid="18"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3" name="Oval 2"/>
          <p:cNvSpPr/>
          <p:nvPr/>
        </p:nvSpPr>
        <p:spPr>
          <a:xfrm>
            <a:off x="2758191" y="1230459"/>
            <a:ext cx="7073429" cy="329657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99" b="1" dirty="0" err="1">
                <a:solidFill>
                  <a:schemeClr val="tx1"/>
                </a:solidFill>
                <a:latin typeface="Times New Roman" panose="02020603050405020304" pitchFamily="18" charset="0"/>
                <a:cs typeface="Times New Roman" panose="02020603050405020304" pitchFamily="18" charset="0"/>
              </a:rPr>
              <a:t>Tiết</a:t>
            </a:r>
            <a:r>
              <a:rPr lang="en-US" sz="4499" b="1" dirty="0">
                <a:solidFill>
                  <a:schemeClr val="tx1"/>
                </a:solidFill>
                <a:latin typeface="Times New Roman" panose="02020603050405020304" pitchFamily="18" charset="0"/>
                <a:cs typeface="Times New Roman" panose="02020603050405020304" pitchFamily="18" charset="0"/>
              </a:rPr>
              <a:t> 11 : </a:t>
            </a:r>
            <a:r>
              <a:rPr lang="en-US" sz="4499" b="1" dirty="0" err="1">
                <a:solidFill>
                  <a:schemeClr val="tx1"/>
                </a:solidFill>
                <a:latin typeface="Times New Roman" panose="02020603050405020304" pitchFamily="18" charset="0"/>
                <a:cs typeface="Times New Roman" panose="02020603050405020304" pitchFamily="18" charset="0"/>
              </a:rPr>
              <a:t>Bài</a:t>
            </a:r>
            <a:r>
              <a:rPr lang="en-US" sz="4499" b="1" dirty="0">
                <a:solidFill>
                  <a:schemeClr val="tx1"/>
                </a:solidFill>
                <a:latin typeface="Times New Roman" panose="02020603050405020304" pitchFamily="18" charset="0"/>
                <a:cs typeface="Times New Roman" panose="02020603050405020304" pitchFamily="18" charset="0"/>
              </a:rPr>
              <a:t> 14 :</a:t>
            </a:r>
          </a:p>
          <a:p>
            <a:pPr algn="ctr"/>
            <a:r>
              <a:rPr lang="en-US" sz="4499" b="1" dirty="0" err="1">
                <a:solidFill>
                  <a:schemeClr val="tx1"/>
                </a:solidFill>
                <a:latin typeface="Times New Roman" panose="02020603050405020304" pitchFamily="18" charset="0"/>
                <a:cs typeface="Times New Roman" panose="02020603050405020304" pitchFamily="18" charset="0"/>
              </a:rPr>
              <a:t>Thuật</a:t>
            </a:r>
            <a:r>
              <a:rPr lang="en-US" sz="4499" b="1" dirty="0">
                <a:solidFill>
                  <a:schemeClr val="tx1"/>
                </a:solidFill>
                <a:latin typeface="Times New Roman" panose="02020603050405020304" pitchFamily="18" charset="0"/>
                <a:cs typeface="Times New Roman" panose="02020603050405020304" pitchFamily="18" charset="0"/>
              </a:rPr>
              <a:t> </a:t>
            </a:r>
            <a:r>
              <a:rPr lang="en-US" sz="4499" b="1" dirty="0" err="1">
                <a:solidFill>
                  <a:schemeClr val="tx1"/>
                </a:solidFill>
                <a:latin typeface="Times New Roman" panose="02020603050405020304" pitchFamily="18" charset="0"/>
                <a:cs typeface="Times New Roman" panose="02020603050405020304" pitchFamily="18" charset="0"/>
              </a:rPr>
              <a:t>toán</a:t>
            </a:r>
            <a:r>
              <a:rPr lang="en-US" sz="4499" b="1" dirty="0">
                <a:solidFill>
                  <a:schemeClr val="tx1"/>
                </a:solidFill>
                <a:latin typeface="Times New Roman" panose="02020603050405020304" pitchFamily="18" charset="0"/>
                <a:cs typeface="Times New Roman" panose="02020603050405020304" pitchFamily="18" charset="0"/>
              </a:rPr>
              <a:t> </a:t>
            </a:r>
            <a:r>
              <a:rPr lang="en-US" sz="4499" b="1" dirty="0" err="1">
                <a:solidFill>
                  <a:schemeClr val="tx1"/>
                </a:solidFill>
                <a:latin typeface="Times New Roman" panose="02020603050405020304" pitchFamily="18" charset="0"/>
                <a:cs typeface="Times New Roman" panose="02020603050405020304" pitchFamily="18" charset="0"/>
              </a:rPr>
              <a:t>tìm</a:t>
            </a:r>
            <a:r>
              <a:rPr lang="en-US" sz="4499" b="1" dirty="0">
                <a:solidFill>
                  <a:schemeClr val="tx1"/>
                </a:solidFill>
                <a:latin typeface="Times New Roman" panose="02020603050405020304" pitchFamily="18" charset="0"/>
                <a:cs typeface="Times New Roman" panose="02020603050405020304" pitchFamily="18" charset="0"/>
              </a:rPr>
              <a:t> </a:t>
            </a:r>
            <a:r>
              <a:rPr lang="en-US" sz="4499" b="1" dirty="0" err="1">
                <a:solidFill>
                  <a:schemeClr val="tx1"/>
                </a:solidFill>
                <a:latin typeface="Times New Roman" panose="02020603050405020304" pitchFamily="18" charset="0"/>
                <a:cs typeface="Times New Roman" panose="02020603050405020304" pitchFamily="18" charset="0"/>
              </a:rPr>
              <a:t>kiếm</a:t>
            </a:r>
            <a:r>
              <a:rPr lang="en-US" sz="4499" b="1" dirty="0">
                <a:solidFill>
                  <a:schemeClr val="tx1"/>
                </a:solidFill>
                <a:latin typeface="Times New Roman" panose="02020603050405020304" pitchFamily="18" charset="0"/>
                <a:cs typeface="Times New Roman" panose="02020603050405020304" pitchFamily="18" charset="0"/>
              </a:rPr>
              <a:t> </a:t>
            </a:r>
            <a:r>
              <a:rPr lang="en-US" sz="4499" b="1" dirty="0" err="1">
                <a:solidFill>
                  <a:schemeClr val="tx1"/>
                </a:solidFill>
                <a:latin typeface="Times New Roman" panose="02020603050405020304" pitchFamily="18" charset="0"/>
                <a:cs typeface="Times New Roman" panose="02020603050405020304" pitchFamily="18" charset="0"/>
              </a:rPr>
              <a:t>tuần</a:t>
            </a:r>
            <a:r>
              <a:rPr lang="en-US" sz="4499" b="1" dirty="0">
                <a:solidFill>
                  <a:schemeClr val="tx1"/>
                </a:solidFill>
                <a:latin typeface="Times New Roman" panose="02020603050405020304" pitchFamily="18" charset="0"/>
                <a:cs typeface="Times New Roman" panose="02020603050405020304" pitchFamily="18" charset="0"/>
              </a:rPr>
              <a:t> </a:t>
            </a:r>
            <a:r>
              <a:rPr lang="en-US" sz="4499" b="1" dirty="0" err="1">
                <a:solidFill>
                  <a:schemeClr val="tx1"/>
                </a:solidFill>
                <a:latin typeface="Times New Roman" panose="02020603050405020304" pitchFamily="18" charset="0"/>
                <a:cs typeface="Times New Roman" panose="02020603050405020304" pitchFamily="18" charset="0"/>
              </a:rPr>
              <a:t>tự</a:t>
            </a:r>
            <a:endParaRPr lang="en-US" sz="4499"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854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262" y="2389653"/>
            <a:ext cx="1966637" cy="196697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3370"/>
            <a:ext cx="2415693" cy="29371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4" name="组合 130"/>
          <p:cNvGrpSpPr/>
          <p:nvPr/>
        </p:nvGrpSpPr>
        <p:grpSpPr>
          <a:xfrm>
            <a:off x="6960423" y="5777497"/>
            <a:ext cx="746768" cy="746897"/>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grpSp>
        <p:nvGrpSpPr>
          <p:cNvPr id="5" name="组合 133"/>
          <p:cNvGrpSpPr/>
          <p:nvPr/>
        </p:nvGrpSpPr>
        <p:grpSpPr>
          <a:xfrm>
            <a:off x="9281810" y="5587673"/>
            <a:ext cx="540701" cy="540795"/>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 lastClr="FFFFFF"/>
                  </a:solidFill>
                  <a:ea typeface="微软雅黑" panose="020B0503020204020204" pitchFamily="34" charset="-122"/>
                  <a:cs typeface="+mn-ea"/>
                  <a:sym typeface="+mn-lt"/>
                </a:rPr>
                <a:t> </a:t>
              </a:r>
              <a:endParaRPr lang="zh-CN" altLang="en-US" sz="3200" kern="0" dirty="0">
                <a:solidFill>
                  <a:sysClr val="window" lastClr="FFFFFF"/>
                </a:solidFill>
                <a:ea typeface="微软雅黑" panose="020B0503020204020204" pitchFamily="34" charset="-122"/>
                <a:cs typeface="+mn-ea"/>
                <a:sym typeface="+mn-lt"/>
              </a:endParaRPr>
            </a:p>
          </p:txBody>
        </p:sp>
      </p:grpSp>
      <p:grpSp>
        <p:nvGrpSpPr>
          <p:cNvPr id="7" name="组合 139"/>
          <p:cNvGrpSpPr/>
          <p:nvPr/>
        </p:nvGrpSpPr>
        <p:grpSpPr>
          <a:xfrm>
            <a:off x="5486697" y="5385710"/>
            <a:ext cx="252369"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grpSp>
        <p:nvGrpSpPr>
          <p:cNvPr id="9" name="组合 145"/>
          <p:cNvGrpSpPr/>
          <p:nvPr/>
        </p:nvGrpSpPr>
        <p:grpSpPr>
          <a:xfrm>
            <a:off x="12653783" y="4687734"/>
            <a:ext cx="1044632" cy="1044815"/>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 lastClr="FFFFFF"/>
                  </a:solidFill>
                  <a:ea typeface="微软雅黑" panose="020B0503020204020204" pitchFamily="34" charset="-122"/>
                  <a:cs typeface="+mn-ea"/>
                  <a:sym typeface="+mn-lt"/>
                </a:rPr>
                <a:t> </a:t>
              </a:r>
              <a:endParaRPr lang="zh-CN" altLang="en-US" sz="3200" kern="0" dirty="0">
                <a:solidFill>
                  <a:sysClr val="window" lastClr="FFFFFF"/>
                </a:solidFill>
                <a:ea typeface="微软雅黑" panose="020B0503020204020204" pitchFamily="34" charset="-122"/>
                <a:cs typeface="+mn-ea"/>
                <a:sym typeface="+mn-lt"/>
              </a:endParaRPr>
            </a:p>
          </p:txBody>
        </p:sp>
      </p:grpSp>
      <p:grpSp>
        <p:nvGrpSpPr>
          <p:cNvPr id="11" name="组合 151"/>
          <p:cNvGrpSpPr/>
          <p:nvPr/>
        </p:nvGrpSpPr>
        <p:grpSpPr>
          <a:xfrm>
            <a:off x="3467954" y="5561946"/>
            <a:ext cx="962279" cy="96244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 lastClr="FFFFFF"/>
                  </a:solidFill>
                  <a:ea typeface="微软雅黑" panose="020B0503020204020204" pitchFamily="34" charset="-122"/>
                  <a:cs typeface="+mn-ea"/>
                  <a:sym typeface="+mn-lt"/>
                </a:rPr>
                <a:t> </a:t>
              </a:r>
              <a:endParaRPr lang="zh-CN" altLang="en-US" sz="3200" kern="0" dirty="0">
                <a:solidFill>
                  <a:sysClr val="window" lastClr="FFFFFF"/>
                </a:solidFill>
                <a:ea typeface="微软雅黑" panose="020B0503020204020204" pitchFamily="34" charset="-122"/>
                <a:cs typeface="+mn-ea"/>
                <a:sym typeface="+mn-lt"/>
              </a:endParaRPr>
            </a:p>
          </p:txBody>
        </p:sp>
      </p:grpSp>
      <p:grpSp>
        <p:nvGrpSpPr>
          <p:cNvPr id="13" name="组合 157"/>
          <p:cNvGrpSpPr/>
          <p:nvPr/>
        </p:nvGrpSpPr>
        <p:grpSpPr>
          <a:xfrm>
            <a:off x="-850601" y="5777493"/>
            <a:ext cx="316724"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grpSp>
        <p:nvGrpSpPr>
          <p:cNvPr id="14" name="组合 160"/>
          <p:cNvGrpSpPr/>
          <p:nvPr/>
        </p:nvGrpSpPr>
        <p:grpSpPr>
          <a:xfrm>
            <a:off x="-1024481" y="5594244"/>
            <a:ext cx="158361"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sp>
        <p:nvSpPr>
          <p:cNvPr id="27" name="Rectangle 8"/>
          <p:cNvSpPr>
            <a:spLocks noChangeArrowheads="1"/>
          </p:cNvSpPr>
          <p:nvPr/>
        </p:nvSpPr>
        <p:spPr bwMode="auto">
          <a:xfrm>
            <a:off x="6293707" y="3945832"/>
            <a:ext cx="184674" cy="58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2" tIns="45707" rIns="91412" bIns="45707" numCol="1" anchor="ctr" anchorCtr="0" compatLnSpc="1">
            <a:prstTxWarp prst="textNoShape">
              <a:avLst/>
            </a:prstTxWarp>
            <a:spAutoFit/>
          </a:bodyPr>
          <a:lstStyle/>
          <a:p>
            <a:endParaRPr lang="en-US" sz="3200"/>
          </a:p>
        </p:txBody>
      </p:sp>
      <p:sp>
        <p:nvSpPr>
          <p:cNvPr id="18" name="TextBox 17"/>
          <p:cNvSpPr txBox="1"/>
          <p:nvPr/>
        </p:nvSpPr>
        <p:spPr>
          <a:xfrm>
            <a:off x="26055" y="2591547"/>
            <a:ext cx="2415693" cy="1077218"/>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thành</a:t>
            </a:r>
            <a:r>
              <a:rPr lang="en-US" sz="3200" dirty="0">
                <a:solidFill>
                  <a:srgbClr val="0000FF"/>
                </a:solidFill>
                <a:latin typeface="Times New Roman" panose="02020603050405020304" pitchFamily="18" charset="0"/>
                <a:cs typeface="Times New Roman" panose="02020603050405020304" pitchFamily="18" charset="0"/>
              </a:rPr>
              <a:t> </a:t>
            </a:r>
          </a:p>
          <a:p>
            <a:pPr algn="ctr"/>
            <a:r>
              <a:rPr lang="en-US" sz="3200" dirty="0" err="1">
                <a:solidFill>
                  <a:srgbClr val="0000FF"/>
                </a:solidFill>
                <a:latin typeface="Times New Roman" panose="02020603050405020304" pitchFamily="18" charset="0"/>
                <a:cs typeface="Times New Roman" panose="02020603050405020304" pitchFamily="18" charset="0"/>
              </a:rPr>
              <a:t>kiến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thức</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085B90E0-600A-C0D6-0651-BD644B93ABA6}"/>
              </a:ext>
            </a:extLst>
          </p:cNvPr>
          <p:cNvSpPr txBox="1"/>
          <p:nvPr/>
        </p:nvSpPr>
        <p:spPr>
          <a:xfrm>
            <a:off x="2825900" y="3509918"/>
            <a:ext cx="9015812" cy="3046988"/>
          </a:xfrm>
          <a:prstGeom prst="rect">
            <a:avLst/>
          </a:prstGeom>
          <a:noFill/>
        </p:spPr>
        <p:txBody>
          <a:bodyPr wrap="square" rtlCol="0">
            <a:spAutoFit/>
          </a:bodyPr>
          <a:lstStyle/>
          <a:p>
            <a:pPr algn="just"/>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endPar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ổ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endParaRPr 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ổ </a:t>
            </a:r>
            <a:r>
              <a:rPr lang="en-US" sz="3200" dirty="0" err="1">
                <a:latin typeface="Times New Roman" panose="02020603050405020304" pitchFamily="18" charset="0"/>
                <a:cs typeface="Times New Roman" panose="02020603050405020304" pitchFamily="18" charset="0"/>
              </a:rPr>
              <a:t>khóa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dừng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vòng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ổ </a:t>
            </a:r>
            <a:r>
              <a:rPr lang="en-US" sz="3200" dirty="0" err="1">
                <a:latin typeface="Times New Roman" panose="02020603050405020304" pitchFamily="18" charset="0"/>
                <a:cs typeface="Times New Roman" panose="02020603050405020304" pitchFamily="18" charset="0"/>
              </a:rPr>
              <a:t>khóa</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endParaRPr lang="vi-VN" sz="3200" dirty="0">
              <a:latin typeface="Times New Roman" panose="02020603050405020304" pitchFamily="18" charset="0"/>
              <a:ea typeface="Arial" panose="020B060402020202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CCE88844-F517-E797-9A26-D6589017380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818863" y="1040513"/>
            <a:ext cx="699800" cy="369178"/>
          </a:xfrm>
          <a:prstGeom prst="rect">
            <a:avLst/>
          </a:prstGeom>
        </p:spPr>
      </p:pic>
      <p:grpSp>
        <p:nvGrpSpPr>
          <p:cNvPr id="31" name="Group 30"/>
          <p:cNvGrpSpPr/>
          <p:nvPr/>
        </p:nvGrpSpPr>
        <p:grpSpPr>
          <a:xfrm>
            <a:off x="359219" y="52956"/>
            <a:ext cx="1697253" cy="1619467"/>
            <a:chOff x="3291812" y="1984864"/>
            <a:chExt cx="2638381" cy="2675912"/>
          </a:xfrm>
        </p:grpSpPr>
        <p:grpSp>
          <p:nvGrpSpPr>
            <p:cNvPr id="32" name="组合 10"/>
            <p:cNvGrpSpPr/>
            <p:nvPr/>
          </p:nvGrpSpPr>
          <p:grpSpPr>
            <a:xfrm>
              <a:off x="3319968" y="2604452"/>
              <a:ext cx="2246197" cy="2056324"/>
              <a:chOff x="2067317" y="1810431"/>
              <a:chExt cx="2488837" cy="2293259"/>
            </a:xfrm>
            <a:effectLst>
              <a:outerShdw blurRad="139700" dist="63500" dir="2700000" algn="tl" rotWithShape="0">
                <a:prstClr val="black">
                  <a:alpha val="40000"/>
                </a:prstClr>
              </a:outerShdw>
            </a:effectLst>
          </p:grpSpPr>
          <p:sp>
            <p:nvSpPr>
              <p:cNvPr id="34"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sp>
            <p:nvSpPr>
              <p:cNvPr id="35"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rPr>
                  <a:t> </a:t>
                </a:r>
                <a:endParaRPr kumimoji="0" lang="zh-CN" altLang="en-US" sz="32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grpSp>
        <p:pic>
          <p:nvPicPr>
            <p:cNvPr id="33" name="Picture 4" descr="Trẻ Em, Học Tập, Học Bài, Giáo Dục, Tải hình PNG 109 - Free.Vector6.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1812" y="1984864"/>
              <a:ext cx="2638381" cy="23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2991173" y="254254"/>
            <a:ext cx="7051729" cy="584775"/>
          </a:xfrm>
          <a:prstGeom prst="rect">
            <a:avLst/>
          </a:prstGeom>
          <a:noFill/>
        </p:spPr>
        <p:txBody>
          <a:bodyPr wrap="square" rtlCol="0">
            <a:spAutoFit/>
          </a:bodyPr>
          <a:lstStyle/>
          <a:p>
            <a:r>
              <a:rPr lang="en-US" sz="3200" b="1" dirty="0" err="1">
                <a:solidFill>
                  <a:srgbClr val="0000FF"/>
                </a:solidFill>
                <a:latin typeface="Times New Roman" panose="02020603050405020304" pitchFamily="18" charset="0"/>
                <a:cs typeface="Times New Roman" panose="02020603050405020304" pitchFamily="18" charset="0"/>
              </a:rPr>
              <a:t>Hoạt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cặp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đôi</a:t>
            </a:r>
            <a:r>
              <a:rPr lang="en-US" sz="3200" b="1" dirty="0">
                <a:solidFill>
                  <a:srgbClr val="0000FF"/>
                </a:solidFill>
                <a:latin typeface="Times New Roman" panose="02020603050405020304" pitchFamily="18" charset="0"/>
                <a:cs typeface="Times New Roman" panose="02020603050405020304" pitchFamily="18" charset="0"/>
              </a:rPr>
              <a:t> (3 </a:t>
            </a:r>
            <a:r>
              <a:rPr lang="en-US" sz="3200" b="1" dirty="0" err="1">
                <a:solidFill>
                  <a:srgbClr val="0000FF"/>
                </a:solidFill>
                <a:latin typeface="Times New Roman" panose="02020603050405020304" pitchFamily="18" charset="0"/>
                <a:cs typeface="Times New Roman" panose="02020603050405020304" pitchFamily="18" charset="0"/>
              </a:rPr>
              <a:t>phút</a:t>
            </a:r>
            <a:r>
              <a:rPr lang="en-US" sz="3200" b="1" dirty="0">
                <a:solidFill>
                  <a:srgbClr val="0000FF"/>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2837066" y="790794"/>
            <a:ext cx="9354933" cy="2554545"/>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a:t>
            </a:r>
          </a:p>
          <a:p>
            <a:pPr marL="342900" indent="-342900" algn="just">
              <a:buAutoNum type="arabicPeriod"/>
            </a:pP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báu</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a:p>
            <a:pPr marL="342900" indent="-342900" algn="just">
              <a:buAutoNum type="arabicPeriod"/>
            </a:pP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chìa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dừng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1196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par>
                                <p:cTn id="15" presetID="23" presetClass="entr" presetSubtype="528" fill="hold" nodeType="withEffect">
                                  <p:stCondLst>
                                    <p:cond delay="7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par>
                                <p:cTn id="21" presetID="23" presetClass="entr" presetSubtype="528" fill="hold" nodeType="withEffect">
                                  <p:stCondLst>
                                    <p:cond delay="3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cTn>
                              </p:par>
                              <p:par>
                                <p:cTn id="27" presetID="16" presetClass="entr" presetSubtype="21" fill="hold" grpId="0" nodeType="withEffect">
                                  <p:stCondLst>
                                    <p:cond delay="30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23" presetClass="entr" presetSubtype="528" fill="hold" nodeType="withEffect">
                                  <p:stCondLst>
                                    <p:cond delay="6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3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 calcmode="lin" valueType="num">
                                      <p:cBhvr>
                                        <p:cTn id="40" dur="500" fill="hold"/>
                                        <p:tgtEl>
                                          <p:spTgt spid="9"/>
                                        </p:tgtEl>
                                        <p:attrNameLst>
                                          <p:attrName>ppt_x</p:attrName>
                                        </p:attrNameLst>
                                      </p:cBhvr>
                                      <p:tavLst>
                                        <p:tav tm="0">
                                          <p:val>
                                            <p:fltVal val="0.5"/>
                                          </p:val>
                                        </p:tav>
                                        <p:tav tm="100000">
                                          <p:val>
                                            <p:strVal val="#ppt_x"/>
                                          </p:val>
                                        </p:tav>
                                      </p:tavLst>
                                    </p:anim>
                                    <p:anim calcmode="lin" valueType="num">
                                      <p:cBhvr>
                                        <p:cTn id="41" dur="500" fill="hold"/>
                                        <p:tgtEl>
                                          <p:spTgt spid="9"/>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6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 calcmode="lin" valueType="num">
                                      <p:cBhvr>
                                        <p:cTn id="46" dur="500" fill="hold"/>
                                        <p:tgtEl>
                                          <p:spTgt spid="11"/>
                                        </p:tgtEl>
                                        <p:attrNameLst>
                                          <p:attrName>ppt_x</p:attrName>
                                        </p:attrNameLst>
                                      </p:cBhvr>
                                      <p:tavLst>
                                        <p:tav tm="0">
                                          <p:val>
                                            <p:fltVal val="0.5"/>
                                          </p:val>
                                        </p:tav>
                                        <p:tav tm="100000">
                                          <p:val>
                                            <p:strVal val="#ppt_x"/>
                                          </p:val>
                                        </p:tav>
                                      </p:tavLst>
                                    </p:anim>
                                    <p:anim calcmode="lin" valueType="num">
                                      <p:cBhvr>
                                        <p:cTn id="47" dur="500" fill="hold"/>
                                        <p:tgtEl>
                                          <p:spTgt spid="11"/>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60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60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 calcmode="lin" valueType="num">
                                      <p:cBhvr>
                                        <p:cTn id="58" dur="500" fill="hold"/>
                                        <p:tgtEl>
                                          <p:spTgt spid="14"/>
                                        </p:tgtEl>
                                        <p:attrNameLst>
                                          <p:attrName>ppt_x</p:attrName>
                                        </p:attrNameLst>
                                      </p:cBhvr>
                                      <p:tavLst>
                                        <p:tav tm="0">
                                          <p:val>
                                            <p:fltVal val="0.5"/>
                                          </p:val>
                                        </p:tav>
                                        <p:tav tm="100000">
                                          <p:val>
                                            <p:strVal val="#ppt_x"/>
                                          </p:val>
                                        </p:tav>
                                      </p:tavLst>
                                    </p:anim>
                                    <p:anim calcmode="lin" valueType="num">
                                      <p:cBhvr>
                                        <p:cTn id="59" dur="500" fill="hold"/>
                                        <p:tgtEl>
                                          <p:spTgt spid="14"/>
                                        </p:tgtEl>
                                        <p:attrNameLst>
                                          <p:attrName>ppt_y</p:attrName>
                                        </p:attrNameLst>
                                      </p:cBhvr>
                                      <p:tavLst>
                                        <p:tav tm="0">
                                          <p:val>
                                            <p:fltVal val="0.5"/>
                                          </p:val>
                                        </p:tav>
                                        <p:tav tm="100000">
                                          <p:val>
                                            <p:strVal val="#ppt_y"/>
                                          </p:val>
                                        </p:tav>
                                      </p:tavLst>
                                    </p:anim>
                                  </p:childTnLst>
                                </p:cTn>
                              </p:par>
                              <p:par>
                                <p:cTn id="60" presetID="26" presetClass="emph" presetSubtype="0" repeatCount="3000" fill="hold" nodeType="withEffect">
                                  <p:stCondLst>
                                    <p:cond delay="710"/>
                                  </p:stCondLst>
                                  <p:childTnLst>
                                    <p:animEffect transition="out" filter="fade">
                                      <p:cBhvr>
                                        <p:cTn id="61" dur="500" tmFilter="0, 0; .2, .5; .8, .5; 1, 0"/>
                                        <p:tgtEl>
                                          <p:spTgt spid="9"/>
                                        </p:tgtEl>
                                      </p:cBhvr>
                                    </p:animEffect>
                                    <p:animScale>
                                      <p:cBhvr>
                                        <p:cTn id="62" dur="250" autoRev="1" fill="hold"/>
                                        <p:tgtEl>
                                          <p:spTgt spid="9"/>
                                        </p:tgtEl>
                                      </p:cBhvr>
                                      <p:by x="105000" y="105000"/>
                                    </p:animScale>
                                  </p:childTnLst>
                                </p:cTn>
                              </p:par>
                              <p:par>
                                <p:cTn id="63" presetID="26" presetClass="emph" presetSubtype="0" repeatCount="3000" fill="hold" nodeType="withEffect">
                                  <p:stCondLst>
                                    <p:cond delay="41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par>
                                <p:cTn id="66" presetID="22" presetClass="entr" presetSubtype="4" fill="hold" nodeType="withEffect">
                                  <p:stCondLst>
                                    <p:cond delay="41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barn(inVertical)">
                                      <p:cBhvr>
                                        <p:cTn id="7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30"/>
          <p:cNvGrpSpPr/>
          <p:nvPr/>
        </p:nvGrpSpPr>
        <p:grpSpPr>
          <a:xfrm>
            <a:off x="6960423" y="5777497"/>
            <a:ext cx="746768" cy="746897"/>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grpSp>
        <p:nvGrpSpPr>
          <p:cNvPr id="5" name="组合 133"/>
          <p:cNvGrpSpPr/>
          <p:nvPr/>
        </p:nvGrpSpPr>
        <p:grpSpPr>
          <a:xfrm>
            <a:off x="9281810" y="5587673"/>
            <a:ext cx="540701" cy="540795"/>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 lastClr="FFFFFF"/>
                  </a:solidFill>
                  <a:ea typeface="微软雅黑" panose="020B0503020204020204" pitchFamily="34" charset="-122"/>
                  <a:cs typeface="+mn-ea"/>
                  <a:sym typeface="+mn-lt"/>
                </a:rPr>
                <a:t> </a:t>
              </a:r>
              <a:endParaRPr lang="zh-CN" altLang="en-US" sz="3200" kern="0" dirty="0">
                <a:solidFill>
                  <a:sysClr val="window" lastClr="FFFFFF"/>
                </a:solidFill>
                <a:ea typeface="微软雅黑" panose="020B0503020204020204" pitchFamily="34" charset="-122"/>
                <a:cs typeface="+mn-ea"/>
                <a:sym typeface="+mn-lt"/>
              </a:endParaRPr>
            </a:p>
          </p:txBody>
        </p:sp>
      </p:grpSp>
      <p:grpSp>
        <p:nvGrpSpPr>
          <p:cNvPr id="7" name="组合 139"/>
          <p:cNvGrpSpPr/>
          <p:nvPr/>
        </p:nvGrpSpPr>
        <p:grpSpPr>
          <a:xfrm>
            <a:off x="5486697" y="5385710"/>
            <a:ext cx="252369"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grpSp>
        <p:nvGrpSpPr>
          <p:cNvPr id="9" name="组合 145"/>
          <p:cNvGrpSpPr/>
          <p:nvPr/>
        </p:nvGrpSpPr>
        <p:grpSpPr>
          <a:xfrm>
            <a:off x="12653783" y="4687734"/>
            <a:ext cx="1044632" cy="1044815"/>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 lastClr="FFFFFF"/>
                  </a:solidFill>
                  <a:ea typeface="微软雅黑" panose="020B0503020204020204" pitchFamily="34" charset="-122"/>
                  <a:cs typeface="+mn-ea"/>
                  <a:sym typeface="+mn-lt"/>
                </a:rPr>
                <a:t> </a:t>
              </a:r>
              <a:endParaRPr lang="zh-CN" altLang="en-US" sz="3200" kern="0" dirty="0">
                <a:solidFill>
                  <a:sysClr val="window" lastClr="FFFFFF"/>
                </a:solidFill>
                <a:ea typeface="微软雅黑" panose="020B0503020204020204" pitchFamily="34" charset="-122"/>
                <a:cs typeface="+mn-ea"/>
                <a:sym typeface="+mn-lt"/>
              </a:endParaRPr>
            </a:p>
          </p:txBody>
        </p:sp>
      </p:grpSp>
      <p:grpSp>
        <p:nvGrpSpPr>
          <p:cNvPr id="11" name="组合 151"/>
          <p:cNvGrpSpPr/>
          <p:nvPr/>
        </p:nvGrpSpPr>
        <p:grpSpPr>
          <a:xfrm>
            <a:off x="3467954" y="5561946"/>
            <a:ext cx="962279" cy="96244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 lastClr="FFFFFF"/>
                  </a:solidFill>
                  <a:ea typeface="微软雅黑" panose="020B0503020204020204" pitchFamily="34" charset="-122"/>
                  <a:cs typeface="+mn-ea"/>
                  <a:sym typeface="+mn-lt"/>
                </a:rPr>
                <a:t> </a:t>
              </a:r>
              <a:endParaRPr lang="zh-CN" altLang="en-US" sz="3200" kern="0" dirty="0">
                <a:solidFill>
                  <a:sysClr val="window" lastClr="FFFFFF"/>
                </a:solidFill>
                <a:ea typeface="微软雅黑" panose="020B0503020204020204" pitchFamily="34" charset="-122"/>
                <a:cs typeface="+mn-ea"/>
                <a:sym typeface="+mn-lt"/>
              </a:endParaRPr>
            </a:p>
          </p:txBody>
        </p:sp>
      </p:grpSp>
      <p:grpSp>
        <p:nvGrpSpPr>
          <p:cNvPr id="13" name="组合 157"/>
          <p:cNvGrpSpPr/>
          <p:nvPr/>
        </p:nvGrpSpPr>
        <p:grpSpPr>
          <a:xfrm>
            <a:off x="-850601" y="5777493"/>
            <a:ext cx="316724"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grpSp>
        <p:nvGrpSpPr>
          <p:cNvPr id="14" name="组合 160"/>
          <p:cNvGrpSpPr/>
          <p:nvPr/>
        </p:nvGrpSpPr>
        <p:grpSpPr>
          <a:xfrm>
            <a:off x="-1024481" y="5594244"/>
            <a:ext cx="158361"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sp>
        <p:nvSpPr>
          <p:cNvPr id="27" name="Rectangle 8"/>
          <p:cNvSpPr>
            <a:spLocks noChangeArrowheads="1"/>
          </p:cNvSpPr>
          <p:nvPr/>
        </p:nvSpPr>
        <p:spPr bwMode="auto">
          <a:xfrm>
            <a:off x="6293707" y="3945832"/>
            <a:ext cx="184674" cy="58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2" tIns="45707" rIns="91412" bIns="45707" numCol="1" anchor="ctr" anchorCtr="0" compatLnSpc="1">
            <a:prstTxWarp prst="textNoShape">
              <a:avLst/>
            </a:prstTxWarp>
            <a:spAutoFit/>
          </a:bodyPr>
          <a:lstStyle/>
          <a:p>
            <a:endParaRPr lang="en-US" sz="3200"/>
          </a:p>
        </p:txBody>
      </p:sp>
      <p:grpSp>
        <p:nvGrpSpPr>
          <p:cNvPr id="36" name="Group 35"/>
          <p:cNvGrpSpPr/>
          <p:nvPr/>
        </p:nvGrpSpPr>
        <p:grpSpPr>
          <a:xfrm>
            <a:off x="357804" y="490671"/>
            <a:ext cx="1301858" cy="1099684"/>
            <a:chOff x="465083" y="2641978"/>
            <a:chExt cx="2126697" cy="2000868"/>
          </a:xfrm>
        </p:grpSpPr>
        <p:grpSp>
          <p:nvGrpSpPr>
            <p:cNvPr id="37" name="组合 7"/>
            <p:cNvGrpSpPr/>
            <p:nvPr/>
          </p:nvGrpSpPr>
          <p:grpSpPr>
            <a:xfrm>
              <a:off x="465083" y="2676353"/>
              <a:ext cx="2126697" cy="1932119"/>
              <a:chOff x="2067317" y="1810431"/>
              <a:chExt cx="2488837" cy="2293259"/>
            </a:xfrm>
            <a:effectLst>
              <a:outerShdw blurRad="139700" dist="63500" dir="2700000" algn="tl" rotWithShape="0">
                <a:prstClr val="black">
                  <a:alpha val="40000"/>
                </a:prstClr>
              </a:outerShdw>
            </a:effectLst>
          </p:grpSpPr>
          <p:sp>
            <p:nvSpPr>
              <p:cNvPr id="39"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40"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pic>
          <p:nvPicPr>
            <p:cNvPr id="38" name="Picture 10" descr="Trẻ Em, Mầm Non, Đọc Sách, Học Tập, Cô Bé, Tải hình PNG 342 -  Free.Vector6.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353" y="2641978"/>
              <a:ext cx="1999818" cy="200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3102784" y="441873"/>
            <a:ext cx="5261548" cy="584775"/>
          </a:xfrm>
          <a:prstGeom prst="rect">
            <a:avLst/>
          </a:prstGeom>
          <a:noFill/>
        </p:spPr>
        <p:txBody>
          <a:bodyPr wrap="square" rtlCol="0">
            <a:spAutoFit/>
          </a:bodyPr>
          <a:lstStyle/>
          <a:p>
            <a:r>
              <a:rPr lang="en-US" sz="3200" b="1" dirty="0"/>
              <a:t>PHIẾU HỌC TẬP 1</a:t>
            </a:r>
          </a:p>
        </p:txBody>
      </p:sp>
      <p:sp>
        <p:nvSpPr>
          <p:cNvPr id="3" name="TextBox 2"/>
          <p:cNvSpPr txBox="1"/>
          <p:nvPr/>
        </p:nvSpPr>
        <p:spPr>
          <a:xfrm>
            <a:off x="2148926" y="956260"/>
            <a:ext cx="8289561" cy="584775"/>
          </a:xfrm>
          <a:prstGeom prst="rect">
            <a:avLst/>
          </a:prstGeom>
          <a:noFill/>
        </p:spPr>
        <p:txBody>
          <a:bodyPr wrap="square" rtlCol="0">
            <a:spAutoFit/>
          </a:bodyPr>
          <a:lstStyle/>
          <a:p>
            <a:r>
              <a:rPr lang="en-US" sz="3200" dirty="0" err="1"/>
              <a:t>Hoàn</a:t>
            </a:r>
            <a:r>
              <a:rPr lang="en-US" sz="3200" dirty="0"/>
              <a:t> </a:t>
            </a:r>
            <a:r>
              <a:rPr lang="en-US" sz="3200" dirty="0" err="1"/>
              <a:t>thành</a:t>
            </a:r>
            <a:r>
              <a:rPr lang="en-US" sz="3200" dirty="0"/>
              <a:t> </a:t>
            </a:r>
            <a:r>
              <a:rPr lang="en-US" sz="3200" dirty="0" err="1"/>
              <a:t>bảng</a:t>
            </a:r>
            <a:r>
              <a:rPr lang="en-US" sz="3200" dirty="0"/>
              <a:t> </a:t>
            </a:r>
            <a:r>
              <a:rPr lang="en-US" sz="3200" dirty="0" err="1"/>
              <a:t>sau</a:t>
            </a:r>
            <a:r>
              <a:rPr lang="en-US" sz="3200" dirty="0"/>
              <a:t>:</a:t>
            </a:r>
          </a:p>
        </p:txBody>
      </p:sp>
      <p:graphicFrame>
        <p:nvGraphicFramePr>
          <p:cNvPr id="10" name="Table 9"/>
          <p:cNvGraphicFramePr>
            <a:graphicFrameLocks noGrp="1"/>
          </p:cNvGraphicFramePr>
          <p:nvPr>
            <p:extLst>
              <p:ext uri="{D42A27DB-BD31-4B8C-83A1-F6EECF244321}">
                <p14:modId xmlns:p14="http://schemas.microsoft.com/office/powerpoint/2010/main" val="308332531"/>
              </p:ext>
            </p:extLst>
          </p:nvPr>
        </p:nvGraphicFramePr>
        <p:xfrm>
          <a:off x="1918739" y="1590355"/>
          <a:ext cx="8519747" cy="4572000"/>
        </p:xfrm>
        <a:graphic>
          <a:graphicData uri="http://schemas.openxmlformats.org/drawingml/2006/table">
            <a:tbl>
              <a:tblPr firstRow="1" bandRow="1">
                <a:tableStyleId>{5C22544A-7EE6-4342-B048-85BDC9FD1C3A}</a:tableStyleId>
              </a:tblPr>
              <a:tblGrid>
                <a:gridCol w="3537681">
                  <a:extLst>
                    <a:ext uri="{9D8B030D-6E8A-4147-A177-3AD203B41FA5}">
                      <a16:colId xmlns:a16="http://schemas.microsoft.com/office/drawing/2014/main" val="2183441417"/>
                    </a:ext>
                  </a:extLst>
                </a:gridCol>
                <a:gridCol w="4982066">
                  <a:extLst>
                    <a:ext uri="{9D8B030D-6E8A-4147-A177-3AD203B41FA5}">
                      <a16:colId xmlns:a16="http://schemas.microsoft.com/office/drawing/2014/main" val="951262813"/>
                    </a:ext>
                  </a:extLst>
                </a:gridCol>
              </a:tblGrid>
              <a:tr h="0">
                <a:tc>
                  <a:txBody>
                    <a:bodyPr/>
                    <a:lstStyle/>
                    <a:p>
                      <a:pPr algn="ctr"/>
                      <a:r>
                        <a:rPr lang="en-US" sz="2400" dirty="0" err="1"/>
                        <a:t>Khối</a:t>
                      </a:r>
                      <a:endParaRPr lang="en-US" sz="2400" dirty="0"/>
                    </a:p>
                  </a:txBody>
                  <a:tcPr/>
                </a:tc>
                <a:tc>
                  <a:txBody>
                    <a:bodyPr/>
                    <a:lstStyle/>
                    <a:p>
                      <a:pPr algn="ctr"/>
                      <a:r>
                        <a:rPr lang="en-US" sz="2400" dirty="0"/>
                        <a:t>Ý</a:t>
                      </a:r>
                      <a:r>
                        <a:rPr lang="en-US" sz="2400" baseline="0" dirty="0"/>
                        <a:t> </a:t>
                      </a:r>
                      <a:r>
                        <a:rPr lang="en-US" sz="2400" baseline="0" dirty="0" err="1"/>
                        <a:t>nghĩa</a:t>
                      </a:r>
                      <a:endParaRPr lang="en-US" sz="2400" dirty="0"/>
                    </a:p>
                  </a:txBody>
                  <a:tcPr/>
                </a:tc>
                <a:extLst>
                  <a:ext uri="{0D108BD9-81ED-4DB2-BD59-A6C34878D82A}">
                    <a16:rowId xmlns:a16="http://schemas.microsoft.com/office/drawing/2014/main" val="3390020008"/>
                  </a:ext>
                </a:extLst>
              </a:tr>
              <a:tr h="370840">
                <a:tc>
                  <a:txBody>
                    <a:bodyPr/>
                    <a:lstStyle/>
                    <a:p>
                      <a:pPr algn="ctr"/>
                      <a:endParaRPr lang="en-US" sz="2400" dirty="0"/>
                    </a:p>
                    <a:p>
                      <a:pPr algn="ctr"/>
                      <a:endParaRPr lang="en-US" sz="2400" dirty="0"/>
                    </a:p>
                  </a:txBody>
                  <a:tcPr/>
                </a:tc>
                <a:tc>
                  <a:txBody>
                    <a:bodyPr/>
                    <a:lstStyle/>
                    <a:p>
                      <a:pPr algn="ctr"/>
                      <a:endParaRPr lang="en-US" sz="2400"/>
                    </a:p>
                  </a:txBody>
                  <a:tcPr/>
                </a:tc>
                <a:extLst>
                  <a:ext uri="{0D108BD9-81ED-4DB2-BD59-A6C34878D82A}">
                    <a16:rowId xmlns:a16="http://schemas.microsoft.com/office/drawing/2014/main" val="1324327284"/>
                  </a:ext>
                </a:extLst>
              </a:tr>
              <a:tr h="370840">
                <a:tc>
                  <a:txBody>
                    <a:bodyPr/>
                    <a:lstStyle/>
                    <a:p>
                      <a:pPr algn="ctr"/>
                      <a:endParaRPr lang="en-US" sz="2400" dirty="0"/>
                    </a:p>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858470735"/>
                  </a:ext>
                </a:extLst>
              </a:tr>
              <a:tr h="370840">
                <a:tc>
                  <a:txBody>
                    <a:bodyPr/>
                    <a:lstStyle/>
                    <a:p>
                      <a:pPr algn="ctr"/>
                      <a:endParaRPr lang="en-US" sz="2400" dirty="0"/>
                    </a:p>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215643745"/>
                  </a:ext>
                </a:extLst>
              </a:tr>
              <a:tr h="370840">
                <a:tc>
                  <a:txBody>
                    <a:bodyPr/>
                    <a:lstStyle/>
                    <a:p>
                      <a:pPr algn="ctr"/>
                      <a:endParaRPr lang="en-US" sz="2400" dirty="0"/>
                    </a:p>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932792371"/>
                  </a:ext>
                </a:extLst>
              </a:tr>
              <a:tr h="370840">
                <a:tc>
                  <a:txBody>
                    <a:bodyPr/>
                    <a:lstStyle/>
                    <a:p>
                      <a:pPr algn="ctr"/>
                      <a:endParaRPr lang="en-US" sz="2400" dirty="0"/>
                    </a:p>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997165472"/>
                  </a:ext>
                </a:extLst>
              </a:tr>
            </a:tbl>
          </a:graphicData>
        </a:graphic>
      </p:graphicFrame>
      <p:sp>
        <p:nvSpPr>
          <p:cNvPr id="12" name="Oval 11"/>
          <p:cNvSpPr/>
          <p:nvPr/>
        </p:nvSpPr>
        <p:spPr>
          <a:xfrm>
            <a:off x="2955184" y="2183859"/>
            <a:ext cx="1454046" cy="456999"/>
          </a:xfrm>
          <a:prstGeom prst="ellipse">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p:cNvSpPr/>
          <p:nvPr/>
        </p:nvSpPr>
        <p:spPr>
          <a:xfrm>
            <a:off x="2692856" y="3021782"/>
            <a:ext cx="1978702" cy="407914"/>
          </a:xfrm>
          <a:prstGeom prst="parallelogram">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05281" y="3790194"/>
            <a:ext cx="1753851" cy="43302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3055231" y="4569286"/>
            <a:ext cx="1253949" cy="565748"/>
          </a:xfrm>
          <a:prstGeom prst="diamon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3682205" y="5506265"/>
            <a:ext cx="0" cy="3518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33558" y="2183859"/>
            <a:ext cx="4249891" cy="523220"/>
          </a:xfrm>
          <a:prstGeom prst="rect">
            <a:avLst/>
          </a:prstGeom>
          <a:noFill/>
        </p:spPr>
        <p:txBody>
          <a:bodyPr wrap="square" rtlCol="0">
            <a:spAutoFit/>
          </a:bodyPr>
          <a:lstStyle/>
          <a:p>
            <a:pPr algn="ctr"/>
            <a:r>
              <a:rPr lang="en-US" sz="2800" dirty="0" err="1"/>
              <a:t>Bắt</a:t>
            </a:r>
            <a:r>
              <a:rPr lang="en-US" sz="2800" dirty="0"/>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t> </a:t>
            </a:r>
          </a:p>
        </p:txBody>
      </p:sp>
      <p:sp>
        <p:nvSpPr>
          <p:cNvPr id="49" name="TextBox 48"/>
          <p:cNvSpPr txBox="1"/>
          <p:nvPr/>
        </p:nvSpPr>
        <p:spPr>
          <a:xfrm>
            <a:off x="5733558" y="3021782"/>
            <a:ext cx="4249891"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endParaRPr lang="en-US" sz="2800" dirty="0"/>
          </a:p>
        </p:txBody>
      </p:sp>
      <p:sp>
        <p:nvSpPr>
          <p:cNvPr id="50" name="TextBox 49"/>
          <p:cNvSpPr txBox="1"/>
          <p:nvPr/>
        </p:nvSpPr>
        <p:spPr>
          <a:xfrm>
            <a:off x="5733558" y="3784785"/>
            <a:ext cx="4249891"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endParaRPr lang="en-US" sz="2800" dirty="0"/>
          </a:p>
        </p:txBody>
      </p:sp>
      <p:sp>
        <p:nvSpPr>
          <p:cNvPr id="52" name="TextBox 51"/>
          <p:cNvSpPr txBox="1"/>
          <p:nvPr/>
        </p:nvSpPr>
        <p:spPr>
          <a:xfrm>
            <a:off x="5733558" y="4611815"/>
            <a:ext cx="4249891"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endParaRPr lang="en-US" sz="2800" dirty="0"/>
          </a:p>
        </p:txBody>
      </p:sp>
      <p:sp>
        <p:nvSpPr>
          <p:cNvPr id="53" name="TextBox 52"/>
          <p:cNvSpPr txBox="1"/>
          <p:nvPr/>
        </p:nvSpPr>
        <p:spPr>
          <a:xfrm>
            <a:off x="5486697" y="5438845"/>
            <a:ext cx="4951789"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endParaRPr lang="en-US" sz="2800" dirty="0"/>
          </a:p>
        </p:txBody>
      </p:sp>
      <p:pic>
        <p:nvPicPr>
          <p:cNvPr id="54" name="8EWFZSwzT5c"/>
          <p:cNvPicPr>
            <a:picLocks noRot="1" noChangeAspect="1"/>
          </p:cNvPicPr>
          <p:nvPr>
            <a:videoFile r:link="rId1"/>
          </p:nvPr>
        </p:nvPicPr>
        <p:blipFill>
          <a:blip r:embed="rId5"/>
          <a:stretch>
            <a:fillRect/>
          </a:stretch>
        </p:blipFill>
        <p:spPr>
          <a:xfrm>
            <a:off x="9736532" y="47420"/>
            <a:ext cx="2376961" cy="1093101"/>
          </a:xfrm>
          <a:prstGeom prst="rect">
            <a:avLst/>
          </a:prstGeom>
        </p:spPr>
      </p:pic>
    </p:spTree>
    <p:extLst>
      <p:ext uri="{BB962C8B-B14F-4D97-AF65-F5344CB8AC3E}">
        <p14:creationId xmlns:p14="http://schemas.microsoft.com/office/powerpoint/2010/main" val="103269656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7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3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ppt_x</p:attrName>
                                        </p:attrNameLst>
                                      </p:cBhvr>
                                      <p:tavLst>
                                        <p:tav tm="0">
                                          <p:val>
                                            <p:fltVal val="0.5"/>
                                          </p:val>
                                        </p:tav>
                                        <p:tav tm="100000">
                                          <p:val>
                                            <p:strVal val="#ppt_x"/>
                                          </p:val>
                                        </p:tav>
                                      </p:tavLst>
                                    </p:anim>
                                    <p:anim calcmode="lin" valueType="num">
                                      <p:cBhvr>
                                        <p:cTn id="28" dur="500" fill="hold"/>
                                        <p:tgtEl>
                                          <p:spTgt spid="9"/>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6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ppt_x</p:attrName>
                                        </p:attrNameLst>
                                      </p:cBhvr>
                                      <p:tavLst>
                                        <p:tav tm="0">
                                          <p:val>
                                            <p:fltVal val="0.5"/>
                                          </p:val>
                                        </p:tav>
                                        <p:tav tm="100000">
                                          <p:val>
                                            <p:strVal val="#ppt_x"/>
                                          </p:val>
                                        </p:tav>
                                      </p:tavLst>
                                    </p:anim>
                                    <p:anim calcmode="lin" valueType="num">
                                      <p:cBhvr>
                                        <p:cTn id="34" dur="5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6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ppt_x</p:attrName>
                                        </p:attrNameLst>
                                      </p:cBhvr>
                                      <p:tavLst>
                                        <p:tav tm="0">
                                          <p:val>
                                            <p:fltVal val="0.5"/>
                                          </p:val>
                                        </p:tav>
                                        <p:tav tm="100000">
                                          <p:val>
                                            <p:strVal val="#ppt_x"/>
                                          </p:val>
                                        </p:tav>
                                      </p:tavLst>
                                    </p:anim>
                                    <p:anim calcmode="lin" valueType="num">
                                      <p:cBhvr>
                                        <p:cTn id="40" dur="500" fill="hold"/>
                                        <p:tgtEl>
                                          <p:spTgt spid="1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6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ppt_x</p:attrName>
                                        </p:attrNameLst>
                                      </p:cBhvr>
                                      <p:tavLst>
                                        <p:tav tm="0">
                                          <p:val>
                                            <p:fltVal val="0.5"/>
                                          </p:val>
                                        </p:tav>
                                        <p:tav tm="100000">
                                          <p:val>
                                            <p:strVal val="#ppt_x"/>
                                          </p:val>
                                        </p:tav>
                                      </p:tavLst>
                                    </p:anim>
                                    <p:anim calcmode="lin" valueType="num">
                                      <p:cBhvr>
                                        <p:cTn id="46" dur="500" fill="hold"/>
                                        <p:tgtEl>
                                          <p:spTgt spid="14"/>
                                        </p:tgtEl>
                                        <p:attrNameLst>
                                          <p:attrName>ppt_y</p:attrName>
                                        </p:attrNameLst>
                                      </p:cBhvr>
                                      <p:tavLst>
                                        <p:tav tm="0">
                                          <p:val>
                                            <p:fltVal val="0.5"/>
                                          </p:val>
                                        </p:tav>
                                        <p:tav tm="100000">
                                          <p:val>
                                            <p:strVal val="#ppt_y"/>
                                          </p:val>
                                        </p:tav>
                                      </p:tavLst>
                                    </p:anim>
                                  </p:childTnLst>
                                </p:cTn>
                              </p:par>
                              <p:par>
                                <p:cTn id="47" presetID="26" presetClass="emph" presetSubtype="0" repeatCount="3000" fill="hold" nodeType="withEffect">
                                  <p:stCondLst>
                                    <p:cond delay="710"/>
                                  </p:stCondLst>
                                  <p:childTnLst>
                                    <p:animEffect transition="out" filter="fade">
                                      <p:cBhvr>
                                        <p:cTn id="48" dur="500" tmFilter="0, 0; .2, .5; .8, .5; 1, 0"/>
                                        <p:tgtEl>
                                          <p:spTgt spid="9"/>
                                        </p:tgtEl>
                                      </p:cBhvr>
                                    </p:animEffect>
                                    <p:animScale>
                                      <p:cBhvr>
                                        <p:cTn id="49" dur="250" autoRev="1" fill="hold"/>
                                        <p:tgtEl>
                                          <p:spTgt spid="9"/>
                                        </p:tgtEl>
                                      </p:cBhvr>
                                      <p:by x="105000" y="105000"/>
                                    </p:animScale>
                                  </p:childTnLst>
                                </p:cTn>
                              </p:par>
                              <p:par>
                                <p:cTn id="50" presetID="26" presetClass="emph" presetSubtype="0" repeatCount="3000" fill="hold" nodeType="withEffect">
                                  <p:stCondLst>
                                    <p:cond delay="410"/>
                                  </p:stCondLst>
                                  <p:childTnLst>
                                    <p:animEffect transition="out" filter="fade">
                                      <p:cBhvr>
                                        <p:cTn id="51" dur="500" tmFilter="0, 0; .2, .5; .8, .5; 1, 0"/>
                                        <p:tgtEl>
                                          <p:spTgt spid="11"/>
                                        </p:tgtEl>
                                      </p:cBhvr>
                                    </p:animEffect>
                                    <p:animScale>
                                      <p:cBhvr>
                                        <p:cTn id="52" dur="250" autoRev="1" fill="hold"/>
                                        <p:tgtEl>
                                          <p:spTgt spid="11"/>
                                        </p:tgtEl>
                                      </p:cBhvr>
                                      <p:by x="105000" y="105000"/>
                                    </p:animScale>
                                  </p:childTnLst>
                                </p:cTn>
                              </p:par>
                              <p:par>
                                <p:cTn id="53" presetID="2" presetClass="mediacall" presetSubtype="0" fill="hold" nodeType="withEffect">
                                  <p:stCondLst>
                                    <p:cond delay="410"/>
                                  </p:stCondLst>
                                  <p:childTnLst>
                                    <p:cmd type="call" cmd="togglePause">
                                      <p:cBhvr>
                                        <p:cTn id="54" dur="1" fill="hold"/>
                                        <p:tgtEl>
                                          <p:spTgt spid="54"/>
                                        </p:tgtEl>
                                      </p:cBhvr>
                                    </p:cmd>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1+#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2" presetClass="entr" presetSubtype="2"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additive="base">
                                        <p:cTn id="64" dur="500" fill="hold"/>
                                        <p:tgtEl>
                                          <p:spTgt spid="49"/>
                                        </p:tgtEl>
                                        <p:attrNameLst>
                                          <p:attrName>ppt_x</p:attrName>
                                        </p:attrNameLst>
                                      </p:cBhvr>
                                      <p:tavLst>
                                        <p:tav tm="0">
                                          <p:val>
                                            <p:strVal val="1+#ppt_w/2"/>
                                          </p:val>
                                        </p:tav>
                                        <p:tav tm="100000">
                                          <p:val>
                                            <p:strVal val="#ppt_x"/>
                                          </p:val>
                                        </p:tav>
                                      </p:tavLst>
                                    </p:anim>
                                    <p:anim calcmode="lin" valueType="num">
                                      <p:cBhvr additive="base">
                                        <p:cTn id="65" dur="500" fill="hold"/>
                                        <p:tgtEl>
                                          <p:spTgt spid="49"/>
                                        </p:tgtEl>
                                        <p:attrNameLst>
                                          <p:attrName>ppt_y</p:attrName>
                                        </p:attrNameLst>
                                      </p:cBhvr>
                                      <p:tavLst>
                                        <p:tav tm="0">
                                          <p:val>
                                            <p:strVal val="#ppt_y"/>
                                          </p:val>
                                        </p:tav>
                                        <p:tav tm="100000">
                                          <p:val>
                                            <p:strVal val="#ppt_y"/>
                                          </p:val>
                                        </p:tav>
                                      </p:tavLst>
                                    </p:anim>
                                  </p:childTnLst>
                                </p:cTn>
                              </p:par>
                            </p:childTnLst>
                          </p:cTn>
                        </p:par>
                        <p:par>
                          <p:cTn id="66" fill="hold">
                            <p:stCondLst>
                              <p:cond delay="1000"/>
                            </p:stCondLst>
                            <p:childTnLst>
                              <p:par>
                                <p:cTn id="67" presetID="2" presetClass="entr" presetSubtype="2"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additive="base">
                                        <p:cTn id="69" dur="500" fill="hold"/>
                                        <p:tgtEl>
                                          <p:spTgt spid="50"/>
                                        </p:tgtEl>
                                        <p:attrNameLst>
                                          <p:attrName>ppt_x</p:attrName>
                                        </p:attrNameLst>
                                      </p:cBhvr>
                                      <p:tavLst>
                                        <p:tav tm="0">
                                          <p:val>
                                            <p:strVal val="1+#ppt_w/2"/>
                                          </p:val>
                                        </p:tav>
                                        <p:tav tm="100000">
                                          <p:val>
                                            <p:strVal val="#ppt_x"/>
                                          </p:val>
                                        </p:tav>
                                      </p:tavLst>
                                    </p:anim>
                                    <p:anim calcmode="lin" valueType="num">
                                      <p:cBhvr additive="base">
                                        <p:cTn id="70" dur="500" fill="hold"/>
                                        <p:tgtEl>
                                          <p:spTgt spid="50"/>
                                        </p:tgtEl>
                                        <p:attrNameLst>
                                          <p:attrName>ppt_y</p:attrName>
                                        </p:attrNameLst>
                                      </p:cBhvr>
                                      <p:tavLst>
                                        <p:tav tm="0">
                                          <p:val>
                                            <p:strVal val="#ppt_y"/>
                                          </p:val>
                                        </p:tav>
                                        <p:tav tm="100000">
                                          <p:val>
                                            <p:strVal val="#ppt_y"/>
                                          </p:val>
                                        </p:tav>
                                      </p:tavLst>
                                    </p:anim>
                                  </p:childTnLst>
                                </p:cTn>
                              </p:par>
                            </p:childTnLst>
                          </p:cTn>
                        </p:par>
                        <p:par>
                          <p:cTn id="71" fill="hold">
                            <p:stCondLst>
                              <p:cond delay="1500"/>
                            </p:stCondLst>
                            <p:childTnLst>
                              <p:par>
                                <p:cTn id="72" presetID="2" presetClass="entr" presetSubtype="2" fill="hold" grpId="0"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additive="base">
                                        <p:cTn id="74" dur="500" fill="hold"/>
                                        <p:tgtEl>
                                          <p:spTgt spid="52"/>
                                        </p:tgtEl>
                                        <p:attrNameLst>
                                          <p:attrName>ppt_x</p:attrName>
                                        </p:attrNameLst>
                                      </p:cBhvr>
                                      <p:tavLst>
                                        <p:tav tm="0">
                                          <p:val>
                                            <p:strVal val="1+#ppt_w/2"/>
                                          </p:val>
                                        </p:tav>
                                        <p:tav tm="100000">
                                          <p:val>
                                            <p:strVal val="#ppt_x"/>
                                          </p:val>
                                        </p:tav>
                                      </p:tavLst>
                                    </p:anim>
                                    <p:anim calcmode="lin" valueType="num">
                                      <p:cBhvr additive="base">
                                        <p:cTn id="75" dur="500" fill="hold"/>
                                        <p:tgtEl>
                                          <p:spTgt spid="52"/>
                                        </p:tgtEl>
                                        <p:attrNameLst>
                                          <p:attrName>ppt_y</p:attrName>
                                        </p:attrNameLst>
                                      </p:cBhvr>
                                      <p:tavLst>
                                        <p:tav tm="0">
                                          <p:val>
                                            <p:strVal val="#ppt_y"/>
                                          </p:val>
                                        </p:tav>
                                        <p:tav tm="100000">
                                          <p:val>
                                            <p:strVal val="#ppt_y"/>
                                          </p:val>
                                        </p:tav>
                                      </p:tavLst>
                                    </p:anim>
                                  </p:childTnLst>
                                </p:cTn>
                              </p:par>
                            </p:childTnLst>
                          </p:cTn>
                        </p:par>
                        <p:par>
                          <p:cTn id="76" fill="hold">
                            <p:stCondLst>
                              <p:cond delay="2000"/>
                            </p:stCondLst>
                            <p:childTnLst>
                              <p:par>
                                <p:cTn id="77" presetID="2" presetClass="entr" presetSubtype="2"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1+#ppt_w/2"/>
                                          </p:val>
                                        </p:tav>
                                        <p:tav tm="100000">
                                          <p:val>
                                            <p:strVal val="#ppt_x"/>
                                          </p:val>
                                        </p:tav>
                                      </p:tavLst>
                                    </p:anim>
                                    <p:anim calcmode="lin" valueType="num">
                                      <p:cBhvr additive="base">
                                        <p:cTn id="80"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81" fill="hold" display="0">
                  <p:stCondLst>
                    <p:cond delay="indefinite"/>
                  </p:stCondLst>
                </p:cTn>
                <p:tgtEl>
                  <p:spTgt spid="54"/>
                </p:tgtEl>
              </p:cMediaNode>
            </p:video>
          </p:childTnLst>
        </p:cTn>
      </p:par>
    </p:tnLst>
    <p:bldLst>
      <p:bldP spid="20" grpId="0"/>
      <p:bldP spid="49" grpId="0"/>
      <p:bldP spid="50" grpId="0"/>
      <p:bldP spid="52"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89565" y="311727"/>
            <a:ext cx="2313709" cy="637309"/>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Bắt</a:t>
            </a:r>
            <a:r>
              <a:rPr lang="en-US" dirty="0">
                <a:solidFill>
                  <a:schemeClr val="tx1"/>
                </a:solidFill>
              </a:rPr>
              <a:t> </a:t>
            </a:r>
            <a:r>
              <a:rPr lang="en-US" dirty="0" err="1">
                <a:solidFill>
                  <a:schemeClr val="tx1"/>
                </a:solidFill>
              </a:rPr>
              <a:t>đầu</a:t>
            </a:r>
            <a:endParaRPr lang="en-US" dirty="0">
              <a:solidFill>
                <a:schemeClr val="tx1"/>
              </a:solidFill>
            </a:endParaRPr>
          </a:p>
        </p:txBody>
      </p:sp>
      <p:sp>
        <p:nvSpPr>
          <p:cNvPr id="5" name="Parallelogram 4"/>
          <p:cNvSpPr/>
          <p:nvPr/>
        </p:nvSpPr>
        <p:spPr>
          <a:xfrm>
            <a:off x="2701637" y="1257993"/>
            <a:ext cx="3089564" cy="540327"/>
          </a:xfrm>
          <a:prstGeom prst="parallelogram">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Dãy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ổ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endParaRPr lang="en-US" dirty="0">
              <a:solidFill>
                <a:schemeClr val="tx1"/>
              </a:solidFill>
            </a:endParaRPr>
          </a:p>
        </p:txBody>
      </p:sp>
      <p:sp>
        <p:nvSpPr>
          <p:cNvPr id="6" name="Rectangle 5"/>
          <p:cNvSpPr/>
          <p:nvPr/>
        </p:nvSpPr>
        <p:spPr>
          <a:xfrm>
            <a:off x="2757055" y="2107277"/>
            <a:ext cx="2978728" cy="5403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Xét</a:t>
            </a:r>
            <a:r>
              <a:rPr lang="en-US" dirty="0">
                <a:solidFill>
                  <a:schemeClr val="tx1"/>
                </a:solidFill>
              </a:rPr>
              <a:t> </a:t>
            </a:r>
            <a:r>
              <a:rPr lang="en-US" dirty="0" err="1">
                <a:solidFill>
                  <a:schemeClr val="tx1"/>
                </a:solidFill>
              </a:rPr>
              <a:t>chìa</a:t>
            </a:r>
            <a:r>
              <a:rPr lang="en-US" dirty="0">
                <a:solidFill>
                  <a:schemeClr val="tx1"/>
                </a:solidFill>
              </a:rPr>
              <a:t> </a:t>
            </a:r>
            <a:r>
              <a:rPr lang="en-US" dirty="0" err="1">
                <a:solidFill>
                  <a:schemeClr val="tx1"/>
                </a:solidFill>
              </a:rPr>
              <a:t>khóa</a:t>
            </a:r>
            <a:r>
              <a:rPr lang="en-US" dirty="0">
                <a:solidFill>
                  <a:schemeClr val="tx1"/>
                </a:solidFill>
              </a:rPr>
              <a:t> </a:t>
            </a:r>
            <a:r>
              <a:rPr lang="en-US" dirty="0" err="1">
                <a:solidFill>
                  <a:schemeClr val="tx1"/>
                </a:solidFill>
              </a:rPr>
              <a:t>đầu</a:t>
            </a:r>
            <a:r>
              <a:rPr lang="en-US" dirty="0">
                <a:solidFill>
                  <a:schemeClr val="tx1"/>
                </a:solidFill>
              </a:rPr>
              <a:t> </a:t>
            </a:r>
            <a:r>
              <a:rPr lang="en-US" dirty="0" err="1">
                <a:solidFill>
                  <a:schemeClr val="tx1"/>
                </a:solidFill>
              </a:rPr>
              <a:t>tiên</a:t>
            </a:r>
            <a:endParaRPr lang="en-US" dirty="0">
              <a:solidFill>
                <a:schemeClr val="tx1"/>
              </a:solidFill>
            </a:endParaRPr>
          </a:p>
        </p:txBody>
      </p:sp>
      <p:sp>
        <p:nvSpPr>
          <p:cNvPr id="7" name="Diamond 6"/>
          <p:cNvSpPr/>
          <p:nvPr/>
        </p:nvSpPr>
        <p:spPr>
          <a:xfrm>
            <a:off x="2701637" y="2956561"/>
            <a:ext cx="3089564" cy="1039091"/>
          </a:xfrm>
          <a:prstGeom prst="diamo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Mở</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khóa</a:t>
            </a:r>
            <a:r>
              <a:rPr lang="en-US" dirty="0">
                <a:solidFill>
                  <a:schemeClr val="tx1"/>
                </a:solidFill>
              </a:rPr>
              <a:t> </a:t>
            </a:r>
            <a:r>
              <a:rPr lang="en-US" dirty="0" err="1">
                <a:solidFill>
                  <a:schemeClr val="tx1"/>
                </a:solidFill>
              </a:rPr>
              <a:t>không</a:t>
            </a:r>
            <a:r>
              <a:rPr lang="en-US" dirty="0">
                <a:solidFill>
                  <a:schemeClr val="tx1"/>
                </a:solidFill>
              </a:rPr>
              <a:t>?</a:t>
            </a:r>
          </a:p>
        </p:txBody>
      </p:sp>
      <p:sp>
        <p:nvSpPr>
          <p:cNvPr id="8" name="Diamond 7"/>
          <p:cNvSpPr/>
          <p:nvPr/>
        </p:nvSpPr>
        <p:spPr>
          <a:xfrm>
            <a:off x="2701637" y="4304609"/>
            <a:ext cx="3089564" cy="1039091"/>
          </a:xfrm>
          <a:prstGeom prst="diamo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Hết</a:t>
            </a:r>
            <a:r>
              <a:rPr lang="en-US" dirty="0">
                <a:solidFill>
                  <a:schemeClr val="tx1"/>
                </a:solidFill>
              </a:rPr>
              <a:t> </a:t>
            </a:r>
            <a:r>
              <a:rPr lang="en-US" dirty="0" err="1">
                <a:solidFill>
                  <a:schemeClr val="tx1"/>
                </a:solidFill>
              </a:rPr>
              <a:t>chìa</a:t>
            </a:r>
            <a:r>
              <a:rPr lang="en-US" dirty="0">
                <a:solidFill>
                  <a:schemeClr val="tx1"/>
                </a:solidFill>
              </a:rPr>
              <a:t> </a:t>
            </a:r>
            <a:r>
              <a:rPr lang="en-US" dirty="0" err="1">
                <a:solidFill>
                  <a:schemeClr val="tx1"/>
                </a:solidFill>
              </a:rPr>
              <a:t>khóa</a:t>
            </a:r>
            <a:r>
              <a:rPr lang="en-US" dirty="0">
                <a:solidFill>
                  <a:schemeClr val="tx1"/>
                </a:solidFill>
              </a:rPr>
              <a:t> </a:t>
            </a:r>
            <a:r>
              <a:rPr lang="en-US" dirty="0" err="1">
                <a:solidFill>
                  <a:schemeClr val="tx1"/>
                </a:solidFill>
              </a:rPr>
              <a:t>chưa</a:t>
            </a:r>
            <a:r>
              <a:rPr lang="en-US" dirty="0">
                <a:solidFill>
                  <a:schemeClr val="tx1"/>
                </a:solidFill>
              </a:rPr>
              <a:t>?</a:t>
            </a:r>
          </a:p>
        </p:txBody>
      </p:sp>
      <p:sp>
        <p:nvSpPr>
          <p:cNvPr id="9" name="Rectangle 8"/>
          <p:cNvSpPr/>
          <p:nvPr/>
        </p:nvSpPr>
        <p:spPr>
          <a:xfrm>
            <a:off x="2757055" y="5652655"/>
            <a:ext cx="2978728" cy="5403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Xét</a:t>
            </a:r>
            <a:r>
              <a:rPr lang="en-US" dirty="0">
                <a:solidFill>
                  <a:schemeClr val="tx1"/>
                </a:solidFill>
              </a:rPr>
              <a:t> </a:t>
            </a:r>
            <a:r>
              <a:rPr lang="en-US" dirty="0" err="1">
                <a:solidFill>
                  <a:schemeClr val="tx1"/>
                </a:solidFill>
              </a:rPr>
              <a:t>chìa</a:t>
            </a:r>
            <a:r>
              <a:rPr lang="en-US" dirty="0">
                <a:solidFill>
                  <a:schemeClr val="tx1"/>
                </a:solidFill>
              </a:rPr>
              <a:t> </a:t>
            </a:r>
            <a:r>
              <a:rPr lang="en-US" dirty="0" err="1">
                <a:solidFill>
                  <a:schemeClr val="tx1"/>
                </a:solidFill>
              </a:rPr>
              <a:t>khóa</a:t>
            </a:r>
            <a:r>
              <a:rPr lang="en-US" dirty="0">
                <a:solidFill>
                  <a:schemeClr val="tx1"/>
                </a:solidFill>
              </a:rPr>
              <a:t> </a:t>
            </a:r>
            <a:r>
              <a:rPr lang="en-US" dirty="0" err="1">
                <a:solidFill>
                  <a:schemeClr val="tx1"/>
                </a:solidFill>
              </a:rPr>
              <a:t>tiếp</a:t>
            </a:r>
            <a:r>
              <a:rPr lang="en-US" dirty="0">
                <a:solidFill>
                  <a:schemeClr val="tx1"/>
                </a:solidFill>
              </a:rPr>
              <a:t> </a:t>
            </a:r>
            <a:r>
              <a:rPr lang="en-US" dirty="0" err="1">
                <a:solidFill>
                  <a:schemeClr val="tx1"/>
                </a:solidFill>
              </a:rPr>
              <a:t>theo</a:t>
            </a:r>
            <a:endParaRPr lang="en-US" dirty="0">
              <a:solidFill>
                <a:schemeClr val="tx1"/>
              </a:solidFill>
            </a:endParaRPr>
          </a:p>
        </p:txBody>
      </p:sp>
      <p:cxnSp>
        <p:nvCxnSpPr>
          <p:cNvPr id="11" name="Straight Arrow Connector 10"/>
          <p:cNvCxnSpPr>
            <a:stCxn id="4" idx="4"/>
            <a:endCxn id="5" idx="0"/>
          </p:cNvCxnSpPr>
          <p:nvPr/>
        </p:nvCxnSpPr>
        <p:spPr>
          <a:xfrm flipH="1">
            <a:off x="4246419" y="949036"/>
            <a:ext cx="1" cy="3089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4"/>
            <a:endCxn id="6" idx="0"/>
          </p:cNvCxnSpPr>
          <p:nvPr/>
        </p:nvCxnSpPr>
        <p:spPr>
          <a:xfrm>
            <a:off x="4246419" y="1798320"/>
            <a:ext cx="0" cy="3089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a:endCxn id="7" idx="0"/>
          </p:cNvCxnSpPr>
          <p:nvPr/>
        </p:nvCxnSpPr>
        <p:spPr>
          <a:xfrm>
            <a:off x="4246419" y="2647604"/>
            <a:ext cx="0" cy="3089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a:endCxn id="8" idx="0"/>
          </p:cNvCxnSpPr>
          <p:nvPr/>
        </p:nvCxnSpPr>
        <p:spPr>
          <a:xfrm>
            <a:off x="4246419" y="3995652"/>
            <a:ext cx="0" cy="3089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2"/>
            <a:endCxn id="9" idx="0"/>
          </p:cNvCxnSpPr>
          <p:nvPr/>
        </p:nvCxnSpPr>
        <p:spPr>
          <a:xfrm>
            <a:off x="4246419" y="5343700"/>
            <a:ext cx="0" cy="3089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006622" y="3902582"/>
            <a:ext cx="2105890" cy="498764"/>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Kết</a:t>
            </a:r>
            <a:r>
              <a:rPr lang="en-US" dirty="0">
                <a:solidFill>
                  <a:schemeClr val="tx1"/>
                </a:solidFill>
              </a:rPr>
              <a:t> </a:t>
            </a:r>
            <a:r>
              <a:rPr lang="en-US" dirty="0" err="1">
                <a:solidFill>
                  <a:schemeClr val="tx1"/>
                </a:solidFill>
              </a:rPr>
              <a:t>thúc</a:t>
            </a:r>
            <a:endParaRPr lang="en-US" dirty="0">
              <a:solidFill>
                <a:schemeClr val="tx1"/>
              </a:solidFill>
            </a:endParaRPr>
          </a:p>
        </p:txBody>
      </p:sp>
      <p:cxnSp>
        <p:nvCxnSpPr>
          <p:cNvPr id="41" name="Connector: Elbow 40"/>
          <p:cNvCxnSpPr>
            <a:stCxn id="9" idx="2"/>
          </p:cNvCxnSpPr>
          <p:nvPr/>
        </p:nvCxnSpPr>
        <p:spPr>
          <a:xfrm rot="5400000" flipH="1">
            <a:off x="1091044" y="3037608"/>
            <a:ext cx="3408219" cy="2902530"/>
          </a:xfrm>
          <a:prstGeom prst="bentConnector3">
            <a:avLst>
              <a:gd name="adj1" fmla="val -6707"/>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343888" y="2784763"/>
            <a:ext cx="29025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908970" y="3057758"/>
            <a:ext cx="1371599" cy="369332"/>
          </a:xfrm>
          <a:prstGeom prst="rect">
            <a:avLst/>
          </a:prstGeom>
          <a:noFill/>
          <a:ln w="28575">
            <a:noFill/>
          </a:ln>
        </p:spPr>
        <p:txBody>
          <a:bodyPr wrap="square" rtlCol="0">
            <a:spAutoFit/>
          </a:bodyPr>
          <a:lstStyle/>
          <a:p>
            <a:r>
              <a:rPr lang="en-US" dirty="0" err="1"/>
              <a:t>Đúng</a:t>
            </a:r>
            <a:endParaRPr lang="en-US" dirty="0"/>
          </a:p>
        </p:txBody>
      </p:sp>
      <p:sp>
        <p:nvSpPr>
          <p:cNvPr id="54" name="TextBox 53"/>
          <p:cNvSpPr txBox="1"/>
          <p:nvPr/>
        </p:nvSpPr>
        <p:spPr>
          <a:xfrm>
            <a:off x="5791201" y="4462638"/>
            <a:ext cx="1371599" cy="369332"/>
          </a:xfrm>
          <a:prstGeom prst="rect">
            <a:avLst/>
          </a:prstGeom>
          <a:noFill/>
          <a:ln w="28575">
            <a:noFill/>
          </a:ln>
        </p:spPr>
        <p:txBody>
          <a:bodyPr wrap="square" rtlCol="0">
            <a:spAutoFit/>
          </a:bodyPr>
          <a:lstStyle/>
          <a:p>
            <a:r>
              <a:rPr lang="en-US" dirty="0" err="1"/>
              <a:t>Đúng</a:t>
            </a:r>
            <a:endParaRPr lang="en-US" dirty="0"/>
          </a:p>
        </p:txBody>
      </p:sp>
      <p:sp>
        <p:nvSpPr>
          <p:cNvPr id="55" name="TextBox 54"/>
          <p:cNvSpPr txBox="1"/>
          <p:nvPr/>
        </p:nvSpPr>
        <p:spPr>
          <a:xfrm>
            <a:off x="4287988" y="3959124"/>
            <a:ext cx="1371599" cy="369332"/>
          </a:xfrm>
          <a:prstGeom prst="rect">
            <a:avLst/>
          </a:prstGeom>
          <a:noFill/>
        </p:spPr>
        <p:txBody>
          <a:bodyPr wrap="square" rtlCol="0">
            <a:spAutoFit/>
          </a:bodyPr>
          <a:lstStyle/>
          <a:p>
            <a:r>
              <a:rPr lang="en-US" dirty="0"/>
              <a:t>Sai</a:t>
            </a:r>
          </a:p>
        </p:txBody>
      </p:sp>
      <p:sp>
        <p:nvSpPr>
          <p:cNvPr id="56" name="TextBox 55"/>
          <p:cNvSpPr txBox="1"/>
          <p:nvPr/>
        </p:nvSpPr>
        <p:spPr>
          <a:xfrm>
            <a:off x="4246418" y="5296193"/>
            <a:ext cx="1371599" cy="369332"/>
          </a:xfrm>
          <a:prstGeom prst="rect">
            <a:avLst/>
          </a:prstGeom>
          <a:noFill/>
        </p:spPr>
        <p:txBody>
          <a:bodyPr wrap="square" rtlCol="0">
            <a:spAutoFit/>
          </a:bodyPr>
          <a:lstStyle/>
          <a:p>
            <a:r>
              <a:rPr lang="en-US" dirty="0"/>
              <a:t>Sai</a:t>
            </a:r>
          </a:p>
        </p:txBody>
      </p:sp>
      <p:sp>
        <p:nvSpPr>
          <p:cNvPr id="10" name="Parallelogram 9"/>
          <p:cNvSpPr/>
          <p:nvPr/>
        </p:nvSpPr>
        <p:spPr>
          <a:xfrm>
            <a:off x="6816437" y="3225743"/>
            <a:ext cx="2396845" cy="50806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Vị</a:t>
            </a:r>
            <a:r>
              <a:rPr lang="en-US" dirty="0"/>
              <a:t> </a:t>
            </a:r>
            <a:r>
              <a:rPr lang="en-US" dirty="0" err="1"/>
              <a:t>trí</a:t>
            </a:r>
            <a:r>
              <a:rPr lang="en-US" dirty="0"/>
              <a:t> </a:t>
            </a:r>
            <a:r>
              <a:rPr lang="en-US" dirty="0" err="1"/>
              <a:t>chìa</a:t>
            </a:r>
            <a:r>
              <a:rPr lang="en-US" dirty="0"/>
              <a:t> </a:t>
            </a:r>
            <a:r>
              <a:rPr lang="en-US" dirty="0" err="1"/>
              <a:t>khóa</a:t>
            </a:r>
            <a:endParaRPr lang="en-US" dirty="0"/>
          </a:p>
        </p:txBody>
      </p:sp>
      <p:sp>
        <p:nvSpPr>
          <p:cNvPr id="28" name="Parallelogram 27"/>
          <p:cNvSpPr/>
          <p:nvPr/>
        </p:nvSpPr>
        <p:spPr>
          <a:xfrm>
            <a:off x="6824527" y="4570123"/>
            <a:ext cx="2396845" cy="50806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Không</a:t>
            </a:r>
            <a:r>
              <a:rPr lang="en-US" dirty="0"/>
              <a:t> </a:t>
            </a:r>
            <a:r>
              <a:rPr lang="en-US" dirty="0" err="1"/>
              <a:t>tìm</a:t>
            </a:r>
            <a:r>
              <a:rPr lang="en-US" dirty="0"/>
              <a:t> </a:t>
            </a:r>
            <a:r>
              <a:rPr lang="en-US" dirty="0" err="1"/>
              <a:t>thấy</a:t>
            </a:r>
            <a:r>
              <a:rPr lang="en-US" dirty="0"/>
              <a:t> </a:t>
            </a:r>
            <a:r>
              <a:rPr lang="en-US" dirty="0" err="1"/>
              <a:t>chìa</a:t>
            </a:r>
            <a:r>
              <a:rPr lang="en-US" dirty="0"/>
              <a:t> </a:t>
            </a:r>
            <a:r>
              <a:rPr lang="en-US" dirty="0" err="1"/>
              <a:t>khóa</a:t>
            </a:r>
            <a:endParaRPr lang="en-US" dirty="0"/>
          </a:p>
        </p:txBody>
      </p:sp>
      <p:cxnSp>
        <p:nvCxnSpPr>
          <p:cNvPr id="14" name="Straight Arrow Connector 13"/>
          <p:cNvCxnSpPr>
            <a:stCxn id="7" idx="3"/>
            <a:endCxn id="10" idx="5"/>
          </p:cNvCxnSpPr>
          <p:nvPr/>
        </p:nvCxnSpPr>
        <p:spPr>
          <a:xfrm>
            <a:off x="5791201" y="3476107"/>
            <a:ext cx="1088744" cy="36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8" idx="5"/>
          </p:cNvCxnSpPr>
          <p:nvPr/>
        </p:nvCxnSpPr>
        <p:spPr>
          <a:xfrm flipV="1">
            <a:off x="5735783" y="4824154"/>
            <a:ext cx="1152252" cy="108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p:cNvCxnSpPr>
            <a:stCxn id="10" idx="2"/>
            <a:endCxn id="24" idx="0"/>
          </p:cNvCxnSpPr>
          <p:nvPr/>
        </p:nvCxnSpPr>
        <p:spPr>
          <a:xfrm>
            <a:off x="9149774" y="3479774"/>
            <a:ext cx="909793" cy="422808"/>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p:cNvCxnSpPr>
            <a:stCxn id="28" idx="2"/>
            <a:endCxn id="24" idx="4"/>
          </p:cNvCxnSpPr>
          <p:nvPr/>
        </p:nvCxnSpPr>
        <p:spPr>
          <a:xfrm flipV="1">
            <a:off x="9157864" y="4401346"/>
            <a:ext cx="901703" cy="422808"/>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88035" y="311727"/>
            <a:ext cx="4594431" cy="461665"/>
          </a:xfrm>
          <a:prstGeom prst="rect">
            <a:avLst/>
          </a:prstGeom>
          <a:noFill/>
        </p:spPr>
        <p:txBody>
          <a:bodyPr wrap="square" rtlCol="0">
            <a:spAutoFit/>
          </a:bodyPr>
          <a:lstStyle/>
          <a:p>
            <a:r>
              <a:rPr lang="en-US" sz="2400" b="1" dirty="0">
                <a:solidFill>
                  <a:schemeClr val="tx2">
                    <a:lumMod val="75000"/>
                  </a:schemeClr>
                </a:solidFill>
              </a:rPr>
              <a:t>THUẬT TOÁN TÌM KIẾM TUẦN TỰ</a:t>
            </a:r>
          </a:p>
        </p:txBody>
      </p:sp>
      <p:sp>
        <p:nvSpPr>
          <p:cNvPr id="3" name="TextBox 2"/>
          <p:cNvSpPr txBox="1"/>
          <p:nvPr/>
        </p:nvSpPr>
        <p:spPr>
          <a:xfrm>
            <a:off x="6173481" y="1407395"/>
            <a:ext cx="5666282" cy="707886"/>
          </a:xfrm>
          <a:prstGeom prst="rect">
            <a:avLst/>
          </a:prstGeom>
          <a:noFill/>
        </p:spPr>
        <p:txBody>
          <a:bodyPr wrap="square" rtlCol="0">
            <a:spAutoFit/>
          </a:bodyPr>
          <a:lstStyle/>
          <a:p>
            <a:pPr algn="ctr"/>
            <a:r>
              <a:rPr lang="en-US" sz="2000" dirty="0" err="1">
                <a:solidFill>
                  <a:schemeClr val="tx2">
                    <a:lumMod val="75000"/>
                  </a:schemeClr>
                </a:solidFill>
                <a:latin typeface="Arial" panose="020B0604020202020204" pitchFamily="34" charset="0"/>
                <a:cs typeface="Arial" panose="020B0604020202020204" pitchFamily="34" charset="0"/>
              </a:rPr>
              <a:t>Sơ</a:t>
            </a:r>
            <a:r>
              <a:rPr lang="en-US" sz="2000" dirty="0">
                <a:solidFill>
                  <a:schemeClr val="tx2">
                    <a:lumMod val="75000"/>
                  </a:schemeClr>
                </a:solidFill>
                <a:latin typeface="Arial" panose="020B0604020202020204" pitchFamily="34" charset="0"/>
                <a:cs typeface="Arial" panose="020B0604020202020204" pitchFamily="34" charset="0"/>
              </a:rPr>
              <a:t> </a:t>
            </a:r>
            <a:r>
              <a:rPr lang="vi-VN" sz="2000" dirty="0">
                <a:solidFill>
                  <a:schemeClr val="tx2">
                    <a:lumMod val="75000"/>
                  </a:schemeClr>
                </a:solidFill>
                <a:latin typeface="Arial" panose="020B0604020202020204" pitchFamily="34" charset="0"/>
                <a:cs typeface="Arial" panose="020B0604020202020204" pitchFamily="34" charset="0"/>
              </a:rPr>
              <a:t>đ</a:t>
            </a:r>
            <a:r>
              <a:rPr lang="en-US" sz="2000" dirty="0">
                <a:solidFill>
                  <a:schemeClr val="tx2">
                    <a:lumMod val="75000"/>
                  </a:schemeClr>
                </a:solidFill>
                <a:latin typeface="Arial" panose="020B0604020202020204" pitchFamily="34" charset="0"/>
                <a:cs typeface="Arial" panose="020B0604020202020204" pitchFamily="34" charset="0"/>
              </a:rPr>
              <a:t>ồ </a:t>
            </a:r>
            <a:r>
              <a:rPr lang="en-US" sz="2000" dirty="0" err="1">
                <a:solidFill>
                  <a:schemeClr val="tx2">
                    <a:lumMod val="75000"/>
                  </a:schemeClr>
                </a:solidFill>
                <a:latin typeface="Arial" panose="020B0604020202020204" pitchFamily="34" charset="0"/>
                <a:cs typeface="Arial" panose="020B0604020202020204" pitchFamily="34" charset="0"/>
              </a:rPr>
              <a:t>khối</a:t>
            </a:r>
            <a:r>
              <a:rPr lang="en-US" sz="2000" dirty="0">
                <a:solidFill>
                  <a:schemeClr val="tx2">
                    <a:lumMod val="75000"/>
                  </a:schemeClr>
                </a:solidFill>
                <a:latin typeface="Arial" panose="020B0604020202020204" pitchFamily="34" charset="0"/>
                <a:cs typeface="Arial" panose="020B0604020202020204" pitchFamily="34" charset="0"/>
              </a:rPr>
              <a:t> </a:t>
            </a:r>
            <a:r>
              <a:rPr lang="en-US" sz="2000" dirty="0" err="1">
                <a:solidFill>
                  <a:schemeClr val="tx2">
                    <a:lumMod val="75000"/>
                  </a:schemeClr>
                </a:solidFill>
                <a:latin typeface="Arial" panose="020B0604020202020204" pitchFamily="34" charset="0"/>
                <a:cs typeface="Arial" panose="020B0604020202020204" pitchFamily="34" charset="0"/>
              </a:rPr>
              <a:t>mô</a:t>
            </a:r>
            <a:r>
              <a:rPr lang="en-US" sz="2000" dirty="0">
                <a:solidFill>
                  <a:schemeClr val="tx2">
                    <a:lumMod val="75000"/>
                  </a:schemeClr>
                </a:solidFill>
                <a:latin typeface="Arial" panose="020B0604020202020204" pitchFamily="34" charset="0"/>
                <a:cs typeface="Arial" panose="020B0604020202020204" pitchFamily="34" charset="0"/>
              </a:rPr>
              <a:t> </a:t>
            </a:r>
            <a:r>
              <a:rPr lang="en-US" sz="2000" dirty="0" err="1">
                <a:solidFill>
                  <a:schemeClr val="tx2">
                    <a:lumMod val="75000"/>
                  </a:schemeClr>
                </a:solidFill>
                <a:latin typeface="Arial" panose="020B0604020202020204" pitchFamily="34" charset="0"/>
                <a:cs typeface="Arial" panose="020B0604020202020204" pitchFamily="34" charset="0"/>
              </a:rPr>
              <a:t>tả</a:t>
            </a:r>
            <a:r>
              <a:rPr lang="en-US" sz="2000" dirty="0">
                <a:solidFill>
                  <a:schemeClr val="tx2">
                    <a:lumMod val="75000"/>
                  </a:schemeClr>
                </a:solidFill>
                <a:latin typeface="Arial" panose="020B0604020202020204" pitchFamily="34" charset="0"/>
                <a:cs typeface="Arial" panose="020B0604020202020204" pitchFamily="34" charset="0"/>
              </a:rPr>
              <a:t> </a:t>
            </a:r>
            <a:r>
              <a:rPr lang="en-US" sz="2000" dirty="0" err="1">
                <a:solidFill>
                  <a:schemeClr val="tx2">
                    <a:lumMod val="75000"/>
                  </a:schemeClr>
                </a:solidFill>
                <a:latin typeface="Arial" panose="020B0604020202020204" pitchFamily="34" charset="0"/>
                <a:cs typeface="Arial" panose="020B0604020202020204" pitchFamily="34" charset="0"/>
              </a:rPr>
              <a:t>thuật</a:t>
            </a:r>
            <a:r>
              <a:rPr lang="en-US" sz="2000" dirty="0">
                <a:solidFill>
                  <a:schemeClr val="tx2">
                    <a:lumMod val="75000"/>
                  </a:schemeClr>
                </a:solidFill>
                <a:latin typeface="Arial" panose="020B0604020202020204" pitchFamily="34" charset="0"/>
                <a:cs typeface="Arial" panose="020B0604020202020204" pitchFamily="34" charset="0"/>
              </a:rPr>
              <a:t> </a:t>
            </a:r>
            <a:r>
              <a:rPr lang="en-US" sz="2000" dirty="0" err="1">
                <a:solidFill>
                  <a:schemeClr val="tx2">
                    <a:lumMod val="75000"/>
                  </a:schemeClr>
                </a:solidFill>
                <a:latin typeface="Arial" panose="020B0604020202020204" pitchFamily="34" charset="0"/>
                <a:cs typeface="Arial" panose="020B0604020202020204" pitchFamily="34" charset="0"/>
              </a:rPr>
              <a:t>toán</a:t>
            </a:r>
            <a:r>
              <a:rPr lang="en-US" sz="2000" dirty="0">
                <a:solidFill>
                  <a:schemeClr val="tx2">
                    <a:lumMod val="75000"/>
                  </a:schemeClr>
                </a:solidFill>
                <a:latin typeface="Arial" panose="020B0604020202020204" pitchFamily="34" charset="0"/>
                <a:cs typeface="Arial" panose="020B0604020202020204" pitchFamily="34" charset="0"/>
              </a:rPr>
              <a:t> </a:t>
            </a:r>
            <a:r>
              <a:rPr lang="en-US" sz="2000" dirty="0" err="1">
                <a:solidFill>
                  <a:schemeClr val="tx2">
                    <a:lumMod val="75000"/>
                  </a:schemeClr>
                </a:solidFill>
                <a:latin typeface="Arial" panose="020B0604020202020204" pitchFamily="34" charset="0"/>
                <a:cs typeface="Arial" panose="020B0604020202020204" pitchFamily="34" charset="0"/>
              </a:rPr>
              <a:t>tìm</a:t>
            </a:r>
            <a:r>
              <a:rPr lang="en-US" sz="2000" dirty="0">
                <a:solidFill>
                  <a:schemeClr val="tx2">
                    <a:lumMod val="75000"/>
                  </a:schemeClr>
                </a:solidFill>
                <a:latin typeface="Arial" panose="020B0604020202020204" pitchFamily="34" charset="0"/>
                <a:cs typeface="Arial" panose="020B0604020202020204" pitchFamily="34" charset="0"/>
              </a:rPr>
              <a:t> </a:t>
            </a:r>
            <a:r>
              <a:rPr lang="en-US" sz="2000" dirty="0" err="1">
                <a:solidFill>
                  <a:schemeClr val="tx2">
                    <a:lumMod val="75000"/>
                  </a:schemeClr>
                </a:solidFill>
                <a:latin typeface="Arial" panose="020B0604020202020204" pitchFamily="34" charset="0"/>
                <a:cs typeface="Arial" panose="020B0604020202020204" pitchFamily="34" charset="0"/>
              </a:rPr>
              <a:t>kiếm</a:t>
            </a:r>
            <a:r>
              <a:rPr lang="en-US" sz="2000" dirty="0">
                <a:solidFill>
                  <a:schemeClr val="tx2">
                    <a:lumMod val="75000"/>
                  </a:schemeClr>
                </a:solidFill>
                <a:latin typeface="Arial" panose="020B0604020202020204" pitchFamily="34" charset="0"/>
                <a:cs typeface="Arial" panose="020B0604020202020204" pitchFamily="34" charset="0"/>
              </a:rPr>
              <a:t> </a:t>
            </a:r>
            <a:r>
              <a:rPr lang="en-US" sz="2000" dirty="0" err="1">
                <a:solidFill>
                  <a:schemeClr val="tx2">
                    <a:lumMod val="75000"/>
                  </a:schemeClr>
                </a:solidFill>
                <a:latin typeface="Arial" panose="020B0604020202020204" pitchFamily="34" charset="0"/>
                <a:cs typeface="Arial" panose="020B0604020202020204" pitchFamily="34" charset="0"/>
              </a:rPr>
              <a:t>tuần</a:t>
            </a:r>
            <a:r>
              <a:rPr lang="en-US" sz="2000" dirty="0">
                <a:solidFill>
                  <a:schemeClr val="tx2">
                    <a:lumMod val="75000"/>
                  </a:schemeClr>
                </a:solidFill>
                <a:latin typeface="Arial" panose="020B0604020202020204" pitchFamily="34" charset="0"/>
                <a:cs typeface="Arial" panose="020B0604020202020204" pitchFamily="34" charset="0"/>
              </a:rPr>
              <a:t> </a:t>
            </a:r>
            <a:r>
              <a:rPr lang="en-US" sz="2000" dirty="0" err="1">
                <a:solidFill>
                  <a:schemeClr val="tx2">
                    <a:lumMod val="75000"/>
                  </a:schemeClr>
                </a:solidFill>
                <a:latin typeface="Arial" panose="020B0604020202020204" pitchFamily="34" charset="0"/>
                <a:cs typeface="Arial" panose="020B0604020202020204" pitchFamily="34" charset="0"/>
              </a:rPr>
              <a:t>tự</a:t>
            </a:r>
            <a:r>
              <a:rPr lang="en-US" sz="2000" dirty="0">
                <a:solidFill>
                  <a:schemeClr val="tx2">
                    <a:lumMod val="75000"/>
                  </a:schemeClr>
                </a:solidFill>
                <a:latin typeface="Arial" panose="020B0604020202020204" pitchFamily="34" charset="0"/>
                <a:cs typeface="Arial" panose="020B0604020202020204" pitchFamily="34" charset="0"/>
              </a:rPr>
              <a:t> </a:t>
            </a:r>
            <a:r>
              <a:rPr lang="en-US" sz="2000" dirty="0" err="1">
                <a:solidFill>
                  <a:schemeClr val="tx2">
                    <a:lumMod val="75000"/>
                  </a:schemeClr>
                </a:solidFill>
                <a:latin typeface="Arial" panose="020B0604020202020204" pitchFamily="34" charset="0"/>
                <a:cs typeface="Arial" panose="020B0604020202020204" pitchFamily="34" charset="0"/>
              </a:rPr>
              <a:t>chìa</a:t>
            </a:r>
            <a:r>
              <a:rPr lang="en-US" sz="2000" dirty="0">
                <a:solidFill>
                  <a:schemeClr val="tx2">
                    <a:lumMod val="75000"/>
                  </a:schemeClr>
                </a:solidFill>
                <a:latin typeface="Arial" panose="020B0604020202020204" pitchFamily="34" charset="0"/>
                <a:cs typeface="Arial" panose="020B0604020202020204" pitchFamily="34" charset="0"/>
              </a:rPr>
              <a:t> </a:t>
            </a:r>
            <a:r>
              <a:rPr lang="en-US" sz="2000" dirty="0" err="1">
                <a:solidFill>
                  <a:schemeClr val="tx2">
                    <a:lumMod val="75000"/>
                  </a:schemeClr>
                </a:solidFill>
                <a:latin typeface="Arial" panose="020B0604020202020204" pitchFamily="34" charset="0"/>
                <a:cs typeface="Arial" panose="020B0604020202020204" pitchFamily="34" charset="0"/>
              </a:rPr>
              <a:t>khóa</a:t>
            </a:r>
            <a:r>
              <a:rPr lang="en-US" sz="2000" dirty="0">
                <a:solidFill>
                  <a:schemeClr val="tx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8937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down)">
                                      <p:cBhvr>
                                        <p:cTn id="37" dur="500"/>
                                        <p:tgtEl>
                                          <p:spTgt spid="53"/>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up)">
                                      <p:cBhvr>
                                        <p:cTn id="58" dur="500"/>
                                        <p:tgtEl>
                                          <p:spTgt spid="55"/>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left)">
                                      <p:cBhvr>
                                        <p:cTn id="67" dur="500"/>
                                        <p:tgtEl>
                                          <p:spTgt spid="54"/>
                                        </p:tgtEl>
                                      </p:cBhvr>
                                    </p:animEffect>
                                  </p:childTnLst>
                                </p:cTn>
                              </p:par>
                              <p:par>
                                <p:cTn id="68" presetID="22" presetClass="entr" presetSubtype="8"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left)">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500"/>
                                        <p:tgtEl>
                                          <p:spTgt spid="21"/>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up)">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up)">
                                      <p:cBhvr>
                                        <p:cTn id="92" dur="500"/>
                                        <p:tgtEl>
                                          <p:spTgt spid="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500"/>
                            </p:stCondLst>
                            <p:childTnLst>
                              <p:par>
                                <p:cTn id="99" presetID="22" presetClass="entr" presetSubtype="4"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down)">
                                      <p:cBhvr>
                                        <p:cTn id="10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4" grpId="0" animBg="1"/>
      <p:bldP spid="53" grpId="0"/>
      <p:bldP spid="54" grpId="0"/>
      <p:bldP spid="55" grpId="0"/>
      <p:bldP spid="56" grpId="0"/>
      <p:bldP spid="10"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p:cNvSpPr/>
          <p:nvPr/>
        </p:nvSpPr>
        <p:spPr>
          <a:xfrm>
            <a:off x="2403947" y="570322"/>
            <a:ext cx="5048662" cy="935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rPr>
              <a:t>Hoạt</a:t>
            </a:r>
            <a:r>
              <a:rPr lang="en-US" sz="3200" dirty="0">
                <a:solidFill>
                  <a:schemeClr val="bg1"/>
                </a:solidFill>
              </a:rPr>
              <a:t> </a:t>
            </a:r>
            <a:r>
              <a:rPr lang="en-US" sz="3200" dirty="0" err="1">
                <a:solidFill>
                  <a:schemeClr val="bg1"/>
                </a:solidFill>
                <a:latin typeface="Times New Roman" panose="02020603050405020304" pitchFamily="18" charset="0"/>
                <a:cs typeface="Times New Roman" panose="02020603050405020304" pitchFamily="18" charset="0"/>
              </a:rPr>
              <a:t>động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nhóm</a:t>
            </a:r>
            <a:r>
              <a:rPr lang="en-US" sz="3200" dirty="0">
                <a:solidFill>
                  <a:schemeClr val="bg1"/>
                </a:solidFill>
                <a:latin typeface="Times New Roman" panose="02020603050405020304" pitchFamily="18" charset="0"/>
                <a:cs typeface="Times New Roman" panose="02020603050405020304" pitchFamily="18" charset="0"/>
              </a:rPr>
              <a:t> (10 </a:t>
            </a:r>
            <a:r>
              <a:rPr lang="en-US" sz="3200" dirty="0" err="1">
                <a:solidFill>
                  <a:schemeClr val="bg1"/>
                </a:solidFill>
                <a:latin typeface="Times New Roman" panose="02020603050405020304" pitchFamily="18" charset="0"/>
                <a:cs typeface="Times New Roman" panose="02020603050405020304" pitchFamily="18" charset="0"/>
              </a:rPr>
              <a:t>phút</a:t>
            </a:r>
            <a:r>
              <a:rPr lang="en-US" sz="3200" dirty="0">
                <a:solidFill>
                  <a:schemeClr val="bg1"/>
                </a:solidFill>
                <a:latin typeface="Times New Roman" panose="02020603050405020304" pitchFamily="18" charset="0"/>
                <a:cs typeface="Times New Roman" panose="02020603050405020304" pitchFamily="18" charset="0"/>
              </a:rPr>
              <a:t>)</a:t>
            </a:r>
            <a:r>
              <a:rPr lang="en-US" sz="3200" dirty="0">
                <a:solidFill>
                  <a:schemeClr val="bg1"/>
                </a:solidFill>
              </a:rPr>
              <a:t> </a:t>
            </a:r>
          </a:p>
        </p:txBody>
      </p:sp>
      <p:grpSp>
        <p:nvGrpSpPr>
          <p:cNvPr id="48" name="Group 47"/>
          <p:cNvGrpSpPr/>
          <p:nvPr/>
        </p:nvGrpSpPr>
        <p:grpSpPr>
          <a:xfrm>
            <a:off x="290044" y="61099"/>
            <a:ext cx="1007390" cy="1030925"/>
            <a:chOff x="6325959" y="2375731"/>
            <a:chExt cx="2182799" cy="2246467"/>
          </a:xfrm>
        </p:grpSpPr>
        <p:grpSp>
          <p:nvGrpSpPr>
            <p:cNvPr id="51" name="组合 13"/>
            <p:cNvGrpSpPr/>
            <p:nvPr/>
          </p:nvGrpSpPr>
          <p:grpSpPr>
            <a:xfrm>
              <a:off x="6325959" y="2641978"/>
              <a:ext cx="2182799" cy="1980220"/>
              <a:chOff x="2067317" y="1810431"/>
              <a:chExt cx="2488837" cy="2293259"/>
            </a:xfrm>
            <a:effectLst>
              <a:outerShdw blurRad="139700" dist="63500" dir="2700000" algn="tl" rotWithShape="0">
                <a:prstClr val="black">
                  <a:alpha val="40000"/>
                </a:prstClr>
              </a:outerShdw>
            </a:effectLst>
          </p:grpSpPr>
          <p:sp>
            <p:nvSpPr>
              <p:cNvPr id="57"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58"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pic>
          <p:nvPicPr>
            <p:cNvPr id="56" name="Picture 55" descr="A picture containing toy, doll&#10;&#10;Description automatically generated">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853" y="2375731"/>
              <a:ext cx="1926665" cy="1926665"/>
            </a:xfrm>
            <a:prstGeom prst="rect">
              <a:avLst/>
            </a:prstGeom>
          </p:spPr>
        </p:pic>
      </p:grpSp>
      <p:sp>
        <p:nvSpPr>
          <p:cNvPr id="2" name="TextBox 1"/>
          <p:cNvSpPr txBox="1"/>
          <p:nvPr/>
        </p:nvSpPr>
        <p:spPr>
          <a:xfrm>
            <a:off x="833321" y="1918741"/>
            <a:ext cx="10777927" cy="3046988"/>
          </a:xfrm>
          <a:prstGeom prst="rect">
            <a:avLst/>
          </a:prstGeom>
          <a:noFill/>
        </p:spPr>
        <p:txBody>
          <a:bodyPr wrap="square" rtlCol="0">
            <a:spAutoFit/>
          </a:bodyPr>
          <a:lstStyle/>
          <a:p>
            <a:pPr>
              <a:lnSpc>
                <a:spcPct val="150000"/>
              </a:lnSpc>
            </a:pP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2. </a:t>
            </a:r>
          </a:p>
          <a:p>
            <a:pPr>
              <a:lnSpc>
                <a:spcPct val="150000"/>
              </a:lnSpc>
            </a:pP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3.</a:t>
            </a:r>
          </a:p>
          <a:p>
            <a:pPr>
              <a:lnSpc>
                <a:spcPct val="150000"/>
              </a:lnSpc>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5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Sau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5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1411700869"/>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30"/>
          <p:cNvGrpSpPr/>
          <p:nvPr/>
        </p:nvGrpSpPr>
        <p:grpSpPr>
          <a:xfrm>
            <a:off x="6960423" y="5777497"/>
            <a:ext cx="746768" cy="746897"/>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grpSp>
        <p:nvGrpSpPr>
          <p:cNvPr id="5" name="组合 133"/>
          <p:cNvGrpSpPr/>
          <p:nvPr/>
        </p:nvGrpSpPr>
        <p:grpSpPr>
          <a:xfrm>
            <a:off x="9281810" y="5587673"/>
            <a:ext cx="540701" cy="540795"/>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 lastClr="FFFFFF"/>
                  </a:solidFill>
                  <a:ea typeface="微软雅黑" panose="020B0503020204020204" pitchFamily="34" charset="-122"/>
                  <a:cs typeface="+mn-ea"/>
                  <a:sym typeface="+mn-lt"/>
                </a:rPr>
                <a:t> </a:t>
              </a:r>
              <a:endParaRPr lang="zh-CN" altLang="en-US" sz="3200" kern="0" dirty="0">
                <a:solidFill>
                  <a:sysClr val="window" lastClr="FFFFFF"/>
                </a:solidFill>
                <a:ea typeface="微软雅黑" panose="020B0503020204020204" pitchFamily="34" charset="-122"/>
                <a:cs typeface="+mn-ea"/>
                <a:sym typeface="+mn-lt"/>
              </a:endParaRPr>
            </a:p>
          </p:txBody>
        </p:sp>
      </p:grpSp>
      <p:grpSp>
        <p:nvGrpSpPr>
          <p:cNvPr id="7" name="组合 139"/>
          <p:cNvGrpSpPr/>
          <p:nvPr/>
        </p:nvGrpSpPr>
        <p:grpSpPr>
          <a:xfrm>
            <a:off x="5331717" y="5385710"/>
            <a:ext cx="252369"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200" kern="0" dirty="0">
                <a:solidFill>
                  <a:sysClr val="windowText" lastClr="000000"/>
                </a:solidFill>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2200" kern="0">
                  <a:solidFill>
                    <a:sysClr val="windowText" lastClr="000000"/>
                  </a:solidFill>
                  <a:ea typeface="微软雅黑" panose="020B0503020204020204" pitchFamily="34" charset="-122"/>
                  <a:cs typeface="+mn-ea"/>
                  <a:sym typeface="+mn-lt"/>
                </a:rPr>
                <a:t> </a:t>
              </a:r>
              <a:endParaRPr lang="zh-CN" altLang="en-US" sz="2200" kern="0" dirty="0">
                <a:solidFill>
                  <a:sysClr val="windowText" lastClr="000000"/>
                </a:solidFill>
                <a:ea typeface="微软雅黑" panose="020B0503020204020204" pitchFamily="34" charset="-122"/>
                <a:cs typeface="+mn-ea"/>
                <a:sym typeface="+mn-lt"/>
              </a:endParaRPr>
            </a:p>
          </p:txBody>
        </p:sp>
      </p:grpSp>
      <p:grpSp>
        <p:nvGrpSpPr>
          <p:cNvPr id="9" name="组合 145"/>
          <p:cNvGrpSpPr/>
          <p:nvPr/>
        </p:nvGrpSpPr>
        <p:grpSpPr>
          <a:xfrm>
            <a:off x="12653783" y="4687734"/>
            <a:ext cx="1044632" cy="1044815"/>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 lastClr="FFFFFF"/>
                  </a:solidFill>
                  <a:ea typeface="微软雅黑" panose="020B0503020204020204" pitchFamily="34" charset="-122"/>
                  <a:cs typeface="+mn-ea"/>
                  <a:sym typeface="+mn-lt"/>
                </a:rPr>
                <a:t> </a:t>
              </a:r>
              <a:endParaRPr lang="zh-CN" altLang="en-US" sz="3200" kern="0" dirty="0">
                <a:solidFill>
                  <a:sysClr val="window" lastClr="FFFFFF"/>
                </a:solidFill>
                <a:ea typeface="微软雅黑" panose="020B0503020204020204" pitchFamily="34" charset="-122"/>
                <a:cs typeface="+mn-ea"/>
                <a:sym typeface="+mn-lt"/>
              </a:endParaRPr>
            </a:p>
          </p:txBody>
        </p:sp>
      </p:grpSp>
      <p:grpSp>
        <p:nvGrpSpPr>
          <p:cNvPr id="11" name="组合 151"/>
          <p:cNvGrpSpPr/>
          <p:nvPr/>
        </p:nvGrpSpPr>
        <p:grpSpPr>
          <a:xfrm>
            <a:off x="3312974" y="5561946"/>
            <a:ext cx="962279" cy="96244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2200" kern="0" dirty="0">
                <a:solidFill>
                  <a:sysClr val="windowText" lastClr="000000"/>
                </a:solidFill>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2200" kern="0">
                  <a:solidFill>
                    <a:sysClr val="window" lastClr="FFFFFF"/>
                  </a:solidFill>
                  <a:ea typeface="微软雅黑" panose="020B0503020204020204" pitchFamily="34" charset="-122"/>
                  <a:cs typeface="+mn-ea"/>
                  <a:sym typeface="+mn-lt"/>
                </a:rPr>
                <a:t> </a:t>
              </a:r>
              <a:endParaRPr lang="zh-CN" altLang="en-US" sz="2200" kern="0" dirty="0">
                <a:solidFill>
                  <a:sysClr val="window" lastClr="FFFFFF"/>
                </a:solidFill>
                <a:ea typeface="微软雅黑" panose="020B0503020204020204" pitchFamily="34" charset="-122"/>
                <a:cs typeface="+mn-ea"/>
                <a:sym typeface="+mn-lt"/>
              </a:endParaRPr>
            </a:p>
          </p:txBody>
        </p:sp>
      </p:grpSp>
      <p:grpSp>
        <p:nvGrpSpPr>
          <p:cNvPr id="13" name="组合 157"/>
          <p:cNvGrpSpPr/>
          <p:nvPr/>
        </p:nvGrpSpPr>
        <p:grpSpPr>
          <a:xfrm>
            <a:off x="-850601" y="5777493"/>
            <a:ext cx="316724"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grpSp>
        <p:nvGrpSpPr>
          <p:cNvPr id="14" name="组合 160"/>
          <p:cNvGrpSpPr/>
          <p:nvPr/>
        </p:nvGrpSpPr>
        <p:grpSpPr>
          <a:xfrm>
            <a:off x="-1024481" y="5594244"/>
            <a:ext cx="158361"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080">
                <a:defRPr/>
              </a:pPr>
              <a:endParaRPr lang="zh-CN" altLang="en-US" sz="3200" kern="0" dirty="0">
                <a:solidFill>
                  <a:sysClr val="windowText" lastClr="000000"/>
                </a:solidFill>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080">
                <a:defRPr/>
              </a:pPr>
              <a:r>
                <a:rPr lang="en-US" altLang="zh-CN" sz="3200" kern="0">
                  <a:solidFill>
                    <a:sysClr val="windowText" lastClr="000000"/>
                  </a:solidFill>
                  <a:ea typeface="微软雅黑" panose="020B0503020204020204" pitchFamily="34" charset="-122"/>
                  <a:cs typeface="+mn-ea"/>
                  <a:sym typeface="+mn-lt"/>
                </a:rPr>
                <a:t> </a:t>
              </a:r>
              <a:endParaRPr lang="zh-CN" altLang="en-US" sz="3200" kern="0" dirty="0">
                <a:solidFill>
                  <a:sysClr val="windowText" lastClr="000000"/>
                </a:solidFill>
                <a:ea typeface="微软雅黑" panose="020B0503020204020204" pitchFamily="34" charset="-122"/>
                <a:cs typeface="+mn-ea"/>
                <a:sym typeface="+mn-lt"/>
              </a:endParaRPr>
            </a:p>
          </p:txBody>
        </p:sp>
      </p:grpSp>
      <p:sp>
        <p:nvSpPr>
          <p:cNvPr id="6" name="Rectangle: Rounded Corners 5"/>
          <p:cNvSpPr/>
          <p:nvPr/>
        </p:nvSpPr>
        <p:spPr>
          <a:xfrm>
            <a:off x="2418936" y="156852"/>
            <a:ext cx="5113239" cy="709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rPr>
              <a:t>Hoạt</a:t>
            </a:r>
            <a:r>
              <a:rPr lang="en-US" sz="3200" dirty="0">
                <a:solidFill>
                  <a:schemeClr val="bg1"/>
                </a:solidFill>
              </a:rPr>
              <a:t> </a:t>
            </a:r>
            <a:r>
              <a:rPr lang="en-US" sz="3200" dirty="0" err="1">
                <a:solidFill>
                  <a:schemeClr val="bg1"/>
                </a:solidFill>
                <a:latin typeface="Times New Roman" panose="02020603050405020304" pitchFamily="18" charset="0"/>
                <a:cs typeface="Times New Roman" panose="02020603050405020304" pitchFamily="18" charset="0"/>
              </a:rPr>
              <a:t>động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nhân</a:t>
            </a:r>
            <a:r>
              <a:rPr lang="en-US" sz="3200" dirty="0">
                <a:solidFill>
                  <a:schemeClr val="bg1"/>
                </a:solidFill>
                <a:latin typeface="Times New Roman" panose="02020603050405020304" pitchFamily="18" charset="0"/>
                <a:cs typeface="Times New Roman" panose="02020603050405020304" pitchFamily="18" charset="0"/>
              </a:rPr>
              <a:t> (5 </a:t>
            </a:r>
            <a:r>
              <a:rPr lang="en-US" sz="3200" dirty="0" err="1">
                <a:solidFill>
                  <a:schemeClr val="bg1"/>
                </a:solidFill>
                <a:latin typeface="Times New Roman" panose="02020603050405020304" pitchFamily="18" charset="0"/>
                <a:cs typeface="Times New Roman" panose="02020603050405020304" pitchFamily="18" charset="0"/>
              </a:rPr>
              <a:t>phút</a:t>
            </a:r>
            <a:r>
              <a:rPr lang="en-US" sz="3200" dirty="0">
                <a:solidFill>
                  <a:schemeClr val="bg1"/>
                </a:solidFill>
                <a:latin typeface="Times New Roman" panose="02020603050405020304" pitchFamily="18" charset="0"/>
                <a:cs typeface="Times New Roman" panose="02020603050405020304" pitchFamily="18" charset="0"/>
              </a:rPr>
              <a:t>)</a:t>
            </a:r>
            <a:r>
              <a:rPr lang="en-US" sz="3200" dirty="0">
                <a:solidFill>
                  <a:schemeClr val="bg1"/>
                </a:solidFill>
              </a:rPr>
              <a:t> </a:t>
            </a:r>
          </a:p>
        </p:txBody>
      </p:sp>
      <p:grpSp>
        <p:nvGrpSpPr>
          <p:cNvPr id="42" name="Group 41"/>
          <p:cNvGrpSpPr/>
          <p:nvPr/>
        </p:nvGrpSpPr>
        <p:grpSpPr>
          <a:xfrm>
            <a:off x="290044" y="61099"/>
            <a:ext cx="1007390" cy="1030925"/>
            <a:chOff x="6325959" y="2375731"/>
            <a:chExt cx="2182799" cy="2246467"/>
          </a:xfrm>
        </p:grpSpPr>
        <p:grpSp>
          <p:nvGrpSpPr>
            <p:cNvPr id="44" name="组合 13"/>
            <p:cNvGrpSpPr/>
            <p:nvPr/>
          </p:nvGrpSpPr>
          <p:grpSpPr>
            <a:xfrm>
              <a:off x="6325959" y="2641978"/>
              <a:ext cx="2182799" cy="1980220"/>
              <a:chOff x="2067317" y="1810431"/>
              <a:chExt cx="2488837" cy="2293259"/>
            </a:xfrm>
            <a:effectLst>
              <a:outerShdw blurRad="139700" dist="63500" dir="2700000" algn="tl" rotWithShape="0">
                <a:prstClr val="black">
                  <a:alpha val="40000"/>
                </a:prstClr>
              </a:outerShdw>
            </a:effectLst>
          </p:grpSpPr>
          <p:sp>
            <p:nvSpPr>
              <p:cNvPr id="46"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47"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pic>
          <p:nvPicPr>
            <p:cNvPr id="45" name="Picture 44" descr="A picture containing toy, doll&#10;&#10;Description automatically generated">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5853" y="2375731"/>
              <a:ext cx="1926665" cy="1926665"/>
            </a:xfrm>
            <a:prstGeom prst="rect">
              <a:avLst/>
            </a:prstGeom>
          </p:spPr>
        </p:pic>
      </p:grpSp>
      <p:sp>
        <p:nvSpPr>
          <p:cNvPr id="17" name="Rectangle 2"/>
          <p:cNvSpPr>
            <a:spLocks noChangeArrowheads="1"/>
          </p:cNvSpPr>
          <p:nvPr/>
        </p:nvSpPr>
        <p:spPr bwMode="auto">
          <a:xfrm>
            <a:off x="277348" y="1231305"/>
            <a:ext cx="5751496" cy="57554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ct val="0"/>
              </a:spcAft>
              <a:buClrTx/>
              <a:buSzTx/>
              <a:buFontTx/>
              <a:buNone/>
              <a:tabLst/>
            </a:pPr>
            <a:r>
              <a:rPr kumimoji="0" lang="vi-VN" altLang="en-US" sz="2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a:t>
            </a:r>
            <a:r>
              <a:rPr lang="en-US" altLang="en-US" sz="2200" b="1" dirty="0">
                <a:latin typeface="Times New Roman" panose="02020603050405020304" pitchFamily="18" charset="0"/>
                <a:ea typeface="Times New Roman" panose="02020603050405020304" pitchFamily="18" charset="0"/>
                <a:cs typeface="Times New Roman" panose="02020603050405020304" pitchFamily="18" charset="0"/>
              </a:rPr>
              <a:t>2</a:t>
            </a:r>
            <a:r>
              <a:rPr kumimoji="0" lang="vi-VN" altLang="en-US" sz="2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200" b="1" i="0" u="none" strike="noStrike" cap="none" normalizeH="0" baseline="0" dirty="0">
              <a:ln>
                <a:noFill/>
              </a:ln>
              <a:solidFill>
                <a:schemeClr val="tx1"/>
              </a:solidFill>
              <a:effectLst/>
            </a:endParaRPr>
          </a:p>
          <a:p>
            <a:pPr lvl="0" algn="just" defTabSz="914400" eaLnBrk="0" fontAlgn="base" hangingPunct="0">
              <a:spcBef>
                <a:spcPts val="600"/>
              </a:spcBef>
              <a:spcAft>
                <a:spcPct val="0"/>
              </a:spcAft>
            </a:pP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altLang="en-US" sz="2200" dirty="0" err="1">
                <a:latin typeface="Times New Roman" panose="02020603050405020304" pitchFamily="18" charset="0"/>
                <a:cs typeface="Times New Roman" panose="02020603050405020304" pitchFamily="18" charset="0"/>
              </a:rPr>
              <a:t>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vào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sơ</a:t>
            </a:r>
            <a:r>
              <a:rPr lang="en-US" alt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khối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hãy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mô</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tả</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thuật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toán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tìm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chìa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khóa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bằng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ngôn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ngữ</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tự</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nhiên</a:t>
            </a:r>
            <a:endParaRPr kumimoji="0" lang="en-US" altLang="en-US" sz="2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vi-VN"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Bước 1: .......................................................</a:t>
            </a:r>
            <a:endParaRPr kumimoji="0" lang="en-US" altLang="en-US" sz="2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vi-VN"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Bước 2: …………………………………</a:t>
            </a:r>
            <a:endPar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endParaRPr lang="en-US" altLang="en-US" sz="2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vi-VN"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Bước 3: …………………………………</a:t>
            </a:r>
            <a:endPar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endParaRPr lang="en-US" altLang="en-US" sz="2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vi-VN"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Bước 4: …………………………………</a:t>
            </a:r>
            <a:endParaRPr kumimoji="0" lang="en-US"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vi-VN" altLang="en-US"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Bước 5: . …………………………………</a:t>
            </a:r>
            <a:r>
              <a:rPr kumimoji="0" lang="vi-VN" altLang="en-US" sz="22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vi-VN" altLang="en-US" sz="22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altLang="en-US" sz="2200" b="0" i="0" u="none" strike="noStrike" cap="none" normalizeH="0" baseline="0" dirty="0">
              <a:ln>
                <a:noFill/>
              </a:ln>
              <a:solidFill>
                <a:schemeClr val="tx1"/>
              </a:solidFill>
              <a:effectLst/>
              <a:latin typeface="Arial" panose="020B0604020202020204" pitchFamily="34" charset="0"/>
            </a:endParaRPr>
          </a:p>
        </p:txBody>
      </p:sp>
      <p:pic>
        <p:nvPicPr>
          <p:cNvPr id="30" name="8EWFZSwzT5c"/>
          <p:cNvPicPr>
            <a:picLocks noRot="1" noChangeAspect="1"/>
          </p:cNvPicPr>
          <p:nvPr>
            <a:videoFile r:link="rId1"/>
          </p:nvPr>
        </p:nvPicPr>
        <p:blipFill>
          <a:blip r:embed="rId5"/>
          <a:stretch>
            <a:fillRect/>
          </a:stretch>
        </p:blipFill>
        <p:spPr>
          <a:xfrm>
            <a:off x="9736532" y="47420"/>
            <a:ext cx="2376961" cy="1093101"/>
          </a:xfrm>
          <a:prstGeom prst="rect">
            <a:avLst/>
          </a:prstGeom>
        </p:spPr>
      </p:pic>
      <p:sp>
        <p:nvSpPr>
          <p:cNvPr id="65" name="Rectangle: Rounded Corners 64"/>
          <p:cNvSpPr/>
          <p:nvPr/>
        </p:nvSpPr>
        <p:spPr>
          <a:xfrm>
            <a:off x="2418936" y="125713"/>
            <a:ext cx="5113239" cy="709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rPr>
              <a:t>Hoạt</a:t>
            </a:r>
            <a:r>
              <a:rPr lang="en-US" sz="3200" dirty="0">
                <a:solidFill>
                  <a:schemeClr val="bg1"/>
                </a:solidFill>
              </a:rPr>
              <a:t> </a:t>
            </a:r>
            <a:r>
              <a:rPr lang="en-US" sz="3200" dirty="0" err="1">
                <a:solidFill>
                  <a:schemeClr val="bg1"/>
                </a:solidFill>
                <a:latin typeface="Times New Roman" panose="02020603050405020304" pitchFamily="18" charset="0"/>
                <a:cs typeface="Times New Roman" panose="02020603050405020304" pitchFamily="18" charset="0"/>
              </a:rPr>
              <a:t>động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tổng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hợp</a:t>
            </a:r>
            <a:r>
              <a:rPr lang="en-US" sz="3200" dirty="0">
                <a:solidFill>
                  <a:schemeClr val="bg1"/>
                </a:solidFill>
                <a:latin typeface="Times New Roman" panose="02020603050405020304" pitchFamily="18" charset="0"/>
                <a:cs typeface="Times New Roman" panose="02020603050405020304" pitchFamily="18" charset="0"/>
              </a:rPr>
              <a:t> (5 </a:t>
            </a:r>
            <a:r>
              <a:rPr lang="en-US" sz="3200" dirty="0" err="1">
                <a:solidFill>
                  <a:schemeClr val="bg1"/>
                </a:solidFill>
                <a:latin typeface="Times New Roman" panose="02020603050405020304" pitchFamily="18" charset="0"/>
                <a:cs typeface="Times New Roman" panose="02020603050405020304" pitchFamily="18" charset="0"/>
              </a:rPr>
              <a:t>phút</a:t>
            </a:r>
            <a:r>
              <a:rPr lang="en-US" sz="3200" dirty="0">
                <a:solidFill>
                  <a:schemeClr val="bg1"/>
                </a:solidFill>
                <a:latin typeface="Times New Roman" panose="02020603050405020304" pitchFamily="18" charset="0"/>
                <a:cs typeface="Times New Roman" panose="02020603050405020304" pitchFamily="18" charset="0"/>
              </a:rPr>
              <a:t>)</a:t>
            </a:r>
            <a:r>
              <a:rPr lang="en-US" sz="3200" dirty="0">
                <a:solidFill>
                  <a:schemeClr val="bg1"/>
                </a:solidFill>
              </a:rPr>
              <a:t> </a:t>
            </a:r>
          </a:p>
        </p:txBody>
      </p:sp>
      <p:sp>
        <p:nvSpPr>
          <p:cNvPr id="51" name="Rectangle 50"/>
          <p:cNvSpPr/>
          <p:nvPr/>
        </p:nvSpPr>
        <p:spPr>
          <a:xfrm>
            <a:off x="1566810" y="6159417"/>
            <a:ext cx="4259992" cy="375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eaLnBrk="0" fontAlgn="base" hangingPunct="0">
              <a:spcBef>
                <a:spcPct val="0"/>
              </a:spcBef>
              <a:spcAft>
                <a:spcPct val="0"/>
              </a:spcAft>
            </a:pPr>
            <a:r>
              <a:rPr lang="vi-VN"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 lời Không tìm thấy; Kết thúc</a:t>
            </a:r>
            <a:endParaRPr lang="en-US" altLang="en-US" sz="2200" dirty="0">
              <a:solidFill>
                <a:schemeClr val="tx1"/>
              </a:solidFill>
            </a:endParaRPr>
          </a:p>
        </p:txBody>
      </p:sp>
      <p:sp>
        <p:nvSpPr>
          <p:cNvPr id="56" name="Rectangle 55"/>
          <p:cNvSpPr/>
          <p:nvPr/>
        </p:nvSpPr>
        <p:spPr>
          <a:xfrm>
            <a:off x="1466463" y="4137562"/>
            <a:ext cx="4562380" cy="920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eaLnBrk="0" fontAlgn="base" hangingPunct="0">
              <a:spcBef>
                <a:spcPct val="0"/>
              </a:spcBef>
              <a:spcAft>
                <a:spcPct val="0"/>
              </a:spcAft>
            </a:pPr>
            <a:r>
              <a:rPr lang="vi-VN"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Kiểm tra đã hết </a:t>
            </a:r>
            <a:r>
              <a:rPr lang="en-US" alt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vi-VN"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chưa. Nếu đã hết </a:t>
            </a:r>
            <a:r>
              <a:rPr lang="en-US" alt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vi-VN"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thì chuyển sang Bước 5, nếu chưa thì lặp lại từ Bước 2.</a:t>
            </a:r>
            <a:endParaRPr lang="en-US" altLang="en-US" sz="2200" dirty="0">
              <a:solidFill>
                <a:schemeClr val="tx1"/>
              </a:solidFill>
            </a:endParaRPr>
          </a:p>
        </p:txBody>
      </p:sp>
      <p:sp>
        <p:nvSpPr>
          <p:cNvPr id="57" name="Rectangle 56"/>
          <p:cNvSpPr/>
          <p:nvPr/>
        </p:nvSpPr>
        <p:spPr>
          <a:xfrm>
            <a:off x="1433323" y="2481402"/>
            <a:ext cx="4393479" cy="265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vi-VN" alt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en-US"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 tiên trong dãy</a:t>
            </a:r>
          </a:p>
        </p:txBody>
      </p:sp>
      <p:sp>
        <p:nvSpPr>
          <p:cNvPr id="58" name="Rectangle 57"/>
          <p:cNvSpPr/>
          <p:nvPr/>
        </p:nvSpPr>
        <p:spPr>
          <a:xfrm>
            <a:off x="1466463" y="5373662"/>
            <a:ext cx="4562380" cy="63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eaLnBrk="0" fontAlgn="base" hangingPunct="0">
              <a:spcBef>
                <a:spcPct val="0"/>
              </a:spcBef>
              <a:spcAft>
                <a:spcPct val="0"/>
              </a:spcAft>
            </a:pPr>
            <a:r>
              <a:rPr lang="vi-VN"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 lời Tìm thấy và chỉ ra </a:t>
            </a:r>
            <a:r>
              <a:rPr lang="en-US" alt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a:t>
            </a:r>
            <a:r>
              <a:rPr lang="vi-VN"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tìm được; Kết thúc.</a:t>
            </a:r>
            <a:endParaRPr lang="en-US" altLang="en-US" sz="2200" dirty="0">
              <a:solidFill>
                <a:schemeClr val="tx1"/>
              </a:solidFill>
            </a:endParaRPr>
          </a:p>
        </p:txBody>
      </p:sp>
      <p:sp>
        <p:nvSpPr>
          <p:cNvPr id="59" name="Rectangle 58"/>
          <p:cNvSpPr/>
          <p:nvPr/>
        </p:nvSpPr>
        <p:spPr>
          <a:xfrm>
            <a:off x="1433324" y="2908295"/>
            <a:ext cx="4595519" cy="927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eaLnBrk="0" fontAlgn="base" hangingPunct="0">
              <a:spcBef>
                <a:spcPct val="0"/>
              </a:spcBef>
              <a:spcAft>
                <a:spcPct val="0"/>
              </a:spcAft>
            </a:pPr>
            <a:r>
              <a:rPr lang="vi-VN"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a:t>
            </a:r>
            <a:r>
              <a:rPr lang="en-US" alt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chìa</a:t>
            </a:r>
            <a:r>
              <a:rPr lang="en-US"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altLang="en-US" sz="2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ược</a:t>
            </a:r>
            <a:r>
              <a:rPr lang="en-US" altLang="en-US" sz="2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 thì chuyển sang Bước 4, nếu không thì thực hiện bước tiếp theo (Bước 3).</a:t>
            </a:r>
          </a:p>
        </p:txBody>
      </p:sp>
      <p:graphicFrame>
        <p:nvGraphicFramePr>
          <p:cNvPr id="60" name="Table 59"/>
          <p:cNvGraphicFramePr>
            <a:graphicFrameLocks noGrp="1"/>
          </p:cNvGraphicFramePr>
          <p:nvPr>
            <p:extLst>
              <p:ext uri="{D42A27DB-BD31-4B8C-83A1-F6EECF244321}">
                <p14:modId xmlns:p14="http://schemas.microsoft.com/office/powerpoint/2010/main" val="961075324"/>
              </p:ext>
            </p:extLst>
          </p:nvPr>
        </p:nvGraphicFramePr>
        <p:xfrm>
          <a:off x="6273190" y="3511388"/>
          <a:ext cx="5689449" cy="3266215"/>
        </p:xfrm>
        <a:graphic>
          <a:graphicData uri="http://schemas.openxmlformats.org/drawingml/2006/table">
            <a:tbl>
              <a:tblPr firstRow="1" firstCol="1" bandRow="1">
                <a:tableStyleId>{5C22544A-7EE6-4342-B048-85BDC9FD1C3A}</a:tableStyleId>
              </a:tblPr>
              <a:tblGrid>
                <a:gridCol w="814461">
                  <a:extLst>
                    <a:ext uri="{9D8B030D-6E8A-4147-A177-3AD203B41FA5}">
                      <a16:colId xmlns:a16="http://schemas.microsoft.com/office/drawing/2014/main" val="2145187755"/>
                    </a:ext>
                  </a:extLst>
                </a:gridCol>
                <a:gridCol w="1049313">
                  <a:extLst>
                    <a:ext uri="{9D8B030D-6E8A-4147-A177-3AD203B41FA5}">
                      <a16:colId xmlns:a16="http://schemas.microsoft.com/office/drawing/2014/main" val="2168839589"/>
                    </a:ext>
                  </a:extLst>
                </a:gridCol>
                <a:gridCol w="1823869">
                  <a:extLst>
                    <a:ext uri="{9D8B030D-6E8A-4147-A177-3AD203B41FA5}">
                      <a16:colId xmlns:a16="http://schemas.microsoft.com/office/drawing/2014/main" val="3062736004"/>
                    </a:ext>
                  </a:extLst>
                </a:gridCol>
                <a:gridCol w="2001806">
                  <a:extLst>
                    <a:ext uri="{9D8B030D-6E8A-4147-A177-3AD203B41FA5}">
                      <a16:colId xmlns:a16="http://schemas.microsoft.com/office/drawing/2014/main" val="1418972392"/>
                    </a:ext>
                  </a:extLst>
                </a:gridCol>
              </a:tblGrid>
              <a:tr h="981015">
                <a:tc>
                  <a:txBody>
                    <a:bodyPr/>
                    <a:lstStyle/>
                    <a:p>
                      <a:pPr marL="0" marR="0" algn="ct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Lần lặp</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Tên </a:t>
                      </a:r>
                      <a:r>
                        <a:rPr lang="en-US" sz="2000" dirty="0" err="1">
                          <a:effectLst/>
                          <a:latin typeface="Times New Roman" panose="02020603050405020304" pitchFamily="18" charset="0"/>
                          <a:cs typeface="Times New Roman" panose="02020603050405020304" pitchFamily="18" charset="0"/>
                        </a:rPr>
                        <a:t>chìa</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khóa</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000" dirty="0" err="1">
                          <a:effectLst/>
                          <a:latin typeface="Times New Roman" panose="02020603050405020304" pitchFamily="18" charset="0"/>
                          <a:cs typeface="Times New Roman" panose="02020603050405020304" pitchFamily="18" charset="0"/>
                        </a:rPr>
                        <a:t>Mở</a:t>
                      </a:r>
                      <a:r>
                        <a:rPr lang="en-US" sz="2000" dirty="0">
                          <a:effectLst/>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khóa</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không</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Hết </a:t>
                      </a:r>
                      <a:r>
                        <a:rPr lang="en-US" sz="2000" dirty="0" err="1">
                          <a:effectLst/>
                          <a:latin typeface="Times New Roman" panose="02020603050405020304" pitchFamily="18" charset="0"/>
                          <a:cs typeface="Times New Roman" panose="02020603050405020304" pitchFamily="18" charset="0"/>
                        </a:rPr>
                        <a:t>chìa</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khóa</a:t>
                      </a:r>
                      <a:r>
                        <a:rPr lang="en-US" sz="2000" baseline="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chưa</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807411931"/>
                  </a:ext>
                </a:extLst>
              </a:tr>
              <a:tr h="571300">
                <a:tc>
                  <a:txBody>
                    <a:bodyPr/>
                    <a:lstStyle/>
                    <a:p>
                      <a:pPr marL="0" marR="0" algn="ctr">
                        <a:lnSpc>
                          <a:spcPct val="107000"/>
                        </a:lnSpc>
                        <a:spcBef>
                          <a:spcPts val="600"/>
                        </a:spcBef>
                        <a:spcAft>
                          <a:spcPts val="600"/>
                        </a:spcAft>
                      </a:pPr>
                      <a:r>
                        <a:rPr lang="vi-VN" sz="2000">
                          <a:effectLst/>
                          <a:latin typeface="+mj-lt"/>
                        </a:rPr>
                        <a:t>1</a:t>
                      </a:r>
                      <a:endParaRPr lang="en-US" sz="20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000" dirty="0" err="1">
                          <a:effectLst/>
                          <a:latin typeface="Times New Roman" panose="02020603050405020304" pitchFamily="18" charset="0"/>
                          <a:cs typeface="Times New Roman" panose="02020603050405020304" pitchFamily="18" charset="0"/>
                        </a:rPr>
                        <a:t>chìa</a:t>
                      </a:r>
                      <a:r>
                        <a:rPr lang="vi-VN" sz="2000" dirty="0">
                          <a:effectLst/>
                          <a:latin typeface="Times New Roman" panose="02020603050405020304" pitchFamily="18" charset="0"/>
                          <a:cs typeface="Times New Roman" panose="02020603050405020304" pitchFamily="18" charset="0"/>
                        </a:rPr>
                        <a:t> 1</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000" dirty="0">
                          <a:effectLst/>
                          <a:latin typeface="+mj-lt"/>
                        </a:rPr>
                        <a:t>…………..</a:t>
                      </a:r>
                      <a:endParaRPr lang="en-US" sz="2000" dirty="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000" dirty="0">
                          <a:effectLst/>
                          <a:latin typeface="+mj-lt"/>
                        </a:rPr>
                        <a:t>…………..</a:t>
                      </a:r>
                      <a:endParaRPr lang="en-US" sz="2000" dirty="0">
                        <a:effectLst/>
                        <a:latin typeface="+mj-lt"/>
                        <a:ea typeface="Arial" panose="020B060402020202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391121906"/>
                  </a:ext>
                </a:extLst>
              </a:tr>
              <a:tr h="571300">
                <a:tc>
                  <a:txBody>
                    <a:bodyPr/>
                    <a:lstStyle/>
                    <a:p>
                      <a:pPr marL="0" marR="0" algn="ctr">
                        <a:lnSpc>
                          <a:spcPct val="107000"/>
                        </a:lnSpc>
                        <a:spcBef>
                          <a:spcPts val="600"/>
                        </a:spcBef>
                        <a:spcAft>
                          <a:spcPts val="600"/>
                        </a:spcAft>
                      </a:pPr>
                      <a:r>
                        <a:rPr lang="vi-VN" sz="2000">
                          <a:effectLst/>
                          <a:latin typeface="+mj-lt"/>
                        </a:rPr>
                        <a:t>2</a:t>
                      </a:r>
                      <a:endParaRPr lang="en-US" sz="20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000">
                          <a:effectLst/>
                          <a:latin typeface="+mj-lt"/>
                        </a:rPr>
                        <a:t>…………..</a:t>
                      </a:r>
                      <a:endParaRPr lang="en-US" sz="20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000" dirty="0">
                          <a:effectLst/>
                          <a:latin typeface="+mj-lt"/>
                        </a:rPr>
                        <a:t>…………..</a:t>
                      </a:r>
                      <a:endParaRPr lang="en-US" sz="2000" dirty="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000">
                          <a:effectLst/>
                          <a:latin typeface="+mj-lt"/>
                        </a:rPr>
                        <a:t>…………..</a:t>
                      </a:r>
                      <a:endParaRPr lang="en-US" sz="2000">
                        <a:effectLst/>
                        <a:latin typeface="+mj-lt"/>
                        <a:ea typeface="Arial" panose="020B060402020202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97876302"/>
                  </a:ext>
                </a:extLst>
              </a:tr>
              <a:tr h="571300">
                <a:tc>
                  <a:txBody>
                    <a:bodyPr/>
                    <a:lstStyle/>
                    <a:p>
                      <a:pPr marL="0" marR="0" algn="ctr">
                        <a:lnSpc>
                          <a:spcPct val="107000"/>
                        </a:lnSpc>
                        <a:spcBef>
                          <a:spcPts val="600"/>
                        </a:spcBef>
                        <a:spcAft>
                          <a:spcPts val="600"/>
                        </a:spcAft>
                      </a:pPr>
                      <a:r>
                        <a:rPr lang="vi-VN" sz="2000">
                          <a:effectLst/>
                          <a:latin typeface="+mj-lt"/>
                        </a:rPr>
                        <a:t>3</a:t>
                      </a:r>
                      <a:endParaRPr lang="en-US" sz="20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000">
                          <a:effectLst/>
                          <a:latin typeface="+mj-lt"/>
                        </a:rPr>
                        <a:t>…………..</a:t>
                      </a:r>
                      <a:endParaRPr lang="en-US" sz="20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000">
                          <a:effectLst/>
                          <a:latin typeface="+mj-lt"/>
                        </a:rPr>
                        <a:t>…………..</a:t>
                      </a:r>
                      <a:endParaRPr lang="en-US" sz="20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000">
                          <a:effectLst/>
                          <a:latin typeface="+mj-lt"/>
                        </a:rPr>
                        <a:t>…………..</a:t>
                      </a:r>
                      <a:endParaRPr lang="en-US" sz="2000">
                        <a:effectLst/>
                        <a:latin typeface="+mj-lt"/>
                        <a:ea typeface="Arial" panose="020B060402020202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835814589"/>
                  </a:ext>
                </a:extLst>
              </a:tr>
              <a:tr h="571300">
                <a:tc>
                  <a:txBody>
                    <a:bodyPr/>
                    <a:lstStyle/>
                    <a:p>
                      <a:pPr marL="0" marR="0" algn="ctr">
                        <a:lnSpc>
                          <a:spcPct val="107000"/>
                        </a:lnSpc>
                        <a:spcBef>
                          <a:spcPts val="600"/>
                        </a:spcBef>
                        <a:spcAft>
                          <a:spcPts val="600"/>
                        </a:spcAft>
                      </a:pPr>
                      <a:r>
                        <a:rPr lang="vi-VN" sz="2000">
                          <a:effectLst/>
                          <a:latin typeface="+mj-lt"/>
                        </a:rPr>
                        <a:t>4</a:t>
                      </a:r>
                      <a:endParaRPr lang="en-US" sz="20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000" dirty="0">
                          <a:effectLst/>
                          <a:latin typeface="+mj-lt"/>
                        </a:rPr>
                        <a:t>…………..</a:t>
                      </a:r>
                      <a:endParaRPr lang="en-US" sz="2000" dirty="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000">
                          <a:effectLst/>
                          <a:latin typeface="+mj-lt"/>
                        </a:rPr>
                        <a:t>…………..</a:t>
                      </a:r>
                      <a:endParaRPr lang="en-US" sz="20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600"/>
                        </a:spcBef>
                        <a:spcAft>
                          <a:spcPts val="600"/>
                        </a:spcAft>
                      </a:pPr>
                      <a:r>
                        <a:rPr lang="en-US" sz="2000" dirty="0">
                          <a:effectLst/>
                          <a:latin typeface="+mj-lt"/>
                        </a:rPr>
                        <a:t>…………..</a:t>
                      </a:r>
                      <a:endParaRPr lang="en-US" sz="2000" dirty="0">
                        <a:effectLst/>
                        <a:latin typeface="+mj-lt"/>
                        <a:ea typeface="Arial" panose="020B060402020202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94639845"/>
                  </a:ext>
                </a:extLst>
              </a:tr>
            </a:tbl>
          </a:graphicData>
        </a:graphic>
      </p:graphicFrame>
      <p:pic>
        <p:nvPicPr>
          <p:cNvPr id="61" name="Picture 60"/>
          <p:cNvPicPr>
            <a:picLocks noChangeAspect="1"/>
          </p:cNvPicPr>
          <p:nvPr/>
        </p:nvPicPr>
        <p:blipFill>
          <a:blip r:embed="rId6"/>
          <a:stretch>
            <a:fillRect/>
          </a:stretch>
        </p:blipFill>
        <p:spPr>
          <a:xfrm flipH="1">
            <a:off x="7094009" y="1824753"/>
            <a:ext cx="604816" cy="828472"/>
          </a:xfrm>
          <a:prstGeom prst="rect">
            <a:avLst/>
          </a:prstGeom>
        </p:spPr>
      </p:pic>
      <p:pic>
        <p:nvPicPr>
          <p:cNvPr id="62" name="Picture 61"/>
          <p:cNvPicPr>
            <a:picLocks noChangeAspect="1"/>
          </p:cNvPicPr>
          <p:nvPr/>
        </p:nvPicPr>
        <p:blipFill>
          <a:blip r:embed="rId6"/>
          <a:stretch>
            <a:fillRect/>
          </a:stretch>
        </p:blipFill>
        <p:spPr>
          <a:xfrm flipH="1">
            <a:off x="7896847" y="1824751"/>
            <a:ext cx="604816" cy="828472"/>
          </a:xfrm>
          <a:prstGeom prst="rect">
            <a:avLst/>
          </a:prstGeom>
        </p:spPr>
      </p:pic>
      <p:pic>
        <p:nvPicPr>
          <p:cNvPr id="63" name="Picture 62"/>
          <p:cNvPicPr>
            <a:picLocks noChangeAspect="1"/>
          </p:cNvPicPr>
          <p:nvPr/>
        </p:nvPicPr>
        <p:blipFill>
          <a:blip r:embed="rId6"/>
          <a:stretch>
            <a:fillRect/>
          </a:stretch>
        </p:blipFill>
        <p:spPr>
          <a:xfrm flipH="1">
            <a:off x="8690948" y="1843170"/>
            <a:ext cx="604816" cy="828472"/>
          </a:xfrm>
          <a:prstGeom prst="rect">
            <a:avLst/>
          </a:prstGeom>
        </p:spPr>
      </p:pic>
      <p:pic>
        <p:nvPicPr>
          <p:cNvPr id="64" name="Picture 63"/>
          <p:cNvPicPr>
            <a:picLocks noChangeAspect="1"/>
          </p:cNvPicPr>
          <p:nvPr/>
        </p:nvPicPr>
        <p:blipFill>
          <a:blip r:embed="rId6"/>
          <a:stretch>
            <a:fillRect/>
          </a:stretch>
        </p:blipFill>
        <p:spPr>
          <a:xfrm flipH="1">
            <a:off x="9481807" y="1824751"/>
            <a:ext cx="604816" cy="828472"/>
          </a:xfrm>
          <a:prstGeom prst="rect">
            <a:avLst/>
          </a:prstGeom>
          <a:ln>
            <a:solidFill>
              <a:srgbClr val="FF0000"/>
            </a:solidFill>
          </a:ln>
        </p:spPr>
      </p:pic>
      <p:pic>
        <p:nvPicPr>
          <p:cNvPr id="66" name="Picture 65"/>
          <p:cNvPicPr>
            <a:picLocks noChangeAspect="1"/>
          </p:cNvPicPr>
          <p:nvPr/>
        </p:nvPicPr>
        <p:blipFill>
          <a:blip r:embed="rId6"/>
          <a:stretch>
            <a:fillRect/>
          </a:stretch>
        </p:blipFill>
        <p:spPr>
          <a:xfrm flipH="1">
            <a:off x="10257023" y="1856707"/>
            <a:ext cx="604816" cy="828472"/>
          </a:xfrm>
          <a:prstGeom prst="rect">
            <a:avLst/>
          </a:prstGeom>
        </p:spPr>
      </p:pic>
      <p:sp>
        <p:nvSpPr>
          <p:cNvPr id="2" name="Rectangle 1"/>
          <p:cNvSpPr/>
          <p:nvPr/>
        </p:nvSpPr>
        <p:spPr>
          <a:xfrm>
            <a:off x="6122338" y="1231305"/>
            <a:ext cx="5991155" cy="5755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236230" y="1287120"/>
            <a:ext cx="2138727" cy="430887"/>
          </a:xfrm>
          <a:prstGeom prst="rect">
            <a:avLst/>
          </a:prstGeom>
        </p:spPr>
        <p:txBody>
          <a:bodyPr wrap="none">
            <a:spAutoFit/>
          </a:bodyPr>
          <a:lstStyle/>
          <a:p>
            <a:pPr lvl="0" algn="just" defTabSz="914400" eaLnBrk="0" fontAlgn="base" hangingPunct="0">
              <a:spcBef>
                <a:spcPts val="600"/>
              </a:spcBef>
              <a:spcAft>
                <a:spcPct val="0"/>
              </a:spcAft>
            </a:pPr>
            <a:r>
              <a:rPr lang="vi-VN" altLang="en-US" sz="2200" b="1" dirty="0">
                <a:latin typeface="Times New Roman" panose="02020603050405020304" pitchFamily="18" charset="0"/>
                <a:ea typeface="Times New Roman" panose="02020603050405020304" pitchFamily="18" charset="0"/>
                <a:cs typeface="Times New Roman" panose="02020603050405020304" pitchFamily="18" charset="0"/>
              </a:rPr>
              <a:t>Phiếu học tập </a:t>
            </a:r>
            <a:r>
              <a:rPr lang="en-US" altLang="en-US" sz="2200" b="1" dirty="0">
                <a:latin typeface="Times New Roman" panose="02020603050405020304" pitchFamily="18" charset="0"/>
                <a:ea typeface="Times New Roman" panose="02020603050405020304" pitchFamily="18" charset="0"/>
                <a:cs typeface="Times New Roman" panose="02020603050405020304" pitchFamily="18" charset="0"/>
              </a:rPr>
              <a:t>3</a:t>
            </a:r>
            <a:r>
              <a:rPr lang="vi-VN" altLang="en-US" sz="2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200" b="1" dirty="0"/>
          </a:p>
        </p:txBody>
      </p:sp>
      <p:sp>
        <p:nvSpPr>
          <p:cNvPr id="10" name="TextBox 9"/>
          <p:cNvSpPr txBox="1"/>
          <p:nvPr/>
        </p:nvSpPr>
        <p:spPr>
          <a:xfrm>
            <a:off x="6122338" y="2762486"/>
            <a:ext cx="5840301" cy="769441"/>
          </a:xfrm>
          <a:prstGeom prst="rect">
            <a:avLst/>
          </a:prstGeom>
          <a:noFill/>
        </p:spPr>
        <p:txBody>
          <a:bodyPr wrap="square" rtlCol="0">
            <a:spAutoFit/>
          </a:bodyPr>
          <a:lstStyle/>
          <a:p>
            <a:r>
              <a:rPr lang="en-US" sz="2200" dirty="0"/>
              <a:t>Cho 5 </a:t>
            </a:r>
            <a:r>
              <a:rPr lang="en-US" sz="2200" dirty="0" err="1"/>
              <a:t>chìa</a:t>
            </a:r>
            <a:r>
              <a:rPr lang="en-US" sz="2200" dirty="0"/>
              <a:t> </a:t>
            </a:r>
            <a:r>
              <a:rPr lang="en-US" sz="2200" dirty="0" err="1"/>
              <a:t>khóa</a:t>
            </a:r>
            <a:r>
              <a:rPr lang="en-US" sz="2200" dirty="0"/>
              <a:t> </a:t>
            </a:r>
            <a:r>
              <a:rPr lang="en-US" sz="2200" dirty="0" err="1"/>
              <a:t>như</a:t>
            </a:r>
            <a:r>
              <a:rPr lang="en-US" sz="2200" dirty="0"/>
              <a:t> </a:t>
            </a:r>
            <a:r>
              <a:rPr lang="en-US" sz="2200" dirty="0" err="1"/>
              <a:t>hình</a:t>
            </a:r>
            <a:r>
              <a:rPr lang="en-US" sz="2200" dirty="0"/>
              <a:t>, </a:t>
            </a:r>
            <a:r>
              <a:rPr lang="en-US" sz="2200" dirty="0" err="1"/>
              <a:t>em</a:t>
            </a:r>
            <a:r>
              <a:rPr lang="en-US" sz="2200" dirty="0"/>
              <a:t> </a:t>
            </a:r>
            <a:r>
              <a:rPr lang="en-US" sz="2200" dirty="0" err="1"/>
              <a:t>hãy</a:t>
            </a:r>
            <a:r>
              <a:rPr lang="en-US" sz="2200" dirty="0"/>
              <a:t> </a:t>
            </a:r>
            <a:r>
              <a:rPr lang="vi-VN" altLang="en-US" sz="2200" dirty="0">
                <a:latin typeface="Times New Roman" panose="02020603050405020304" pitchFamily="18" charset="0"/>
                <a:ea typeface="Times New Roman" panose="02020603050405020304" pitchFamily="18" charset="0"/>
                <a:cs typeface="Times New Roman" panose="02020603050405020304" pitchFamily="18" charset="0"/>
              </a:rPr>
              <a:t>đ</a:t>
            </a:r>
            <a:r>
              <a:rPr lang="en-US" altLang="en-US" sz="2200" dirty="0" err="1">
                <a:latin typeface="Times New Roman" panose="02020603050405020304" pitchFamily="18" charset="0"/>
                <a:ea typeface="Times New Roman" panose="02020603050405020304" pitchFamily="18" charset="0"/>
                <a:cs typeface="Times New Roman" panose="02020603050405020304" pitchFamily="18" charset="0"/>
              </a:rPr>
              <a:t>iền</a:t>
            </a:r>
            <a:r>
              <a:rPr lang="en-US" alt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alt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alt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alt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ea typeface="Times New Roman" panose="02020603050405020304" pitchFamily="18" charset="0"/>
                <a:cs typeface="Times New Roman" panose="02020603050405020304" pitchFamily="18" charset="0"/>
              </a:rPr>
              <a:t>đ</a:t>
            </a:r>
            <a:r>
              <a:rPr lang="en-US" altLang="en-US" sz="2200" dirty="0">
                <a:latin typeface="Times New Roman" panose="02020603050405020304" pitchFamily="18" charset="0"/>
                <a:ea typeface="Times New Roman" panose="02020603050405020304" pitchFamily="18" charset="0"/>
                <a:cs typeface="Times New Roman" panose="02020603050405020304" pitchFamily="18" charset="0"/>
              </a:rPr>
              <a:t>ể </a:t>
            </a:r>
            <a:r>
              <a:rPr lang="en-US" altLang="en-US" sz="2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alt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ea typeface="Times New Roman" panose="02020603050405020304" pitchFamily="18" charset="0"/>
                <a:cs typeface="Times New Roman" panose="02020603050405020304" pitchFamily="18" charset="0"/>
              </a:rPr>
              <a:t>chìa</a:t>
            </a:r>
            <a:r>
              <a:rPr lang="en-US" alt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ea typeface="Times New Roman" panose="02020603050405020304" pitchFamily="18" charset="0"/>
                <a:cs typeface="Times New Roman" panose="02020603050405020304" pitchFamily="18" charset="0"/>
              </a:rPr>
              <a:t>khóa</a:t>
            </a:r>
            <a:r>
              <a:rPr lang="en-US" altLang="en-US" sz="2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p>
        </p:txBody>
      </p:sp>
      <p:sp>
        <p:nvSpPr>
          <p:cNvPr id="79" name="TextBox 78"/>
          <p:cNvSpPr txBox="1"/>
          <p:nvPr/>
        </p:nvSpPr>
        <p:spPr>
          <a:xfrm>
            <a:off x="8409951" y="4576406"/>
            <a:ext cx="1124262" cy="400110"/>
          </a:xfrm>
          <a:prstGeom prst="rect">
            <a:avLst/>
          </a:prstGeom>
          <a:solidFill>
            <a:srgbClr val="CFD5EA"/>
          </a:solidFill>
        </p:spPr>
        <p:txBody>
          <a:bodyPr wrap="square" rtlCol="0">
            <a:spAutoFit/>
          </a:bodyPr>
          <a:lstStyle/>
          <a:p>
            <a:pPr algn="ctr"/>
            <a:r>
              <a:rPr lang="en-US" sz="2000" dirty="0"/>
              <a:t>Sai</a:t>
            </a:r>
          </a:p>
        </p:txBody>
      </p:sp>
      <p:sp>
        <p:nvSpPr>
          <p:cNvPr id="80" name="TextBox 79"/>
          <p:cNvSpPr txBox="1"/>
          <p:nvPr/>
        </p:nvSpPr>
        <p:spPr>
          <a:xfrm>
            <a:off x="10257023" y="4554600"/>
            <a:ext cx="1124262" cy="400110"/>
          </a:xfrm>
          <a:prstGeom prst="rect">
            <a:avLst/>
          </a:prstGeom>
          <a:solidFill>
            <a:srgbClr val="CFD5EA"/>
          </a:solidFill>
        </p:spPr>
        <p:txBody>
          <a:bodyPr wrap="square" rtlCol="0">
            <a:spAutoFit/>
          </a:bodyPr>
          <a:lstStyle/>
          <a:p>
            <a:pPr algn="ctr"/>
            <a:r>
              <a:rPr lang="en-US" sz="2000" dirty="0"/>
              <a:t>Sai</a:t>
            </a:r>
          </a:p>
        </p:txBody>
      </p:sp>
      <p:sp>
        <p:nvSpPr>
          <p:cNvPr id="81" name="TextBox 80"/>
          <p:cNvSpPr txBox="1"/>
          <p:nvPr/>
        </p:nvSpPr>
        <p:spPr>
          <a:xfrm>
            <a:off x="7172312" y="5111806"/>
            <a:ext cx="866553" cy="400110"/>
          </a:xfrm>
          <a:prstGeom prst="rect">
            <a:avLst/>
          </a:prstGeom>
          <a:solidFill>
            <a:srgbClr val="E9EBF5"/>
          </a:solidFill>
        </p:spPr>
        <p:txBody>
          <a:bodyPr wrap="square" rtlCol="0">
            <a:spAutoFit/>
          </a:bodyPr>
          <a:lstStyle/>
          <a:p>
            <a:pPr algn="ctr"/>
            <a:r>
              <a:rPr lang="en-US" sz="2000" dirty="0" err="1"/>
              <a:t>chìa</a:t>
            </a:r>
            <a:r>
              <a:rPr lang="en-US" sz="2000" dirty="0"/>
              <a:t> 2</a:t>
            </a:r>
          </a:p>
        </p:txBody>
      </p:sp>
      <p:sp>
        <p:nvSpPr>
          <p:cNvPr id="82" name="TextBox 81"/>
          <p:cNvSpPr txBox="1"/>
          <p:nvPr/>
        </p:nvSpPr>
        <p:spPr>
          <a:xfrm>
            <a:off x="8430845" y="5092611"/>
            <a:ext cx="1124262" cy="400110"/>
          </a:xfrm>
          <a:prstGeom prst="rect">
            <a:avLst/>
          </a:prstGeom>
          <a:solidFill>
            <a:srgbClr val="E9EBF5"/>
          </a:solidFill>
        </p:spPr>
        <p:txBody>
          <a:bodyPr wrap="square" rtlCol="0">
            <a:spAutoFit/>
          </a:bodyPr>
          <a:lstStyle/>
          <a:p>
            <a:pPr algn="ctr"/>
            <a:r>
              <a:rPr lang="en-US" sz="2000" dirty="0"/>
              <a:t>Sai</a:t>
            </a:r>
          </a:p>
        </p:txBody>
      </p:sp>
      <p:sp>
        <p:nvSpPr>
          <p:cNvPr id="83" name="TextBox 82"/>
          <p:cNvSpPr txBox="1"/>
          <p:nvPr/>
        </p:nvSpPr>
        <p:spPr>
          <a:xfrm>
            <a:off x="10299708" y="5071103"/>
            <a:ext cx="1124262" cy="400110"/>
          </a:xfrm>
          <a:prstGeom prst="rect">
            <a:avLst/>
          </a:prstGeom>
          <a:solidFill>
            <a:srgbClr val="E9EBF5"/>
          </a:solidFill>
        </p:spPr>
        <p:txBody>
          <a:bodyPr wrap="square" rtlCol="0">
            <a:spAutoFit/>
          </a:bodyPr>
          <a:lstStyle/>
          <a:p>
            <a:pPr algn="ctr"/>
            <a:r>
              <a:rPr lang="en-US" sz="2000" dirty="0"/>
              <a:t>Sai</a:t>
            </a:r>
          </a:p>
        </p:txBody>
      </p:sp>
      <p:sp>
        <p:nvSpPr>
          <p:cNvPr id="84" name="TextBox 83"/>
          <p:cNvSpPr txBox="1"/>
          <p:nvPr/>
        </p:nvSpPr>
        <p:spPr>
          <a:xfrm>
            <a:off x="8362067" y="5716555"/>
            <a:ext cx="1124262" cy="400110"/>
          </a:xfrm>
          <a:prstGeom prst="rect">
            <a:avLst/>
          </a:prstGeom>
          <a:solidFill>
            <a:srgbClr val="CFD5EA"/>
          </a:solidFill>
        </p:spPr>
        <p:txBody>
          <a:bodyPr wrap="square" rtlCol="0">
            <a:spAutoFit/>
          </a:bodyPr>
          <a:lstStyle/>
          <a:p>
            <a:pPr algn="ctr"/>
            <a:r>
              <a:rPr lang="en-US" sz="2000" dirty="0"/>
              <a:t>Sai</a:t>
            </a:r>
          </a:p>
        </p:txBody>
      </p:sp>
      <p:sp>
        <p:nvSpPr>
          <p:cNvPr id="85" name="TextBox 84"/>
          <p:cNvSpPr txBox="1"/>
          <p:nvPr/>
        </p:nvSpPr>
        <p:spPr>
          <a:xfrm>
            <a:off x="10351673" y="5667526"/>
            <a:ext cx="1124262" cy="400110"/>
          </a:xfrm>
          <a:prstGeom prst="rect">
            <a:avLst/>
          </a:prstGeom>
          <a:solidFill>
            <a:srgbClr val="CFD5EA"/>
          </a:solidFill>
        </p:spPr>
        <p:txBody>
          <a:bodyPr wrap="square" rtlCol="0">
            <a:spAutoFit/>
          </a:bodyPr>
          <a:lstStyle/>
          <a:p>
            <a:pPr algn="ctr"/>
            <a:r>
              <a:rPr lang="en-US" sz="2000" dirty="0"/>
              <a:t>Sai</a:t>
            </a:r>
          </a:p>
        </p:txBody>
      </p:sp>
      <p:sp>
        <p:nvSpPr>
          <p:cNvPr id="86" name="TextBox 85"/>
          <p:cNvSpPr txBox="1"/>
          <p:nvPr/>
        </p:nvSpPr>
        <p:spPr>
          <a:xfrm>
            <a:off x="8450971" y="6252980"/>
            <a:ext cx="1124262" cy="400110"/>
          </a:xfrm>
          <a:prstGeom prst="rect">
            <a:avLst/>
          </a:prstGeom>
          <a:solidFill>
            <a:srgbClr val="E9EBF5"/>
          </a:solid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Đúng</a:t>
            </a:r>
            <a:endParaRPr lang="en-US" sz="2000" dirty="0"/>
          </a:p>
        </p:txBody>
      </p:sp>
      <p:sp>
        <p:nvSpPr>
          <p:cNvPr id="87" name="TextBox 86"/>
          <p:cNvSpPr txBox="1"/>
          <p:nvPr/>
        </p:nvSpPr>
        <p:spPr>
          <a:xfrm>
            <a:off x="7102911" y="5663281"/>
            <a:ext cx="1124262" cy="400110"/>
          </a:xfrm>
          <a:prstGeom prst="rect">
            <a:avLst/>
          </a:prstGeom>
          <a:solidFill>
            <a:srgbClr val="CFD5EA"/>
          </a:solidFill>
        </p:spPr>
        <p:txBody>
          <a:bodyPr wrap="square" rtlCol="0">
            <a:spAutoFit/>
          </a:bodyPr>
          <a:lstStyle/>
          <a:p>
            <a:pPr algn="ctr"/>
            <a:r>
              <a:rPr lang="en-US" sz="2000" dirty="0" err="1"/>
              <a:t>chìa</a:t>
            </a:r>
            <a:r>
              <a:rPr lang="en-US" sz="2000" dirty="0"/>
              <a:t> 3</a:t>
            </a:r>
          </a:p>
        </p:txBody>
      </p:sp>
      <p:sp>
        <p:nvSpPr>
          <p:cNvPr id="88" name="TextBox 87"/>
          <p:cNvSpPr txBox="1"/>
          <p:nvPr/>
        </p:nvSpPr>
        <p:spPr>
          <a:xfrm>
            <a:off x="7161358" y="6212121"/>
            <a:ext cx="1124262" cy="400110"/>
          </a:xfrm>
          <a:prstGeom prst="rect">
            <a:avLst/>
          </a:prstGeom>
          <a:solidFill>
            <a:srgbClr val="E9EBF5"/>
          </a:solidFill>
        </p:spPr>
        <p:txBody>
          <a:bodyPr wrap="square" rtlCol="0">
            <a:spAutoFit/>
          </a:bodyPr>
          <a:lstStyle/>
          <a:p>
            <a:pPr algn="ctr"/>
            <a:r>
              <a:rPr lang="en-US" sz="2000" dirty="0" err="1"/>
              <a:t>chìa</a:t>
            </a:r>
            <a:r>
              <a:rPr lang="en-US" sz="2000" dirty="0"/>
              <a:t> 4</a:t>
            </a:r>
          </a:p>
        </p:txBody>
      </p:sp>
    </p:spTree>
    <p:extLst>
      <p:ext uri="{BB962C8B-B14F-4D97-AF65-F5344CB8AC3E}">
        <p14:creationId xmlns:p14="http://schemas.microsoft.com/office/powerpoint/2010/main" val="135001012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7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6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ppt_x</p:attrName>
                                        </p:attrNameLst>
                                      </p:cBhvr>
                                      <p:tavLst>
                                        <p:tav tm="0">
                                          <p:val>
                                            <p:fltVal val="0.5"/>
                                          </p:val>
                                        </p:tav>
                                        <p:tav tm="100000">
                                          <p:val>
                                            <p:strVal val="#ppt_x"/>
                                          </p:val>
                                        </p:tav>
                                      </p:tavLst>
                                    </p:anim>
                                    <p:anim calcmode="lin" valueType="num">
                                      <p:cBhvr>
                                        <p:cTn id="16" dur="500" fill="hold"/>
                                        <p:tgtEl>
                                          <p:spTgt spid="7"/>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ppt_x</p:attrName>
                                        </p:attrNameLst>
                                      </p:cBhvr>
                                      <p:tavLst>
                                        <p:tav tm="0">
                                          <p:val>
                                            <p:fltVal val="0.5"/>
                                          </p:val>
                                        </p:tav>
                                        <p:tav tm="100000">
                                          <p:val>
                                            <p:strVal val="#ppt_x"/>
                                          </p:val>
                                        </p:tav>
                                      </p:tavLst>
                                    </p:anim>
                                    <p:anim calcmode="lin" valueType="num">
                                      <p:cBhvr>
                                        <p:cTn id="22" dur="500" fill="hold"/>
                                        <p:tgtEl>
                                          <p:spTgt spid="9"/>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6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 calcmode="lin" valueType="num">
                                      <p:cBhvr>
                                        <p:cTn id="33" dur="500" fill="hold"/>
                                        <p:tgtEl>
                                          <p:spTgt spid="13"/>
                                        </p:tgtEl>
                                        <p:attrNameLst>
                                          <p:attrName>ppt_x</p:attrName>
                                        </p:attrNameLst>
                                      </p:cBhvr>
                                      <p:tavLst>
                                        <p:tav tm="0">
                                          <p:val>
                                            <p:fltVal val="0.5"/>
                                          </p:val>
                                        </p:tav>
                                        <p:tav tm="100000">
                                          <p:val>
                                            <p:strVal val="#ppt_x"/>
                                          </p:val>
                                        </p:tav>
                                      </p:tavLst>
                                    </p:anim>
                                    <p:anim calcmode="lin" valueType="num">
                                      <p:cBhvr>
                                        <p:cTn id="34" dur="500" fill="hold"/>
                                        <p:tgtEl>
                                          <p:spTgt spid="13"/>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6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6" presetClass="emph" presetSubtype="0" repeatCount="3000" fill="hold" nodeType="withEffect">
                                  <p:stCondLst>
                                    <p:cond delay="710"/>
                                  </p:stCondLst>
                                  <p:childTnLst>
                                    <p:animEffect transition="out" filter="fade">
                                      <p:cBhvr>
                                        <p:cTn id="42" dur="500" tmFilter="0, 0; .2, .5; .8, .5; 1, 0"/>
                                        <p:tgtEl>
                                          <p:spTgt spid="9"/>
                                        </p:tgtEl>
                                      </p:cBhvr>
                                    </p:animEffect>
                                    <p:animScale>
                                      <p:cBhvr>
                                        <p:cTn id="43" dur="250" autoRev="1" fill="hold"/>
                                        <p:tgtEl>
                                          <p:spTgt spid="9"/>
                                        </p:tgtEl>
                                      </p:cBhvr>
                                      <p:by x="105000" y="105000"/>
                                    </p:animScale>
                                  </p:childTnLst>
                                </p:cTn>
                              </p:par>
                              <p:par>
                                <p:cTn id="44" presetID="26" presetClass="emph" presetSubtype="0" repeatCount="3000" fill="hold" nodeType="withEffect">
                                  <p:stCondLst>
                                    <p:cond delay="410"/>
                                  </p:stCondLst>
                                  <p:childTnLst>
                                    <p:animEffect transition="out" filter="fade">
                                      <p:cBhvr>
                                        <p:cTn id="45" dur="500" tmFilter="0, 0; .2, .5; .8, .5; 1, 0"/>
                                        <p:tgtEl>
                                          <p:spTgt spid="11"/>
                                        </p:tgtEl>
                                      </p:cBhvr>
                                    </p:animEffect>
                                    <p:animScale>
                                      <p:cBhvr>
                                        <p:cTn id="46" dur="250" autoRev="1" fill="hold"/>
                                        <p:tgtEl>
                                          <p:spTgt spid="11"/>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2" presetClass="mediacall" presetSubtype="0" fill="hold" nodeType="withEffect">
                                  <p:stCondLst>
                                    <p:cond delay="0"/>
                                  </p:stCondLst>
                                  <p:childTnLst>
                                    <p:cmd type="call" cmd="togglePause">
                                      <p:cBhvr>
                                        <p:cTn id="53" dur="1" fill="hold"/>
                                        <p:tgtEl>
                                          <p:spTgt spid="30"/>
                                        </p:tgtEl>
                                      </p:cBhvr>
                                    </p:cmd>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right)">
                                      <p:cBhvr>
                                        <p:cTn id="58" dur="500"/>
                                        <p:tgtEl>
                                          <p:spTgt spid="57"/>
                                        </p:tgtEl>
                                      </p:cBhvr>
                                    </p:animEffect>
                                  </p:childTnLst>
                                </p:cTn>
                              </p:par>
                            </p:childTnLst>
                          </p:cTn>
                        </p:par>
                        <p:par>
                          <p:cTn id="59" fill="hold">
                            <p:stCondLst>
                              <p:cond delay="500"/>
                            </p:stCondLst>
                            <p:childTnLst>
                              <p:par>
                                <p:cTn id="60" presetID="22" presetClass="entr" presetSubtype="2"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right)">
                                      <p:cBhvr>
                                        <p:cTn id="62" dur="500"/>
                                        <p:tgtEl>
                                          <p:spTgt spid="59"/>
                                        </p:tgtEl>
                                      </p:cBhvr>
                                    </p:animEffect>
                                  </p:childTnLst>
                                </p:cTn>
                              </p:par>
                            </p:childTnLst>
                          </p:cTn>
                        </p:par>
                        <p:par>
                          <p:cTn id="63" fill="hold">
                            <p:stCondLst>
                              <p:cond delay="1000"/>
                            </p:stCondLst>
                            <p:childTnLst>
                              <p:par>
                                <p:cTn id="64" presetID="22" presetClass="entr" presetSubtype="2"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right)">
                                      <p:cBhvr>
                                        <p:cTn id="66" dur="500"/>
                                        <p:tgtEl>
                                          <p:spTgt spid="56"/>
                                        </p:tgtEl>
                                      </p:cBhvr>
                                    </p:animEffect>
                                  </p:childTnLst>
                                </p:cTn>
                              </p:par>
                            </p:childTnLst>
                          </p:cTn>
                        </p:par>
                        <p:par>
                          <p:cTn id="67" fill="hold">
                            <p:stCondLst>
                              <p:cond delay="1500"/>
                            </p:stCondLst>
                            <p:childTnLst>
                              <p:par>
                                <p:cTn id="68" presetID="22" presetClass="entr" presetSubtype="2" fill="hold" grpId="0"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right)">
                                      <p:cBhvr>
                                        <p:cTn id="70" dur="500"/>
                                        <p:tgtEl>
                                          <p:spTgt spid="58"/>
                                        </p:tgtEl>
                                      </p:cBhvr>
                                    </p:animEffect>
                                  </p:childTnLst>
                                </p:cTn>
                              </p:par>
                            </p:childTnLst>
                          </p:cTn>
                        </p:par>
                        <p:par>
                          <p:cTn id="71" fill="hold">
                            <p:stCondLst>
                              <p:cond delay="2000"/>
                            </p:stCondLst>
                            <p:childTnLst>
                              <p:par>
                                <p:cTn id="72" presetID="22" presetClass="entr" presetSubtype="2"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right)">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down)">
                                      <p:cBhvr>
                                        <p:cTn id="79" dur="500"/>
                                        <p:tgtEl>
                                          <p:spTgt spid="7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wipe(down)">
                                      <p:cBhvr>
                                        <p:cTn id="84" dur="500"/>
                                        <p:tgtEl>
                                          <p:spTgt spid="8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down)">
                                      <p:cBhvr>
                                        <p:cTn id="89" dur="500"/>
                                        <p:tgtEl>
                                          <p:spTgt spid="8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wipe(down)">
                                      <p:cBhvr>
                                        <p:cTn id="94" dur="500"/>
                                        <p:tgtEl>
                                          <p:spTgt spid="8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wipe(down)">
                                      <p:cBhvr>
                                        <p:cTn id="99" dur="500"/>
                                        <p:tgtEl>
                                          <p:spTgt spid="8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wipe(down)">
                                      <p:cBhvr>
                                        <p:cTn id="104" dur="500"/>
                                        <p:tgtEl>
                                          <p:spTgt spid="8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wipe(down)">
                                      <p:cBhvr>
                                        <p:cTn id="109" dur="500"/>
                                        <p:tgtEl>
                                          <p:spTgt spid="84"/>
                                        </p:tgtEl>
                                      </p:cBhvr>
                                    </p:animEffect>
                                  </p:childTnLst>
                                </p:cTn>
                              </p:par>
                              <p:par>
                                <p:cTn id="110" presetID="23" presetClass="entr" presetSubtype="528" fill="hold" nodeType="withEffect">
                                  <p:stCondLst>
                                    <p:cond delay="0"/>
                                  </p:stCondLst>
                                  <p:childTnLst>
                                    <p:set>
                                      <p:cBhvr>
                                        <p:cTn id="111" dur="1" fill="hold">
                                          <p:stCondLst>
                                            <p:cond delay="0"/>
                                          </p:stCondLst>
                                        </p:cTn>
                                        <p:tgtEl>
                                          <p:spTgt spid="5"/>
                                        </p:tgtEl>
                                        <p:attrNameLst>
                                          <p:attrName>style.visibility</p:attrName>
                                        </p:attrNameLst>
                                      </p:cBhvr>
                                      <p:to>
                                        <p:strVal val="visible"/>
                                      </p:to>
                                    </p:set>
                                    <p:anim calcmode="lin" valueType="num">
                                      <p:cBhvr>
                                        <p:cTn id="112" dur="500" fill="hold"/>
                                        <p:tgtEl>
                                          <p:spTgt spid="5"/>
                                        </p:tgtEl>
                                        <p:attrNameLst>
                                          <p:attrName>ppt_w</p:attrName>
                                        </p:attrNameLst>
                                      </p:cBhvr>
                                      <p:tavLst>
                                        <p:tav tm="0">
                                          <p:val>
                                            <p:fltVal val="0"/>
                                          </p:val>
                                        </p:tav>
                                        <p:tav tm="100000">
                                          <p:val>
                                            <p:strVal val="#ppt_w"/>
                                          </p:val>
                                        </p:tav>
                                      </p:tavLst>
                                    </p:anim>
                                    <p:anim calcmode="lin" valueType="num">
                                      <p:cBhvr>
                                        <p:cTn id="113" dur="500" fill="hold"/>
                                        <p:tgtEl>
                                          <p:spTgt spid="5"/>
                                        </p:tgtEl>
                                        <p:attrNameLst>
                                          <p:attrName>ppt_h</p:attrName>
                                        </p:attrNameLst>
                                      </p:cBhvr>
                                      <p:tavLst>
                                        <p:tav tm="0">
                                          <p:val>
                                            <p:fltVal val="0"/>
                                          </p:val>
                                        </p:tav>
                                        <p:tav tm="100000">
                                          <p:val>
                                            <p:strVal val="#ppt_h"/>
                                          </p:val>
                                        </p:tav>
                                      </p:tavLst>
                                    </p:anim>
                                    <p:anim calcmode="lin" valueType="num">
                                      <p:cBhvr>
                                        <p:cTn id="114" dur="500" fill="hold"/>
                                        <p:tgtEl>
                                          <p:spTgt spid="5"/>
                                        </p:tgtEl>
                                        <p:attrNameLst>
                                          <p:attrName>ppt_x</p:attrName>
                                        </p:attrNameLst>
                                      </p:cBhvr>
                                      <p:tavLst>
                                        <p:tav tm="0">
                                          <p:val>
                                            <p:fltVal val="0.5"/>
                                          </p:val>
                                        </p:tav>
                                        <p:tav tm="100000">
                                          <p:val>
                                            <p:strVal val="#ppt_x"/>
                                          </p:val>
                                        </p:tav>
                                      </p:tavLst>
                                    </p:anim>
                                    <p:anim calcmode="lin" valueType="num">
                                      <p:cBhvr>
                                        <p:cTn id="115"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wipe(down)">
                                      <p:cBhvr>
                                        <p:cTn id="120" dur="500"/>
                                        <p:tgtEl>
                                          <p:spTgt spid="85"/>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88"/>
                                        </p:tgtEl>
                                        <p:attrNameLst>
                                          <p:attrName>style.visibility</p:attrName>
                                        </p:attrNameLst>
                                      </p:cBhvr>
                                      <p:to>
                                        <p:strVal val="visible"/>
                                      </p:to>
                                    </p:set>
                                    <p:animEffect transition="in" filter="wipe(down)">
                                      <p:cBhvr>
                                        <p:cTn id="125" dur="500"/>
                                        <p:tgtEl>
                                          <p:spTgt spid="8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86"/>
                                        </p:tgtEl>
                                        <p:attrNameLst>
                                          <p:attrName>style.visibility</p:attrName>
                                        </p:attrNameLst>
                                      </p:cBhvr>
                                      <p:to>
                                        <p:strVal val="visible"/>
                                      </p:to>
                                    </p:set>
                                    <p:animEffect transition="in" filter="wipe(down)">
                                      <p:cBhvr>
                                        <p:cTn id="13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31" fill="hold" display="0">
                  <p:stCondLst>
                    <p:cond delay="indefinite"/>
                  </p:stCondLst>
                </p:cTn>
                <p:tgtEl>
                  <p:spTgt spid="30"/>
                </p:tgtEl>
              </p:cMediaNode>
            </p:video>
          </p:childTnLst>
        </p:cTn>
      </p:par>
    </p:tnLst>
    <p:bldLst>
      <p:bldP spid="65" grpId="0" animBg="1"/>
      <p:bldP spid="51" grpId="0" animBg="1"/>
      <p:bldP spid="56" grpId="0" animBg="1"/>
      <p:bldP spid="57" grpId="0" animBg="1"/>
      <p:bldP spid="58" grpId="0" animBg="1"/>
      <p:bldP spid="59"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857251"/>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Rectangle: Diagonal Corners Rounded 3"/>
          <p:cNvSpPr/>
          <p:nvPr/>
        </p:nvSpPr>
        <p:spPr>
          <a:xfrm>
            <a:off x="714531" y="2392975"/>
            <a:ext cx="10378191" cy="1789281"/>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p:cNvPr>
          <p:cNvSpPr txBox="1"/>
          <p:nvPr/>
        </p:nvSpPr>
        <p:spPr>
          <a:xfrm>
            <a:off x="854440" y="2491176"/>
            <a:ext cx="10238282" cy="2062103"/>
          </a:xfrm>
          <a:prstGeom prst="rect">
            <a:avLst/>
          </a:prstGeom>
          <a:noFill/>
        </p:spPr>
        <p:txBody>
          <a:bodyPr wrap="square" rtlCol="0">
            <a:spAutoFit/>
          </a:bodyPr>
          <a:lstStyle/>
          <a:p>
            <a:r>
              <a:rPr lang="vi-VN" sz="32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Thuật toán tìm kiếm tuần tự </a:t>
            </a:r>
            <a:r>
              <a:rPr lang="vi-VN"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thực hiện lần lượt từ đầu đến cuối danh sách, chừng nào chưa tìm thấy và chưa tìm hết thì còn tìm tiếp.</a:t>
            </a:r>
            <a:endParaRPr lang="vi-VN" sz="3200"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a:p>
            <a:endParaRPr lang="vi-VN" sz="3200" dirty="0"/>
          </a:p>
        </p:txBody>
      </p:sp>
    </p:spTree>
    <p:extLst>
      <p:ext uri="{BB962C8B-B14F-4D97-AF65-F5344CB8AC3E}">
        <p14:creationId xmlns:p14="http://schemas.microsoft.com/office/powerpoint/2010/main" val="73507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Tai nguyen thiet ke tro choi\Khi con qua song\river-landscape-clipart-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72" y="-164892"/>
            <a:ext cx="12386872" cy="7181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4376743" y="474059"/>
            <a:ext cx="4343397" cy="20767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95805" y="1501915"/>
            <a:ext cx="4938715" cy="707886"/>
          </a:xfrm>
          <a:prstGeom prst="rect">
            <a:avLst/>
          </a:prstGeom>
          <a:noFill/>
        </p:spPr>
        <p:txBody>
          <a:bodyPr wrap="square" rtlCol="0">
            <a:spAutoFit/>
          </a:bodyPr>
          <a:lstStyle/>
          <a:p>
            <a:r>
              <a:rPr lang="en-US" sz="4000" b="1" dirty="0">
                <a:solidFill>
                  <a:srgbClr val="C00000"/>
                </a:solidFill>
                <a:latin typeface="Arial" panose="020B0604020202020204" pitchFamily="34" charset="0"/>
                <a:cs typeface="Arial" panose="020B0604020202020204" pitchFamily="34" charset="0"/>
              </a:rPr>
              <a:t> </a:t>
            </a:r>
            <a:r>
              <a:rPr lang="en-US" sz="4000" b="1" dirty="0">
                <a:solidFill>
                  <a:srgbClr val="C00000"/>
                </a:solidFill>
                <a:latin typeface="Times New Roman" panose="02020603050405020304" pitchFamily="18" charset="0"/>
                <a:cs typeface="Times New Roman" panose="02020603050405020304" pitchFamily="18" charset="0"/>
              </a:rPr>
              <a:t>AI NHANH HƠN</a:t>
            </a:r>
          </a:p>
        </p:txBody>
      </p:sp>
      <p:pic>
        <p:nvPicPr>
          <p:cNvPr id="13" name="Loonbo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01539" y="5471160"/>
            <a:ext cx="609600" cy="548640"/>
          </a:xfrm>
          <a:prstGeom prst="rect">
            <a:avLst/>
          </a:prstGeom>
        </p:spPr>
      </p:pic>
      <p:pic>
        <p:nvPicPr>
          <p:cNvPr id="14" name="Picture 2" descr="Hình ảnh có liên qua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6205538" y="2995298"/>
            <a:ext cx="2124079" cy="28321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Desktop\512821722.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4343405" y="3312799"/>
            <a:ext cx="2319337" cy="2623184"/>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m 3" descr="giraffe.gif">
            <a:extLst>
              <a:ext uri="{FF2B5EF4-FFF2-40B4-BE49-F238E27FC236}">
                <a16:creationId xmlns:a16="http://schemas.microsoft.com/office/drawing/2014/main" id="{1805DA35-B203-4554-B449-FFC9CF29A119}"/>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066329" y="2932513"/>
            <a:ext cx="2811067" cy="312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a:extLst>
              <a:ext uri="{FF2B5EF4-FFF2-40B4-BE49-F238E27FC236}">
                <a16:creationId xmlns:a16="http://schemas.microsoft.com/office/drawing/2014/main" id="{86A1DC0E-9B08-41C7-8265-2FF91191208C}"/>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7991049" y="3238489"/>
            <a:ext cx="2817471" cy="24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组合 10">
            <a:extLst>
              <a:ext uri="{FF2B5EF4-FFF2-40B4-BE49-F238E27FC236}">
                <a16:creationId xmlns:a16="http://schemas.microsoft.com/office/drawing/2014/main" id="{B4C4E1DD-F69A-437B-BF59-E2BA9A761C0E}"/>
              </a:ext>
            </a:extLst>
          </p:cNvPr>
          <p:cNvGrpSpPr/>
          <p:nvPr/>
        </p:nvGrpSpPr>
        <p:grpSpPr>
          <a:xfrm>
            <a:off x="1748267" y="2070689"/>
            <a:ext cx="1732767" cy="1533531"/>
            <a:chOff x="2067318" y="1810431"/>
            <a:chExt cx="2488836" cy="2293259"/>
          </a:xfrm>
          <a:effectLst>
            <a:outerShdw blurRad="139700" dist="63500" dir="2700000" algn="tl" rotWithShape="0">
              <a:prstClr val="black">
                <a:alpha val="40000"/>
              </a:prstClr>
            </a:outerShdw>
          </a:effectLst>
        </p:grpSpPr>
        <p:sp>
          <p:nvSpPr>
            <p:cNvPr id="18" name="圆角矩形 11">
              <a:extLst>
                <a:ext uri="{FF2B5EF4-FFF2-40B4-BE49-F238E27FC236}">
                  <a16:creationId xmlns:a16="http://schemas.microsoft.com/office/drawing/2014/main" id="{05A323F2-EE2C-4CD2-B935-8D49B1757CDE}"/>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a:defRPr/>
              </a:pPr>
              <a:endParaRPr lang="zh-CN" altLang="en-US" sz="1125" kern="0" dirty="0">
                <a:solidFill>
                  <a:prstClr val="white"/>
                </a:solidFill>
                <a:latin typeface="Arial"/>
                <a:ea typeface="微软雅黑" panose="020B0503020204020204" pitchFamily="34" charset="-122"/>
                <a:cs typeface="+mn-ea"/>
                <a:sym typeface="+mn-lt"/>
              </a:endParaRPr>
            </a:p>
          </p:txBody>
        </p:sp>
        <p:sp>
          <p:nvSpPr>
            <p:cNvPr id="19" name="圆角矩形 12">
              <a:extLst>
                <a:ext uri="{FF2B5EF4-FFF2-40B4-BE49-F238E27FC236}">
                  <a16:creationId xmlns:a16="http://schemas.microsoft.com/office/drawing/2014/main" id="{81F55370-BA90-4DCA-AEA9-6D7183882912}"/>
                </a:ext>
              </a:extLst>
            </p:cNvPr>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r>
                <a:rPr lang="en-US" altLang="zh-CN" sz="1125" kern="0">
                  <a:solidFill>
                    <a:prstClr val="white"/>
                  </a:solidFill>
                  <a:latin typeface="Arial"/>
                  <a:ea typeface="微软雅黑" panose="020B0503020204020204" pitchFamily="34" charset="-122"/>
                  <a:cs typeface="+mn-ea"/>
                  <a:sym typeface="+mn-lt"/>
                </a:rPr>
                <a:t> </a:t>
              </a:r>
              <a:endParaRPr lang="zh-CN" altLang="en-US" sz="1125" kern="0" dirty="0">
                <a:solidFill>
                  <a:prstClr val="white"/>
                </a:solidFill>
                <a:latin typeface="Arial"/>
                <a:ea typeface="微软雅黑" panose="020B0503020204020204" pitchFamily="34" charset="-122"/>
                <a:cs typeface="+mn-ea"/>
                <a:sym typeface="+mn-lt"/>
              </a:endParaRPr>
            </a:p>
          </p:txBody>
        </p:sp>
      </p:grpSp>
      <p:pic>
        <p:nvPicPr>
          <p:cNvPr id="20" name="Picture 19" descr="A picture containing toy, doll&#10;&#10;Description automatically generated">
            <a:extLst>
              <a:ext uri="{FF2B5EF4-FFF2-40B4-BE49-F238E27FC236}">
                <a16:creationId xmlns:a16="http://schemas.microsoft.com/office/drawing/2014/main" id="{F94BA4AB-2557-4447-9D86-D97469951ED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01733" y="1954189"/>
            <a:ext cx="1444999" cy="1444999"/>
          </a:xfrm>
          <a:prstGeom prst="rect">
            <a:avLst/>
          </a:prstGeom>
        </p:spPr>
      </p:pic>
      <p:pic>
        <p:nvPicPr>
          <p:cNvPr id="4098" name="Picture 2">
            <a:extLst>
              <a:ext uri="{FF2B5EF4-FFF2-40B4-BE49-F238E27FC236}">
                <a16:creationId xmlns:a16="http://schemas.microsoft.com/office/drawing/2014/main" id="{1B761A1F-4FBD-402F-B64D-368E9408390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9906" y="935340"/>
            <a:ext cx="538467" cy="55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4"/>
                                        </p:tgtEl>
                                        <p:attrNameLst>
                                          <p:attrName>r</p:attrName>
                                        </p:attrNameLst>
                                      </p:cBhvr>
                                    </p:animRot>
                                    <p:animRot by="-240000">
                                      <p:cBhvr>
                                        <p:cTn id="13" dur="400" fill="hold">
                                          <p:stCondLst>
                                            <p:cond delay="400"/>
                                          </p:stCondLst>
                                        </p:cTn>
                                        <p:tgtEl>
                                          <p:spTgt spid="14"/>
                                        </p:tgtEl>
                                        <p:attrNameLst>
                                          <p:attrName>r</p:attrName>
                                        </p:attrNameLst>
                                      </p:cBhvr>
                                    </p:animRot>
                                    <p:animRot by="240000">
                                      <p:cBhvr>
                                        <p:cTn id="14" dur="400" fill="hold">
                                          <p:stCondLst>
                                            <p:cond delay="800"/>
                                          </p:stCondLst>
                                        </p:cTn>
                                        <p:tgtEl>
                                          <p:spTgt spid="14"/>
                                        </p:tgtEl>
                                        <p:attrNameLst>
                                          <p:attrName>r</p:attrName>
                                        </p:attrNameLst>
                                      </p:cBhvr>
                                    </p:animRot>
                                    <p:animRot by="-240000">
                                      <p:cBhvr>
                                        <p:cTn id="15" dur="400" fill="hold">
                                          <p:stCondLst>
                                            <p:cond delay="1200"/>
                                          </p:stCondLst>
                                        </p:cTn>
                                        <p:tgtEl>
                                          <p:spTgt spid="14"/>
                                        </p:tgtEl>
                                        <p:attrNameLst>
                                          <p:attrName>r</p:attrName>
                                        </p:attrNameLst>
                                      </p:cBhvr>
                                    </p:animRot>
                                    <p:animRot by="120000">
                                      <p:cBhvr>
                                        <p:cTn id="16" dur="400" fill="hold">
                                          <p:stCondLst>
                                            <p:cond delay="1600"/>
                                          </p:stCondLst>
                                        </p:cTn>
                                        <p:tgtEl>
                                          <p:spTgt spid="14"/>
                                        </p:tgtEl>
                                        <p:attrNameLst>
                                          <p:attrName>r</p:attrName>
                                        </p:attrNameLst>
                                      </p:cBhvr>
                                    </p:animRot>
                                  </p:childTnLst>
                                </p:cTn>
                              </p:par>
                              <p:par>
                                <p:cTn id="17" presetID="26"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anim calcmode="lin" valueType="num">
                                      <p:cBhvr>
                                        <p:cTn id="53" dur="2000" fill="hold"/>
                                        <p:tgtEl>
                                          <p:spTgt spid="11"/>
                                        </p:tgtEl>
                                        <p:attrNameLst>
                                          <p:attrName>ppt_w</p:attrName>
                                        </p:attrNameLst>
                                      </p:cBhvr>
                                      <p:tavLst>
                                        <p:tav tm="0" fmla="#ppt_w*sin(2.5*pi*$)">
                                          <p:val>
                                            <p:fltVal val="0"/>
                                          </p:val>
                                        </p:tav>
                                        <p:tav tm="100000">
                                          <p:val>
                                            <p:fltVal val="1"/>
                                          </p:val>
                                        </p:tav>
                                      </p:tavLst>
                                    </p:anim>
                                    <p:anim calcmode="lin" valueType="num">
                                      <p:cBhvr>
                                        <p:cTn id="54" dur="2000" fill="hold"/>
                                        <p:tgtEl>
                                          <p:spTgt spid="11"/>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anim calcmode="lin" valueType="num">
                                      <p:cBhvr>
                                        <p:cTn id="58" dur="2000" fill="hold"/>
                                        <p:tgtEl>
                                          <p:spTgt spid="20"/>
                                        </p:tgtEl>
                                        <p:attrNameLst>
                                          <p:attrName>ppt_w</p:attrName>
                                        </p:attrNameLst>
                                      </p:cBhvr>
                                      <p:tavLst>
                                        <p:tav tm="0" fmla="#ppt_w*sin(2.5*pi*$)">
                                          <p:val>
                                            <p:fltVal val="0"/>
                                          </p:val>
                                        </p:tav>
                                        <p:tav tm="100000">
                                          <p:val>
                                            <p:fltVal val="1"/>
                                          </p:val>
                                        </p:tav>
                                      </p:tavLst>
                                    </p:anim>
                                    <p:anim calcmode="lin" valueType="num">
                                      <p:cBhvr>
                                        <p:cTn id="59"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5">
                <p:cTn id="60" fill="hold" display="0">
                  <p:stCondLst>
                    <p:cond delay="indefinite"/>
                  </p:stCondLst>
                  <p:endCondLst>
                    <p:cond evt="onStopAudio" delay="0">
                      <p:tgtEl>
                        <p:sldTgt/>
                      </p:tgtEl>
                    </p:cond>
                  </p:endCondLst>
                </p:cTn>
                <p:tgtEl>
                  <p:spTgt spid="13"/>
                </p:tgtEl>
              </p:cMediaNode>
            </p:audio>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5982459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1302</TotalTime>
  <Words>1131</Words>
  <Application>Microsoft Office PowerPoint</Application>
  <PresentationFormat>Widescreen</PresentationFormat>
  <Paragraphs>271</Paragraphs>
  <Slides>18</Slides>
  <Notes>8</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等线</vt:lpstr>
      <vt:lpstr>等线 Light</vt:lpstr>
      <vt:lpstr>微软雅黑</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168</cp:revision>
  <cp:lastPrinted>2022-11-21T16:06:00Z</cp:lastPrinted>
  <dcterms:created xsi:type="dcterms:W3CDTF">2021-07-23T02:17:54Z</dcterms:created>
  <dcterms:modified xsi:type="dcterms:W3CDTF">2022-11-24T05:01:13Z</dcterms:modified>
</cp:coreProperties>
</file>