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  <p:sldMasterId id="2147483820" r:id="rId2"/>
    <p:sldMasterId id="2147483832" r:id="rId3"/>
    <p:sldMasterId id="2147483869" r:id="rId4"/>
    <p:sldMasterId id="2147483900" r:id="rId5"/>
    <p:sldMasterId id="2147483958" r:id="rId6"/>
  </p:sldMasterIdLst>
  <p:notesMasterIdLst>
    <p:notesMasterId r:id="rId38"/>
  </p:notesMasterIdLst>
  <p:sldIdLst>
    <p:sldId id="311" r:id="rId7"/>
    <p:sldId id="287" r:id="rId8"/>
    <p:sldId id="351" r:id="rId9"/>
    <p:sldId id="319" r:id="rId10"/>
    <p:sldId id="354" r:id="rId11"/>
    <p:sldId id="359" r:id="rId12"/>
    <p:sldId id="360" r:id="rId13"/>
    <p:sldId id="347" r:id="rId14"/>
    <p:sldId id="355" r:id="rId15"/>
    <p:sldId id="356" r:id="rId16"/>
    <p:sldId id="357" r:id="rId17"/>
    <p:sldId id="361" r:id="rId18"/>
    <p:sldId id="358" r:id="rId19"/>
    <p:sldId id="362" r:id="rId20"/>
    <p:sldId id="363" r:id="rId21"/>
    <p:sldId id="367" r:id="rId22"/>
    <p:sldId id="348" r:id="rId23"/>
    <p:sldId id="368" r:id="rId24"/>
    <p:sldId id="394" r:id="rId25"/>
    <p:sldId id="369" r:id="rId26"/>
    <p:sldId id="349" r:id="rId27"/>
    <p:sldId id="386" r:id="rId28"/>
    <p:sldId id="390" r:id="rId29"/>
    <p:sldId id="392" r:id="rId30"/>
    <p:sldId id="391" r:id="rId31"/>
    <p:sldId id="393" r:id="rId32"/>
    <p:sldId id="387" r:id="rId33"/>
    <p:sldId id="388" r:id="rId34"/>
    <p:sldId id="258" r:id="rId35"/>
    <p:sldId id="341" r:id="rId36"/>
    <p:sldId id="342" r:id="rId37"/>
  </p:sldIdLst>
  <p:sldSz cx="9147175" cy="51450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8FFB1"/>
    <a:srgbClr val="FF0000"/>
    <a:srgbClr val="123E61"/>
    <a:srgbClr val="14436A"/>
    <a:srgbClr val="0000FF"/>
    <a:srgbClr val="DDEAD6"/>
    <a:srgbClr val="96BE80"/>
    <a:srgbClr val="C6DCBA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79" d="100"/>
          <a:sy n="79" d="100"/>
        </p:scale>
        <p:origin x="1086" y="78"/>
      </p:cViewPr>
      <p:guideLst>
        <p:guide orient="horz" pos="162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2023/5/15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38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6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8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48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50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đường</a:t>
            </a:r>
            <a:r>
              <a:rPr lang="en-US" altLang="zh-CN" dirty="0"/>
              <a:t> link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trang</a:t>
            </a:r>
            <a:r>
              <a:rPr lang="en-US" altLang="zh-CN" dirty="0"/>
              <a:t> web,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tiệp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bọt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81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520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đường</a:t>
            </a:r>
            <a:r>
              <a:rPr lang="en-US" altLang="zh-CN" dirty="0"/>
              <a:t> link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trang</a:t>
            </a:r>
            <a:r>
              <a:rPr lang="en-US" altLang="zh-CN" dirty="0"/>
              <a:t> web,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tiệp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bọt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1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6507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cóp</a:t>
            </a:r>
            <a:r>
              <a:rPr lang="en-US" altLang="zh-CN" dirty="0"/>
              <a:t> </a:t>
            </a:r>
            <a:r>
              <a:rPr lang="en-US" altLang="zh-CN" dirty="0" err="1"/>
              <a:t>đường</a:t>
            </a:r>
            <a:r>
              <a:rPr lang="en-US" altLang="zh-CN" dirty="0"/>
              <a:t> link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quan</a:t>
            </a:r>
            <a:r>
              <a:rPr lang="en-US" altLang="zh-CN" dirty="0"/>
              <a:t> </a:t>
            </a:r>
            <a:r>
              <a:rPr lang="en-US" altLang="zh-CN" dirty="0" err="1"/>
              <a:t>sát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tiệp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toán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bọt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95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9766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quay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94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62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68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77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30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22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8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41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4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3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0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02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86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4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9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37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5D97-B688-4250-BD80-2F14D9B40B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59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98E9-8793-41D6-8693-2D578A221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220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68308-64C2-4E43-8364-C6DE34ED3A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257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570F-C871-4918-915B-27ACDFD6E4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646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B2DF-712C-4776-B546-70D8D08F10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590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9C0E-1557-4442-AA1E-30B100028E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83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3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6567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02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12C2390-52E8-4565-956E-601D085DAC1F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8354F81-B5C0-4468-A639-C6473D688B4E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18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89C76A2-D200-4290-BF40-8E15CA0596A3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46C9AC9B-9BF8-4B8A-8FF4-16C5C02ECE3D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04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E668AC82-3240-4E7D-B3EC-B2863BA3D679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235547F-4F0A-4D8B-8179-141912DD942D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283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C718C3FE-701C-4AD0-AF85-2C9C2A4A4FFD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CA5BF29B-E299-4470-AE38-781C224C0DBA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4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CF5DBDB-78C4-4D41-A9B0-12154163D511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02C58C92-F97C-46D4-A885-02A127D8DC84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66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1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B56B2239-8CC0-4F0E-9021-DABBB93AB185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E03553C6-10EA-4608-8D77-FD516F221D94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29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C7785FA0-7831-48F8-B8F5-A4F02B557358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18A10D1D-0EBF-40E0-B683-8BF433AEB46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31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6DC1B418-8A18-48E5-8695-7405AC4B9734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973DECF5-BD7D-48B2-AAF4-026DDBFAAB47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50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8559D845-4B41-4B6E-BB59-B4FB2C16D5B7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4197E3FF-F906-4486-B87D-11DD96C97CE3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40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AD79DE48-B1FD-4846-94EE-22A5223EEDC7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DC10CDAD-1087-4208-BCF4-DF600C50BE5A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71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>
              <a:defRPr/>
            </a:pPr>
            <a:fld id="{4998CC50-F2EB-48E0-B7C8-9BA2682375A3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>
              <a:defRPr/>
            </a:pPr>
            <a:fld id="{5CAE13BB-DB79-4C19-AB2C-596F7C8A67EB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92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4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3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5" y="1282701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5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96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3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5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30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1" y="1261262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1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8" y="1261262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8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69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21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6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9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95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9"/>
            <a:ext cx="4630757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47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3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9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13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9790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359" y="4768736"/>
            <a:ext cx="2134341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5285" y="4768736"/>
            <a:ext cx="2896605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101" y="4788105"/>
            <a:ext cx="410996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716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9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48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6063" y="291414"/>
            <a:ext cx="8338956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6033" y="219588"/>
            <a:ext cx="8521823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507" y="942230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124" y="966889"/>
            <a:ext cx="324640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813" y="104954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733" y="100759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507" y="1298642"/>
            <a:ext cx="79406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124" y="1324540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813" y="140592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733" y="136521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316" y="1335629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507" y="1656261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124" y="1680920"/>
            <a:ext cx="324640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813" y="1762300"/>
            <a:ext cx="32025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733" y="172162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316" y="1692011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507" y="2012641"/>
            <a:ext cx="79406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124" y="203853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813" y="211995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733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316" y="2049660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507" y="2370293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124" y="2394952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813" y="247633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733" y="243562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316" y="2406040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507" y="2726672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124" y="2752570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813" y="2833950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733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316" y="2762421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507" y="3084291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124" y="310894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813" y="319036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733" y="314965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316" y="3120071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507" y="3440704"/>
            <a:ext cx="79406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124" y="3466569"/>
            <a:ext cx="324640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813" y="3547983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733" y="350603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316" y="3476453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507" y="3797082"/>
            <a:ext cx="79406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124" y="3822982"/>
            <a:ext cx="324640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813" y="390436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733" y="3863688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316" y="3834069"/>
            <a:ext cx="323449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507" y="4154701"/>
            <a:ext cx="79406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124" y="4179360"/>
            <a:ext cx="324640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813" y="4261981"/>
            <a:ext cx="32025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733" y="422006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316" y="4190481"/>
            <a:ext cx="323449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316" y="978010"/>
            <a:ext cx="323449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8741" y="2157259"/>
            <a:ext cx="3969478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7027" y="1122796"/>
            <a:ext cx="1032959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4351" y="3145821"/>
            <a:ext cx="4498261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534" y="1581839"/>
            <a:ext cx="444429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6005" y="3956497"/>
            <a:ext cx="291476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3009" y="1254828"/>
            <a:ext cx="166733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883" y="3018008"/>
            <a:ext cx="119166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72027" y="2709225"/>
            <a:ext cx="8703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9382" y="4066256"/>
            <a:ext cx="166733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98657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A1BD-232E-40A1-ADF8-0C228D73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98F1E84-8437-4F3B-AAD1-CA2C498210DB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4E47-6275-447A-A910-9AC7C907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B076-F35E-484F-ABD6-FFF31A6E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EF66EE-1A3F-4D6F-8041-363C47F8D1E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881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7F7-572B-4983-88B6-977609FF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C52B0C0-446D-44AB-A806-29D6580F104B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1EBC-FC97-4B20-93A9-3FE1F2E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5287-4A89-4AE4-88C5-DC6510E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F2F265-4265-4CD4-A969-FCB5D633C9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477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3DD0-4D5B-4906-A36E-C65D0BC8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632050-DF60-45B6-BC6B-4E84C9E72EE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DAEB8-F07E-4419-9F37-60EEAAD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835-E261-47DC-8365-DC86C04A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BC127D-BED1-4B97-83BD-34D087F2621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07656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FAE3-D69C-44D5-BC62-96BFACE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B387AAD-3434-4717-8DD7-A4F0F35BF584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3294-DCA3-4F57-AA5D-BBAACB5B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A0C2-1BF9-4611-9482-666A36E0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24A858F-5928-42EE-BA13-9AF604B0426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68753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414B-61F8-4EF9-ADC0-34FFB5C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8F58FAC-6EBD-4607-A7DD-6AF1EDC6062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3824-F21C-44A9-9FBB-123897B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9D4-58CF-4293-9547-7450F21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CBFA286-39B9-4A0D-8DB8-77BEB24EC8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5597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53A2-D753-4AD6-AAB3-9279AAA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8161B24-5120-49FD-AB1A-0AF08323DB1A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09BB-F95B-4F8D-A403-F52BDC03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BB732-EC84-4BDF-9765-B9C8C7E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697F62-93DE-4BB0-BEBC-2FDB1E10B7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5980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9CA3-8BA9-4B1C-8B62-14603BE8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EA2902-1BA1-427D-A40D-9920FA405D3A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0EE6-3B95-428C-9930-D123EB33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D80D-47CF-4048-9364-972A44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AC3096D-ADAE-49EA-ACD3-D198F2E6CC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28046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51F1-E010-46CB-91CE-39867EEC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6C3F-FD70-4199-8291-41D711F36EF4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A259-83BA-4546-B505-AC9CC7C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3B24-972A-405B-88B3-1AC0697A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0A270-D63F-4946-A740-8BF9CFA59E1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1311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ADC3-A22D-4306-AAE5-11F5FAA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40D0440-4E50-4010-B521-FC113E11EF15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6870-B618-4F89-8223-BFD4880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968-0D05-4BBA-984E-BEDB71B9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7E25A28-3576-426C-B575-E2DD845D851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4373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07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668C-02A0-4AA2-8262-EB082C48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F7767B-387B-4568-A977-C2DF84878E88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AA6B-7841-449E-8235-0491E6F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2A01-69A0-4DDD-855B-A573571B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0F43A10-C47C-4098-A818-3526B3C74B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15919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3016-286F-4489-8BF4-4DAE0C8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57264A-4091-4B6B-AF2E-AC58CB14F5D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BD5C-D561-4B28-9254-B725690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14B0-9206-485F-B9EC-D9B0C1B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B2F673-8012-4C5C-8AEC-7ED35C4FE2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72548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60EF-69C0-4579-94E9-E5A45CFE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6BCFAB-F663-43E4-B337-DEECA3A7ED73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0E927-92C0-4401-963A-49FC284E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786-7586-4AE7-8E35-490BB48C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35D9D0-E320-4F72-9869-7434283359A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35910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5C3D4-069E-4583-9501-457394E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63AA9BB-B176-42CE-859F-18573222086C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B28B-E5E2-4074-A91E-033D156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F940-C876-48F0-86A4-565EF4B7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217321-73DB-4D53-A46D-8B9B06ED6CD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6216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922C-3DFC-4555-8BBD-44D94C50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2A61723-4271-4EB1-89E2-0ED3C49B159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BF0A-BBFB-4576-B3D0-5B64BFB2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395-7A5C-433A-8052-4E49BBC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14B765-EAEB-4CA4-A114-ADB6CFB9338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1359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668E-F889-4CBE-BCB1-1B9F157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49E5E32-2F77-4CC0-9A0C-E4E4BD1C4B2C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EE7F-321B-4286-8A19-6FB50629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F001-E9B4-43A9-A1CD-B5B8ACF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FD3E0-4AC7-49AF-B614-C63F1C90CCF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9151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7525-82EE-4414-BB49-C2329D71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35C90EC-E893-4F08-B29A-1B7102E0A6DC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AA6-E23E-4F71-8A15-C6A44C29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EC89-25E5-4DBA-A063-31F5FC0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2777B0-4390-42A6-8A9F-C942C2904DF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7660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ACB7E-002B-470F-8C38-B46C8A22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25ADD6-FA8B-436B-8CE4-49438DE331BB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8055D-D2E3-4915-B557-202234F1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4DF0-989B-483C-BAEF-FA2B9B8D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B54567-DB22-4D32-BB88-FD39063B9D2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0824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4387-741D-4E5F-ACB3-3DAC819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85E10D-2D5F-4BE7-9255-3F6DDC9E48E5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FA981-F28A-4225-B777-A5756E0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8EA4-51A0-422C-B8AB-1663932B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293BFF-5EAD-4901-BFA5-78E47CCE288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73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25C3-60FF-44AE-B61B-41695A4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22D2DD-8AC7-4C2F-87B7-46139CA8EBF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727-43E0-47D8-8AB6-60004C2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7D854-5464-425E-BE3B-32F209B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2D7D93-0E7D-48A2-9DE6-7711A75EAB3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4377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60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E561E-F4D4-4119-A058-489AAB49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1FD82F-B716-4EDB-920F-71F29C2C0CFB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CC29-04A1-4A07-85DF-7615BE27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53D8-4747-4C8D-B412-7CAF7F71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641530-1C3D-4ADF-BC64-6C11DE585B9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94849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114E-7E9F-4601-B137-553097E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EB858A-6EDE-4769-A7D4-643E7CA620B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663A1-5D37-428A-AC90-E0163BB4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A355-5280-4A19-BA83-D23C1304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2F5D77-B825-4298-9711-E3BD358DF0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736586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3537-BF9C-41DD-9646-AB39ADFB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D18AE2E-E5A4-4A8D-9FE6-8BAFAC27EAB9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AA46-B528-4721-AE8C-70CB47EA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C6DF-44D7-4DD4-B967-E2CB7B3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64858D-A07A-4252-9582-FB3802398C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3452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765F-1044-4DE3-9E83-EA74996B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C0ADF4F-A287-4CCB-BF34-AC2FBC07AAF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37E8-E408-4BC2-BE82-7DE16388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4DFA-0088-44AA-915B-84A830B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30AECF-F6C0-4E7F-B06D-2976DC5CAC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55857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A3DD-1335-4D6E-A750-9D2F79B6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219D214-4474-436A-939D-3D71DBC936C5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EFBD-966D-4903-AD50-5C4D0CF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9E5F-77E1-4087-9C58-6EC4A0A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033A6CD-07BB-4241-823E-8D195AF0045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01130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5774-CFA2-4CC5-A655-0258E24A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85539E-6354-45C7-B666-8E8EC82C0B2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D95-1C14-4BC5-84F2-19C8E8B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4682-179F-4D19-A646-BE7777D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577FF0-30C6-4571-9303-D2BE998E813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0556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2A3E-1F30-4E7F-850C-0FC43E1E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AFF0C5-B654-4C60-9396-E96159EFB459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4F9E-9D35-4A0F-9833-354ED126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7095-0A74-4846-8B13-D4517D1E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93ACB-6F4E-4450-A8CC-616A2CA6188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55146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9548-27D0-41D1-AA0E-11AC706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7840F53-FA4B-4785-B66F-B82DC2BA7CB6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D54-ADBF-445C-95F5-27F9880E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CE6C-DB5E-4C11-ADAD-F4147390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FAFF46F-4EEC-4095-844A-E6DD787B9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6266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DACB-9728-4632-AAE1-BB47663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9A65B12-117D-469B-9154-FC2528B47A45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173A9-DA72-4AB3-8E93-700CBF5D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C455-62B6-49AD-9627-DDF31342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7A676D-31DF-42A3-B6D1-B8C30F1304F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4942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FDCA-B04E-4EE5-8E97-E350A0E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25679F-26B1-4CF1-8E2E-DB9E7D69E56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9C-67E5-4D60-87C5-2467993E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961D-4146-4816-8BBF-8910E3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44A31D8-A710-4C9E-9DFE-F29AFECC219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487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27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3B-F760-4CF6-8F84-FAD44A3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1820025-F015-40A1-B0AA-90224C4D735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09AA-999E-46B4-8D3B-9CA9148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6024-7C08-45E3-A9E1-BD10CA12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29F717-93E4-4A5E-8801-397DB127C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52289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C585-0E82-4287-94F1-9031BD79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6F8C4D1-7F49-481E-9851-35CCE4D2BAFC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B89B-71BC-474A-8A8C-2B93FB7D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DD42A-28C0-4AE2-9477-0E06DCF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E98400-3AE0-4A8C-B2EB-C30215AD617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4541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09E-73DE-423C-8E85-ED96617E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632083-41E2-49C6-8794-1FA11A8D11F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71D8-80B2-4D84-AA07-FF5601EB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85A5-C386-4638-955B-19B28E5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74565-52C1-4387-B256-877D4215253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6533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F149-49FF-432C-BC57-718AFDF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6E6049-4A72-41A3-A75B-104C40CD39A9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679A-5DCD-4C89-B7DD-A7422045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6D07-BA13-4D99-A696-7735EE4A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D0F9E48-D21F-40CE-A7FE-522A4C2AEF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565548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01AE-170A-485D-8084-97D0F1B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739D92B-89BB-4E93-AA3E-2B16CAA099BB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D313E-0007-4BF3-872F-BECC367B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B7E-5F88-4A20-83C4-E7D3D9BC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17773-7A5D-4712-9419-D6D77D68E1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77835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E09D-A31F-4AC4-BEB0-6E3E8011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C00385-7A00-4D91-816B-63CF0B63D5E5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F652-C1DA-438D-93B3-32205FD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9E9F-C644-4023-B322-64F5791A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D4F462-BB1F-45D3-9CFC-115F8440EEB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1580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65F-2021-4268-858D-79F987EF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1A97EC-201B-46B8-84E9-4F26359E273F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F877-42B3-4E56-94CE-67EA10E3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366E-3BE1-47F8-A782-A47A9E3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4CE369-4418-4B4C-9200-745E36A9297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92707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FDDF-F7C2-4C81-9D40-A807486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EE4834-A7CA-4690-BCC9-B4A3DA4ADB4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8949-AAD7-43DD-9083-ABC6BE6F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0FDE-CFBB-4588-ADEE-01BE8CB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9E508F-C157-4256-B801-B7344D564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13910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F44-1DBB-461B-B348-3034CDF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7A35B4-7C4D-4C3F-80ED-F64B959CE7D9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498-6464-4547-BCD3-6DD0733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B2EB-DFBF-43BD-AC67-1144CE6A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DEF158D-E77A-4998-B1FA-694D4635373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9839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CAC1-3C56-4E17-A80D-C626A52E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A896D4-18A0-44C4-BD73-4A8499A262EF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7B84-40D7-4AD9-B60A-C05F6E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D951-AC7E-4D8F-93C1-AE01622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A9CA12-753C-40A0-A482-B24515931A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7055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6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3F34-A50E-4EC3-84DF-C9B9014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C2092C3-F573-4AE3-B85B-0A348C9E6D2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4062-2A3E-4CB1-8230-467302C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C912-267A-4277-8031-995EA65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A80811-8476-4982-9E2C-3B64469C952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9302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424C-FEA0-4F31-BD8D-3D7E091F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7A8C37-1F68-4E4C-B446-2893ABBAAAB3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2353-B8D3-453F-AC5D-00FEF2F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27A5-5714-42D8-9575-9F38596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DB66F7-215C-45AF-BCB3-2FD9806F679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25589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845E-0940-48FF-84ED-6D895B1A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B132ED8-684A-4903-8068-8A5887EDDD2C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35C-5AD2-4762-8087-29D6024A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60D0-20A4-4CA3-9291-3B530270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ED0450-3749-4F93-9A77-3B5EDF81F1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342173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C2B2-EDCC-47C5-91DE-553F020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699377B-2E6C-4A0E-B8B1-B9257AC1FF0F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96FA-C622-444D-B419-192E6183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80F1-7F9C-40C6-BB9D-EF623C3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D24F6A-F2CE-4E10-9F81-B148054E189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6331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814F-2B8A-483A-8530-A44FB3A1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8ABF0F-0C00-428D-BA24-7F2F1FB0C9F7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E26-252A-4CB8-9538-BF1CD8AF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6B8A-09D1-4A07-8908-A5F667F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74376E0-1F00-4F1D-9C88-15716797F89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20892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634D-53FF-44F3-8C61-C2679CB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934406E-7B67-43B5-8364-4AF9942F1076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52A7-8DC2-4DA2-8AC3-52F803E4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44BA-9C64-46C9-896A-E92FFE6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6E2FA3E-BC87-4AC1-9BCD-6D3098F774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2941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918D-5815-4FB3-B964-5055F29E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0D0323-C8EB-4405-B7C2-D75339F4AB3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0FB6-AF90-426E-8BA3-0B51BE50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8A06-F5B0-4F35-932E-5F6F58F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D6B71B-EF6C-483E-A588-3FA286154EB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90810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6A9A-A0E7-4408-AFDD-EC6BB23D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F11A9AC-0440-4685-99E2-258DDC0C9FA4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4BFB-7FB6-4921-BB58-463A8967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D98CC-6695-40DB-B5BF-3C0A00FC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E51E581-7387-4E13-B0AB-C588EB24685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00221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B40B0-98AB-4007-8AEB-5C9C1B7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33D79C-52D2-40FE-BFDE-F07D8A692716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F8B7-468E-42A4-B8CB-250AC81B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A2ECD-840B-4A2D-991B-B504682E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4E51E4-1033-48A1-8086-3E2C1B53039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17466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A409-CFDB-45F2-89EC-F321B5B0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4D32C2-CEED-4202-BE01-E140C2D7D16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1F03-D501-41BF-B47C-B160365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0D29-8EC9-44F0-AE1C-C1174FC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49F2D7-26C4-4AE5-B4E8-C6B0C84A905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6298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6189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618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1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B47C-EA09-49E5-BB08-93E9805E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05AB430-7EB3-4884-80EB-32049E31F3C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BB3B8-FB03-4263-BFC3-B0D26D50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208C-AA5A-4183-9742-48FE651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23024A-8A25-4301-99E8-9EA12BF802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70312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F0F75-6E75-4BD8-882B-92B816BE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E7C34C3-D145-4147-8AF2-AF4A2B2C287E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C577-3368-45F6-B128-7E8D191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5A10-4C94-4B42-B24D-DD5C035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80C8D1-2198-49B3-B10E-8115CF53076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7769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DCC89-ED75-4332-A951-533A8AB0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349BD36-A468-4EFE-A6F3-7B425B81BD7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C3FC0-1DB1-413E-A0D9-918347D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D0CD-FA9D-43A6-9199-3E3DF83C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D65A713-6C9F-4B57-AEB4-0C6856AFF7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2103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7E53-A468-4885-A780-7FF4E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A0614D-3F3A-4EAA-9A84-0C91D813A760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8964-8B03-414F-AF72-5DD5B31A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00F2-1A47-45EC-B20C-035924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321AD5-634E-4C44-81A8-49D079E666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45261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8D84-B4EA-4AFE-9467-4D691242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D59AFF3-A55D-4FD4-BD79-5A05617E8934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40FB-03B4-47BE-AD76-3C5B0C08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697EC-52B5-427C-A6DB-FBE3AF1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12A754-C4B2-42DC-B5A5-47BD427F22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9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48C1-E223-4E46-B386-85DA4982F5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7607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F3441-2317-4DB8-903F-DC617B08AC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122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5E4D1-A51F-40F0-858B-ED2EB79D3A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15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BCDC-4334-4F9B-913D-BAB1C72B30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9251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DE7F0-5214-4A5F-8E17-49BCF03267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36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D10F2C41-D146-4299-8CF7-AAADEF542A8B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16F86329-3CF8-4C14-BDA1-626E503EBA0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4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708" r:id="rId13"/>
    <p:sldLayoutId id="2147483662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D10F2C41-D146-4299-8CF7-AAADEF542A8B}" type="datetimeFigureOut">
              <a:rPr lang="en-GB" smtClean="0"/>
              <a:pPr defTabSz="686189">
                <a:defRPr/>
              </a:pPr>
              <a:t>15/05/2023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89">
              <a:defRPr/>
            </a:pPr>
            <a:fld id="{16F86329-3CF8-4C14-BDA1-626E503EBA06}" type="slidenum">
              <a:rPr lang="en-GB" smtClean="0"/>
              <a:pPr defTabSz="68618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3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30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3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5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60" r:id="rId13"/>
    <p:sldLayoutId id="2147483861" r:id="rId14"/>
    <p:sldLayoutId id="214748386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9D9A23-8767-430C-93FD-FE25486E01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869" y="273929"/>
            <a:ext cx="7889438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254DD2-CEC1-4B51-9419-B45585C47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869" y="1369642"/>
            <a:ext cx="7889438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D2A-7B51-48CC-BFAC-655BBDB4C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49DE982-C8BF-4D12-B318-63100DA0A57D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CEF77-1E9C-410B-BCC8-BCB1763B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D29-5910-41BE-BBBF-9171AF1E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B596D9E-8336-41FA-BC10-0C809CAFB47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308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5pPr>
      <a:lvl6pPr marL="342991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6pPr>
      <a:lvl7pPr marL="685983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7pPr>
      <a:lvl8pPr marL="1028974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8pPr>
      <a:lvl9pPr marL="1371966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96" indent="-171496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C501B7E-3A75-404C-A5FA-C96961CED6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869" y="273929"/>
            <a:ext cx="7889438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E58E01C-5811-4E8B-8E52-5EBF5C3B7B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869" y="1369642"/>
            <a:ext cx="7889438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3E24-AFAF-4F20-8A83-E047DE83C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590C47-9CCC-4348-99E8-5A87AE142FE1}" type="datetimeFigureOut">
              <a:rPr lang="vi-VN"/>
              <a:pPr>
                <a:defRPr/>
              </a:pPr>
              <a:t>15/05/2023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6B9F-AAFA-4765-872A-20DC85A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3D17-F0CC-49A6-9B14-24505ED1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73A4F913-655B-4D11-9672-E983DCA2A11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290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5pPr>
      <a:lvl6pPr marL="342991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6pPr>
      <a:lvl7pPr marL="685983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7pPr>
      <a:lvl8pPr marL="1028974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8pPr>
      <a:lvl9pPr marL="1371966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96" indent="-171496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E09A-3516-4603-B0EC-8E03BCAC47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2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ratch.mit.edu/projects/56000589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ratch.mit.edu/projects/56000589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42.xml"/><Relationship Id="rId7" Type="http://schemas.openxmlformats.org/officeDocument/2006/relationships/slide" Target="slide23.xml"/><Relationship Id="rId12" Type="http://schemas.openxmlformats.org/officeDocument/2006/relationships/slide" Target="slide28.xml"/><Relationship Id="rId17" Type="http://schemas.openxmlformats.org/officeDocument/2006/relationships/slide" Target="slide29.xml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slide" Target="slide27.xml"/><Relationship Id="rId5" Type="http://schemas.openxmlformats.org/officeDocument/2006/relationships/image" Target="../media/image29.jpeg"/><Relationship Id="rId15" Type="http://schemas.openxmlformats.org/officeDocument/2006/relationships/image" Target="../media/image33.gif"/><Relationship Id="rId10" Type="http://schemas.openxmlformats.org/officeDocument/2006/relationships/slide" Target="slide26.xml"/><Relationship Id="rId4" Type="http://schemas.openxmlformats.org/officeDocument/2006/relationships/notesSlide" Target="../notesSlides/notesSlide22.xml"/><Relationship Id="rId9" Type="http://schemas.openxmlformats.org/officeDocument/2006/relationships/slide" Target="slide25.xml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2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2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slide" Target="slide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slide" Target="slide22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slide" Target="slide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4.xml"/><Relationship Id="rId6" Type="http://schemas.openxmlformats.org/officeDocument/2006/relationships/slide" Target="slide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3"/>
            <a:ext cx="9147175" cy="5146874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31243" y="4516919"/>
            <a:ext cx="2544843" cy="4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2962" y="2572544"/>
            <a:ext cx="371719" cy="2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2651" y="342234"/>
            <a:ext cx="4231874" cy="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785" y="342232"/>
            <a:ext cx="8512733" cy="21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7518" y="342233"/>
            <a:ext cx="0" cy="45713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623" y="342233"/>
            <a:ext cx="0" cy="457499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623" y="4913617"/>
            <a:ext cx="849989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endParaRPr lang="en-US" sz="210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2339" y="3830669"/>
            <a:ext cx="1143750" cy="1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438028" y="3090299"/>
            <a:ext cx="4489218" cy="1385988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10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68618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</a:t>
            </a: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1" y="-128694"/>
            <a:ext cx="2055175" cy="24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7025" y="2217507"/>
            <a:ext cx="5775937" cy="640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102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CÁC EM HỌC SINH LỚP 7A…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71" y="391014"/>
            <a:ext cx="929297" cy="9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89" y="398825"/>
            <a:ext cx="1944375" cy="15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045441-8AF3-4D76-8D4D-3FB8B9E4E703}"/>
              </a:ext>
            </a:extLst>
          </p:cNvPr>
          <p:cNvSpPr txBox="1"/>
          <p:nvPr/>
        </p:nvSpPr>
        <p:spPr>
          <a:xfrm>
            <a:off x="2599297" y="2311279"/>
            <a:ext cx="332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Sau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5921127" y="23621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6410452" y="23621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6911581" y="23724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7412710" y="23729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63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4DF6F-4CC6-4CAF-BE86-61DAED59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874"/>
            <a:ext cx="9139648" cy="3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3115081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3604406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4105535" y="14100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4606664" y="14105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E84CBE-DDB4-4094-84D1-0683E1F2374F}"/>
              </a:ext>
            </a:extLst>
          </p:cNvPr>
          <p:cNvSpPr txBox="1"/>
          <p:nvPr/>
        </p:nvSpPr>
        <p:spPr>
          <a:xfrm>
            <a:off x="2952751" y="776596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38F8E2-8F2C-4BF3-8E33-9E40B62F6376}"/>
              </a:ext>
            </a:extLst>
          </p:cNvPr>
          <p:cNvSpPr txBox="1"/>
          <p:nvPr/>
        </p:nvSpPr>
        <p:spPr>
          <a:xfrm>
            <a:off x="311508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3E0740-947C-46CF-909B-CE669D5F4721}"/>
              </a:ext>
            </a:extLst>
          </p:cNvPr>
          <p:cNvSpPr txBox="1"/>
          <p:nvPr/>
        </p:nvSpPr>
        <p:spPr>
          <a:xfrm>
            <a:off x="36044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916385-7042-4AF2-A07F-8B82AAF50429}"/>
              </a:ext>
            </a:extLst>
          </p:cNvPr>
          <p:cNvSpPr txBox="1"/>
          <p:nvPr/>
        </p:nvSpPr>
        <p:spPr>
          <a:xfrm>
            <a:off x="4105535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9582E4-A06F-4077-B817-6EF482AE8CD2}"/>
              </a:ext>
            </a:extLst>
          </p:cNvPr>
          <p:cNvSpPr txBox="1"/>
          <p:nvPr/>
        </p:nvSpPr>
        <p:spPr>
          <a:xfrm>
            <a:off x="4606664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9DB2507-0AB0-4FBA-A75E-ABF19F82292F}"/>
              </a:ext>
            </a:extLst>
          </p:cNvPr>
          <p:cNvCxnSpPr/>
          <p:nvPr/>
        </p:nvCxnSpPr>
        <p:spPr>
          <a:xfrm rot="16200000" flipH="1">
            <a:off x="4052820" y="206574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EEF6FD0-0F71-448D-A219-A3688126541F}"/>
              </a:ext>
            </a:extLst>
          </p:cNvPr>
          <p:cNvCxnSpPr/>
          <p:nvPr/>
        </p:nvCxnSpPr>
        <p:spPr>
          <a:xfrm rot="5400000" flipH="1">
            <a:off x="4045384" y="245220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5F69FF5-76B9-4F79-A312-39D02A6804F6}"/>
              </a:ext>
            </a:extLst>
          </p:cNvPr>
          <p:cNvSpPr txBox="1"/>
          <p:nvPr/>
        </p:nvSpPr>
        <p:spPr>
          <a:xfrm>
            <a:off x="3097915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0B672-5578-4498-B405-FE77C2C4DBFA}"/>
              </a:ext>
            </a:extLst>
          </p:cNvPr>
          <p:cNvSpPr txBox="1"/>
          <p:nvPr/>
        </p:nvSpPr>
        <p:spPr>
          <a:xfrm>
            <a:off x="3587240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D9B7AF-1DB9-4F50-AB16-E7106102844D}"/>
              </a:ext>
            </a:extLst>
          </p:cNvPr>
          <p:cNvSpPr txBox="1"/>
          <p:nvPr/>
        </p:nvSpPr>
        <p:spPr>
          <a:xfrm>
            <a:off x="4088369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9489C0-9962-4BE9-A4ED-A88D8528D806}"/>
              </a:ext>
            </a:extLst>
          </p:cNvPr>
          <p:cNvSpPr txBox="1"/>
          <p:nvPr/>
        </p:nvSpPr>
        <p:spPr>
          <a:xfrm>
            <a:off x="4589498" y="332124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3E93F0-6F6F-4AF1-88AA-B7A9AF7FA28B}"/>
              </a:ext>
            </a:extLst>
          </p:cNvPr>
          <p:cNvSpPr txBox="1"/>
          <p:nvPr/>
        </p:nvSpPr>
        <p:spPr>
          <a:xfrm>
            <a:off x="5248527" y="2294464"/>
            <a:ext cx="4172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Sau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D11297-CB63-4D38-AD7A-3CB0BFBD425E}"/>
              </a:ext>
            </a:extLst>
          </p:cNvPr>
          <p:cNvSpPr txBox="1"/>
          <p:nvPr/>
        </p:nvSpPr>
        <p:spPr>
          <a:xfrm>
            <a:off x="6427449" y="2964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C0ADCB-92F3-4EAF-963B-E56B539547BA}"/>
              </a:ext>
            </a:extLst>
          </p:cNvPr>
          <p:cNvSpPr txBox="1"/>
          <p:nvPr/>
        </p:nvSpPr>
        <p:spPr>
          <a:xfrm>
            <a:off x="6916774" y="2964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E342A7-9E14-4FF2-A8F6-06CAB532B94E}"/>
              </a:ext>
            </a:extLst>
          </p:cNvPr>
          <p:cNvSpPr txBox="1"/>
          <p:nvPr/>
        </p:nvSpPr>
        <p:spPr>
          <a:xfrm>
            <a:off x="7417903" y="297512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59A0E-6BD1-4E00-B0FC-390334158EB7}"/>
              </a:ext>
            </a:extLst>
          </p:cNvPr>
          <p:cNvSpPr txBox="1"/>
          <p:nvPr/>
        </p:nvSpPr>
        <p:spPr>
          <a:xfrm>
            <a:off x="7919032" y="297560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14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7" y="520316"/>
            <a:ext cx="889298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86185-3F90-443A-9760-D60ECF99B16E}"/>
              </a:ext>
            </a:extLst>
          </p:cNvPr>
          <p:cNvSpPr txBox="1"/>
          <p:nvPr/>
        </p:nvSpPr>
        <p:spPr>
          <a:xfrm>
            <a:off x="251607" y="231471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936C-C8BD-4712-9CAE-C5E64B6AD73D}"/>
              </a:ext>
            </a:extLst>
          </p:cNvPr>
          <p:cNvSpPr txBox="1"/>
          <p:nvPr/>
        </p:nvSpPr>
        <p:spPr>
          <a:xfrm>
            <a:off x="1423294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C6FC-A3B4-47DA-A093-F05402DF6954}"/>
              </a:ext>
            </a:extLst>
          </p:cNvPr>
          <p:cNvSpPr txBox="1"/>
          <p:nvPr/>
        </p:nvSpPr>
        <p:spPr>
          <a:xfrm>
            <a:off x="1912619" y="2926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3D5-248D-483D-AF5C-D248D219EBE7}"/>
              </a:ext>
            </a:extLst>
          </p:cNvPr>
          <p:cNvSpPr txBox="1"/>
          <p:nvPr/>
        </p:nvSpPr>
        <p:spPr>
          <a:xfrm>
            <a:off x="2413748" y="30296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7A06E-854C-4A1B-B2F9-83B2814F4533}"/>
              </a:ext>
            </a:extLst>
          </p:cNvPr>
          <p:cNvSpPr txBox="1"/>
          <p:nvPr/>
        </p:nvSpPr>
        <p:spPr>
          <a:xfrm>
            <a:off x="2914877" y="30344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CB698-64AF-4FD0-AFC9-F1CADF8265AC}"/>
              </a:ext>
            </a:extLst>
          </p:cNvPr>
          <p:cNvSpPr txBox="1"/>
          <p:nvPr/>
        </p:nvSpPr>
        <p:spPr>
          <a:xfrm>
            <a:off x="243474" y="763768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D4AFF-45A7-4743-9060-3AAA866EA9FA}"/>
              </a:ext>
            </a:extLst>
          </p:cNvPr>
          <p:cNvSpPr txBox="1"/>
          <p:nvPr/>
        </p:nvSpPr>
        <p:spPr>
          <a:xfrm>
            <a:off x="449697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7ED5A-8994-4317-A562-7E86A37C9611}"/>
              </a:ext>
            </a:extLst>
          </p:cNvPr>
          <p:cNvSpPr txBox="1"/>
          <p:nvPr/>
        </p:nvSpPr>
        <p:spPr>
          <a:xfrm>
            <a:off x="939022" y="137424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A14F-C0FF-42BC-95AB-8BC864F75C9D}"/>
              </a:ext>
            </a:extLst>
          </p:cNvPr>
          <p:cNvSpPr txBox="1"/>
          <p:nvPr/>
        </p:nvSpPr>
        <p:spPr>
          <a:xfrm>
            <a:off x="1440151" y="138453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A6A86-3D1E-4C61-A47A-1150EB4F50B1}"/>
              </a:ext>
            </a:extLst>
          </p:cNvPr>
          <p:cNvSpPr txBox="1"/>
          <p:nvPr/>
        </p:nvSpPr>
        <p:spPr>
          <a:xfrm>
            <a:off x="1941280" y="138501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99AA7-F3AC-4307-86E5-3E584274E0FD}"/>
              </a:ext>
            </a:extLst>
          </p:cNvPr>
          <p:cNvSpPr txBox="1"/>
          <p:nvPr/>
        </p:nvSpPr>
        <p:spPr>
          <a:xfrm>
            <a:off x="4805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5B36-BBDA-43F0-850F-97F90D6F671E}"/>
              </a:ext>
            </a:extLst>
          </p:cNvPr>
          <p:cNvSpPr txBox="1"/>
          <p:nvPr/>
        </p:nvSpPr>
        <p:spPr>
          <a:xfrm>
            <a:off x="96983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B614A8-E990-4710-894D-530202931A94}"/>
              </a:ext>
            </a:extLst>
          </p:cNvPr>
          <p:cNvSpPr txBox="1"/>
          <p:nvPr/>
        </p:nvSpPr>
        <p:spPr>
          <a:xfrm>
            <a:off x="1470960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877E-1514-49CA-B604-10C646801910}"/>
              </a:ext>
            </a:extLst>
          </p:cNvPr>
          <p:cNvSpPr txBox="1"/>
          <p:nvPr/>
        </p:nvSpPr>
        <p:spPr>
          <a:xfrm>
            <a:off x="1972089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7DC24-AA81-40F8-989B-F3B9CBB3BB55}"/>
              </a:ext>
            </a:extLst>
          </p:cNvPr>
          <p:cNvSpPr txBox="1"/>
          <p:nvPr/>
        </p:nvSpPr>
        <p:spPr>
          <a:xfrm>
            <a:off x="422281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047F7-B2B1-488E-92B1-055FB10ACD97}"/>
              </a:ext>
            </a:extLst>
          </p:cNvPr>
          <p:cNvSpPr txBox="1"/>
          <p:nvPr/>
        </p:nvSpPr>
        <p:spPr>
          <a:xfrm>
            <a:off x="911606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B9EED-0AC8-4A02-9952-B12D2DD23B41}"/>
              </a:ext>
            </a:extLst>
          </p:cNvPr>
          <p:cNvSpPr txBox="1"/>
          <p:nvPr/>
        </p:nvSpPr>
        <p:spPr>
          <a:xfrm>
            <a:off x="1412735" y="3331058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D157F-7BFB-4691-A522-E08FB2BD1231}"/>
              </a:ext>
            </a:extLst>
          </p:cNvPr>
          <p:cNvSpPr txBox="1"/>
          <p:nvPr/>
        </p:nvSpPr>
        <p:spPr>
          <a:xfrm>
            <a:off x="1913864" y="333153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B427-B13B-49C5-9184-51F1711564DD}"/>
              </a:ext>
            </a:extLst>
          </p:cNvPr>
          <p:cNvSpPr txBox="1"/>
          <p:nvPr/>
        </p:nvSpPr>
        <p:spPr>
          <a:xfrm>
            <a:off x="449697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605F8-9E21-44F7-B595-1793AEFBF26C}"/>
              </a:ext>
            </a:extLst>
          </p:cNvPr>
          <p:cNvSpPr txBox="1"/>
          <p:nvPr/>
        </p:nvSpPr>
        <p:spPr>
          <a:xfrm>
            <a:off x="939022" y="424549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A5288-74D3-4537-9E2F-3FE8D7108EEC}"/>
              </a:ext>
            </a:extLst>
          </p:cNvPr>
          <p:cNvSpPr txBox="1"/>
          <p:nvPr/>
        </p:nvSpPr>
        <p:spPr>
          <a:xfrm>
            <a:off x="1440151" y="425579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54526E-7194-477A-B6DF-5450B6CEB53B}"/>
              </a:ext>
            </a:extLst>
          </p:cNvPr>
          <p:cNvSpPr txBox="1"/>
          <p:nvPr/>
        </p:nvSpPr>
        <p:spPr>
          <a:xfrm>
            <a:off x="1941280" y="425627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E91E98A-2F86-404B-BE73-E3182D516033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16200000" flipH="1">
            <a:off x="1888566" y="113421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FA48794E-6A34-4C3D-9774-81240695B22B}"/>
              </a:ext>
            </a:extLst>
          </p:cNvPr>
          <p:cNvCxnSpPr>
            <a:stCxn id="12" idx="2"/>
            <a:endCxn id="11" idx="2"/>
          </p:cNvCxnSpPr>
          <p:nvPr/>
        </p:nvCxnSpPr>
        <p:spPr>
          <a:xfrm rot="5400000" flipH="1">
            <a:off x="1888567" y="1534462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9AA46D6-0137-41C8-B98F-F6DCF8601C04}"/>
              </a:ext>
            </a:extLst>
          </p:cNvPr>
          <p:cNvCxnSpPr/>
          <p:nvPr/>
        </p:nvCxnSpPr>
        <p:spPr>
          <a:xfrm rot="5400000" flipH="1">
            <a:off x="1418246" y="2452686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4940AF-352E-47C7-8881-8457483CEA19}"/>
              </a:ext>
            </a:extLst>
          </p:cNvPr>
          <p:cNvCxnSpPr/>
          <p:nvPr/>
        </p:nvCxnSpPr>
        <p:spPr>
          <a:xfrm rot="16200000" flipH="1">
            <a:off x="1408400" y="204414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070EA16-3589-49C9-97A8-3F5C8CC3E361}"/>
              </a:ext>
            </a:extLst>
          </p:cNvPr>
          <p:cNvCxnSpPr/>
          <p:nvPr/>
        </p:nvCxnSpPr>
        <p:spPr>
          <a:xfrm rot="16200000" flipH="1">
            <a:off x="869597" y="306316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3FDAF42-49D6-4311-BB95-53AAE9CC6E9C}"/>
              </a:ext>
            </a:extLst>
          </p:cNvPr>
          <p:cNvCxnSpPr/>
          <p:nvPr/>
        </p:nvCxnSpPr>
        <p:spPr>
          <a:xfrm rot="5400000" flipH="1">
            <a:off x="845639" y="3470210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93FB61-32E2-42AE-A670-5B92D0A16949}"/>
              </a:ext>
            </a:extLst>
          </p:cNvPr>
          <p:cNvSpPr txBox="1"/>
          <p:nvPr/>
        </p:nvSpPr>
        <p:spPr>
          <a:xfrm>
            <a:off x="3115081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2BE0E3-DF22-45B0-8209-54A0E1632C5E}"/>
              </a:ext>
            </a:extLst>
          </p:cNvPr>
          <p:cNvSpPr txBox="1"/>
          <p:nvPr/>
        </p:nvSpPr>
        <p:spPr>
          <a:xfrm>
            <a:off x="3604406" y="139972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7C5206-A3E5-4C85-B6BB-2B215E74748E}"/>
              </a:ext>
            </a:extLst>
          </p:cNvPr>
          <p:cNvSpPr txBox="1"/>
          <p:nvPr/>
        </p:nvSpPr>
        <p:spPr>
          <a:xfrm>
            <a:off x="4105535" y="141002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877D2-D845-4BF0-A3BE-55AAB06D57BF}"/>
              </a:ext>
            </a:extLst>
          </p:cNvPr>
          <p:cNvSpPr txBox="1"/>
          <p:nvPr/>
        </p:nvSpPr>
        <p:spPr>
          <a:xfrm>
            <a:off x="4606664" y="141050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E84CBE-DDB4-4094-84D1-0683E1F2374F}"/>
              </a:ext>
            </a:extLst>
          </p:cNvPr>
          <p:cNvSpPr txBox="1"/>
          <p:nvPr/>
        </p:nvSpPr>
        <p:spPr>
          <a:xfrm>
            <a:off x="2952751" y="776596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38F8E2-8F2C-4BF3-8E33-9E40B62F6376}"/>
              </a:ext>
            </a:extLst>
          </p:cNvPr>
          <p:cNvSpPr txBox="1"/>
          <p:nvPr/>
        </p:nvSpPr>
        <p:spPr>
          <a:xfrm>
            <a:off x="3115081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3E0740-947C-46CF-909B-CE669D5F4721}"/>
              </a:ext>
            </a:extLst>
          </p:cNvPr>
          <p:cNvSpPr txBox="1"/>
          <p:nvPr/>
        </p:nvSpPr>
        <p:spPr>
          <a:xfrm>
            <a:off x="3604406" y="230577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916385-7042-4AF2-A07F-8B82AAF50429}"/>
              </a:ext>
            </a:extLst>
          </p:cNvPr>
          <p:cNvSpPr txBox="1"/>
          <p:nvPr/>
        </p:nvSpPr>
        <p:spPr>
          <a:xfrm>
            <a:off x="4105535" y="231606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9582E4-A06F-4077-B817-6EF482AE8CD2}"/>
              </a:ext>
            </a:extLst>
          </p:cNvPr>
          <p:cNvSpPr txBox="1"/>
          <p:nvPr/>
        </p:nvSpPr>
        <p:spPr>
          <a:xfrm>
            <a:off x="4606664" y="231655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9DB2507-0AB0-4FBA-A75E-ABF19F82292F}"/>
              </a:ext>
            </a:extLst>
          </p:cNvPr>
          <p:cNvCxnSpPr/>
          <p:nvPr/>
        </p:nvCxnSpPr>
        <p:spPr>
          <a:xfrm rot="16200000" flipH="1">
            <a:off x="4052820" y="206574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3EEF6FD0-0F71-448D-A219-A3688126541F}"/>
              </a:ext>
            </a:extLst>
          </p:cNvPr>
          <p:cNvCxnSpPr/>
          <p:nvPr/>
        </p:nvCxnSpPr>
        <p:spPr>
          <a:xfrm rot="5400000" flipH="1">
            <a:off x="4045384" y="2452205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5F69FF5-76B9-4F79-A312-39D02A6804F6}"/>
              </a:ext>
            </a:extLst>
          </p:cNvPr>
          <p:cNvSpPr txBox="1"/>
          <p:nvPr/>
        </p:nvSpPr>
        <p:spPr>
          <a:xfrm>
            <a:off x="3097915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0B672-5578-4498-B405-FE77C2C4DBFA}"/>
              </a:ext>
            </a:extLst>
          </p:cNvPr>
          <p:cNvSpPr txBox="1"/>
          <p:nvPr/>
        </p:nvSpPr>
        <p:spPr>
          <a:xfrm>
            <a:off x="3587240" y="3310473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D9B7AF-1DB9-4F50-AB16-E7106102844D}"/>
              </a:ext>
            </a:extLst>
          </p:cNvPr>
          <p:cNvSpPr txBox="1"/>
          <p:nvPr/>
        </p:nvSpPr>
        <p:spPr>
          <a:xfrm>
            <a:off x="4088369" y="332076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9489C0-9962-4BE9-A4ED-A88D8528D806}"/>
              </a:ext>
            </a:extLst>
          </p:cNvPr>
          <p:cNvSpPr txBox="1"/>
          <p:nvPr/>
        </p:nvSpPr>
        <p:spPr>
          <a:xfrm>
            <a:off x="4589498" y="3321247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D11297-CB63-4D38-AD7A-3CB0BFBD425E}"/>
              </a:ext>
            </a:extLst>
          </p:cNvPr>
          <p:cNvSpPr txBox="1"/>
          <p:nvPr/>
        </p:nvSpPr>
        <p:spPr>
          <a:xfrm>
            <a:off x="5828651" y="136354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C0ADCB-92F3-4EAF-963B-E56B539547BA}"/>
              </a:ext>
            </a:extLst>
          </p:cNvPr>
          <p:cNvSpPr txBox="1"/>
          <p:nvPr/>
        </p:nvSpPr>
        <p:spPr>
          <a:xfrm>
            <a:off x="6317976" y="1363542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E342A7-9E14-4FF2-A8F6-06CAB532B94E}"/>
              </a:ext>
            </a:extLst>
          </p:cNvPr>
          <p:cNvSpPr txBox="1"/>
          <p:nvPr/>
        </p:nvSpPr>
        <p:spPr>
          <a:xfrm>
            <a:off x="6819105" y="137383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59A0E-6BD1-4E00-B0FC-390334158EB7}"/>
              </a:ext>
            </a:extLst>
          </p:cNvPr>
          <p:cNvSpPr txBox="1"/>
          <p:nvPr/>
        </p:nvSpPr>
        <p:spPr>
          <a:xfrm>
            <a:off x="7320234" y="137431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2A6AC1-B9AA-4423-A38A-8E8F7EEF9E8F}"/>
              </a:ext>
            </a:extLst>
          </p:cNvPr>
          <p:cNvSpPr txBox="1"/>
          <p:nvPr/>
        </p:nvSpPr>
        <p:spPr>
          <a:xfrm>
            <a:off x="5662028" y="731770"/>
            <a:ext cx="2479164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364D5F-0769-4555-A2C1-5BBDE024E804}"/>
              </a:ext>
            </a:extLst>
          </p:cNvPr>
          <p:cNvSpPr txBox="1"/>
          <p:nvPr/>
        </p:nvSpPr>
        <p:spPr>
          <a:xfrm>
            <a:off x="5826712" y="228417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4D5A98-D4B2-4B53-8862-8A0C14907C63}"/>
              </a:ext>
            </a:extLst>
          </p:cNvPr>
          <p:cNvSpPr txBox="1"/>
          <p:nvPr/>
        </p:nvSpPr>
        <p:spPr>
          <a:xfrm>
            <a:off x="6316037" y="2284171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A9E435-8A8A-4943-ADFB-0F6AAE3771E1}"/>
              </a:ext>
            </a:extLst>
          </p:cNvPr>
          <p:cNvSpPr txBox="1"/>
          <p:nvPr/>
        </p:nvSpPr>
        <p:spPr>
          <a:xfrm>
            <a:off x="6817166" y="2294464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74F4CD-E649-4442-8DA4-19A8E54E0825}"/>
              </a:ext>
            </a:extLst>
          </p:cNvPr>
          <p:cNvSpPr txBox="1"/>
          <p:nvPr/>
        </p:nvSpPr>
        <p:spPr>
          <a:xfrm>
            <a:off x="7318295" y="2294945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85C6CB63-F485-4B83-B417-2B4ADD5D649F}"/>
              </a:ext>
            </a:extLst>
          </p:cNvPr>
          <p:cNvCxnSpPr/>
          <p:nvPr/>
        </p:nvCxnSpPr>
        <p:spPr>
          <a:xfrm rot="16200000" flipH="1">
            <a:off x="7264000" y="1101041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0AB2186-27FC-4F64-B208-4AA5C582FE6E}"/>
              </a:ext>
            </a:extLst>
          </p:cNvPr>
          <p:cNvCxnSpPr/>
          <p:nvPr/>
        </p:nvCxnSpPr>
        <p:spPr>
          <a:xfrm rot="5400000" flipH="1">
            <a:off x="7264000" y="1513467"/>
            <a:ext cx="481" cy="501129"/>
          </a:xfrm>
          <a:prstGeom prst="curvedConnector3">
            <a:avLst>
              <a:gd name="adj1" fmla="val -4752598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FE36650-0A70-477E-B091-176AF22D76F0}"/>
              </a:ext>
            </a:extLst>
          </p:cNvPr>
          <p:cNvSpPr txBox="1"/>
          <p:nvPr/>
        </p:nvSpPr>
        <p:spPr>
          <a:xfrm>
            <a:off x="5668355" y="4413318"/>
            <a:ext cx="1188545" cy="40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E0FBAC-4F0A-4FB7-A278-38B981A1E925}"/>
              </a:ext>
            </a:extLst>
          </p:cNvPr>
          <p:cNvSpPr txBox="1"/>
          <p:nvPr/>
        </p:nvSpPr>
        <p:spPr>
          <a:xfrm>
            <a:off x="6754556" y="438839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862970-C24F-46EA-A3D2-52B65E2C3F35}"/>
              </a:ext>
            </a:extLst>
          </p:cNvPr>
          <p:cNvSpPr txBox="1"/>
          <p:nvPr/>
        </p:nvSpPr>
        <p:spPr>
          <a:xfrm>
            <a:off x="7243881" y="4388396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7034DC-A6E3-4F73-91E0-09A3C0021E56}"/>
              </a:ext>
            </a:extLst>
          </p:cNvPr>
          <p:cNvSpPr txBox="1"/>
          <p:nvPr/>
        </p:nvSpPr>
        <p:spPr>
          <a:xfrm>
            <a:off x="7745010" y="4398689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AA05DF-7BB4-47D2-8593-FFBF5877024D}"/>
              </a:ext>
            </a:extLst>
          </p:cNvPr>
          <p:cNvSpPr txBox="1"/>
          <p:nvPr/>
        </p:nvSpPr>
        <p:spPr>
          <a:xfrm>
            <a:off x="8246139" y="4399170"/>
            <a:ext cx="396182" cy="400249"/>
          </a:xfrm>
          <a:prstGeom prst="rect">
            <a:avLst/>
          </a:prstGeom>
          <a:noFill/>
          <a:ln w="19050">
            <a:solidFill>
              <a:srgbClr val="123E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22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9" grpId="0" animBg="1"/>
      <p:bldP spid="60" grpId="0" animBg="1"/>
      <p:bldP spid="61" grpId="0" animBg="1"/>
      <p:bldP spid="62" grpId="0" animBg="1"/>
      <p:bldP spid="65" grpId="0"/>
      <p:bldP spid="66" grpId="0" animBg="1"/>
      <p:bldP spid="67" grpId="0" animBg="1"/>
      <p:bldP spid="6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8137D-F72F-4DEE-B3B9-C1B8F870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" y="1011896"/>
            <a:ext cx="9116060" cy="31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A527D-D7DF-4A4C-AD5C-FB8474226552}"/>
              </a:ext>
            </a:extLst>
          </p:cNvPr>
          <p:cNvSpPr txBox="1"/>
          <p:nvPr/>
        </p:nvSpPr>
        <p:spPr>
          <a:xfrm>
            <a:off x="865175" y="700336"/>
            <a:ext cx="7884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https://scratch.mit.edu/projects/560005894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58" y="-5459136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0" y="316671"/>
            <a:ext cx="3500146" cy="350075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883551" y="1618060"/>
            <a:ext cx="2310355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1CB5DA-49F3-439B-BA8A-2A8766880A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1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A527D-D7DF-4A4C-AD5C-FB8474226552}"/>
              </a:ext>
            </a:extLst>
          </p:cNvPr>
          <p:cNvSpPr txBox="1"/>
          <p:nvPr/>
        </p:nvSpPr>
        <p:spPr>
          <a:xfrm>
            <a:off x="328683" y="304292"/>
            <a:ext cx="8568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3200" b="1" u="sng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200" b="1" u="sng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bọt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3  5  4  1  2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16837C9-6D30-4D28-93E5-74A2E0050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01" y="2913462"/>
            <a:ext cx="1927334" cy="19273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4E680-A13E-4720-939F-92C5859D2AEA}"/>
              </a:ext>
            </a:extLst>
          </p:cNvPr>
          <p:cNvSpPr txBox="1"/>
          <p:nvPr/>
        </p:nvSpPr>
        <p:spPr>
          <a:xfrm>
            <a:off x="613147" y="1624266"/>
            <a:ext cx="6930461" cy="523220"/>
          </a:xfrm>
          <a:prstGeom prst="rect">
            <a:avLst/>
          </a:prstGeom>
          <a:solidFill>
            <a:srgbClr val="F8FFB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Đồng hồ đếm ngược 5 phút __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8FFFAB6E-BE06-4BEB-882C-191598D2E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5415" y="2565549"/>
            <a:ext cx="3426503" cy="19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AA527D-D7DF-4A4C-AD5C-FB8474226552}"/>
              </a:ext>
            </a:extLst>
          </p:cNvPr>
          <p:cNvSpPr txBox="1"/>
          <p:nvPr/>
        </p:nvSpPr>
        <p:spPr>
          <a:xfrm>
            <a:off x="793167" y="556320"/>
            <a:ext cx="676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https://scratch.mit.edu/projects/560005894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390737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737560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4" y="58740"/>
            <a:ext cx="3364291" cy="336487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104149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77637" y="4778429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845863" y="4792048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444500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4753215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242401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17927" y="4866076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543970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228125" y="4798224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418754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319219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634444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451072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/>
          <p:nvPr/>
        </p:nvCxnSpPr>
        <p:spPr>
          <a:xfrm flipH="1">
            <a:off x="3481474" y="1026415"/>
            <a:ext cx="169" cy="2863069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64"/>
          <p:cNvGrpSpPr/>
          <p:nvPr/>
        </p:nvGrpSpPr>
        <p:grpSpPr>
          <a:xfrm>
            <a:off x="3255676" y="541516"/>
            <a:ext cx="473969" cy="500622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3258766" y="1559367"/>
            <a:ext cx="473968" cy="498677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3260827" y="2647477"/>
            <a:ext cx="441296" cy="44128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椭圆 64"/>
          <p:cNvSpPr/>
          <p:nvPr/>
        </p:nvSpPr>
        <p:spPr>
          <a:xfrm>
            <a:off x="3045600" y="326248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3064715" y="1422299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86" name="椭圆 64"/>
          <p:cNvSpPr/>
          <p:nvPr/>
        </p:nvSpPr>
        <p:spPr>
          <a:xfrm>
            <a:off x="3045600" y="2534364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3942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2909354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741235" y="1121320"/>
            <a:ext cx="1940084" cy="132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68" name="Rectangle: Rounded Corners 5">
            <a:extLst>
              <a:ext uri="{FF2B5EF4-FFF2-40B4-BE49-F238E27FC236}">
                <a16:creationId xmlns:a16="http://schemas.microsoft.com/office/drawing/2014/main" id="{E251AD20-8C98-40FE-AE1B-648D64085EB3}"/>
              </a:ext>
            </a:extLst>
          </p:cNvPr>
          <p:cNvSpPr/>
          <p:nvPr/>
        </p:nvSpPr>
        <p:spPr>
          <a:xfrm>
            <a:off x="4059090" y="379248"/>
            <a:ext cx="2511629" cy="623853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4059090" y="1552746"/>
            <a:ext cx="5088085" cy="571039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grpSp>
        <p:nvGrpSpPr>
          <p:cNvPr id="70" name="组合 171"/>
          <p:cNvGrpSpPr/>
          <p:nvPr/>
        </p:nvGrpSpPr>
        <p:grpSpPr>
          <a:xfrm>
            <a:off x="3273609" y="3652835"/>
            <a:ext cx="441296" cy="44128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74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1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6" name="椭圆 64"/>
          <p:cNvSpPr/>
          <p:nvPr/>
        </p:nvSpPr>
        <p:spPr>
          <a:xfrm>
            <a:off x="3045600" y="3619634"/>
            <a:ext cx="854142" cy="854406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1" b="1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kumimoji="1" lang="en-US" sz="3201" b="1" dirty="0">
              <a:solidFill>
                <a:srgbClr val="FF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4059090" y="2545290"/>
            <a:ext cx="2906288" cy="647935"/>
          </a:xfrm>
          <a:prstGeom prst="round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9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4067380" y="3637251"/>
            <a:ext cx="2906288" cy="647935"/>
          </a:xfrm>
          <a:prstGeom prst="roundRect">
            <a:avLst/>
          </a:prstGeom>
          <a:solidFill>
            <a:srgbClr val="DDEAD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1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10"/>
                            </p:stCondLst>
                            <p:childTnLst>
                              <p:par>
                                <p:cTn id="1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10"/>
                            </p:stCondLst>
                            <p:childTnLst>
                              <p:par>
                                <p:cTn id="1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1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1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10"/>
                            </p:stCondLst>
                            <p:childTnLst>
                              <p:par>
                                <p:cTn id="1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1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  <p:bldP spid="18" grpId="0"/>
      <p:bldP spid="68" grpId="0" animBg="1"/>
      <p:bldP spid="69" grpId="0" animBg="1"/>
      <p:bldP spid="76" grpId="0" animBg="1"/>
      <p:bldP spid="78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FA0E69-F129-405D-83A5-2C2530438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20"/>
          <a:stretch/>
        </p:blipFill>
        <p:spPr>
          <a:xfrm>
            <a:off x="325691" y="304292"/>
            <a:ext cx="8509627" cy="22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58" y="-5459136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6" y="225929"/>
            <a:ext cx="3584459" cy="358508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941472" y="1530012"/>
            <a:ext cx="2415651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A98E74-4384-4D54-A64F-D0279110A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99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6619F14A-974F-4B22-9984-375A1C9307D7}"/>
              </a:ext>
            </a:extLst>
          </p:cNvPr>
          <p:cNvGrpSpPr>
            <a:grpSpLocks/>
          </p:cNvGrpSpPr>
          <p:nvPr/>
        </p:nvGrpSpPr>
        <p:grpSpPr bwMode="auto">
          <a:xfrm>
            <a:off x="4371118" y="358490"/>
            <a:ext cx="3782592" cy="3779019"/>
            <a:chOff x="5425622" y="292790"/>
            <a:chExt cx="5834378" cy="5828280"/>
          </a:xfrm>
        </p:grpSpPr>
        <p:pic>
          <p:nvPicPr>
            <p:cNvPr id="76842" name="Picture 3">
              <a:extLst>
                <a:ext uri="{FF2B5EF4-FFF2-40B4-BE49-F238E27FC236}">
                  <a16:creationId xmlns:a16="http://schemas.microsoft.com/office/drawing/2014/main" id="{C5DECFBE-8254-42B4-ADFE-8383703F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43" name="TextBox 8">
              <a:extLst>
                <a:ext uri="{FF2B5EF4-FFF2-40B4-BE49-F238E27FC236}">
                  <a16:creationId xmlns:a16="http://schemas.microsoft.com/office/drawing/2014/main" id="{8A019234-B409-4890-93D8-FFED9817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949661">
              <a:off x="6674685" y="1251474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4" name="TextBox 9">
              <a:extLst>
                <a:ext uri="{FF2B5EF4-FFF2-40B4-BE49-F238E27FC236}">
                  <a16:creationId xmlns:a16="http://schemas.microsoft.com/office/drawing/2014/main" id="{59A4E67D-706D-483F-987B-E5E59813E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232592">
              <a:off x="5742637" y="2167098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5" name="TextBox 10">
              <a:extLst>
                <a:ext uri="{FF2B5EF4-FFF2-40B4-BE49-F238E27FC236}">
                  <a16:creationId xmlns:a16="http://schemas.microsoft.com/office/drawing/2014/main" id="{74C3A26D-063E-473B-8395-32A0697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90276">
              <a:off x="8020996" y="1248550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6" name="TextBox 11">
              <a:extLst>
                <a:ext uri="{FF2B5EF4-FFF2-40B4-BE49-F238E27FC236}">
                  <a16:creationId xmlns:a16="http://schemas.microsoft.com/office/drawing/2014/main" id="{4B0CF3FC-8362-41F1-8907-60EBD7078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55085">
              <a:off x="8917980" y="2171701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1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7" name="TextBox 16">
              <a:extLst>
                <a:ext uri="{FF2B5EF4-FFF2-40B4-BE49-F238E27FC236}">
                  <a16:creationId xmlns:a16="http://schemas.microsoft.com/office/drawing/2014/main" id="{AEAF2708-6537-47B4-A8F4-0792A792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1" y="3506889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8" name="TextBox 18">
              <a:extLst>
                <a:ext uri="{FF2B5EF4-FFF2-40B4-BE49-F238E27FC236}">
                  <a16:creationId xmlns:a16="http://schemas.microsoft.com/office/drawing/2014/main" id="{31F30446-5361-468F-A27A-902468C2E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6" y="4475185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9" name="TextBox 19">
              <a:extLst>
                <a:ext uri="{FF2B5EF4-FFF2-40B4-BE49-F238E27FC236}">
                  <a16:creationId xmlns:a16="http://schemas.microsoft.com/office/drawing/2014/main" id="{48C8FE7C-CE74-4900-B073-B8768181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4" y="4482426"/>
              <a:ext cx="2025648" cy="71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2401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50" name="TextBox 20">
              <a:extLst>
                <a:ext uri="{FF2B5EF4-FFF2-40B4-BE49-F238E27FC236}">
                  <a16:creationId xmlns:a16="http://schemas.microsoft.com/office/drawing/2014/main" id="{A0C27825-3710-4D2F-A648-BD30ACF3D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50" y="3538399"/>
              <a:ext cx="2025648" cy="71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9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401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8,5</a:t>
              </a:r>
              <a:endParaRPr lang="vi-VN" altLang="en-US" sz="2401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9EE2579-06DD-499F-93FD-EA7D1175EE02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6968673" y="4410246"/>
            <a:ext cx="2028260" cy="637181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A3B432A5-0581-46FA-87E9-C37002AAC4AF}"/>
              </a:ext>
            </a:extLst>
          </p:cNvPr>
          <p:cNvSpPr/>
          <p:nvPr/>
        </p:nvSpPr>
        <p:spPr>
          <a:xfrm>
            <a:off x="631830" y="1903706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058BD2F-428C-46C1-BCDA-0AB8FB9CB243}"/>
              </a:ext>
            </a:extLst>
          </p:cNvPr>
          <p:cNvSpPr/>
          <p:nvPr/>
        </p:nvSpPr>
        <p:spPr>
          <a:xfrm>
            <a:off x="1801170" y="188252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AE62A3DB-480C-44AE-9186-2BD09E81928E}"/>
              </a:ext>
            </a:extLst>
          </p:cNvPr>
          <p:cNvSpPr/>
          <p:nvPr/>
        </p:nvSpPr>
        <p:spPr>
          <a:xfrm>
            <a:off x="2968438" y="1882522"/>
            <a:ext cx="1004006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0C454F18-DB76-42D8-A484-A2308066FB66}"/>
              </a:ext>
            </a:extLst>
          </p:cNvPr>
          <p:cNvSpPr/>
          <p:nvPr/>
        </p:nvSpPr>
        <p:spPr>
          <a:xfrm>
            <a:off x="644503" y="3507472"/>
            <a:ext cx="1002816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D68F487-E94D-4246-B58F-411AD68E7A92}"/>
              </a:ext>
            </a:extLst>
          </p:cNvPr>
          <p:cNvSpPr/>
          <p:nvPr/>
        </p:nvSpPr>
        <p:spPr>
          <a:xfrm>
            <a:off x="1809297" y="349537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  <a:extLst>
              <a:ext uri="{FF2B5EF4-FFF2-40B4-BE49-F238E27FC236}">
                <a16:creationId xmlns:a16="http://schemas.microsoft.com/office/drawing/2014/main" id="{AA60208B-FC99-4023-AB25-6CAA8836748A}"/>
              </a:ext>
            </a:extLst>
          </p:cNvPr>
          <p:cNvSpPr/>
          <p:nvPr/>
        </p:nvSpPr>
        <p:spPr>
          <a:xfrm>
            <a:off x="3023913" y="3507472"/>
            <a:ext cx="1004007" cy="100281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GB" sz="33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45A9B4-BE55-49A9-AC04-500FF4760055}"/>
              </a:ext>
            </a:extLst>
          </p:cNvPr>
          <p:cNvSpPr/>
          <p:nvPr/>
        </p:nvSpPr>
        <p:spPr>
          <a:xfrm>
            <a:off x="282805" y="71355"/>
            <a:ext cx="3881191" cy="14775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983">
              <a:defRPr/>
            </a:pPr>
            <a:r>
              <a:rPr lang="en-US" sz="45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983">
              <a:defRPr/>
            </a:pPr>
            <a:r>
              <a:rPr lang="en-US" sz="45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815" name="Picture 43">
            <a:extLst>
              <a:ext uri="{FF2B5EF4-FFF2-40B4-BE49-F238E27FC236}">
                <a16:creationId xmlns:a16="http://schemas.microsoft.com/office/drawing/2014/main" id="{EFC99DBD-CE61-432C-B493-668989C7E7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0" y="634800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4">
            <a:extLst>
              <a:ext uri="{FF2B5EF4-FFF2-40B4-BE49-F238E27FC236}">
                <a16:creationId xmlns:a16="http://schemas.microsoft.com/office/drawing/2014/main" id="{841FE1B8-F9C8-489A-9FC6-C69BC5AC2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16" y="906346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45">
            <a:extLst>
              <a:ext uri="{FF2B5EF4-FFF2-40B4-BE49-F238E27FC236}">
                <a16:creationId xmlns:a16="http://schemas.microsoft.com/office/drawing/2014/main" id="{66F565AC-8C9E-4F69-AF22-99627151F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62" y="510936"/>
            <a:ext cx="371590" cy="3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46">
            <a:extLst>
              <a:ext uri="{FF2B5EF4-FFF2-40B4-BE49-F238E27FC236}">
                <a16:creationId xmlns:a16="http://schemas.microsoft.com/office/drawing/2014/main" id="{32E70634-CB0D-4CD6-BB98-6AF6CA3729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23" y="358490"/>
            <a:ext cx="535947" cy="89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">
            <a:extLst>
              <a:ext uri="{FF2B5EF4-FFF2-40B4-BE49-F238E27FC236}">
                <a16:creationId xmlns:a16="http://schemas.microsoft.com/office/drawing/2014/main" id="{E9522E82-8AEF-4A84-BA80-BD7911BF3D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88" y="1798399"/>
            <a:ext cx="1015916" cy="86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FCF7D71A-3300-45F4-A510-D70454C8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59" y="-520464"/>
            <a:ext cx="457341" cy="45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0BE1FE1-BDFC-4C32-A093-BB416790919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D5CD1C0-8FBE-4B16-BE14-92D5CAFCA75E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6601BF5-707C-4AA7-9C31-E37C7E164B73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566D4CE-8963-41C0-AFE9-4D9A5955D87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E83424A-052C-4240-AEF1-ADCF6CB2BFF2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E71CD45-8FE4-4EBD-8727-15026306944F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65DA326-F321-48DE-84B1-2D2AFFA445DC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C37757-E120-4FD3-B4B9-B72140E505F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B98FC6-5ECE-4D2D-A3B4-7A828955B2D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7A5F19B-74FA-4289-BC39-6CB9EED33E4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012A4F4-28B7-4E63-993F-6CAAFB137568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60C76B5-CF17-4D30-B927-C268F98648D5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B5F2947-8823-4E68-9905-D4BFB1BF5B97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8778952-617B-4375-829F-4B2F9313353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BBE2494-14A9-4DD5-84D8-2A0FAF9BD15E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F0EA1F4-7258-4FC1-BB12-8D0AD8222514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0B069B4-8DF1-4B78-8B04-ACDE6C56750C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E2540D5-C1CE-46F2-A12C-9E555FAA2DEA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7FEFBD4-51E9-4165-B9B9-6D7EBCDF6799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5D9CB9C-F20E-46BA-9CE9-9FEB08891178}"/>
              </a:ext>
            </a:extLst>
          </p:cNvPr>
          <p:cNvSpPr/>
          <p:nvPr/>
        </p:nvSpPr>
        <p:spPr>
          <a:xfrm rot="16200000">
            <a:off x="8132869" y="1748973"/>
            <a:ext cx="454959" cy="98971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7" action="ppaction://hlinksldjump"/>
            <a:extLst>
              <a:ext uri="{FF2B5EF4-FFF2-40B4-BE49-F238E27FC236}">
                <a16:creationId xmlns:a16="http://schemas.microsoft.com/office/drawing/2014/main" id="{4B716BEB-DA5D-4DAE-AB88-7DC2E66FD37B}"/>
              </a:ext>
            </a:extLst>
          </p:cNvPr>
          <p:cNvSpPr/>
          <p:nvPr/>
        </p:nvSpPr>
        <p:spPr>
          <a:xfrm rot="5400000">
            <a:off x="8516368" y="1940723"/>
            <a:ext cx="588350" cy="58715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395602" y="293198"/>
            <a:ext cx="8254768" cy="55381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1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24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404501" y="1090936"/>
            <a:ext cx="6930998" cy="5538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404501" y="1818935"/>
            <a:ext cx="6930998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404501" y="2572544"/>
            <a:ext cx="6930998" cy="7372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395601" y="3474176"/>
            <a:ext cx="6939897" cy="8071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35" y="1142376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06" y="2683307"/>
            <a:ext cx="602642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07" y="3740731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00" y="1855846"/>
            <a:ext cx="549048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7377360" y="1745326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A9140-1C3F-4F3D-9B13-B38834017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DA3B5-C93A-4749-8D1C-56FFA7580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5E422-03FE-41A0-8020-EC504C9EF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EDEDA68-10CC-4456-BB97-BB088584ECA3}"/>
              </a:ext>
            </a:extLst>
          </p:cNvPr>
          <p:cNvSpPr/>
          <p:nvPr/>
        </p:nvSpPr>
        <p:spPr>
          <a:xfrm>
            <a:off x="109091" y="196280"/>
            <a:ext cx="8892988" cy="10054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1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pt-BR" sz="240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40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8, 22, 7, 19, 5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04D4A-E203-4135-986A-C26B848EAD17}"/>
              </a:ext>
            </a:extLst>
          </p:cNvPr>
          <p:cNvSpPr/>
          <p:nvPr/>
        </p:nvSpPr>
        <p:spPr>
          <a:xfrm>
            <a:off x="492690" y="1413112"/>
            <a:ext cx="3288809" cy="7229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5, 22, 8, 19, 7.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99946107-9B8E-473D-AAA1-67AE7A049AC9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6C2DAEF-30AE-4E52-8733-7ABF2CDBE7E0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3E39AB-DDD4-4E3A-B7FE-FE9F4A1ADD33}"/>
              </a:ext>
            </a:extLst>
          </p:cNvPr>
          <p:cNvSpPr/>
          <p:nvPr/>
        </p:nvSpPr>
        <p:spPr>
          <a:xfrm>
            <a:off x="5452210" y="1432763"/>
            <a:ext cx="3173995" cy="726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8, 7, 19, 5, 22.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135C20-4FCA-4597-9EB1-550B07F6246C}"/>
              </a:ext>
            </a:extLst>
          </p:cNvPr>
          <p:cNvSpPr/>
          <p:nvPr/>
        </p:nvSpPr>
        <p:spPr>
          <a:xfrm>
            <a:off x="492690" y="2347446"/>
            <a:ext cx="3288809" cy="7118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7, 22, 8, 19, 5.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0F7A6A-8190-4F67-ACBD-86F806B179FB}"/>
              </a:ext>
            </a:extLst>
          </p:cNvPr>
          <p:cNvSpPr/>
          <p:nvPr/>
        </p:nvSpPr>
        <p:spPr>
          <a:xfrm>
            <a:off x="5480799" y="2373041"/>
            <a:ext cx="3183911" cy="6736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5, 8, 22, 7, 19.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7303D-E887-4F6E-99DB-A182F96C44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66" y="1506009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05C10C-058D-430A-9E50-70C04C3E8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23" y="2504657"/>
            <a:ext cx="550239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F55D33-0A38-4982-976B-336212169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54" y="2468694"/>
            <a:ext cx="603834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6FE626-AABE-4CCA-82E3-33BA74178A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31" y="1606578"/>
            <a:ext cx="550239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311908B9-F03B-4350-B925-D74567DBCCFC}"/>
              </a:ext>
            </a:extLst>
          </p:cNvPr>
          <p:cNvSpPr/>
          <p:nvPr/>
        </p:nvSpPr>
        <p:spPr>
          <a:xfrm>
            <a:off x="5452210" y="3320488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18894-C258-4B13-B0B4-B84153E7F853}"/>
              </a:ext>
            </a:extLst>
          </p:cNvPr>
          <p:cNvSpPr txBox="1"/>
          <p:nvPr/>
        </p:nvSpPr>
        <p:spPr>
          <a:xfrm>
            <a:off x="464142" y="3242020"/>
            <a:ext cx="3391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8, 22, 7, 19, 5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 22  7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19  5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8  22  7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8  22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5   22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7  19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22  7  19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85DD7-030C-4E30-8E23-A28464767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F2870-6D38-456D-9D85-40111D44B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EC8B8-206E-4E87-B6C8-7F85683238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242FC95-D48F-4C01-8081-38FD5F7BF00C}"/>
              </a:ext>
            </a:extLst>
          </p:cNvPr>
          <p:cNvSpPr/>
          <p:nvPr/>
        </p:nvSpPr>
        <p:spPr>
          <a:xfrm>
            <a:off x="145095" y="256838"/>
            <a:ext cx="8892988" cy="112718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0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pt-BR" sz="2000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15, 20, 10, 18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D3BBC2-178A-4454-A3F0-55BE44FDD37B}"/>
              </a:ext>
            </a:extLst>
          </p:cNvPr>
          <p:cNvSpPr/>
          <p:nvPr/>
        </p:nvSpPr>
        <p:spPr>
          <a:xfrm>
            <a:off x="253108" y="1462532"/>
            <a:ext cx="6080322" cy="5776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15, 10, 18, 20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ABCD1D0B-7094-4B8F-B998-9DD5B089ED0B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6679ED9-35C7-487E-84DD-469AF5BD733A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167206-FA17-477B-A683-39A30ADE2384}"/>
              </a:ext>
            </a:extLst>
          </p:cNvPr>
          <p:cNvSpPr/>
          <p:nvPr/>
        </p:nvSpPr>
        <p:spPr>
          <a:xfrm>
            <a:off x="253107" y="2098531"/>
            <a:ext cx="6080322" cy="577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10, 15, 20, 18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E53180-C4DE-4EF9-A1BC-96EBF2C5A32D}"/>
              </a:ext>
            </a:extLst>
          </p:cNvPr>
          <p:cNvSpPr/>
          <p:nvPr/>
        </p:nvSpPr>
        <p:spPr>
          <a:xfrm>
            <a:off x="253107" y="2767390"/>
            <a:ext cx="6080322" cy="5788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20, 15, 18, 10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20, 18, 15, 10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20, 18, 15, 10.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AD3986-63FC-461E-8C2D-2523D87B0D00}"/>
              </a:ext>
            </a:extLst>
          </p:cNvPr>
          <p:cNvSpPr/>
          <p:nvPr/>
        </p:nvSpPr>
        <p:spPr>
          <a:xfrm>
            <a:off x="251616" y="3437440"/>
            <a:ext cx="6080322" cy="577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10, 20, 15,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10, 15, 20, 18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10, 15, 18, 20.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6ED8921-AB85-4EBB-982A-E6F58E545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4" y="1462314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1E65B0-136A-49B2-9EAE-4388B5B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11674" y="2762003"/>
            <a:ext cx="603588" cy="5282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EC4857-7784-4907-B259-6B590D85B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10" y="3479837"/>
            <a:ext cx="603834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DC8018-23F5-457C-945B-DF58C10791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4" y="2131392"/>
            <a:ext cx="603834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  <a:extLst>
              <a:ext uri="{FF2B5EF4-FFF2-40B4-BE49-F238E27FC236}">
                <a16:creationId xmlns:a16="http://schemas.microsoft.com/office/drawing/2014/main" id="{19E87764-E525-4341-B648-AAD41A5DD6C9}"/>
              </a:ext>
            </a:extLst>
          </p:cNvPr>
          <p:cNvSpPr/>
          <p:nvPr/>
        </p:nvSpPr>
        <p:spPr>
          <a:xfrm>
            <a:off x="829171" y="4097052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F57B1-4A76-4168-B3E3-3CCE2F0A1922}"/>
              </a:ext>
            </a:extLst>
          </p:cNvPr>
          <p:cNvSpPr txBox="1"/>
          <p:nvPr/>
        </p:nvSpPr>
        <p:spPr>
          <a:xfrm>
            <a:off x="6445795" y="1582117"/>
            <a:ext cx="265666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15  20  10  18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15  20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10  20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10  15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20  18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10  15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20  18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10  15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18  20</a:t>
            </a:r>
          </a:p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10  15 18  20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395601" y="293198"/>
            <a:ext cx="8390453" cy="69650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594717" y="1243405"/>
            <a:ext cx="3557358" cy="598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4787433" y="1251721"/>
            <a:ext cx="3376997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620185" y="2285195"/>
            <a:ext cx="3557358" cy="5746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4787433" y="2265195"/>
            <a:ext cx="3385898" cy="5978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01" y="1266621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61" y="2353475"/>
            <a:ext cx="602642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60" y="2242448"/>
            <a:ext cx="603833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60" y="1316845"/>
            <a:ext cx="549048" cy="4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3957637" y="3505539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09871-026A-4E2D-8350-EE0D1AC27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65A7E-6CF4-451D-99C5-4D2BC6E8D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C7361-7200-4CB6-80A6-A9E75DE04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FCD72CF4-37C1-43FF-A30E-E2F2A20ADCED}"/>
              </a:ext>
            </a:extLst>
          </p:cNvPr>
          <p:cNvSpPr/>
          <p:nvPr/>
        </p:nvSpPr>
        <p:spPr>
          <a:xfrm>
            <a:off x="258620" y="255332"/>
            <a:ext cx="8815467" cy="12728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A183D0-623A-4693-A0A4-0F430ED353D5}"/>
              </a:ext>
            </a:extLst>
          </p:cNvPr>
          <p:cNvSpPr/>
          <p:nvPr/>
        </p:nvSpPr>
        <p:spPr>
          <a:xfrm>
            <a:off x="258620" y="1745425"/>
            <a:ext cx="4225183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60C6CA2E-3307-4C18-94F3-2C77B6EFF4A1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08F4D49-4737-455C-8B1B-BFCC0811BA72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A7D5E3-4869-4EC7-A91E-03AD5ACDCA39}"/>
              </a:ext>
            </a:extLst>
          </p:cNvPr>
          <p:cNvSpPr/>
          <p:nvPr/>
        </p:nvSpPr>
        <p:spPr>
          <a:xfrm>
            <a:off x="4669430" y="1754769"/>
            <a:ext cx="4305437" cy="795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D9717F-E2FA-4516-A45A-60D7C8E4F9AE}"/>
              </a:ext>
            </a:extLst>
          </p:cNvPr>
          <p:cNvSpPr/>
          <p:nvPr/>
        </p:nvSpPr>
        <p:spPr>
          <a:xfrm>
            <a:off x="288954" y="2772623"/>
            <a:ext cx="4225183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67CFDD-AA54-4717-A99D-C0240B01AE45}"/>
              </a:ext>
            </a:extLst>
          </p:cNvPr>
          <p:cNvSpPr/>
          <p:nvPr/>
        </p:nvSpPr>
        <p:spPr>
          <a:xfrm>
            <a:off x="4671523" y="2772623"/>
            <a:ext cx="4305436" cy="7550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D9311-3550-4F7F-BAF8-241F6A280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99367" y="1893482"/>
            <a:ext cx="664058" cy="5312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87067-5501-4D94-82D8-9B2B05769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9367" y="2857203"/>
            <a:ext cx="603588" cy="5282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54DEA6-4001-440B-9F7D-3E832584C0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53" y="2909810"/>
            <a:ext cx="603834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7122D0-CDE4-4BC8-AB93-5A97AFAE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51" y="1914018"/>
            <a:ext cx="602642" cy="53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2" action="ppaction://hlinksldjump"/>
            <a:extLst>
              <a:ext uri="{FF2B5EF4-FFF2-40B4-BE49-F238E27FC236}">
                <a16:creationId xmlns:a16="http://schemas.microsoft.com/office/drawing/2014/main" id="{FFF40387-D867-427F-A3A5-1976381B6876}"/>
              </a:ext>
            </a:extLst>
          </p:cNvPr>
          <p:cNvSpPr/>
          <p:nvPr/>
        </p:nvSpPr>
        <p:spPr>
          <a:xfrm>
            <a:off x="4898134" y="3919155"/>
            <a:ext cx="177100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E14F0F-5505-480E-AF0D-2B6FA5B8A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36" y="2827416"/>
            <a:ext cx="815830" cy="8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5C191-AEB6-40AF-8CF7-19B838CD4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9" y="3388375"/>
            <a:ext cx="609788" cy="6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2A1904-D977-4C64-9AFB-2FA5B79B5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84" y="3849288"/>
            <a:ext cx="390646" cy="4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75B000E9-303F-44E2-AA44-6EC77963F1A7}"/>
              </a:ext>
            </a:extLst>
          </p:cNvPr>
          <p:cNvSpPr/>
          <p:nvPr/>
        </p:nvSpPr>
        <p:spPr>
          <a:xfrm>
            <a:off x="333654" y="175477"/>
            <a:ext cx="8479866" cy="283189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983">
              <a:defRPr/>
            </a:pPr>
            <a:r>
              <a:rPr lang="pt-BR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B4272804-2B63-4D48-A949-05C22924199A}"/>
              </a:ext>
            </a:extLst>
          </p:cNvPr>
          <p:cNvSpPr/>
          <p:nvPr/>
        </p:nvSpPr>
        <p:spPr>
          <a:xfrm>
            <a:off x="-512127" y="3677785"/>
            <a:ext cx="425184" cy="2620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8B16A4C0-7149-4B76-ADD2-C115E75BB9E4}"/>
              </a:ext>
            </a:extLst>
          </p:cNvPr>
          <p:cNvSpPr/>
          <p:nvPr/>
        </p:nvSpPr>
        <p:spPr>
          <a:xfrm>
            <a:off x="10227406" y="3527721"/>
            <a:ext cx="669338" cy="4120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Cloud 17">
            <a:hlinkClick r:id="rId6" action="ppaction://hlinksldjump"/>
            <a:extLst>
              <a:ext uri="{FF2B5EF4-FFF2-40B4-BE49-F238E27FC236}">
                <a16:creationId xmlns:a16="http://schemas.microsoft.com/office/drawing/2014/main" id="{13E4E4DB-F31D-4295-A16C-F5C229DABC5D}"/>
              </a:ext>
            </a:extLst>
          </p:cNvPr>
          <p:cNvSpPr/>
          <p:nvPr/>
        </p:nvSpPr>
        <p:spPr>
          <a:xfrm>
            <a:off x="5333440" y="3365112"/>
            <a:ext cx="1769815" cy="82893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E2D011-AF1B-4F86-84D3-D87FF44FA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10" y="1591424"/>
            <a:ext cx="2247900" cy="130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6703D-045C-4F3F-8819-D3F6BCBBC49E}"/>
              </a:ext>
            </a:extLst>
          </p:cNvPr>
          <p:cNvSpPr txBox="1"/>
          <p:nvPr/>
        </p:nvSpPr>
        <p:spPr>
          <a:xfrm>
            <a:off x="1036236" y="3422318"/>
            <a:ext cx="26412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34B2F808-DFF6-4846-90C2-53612E8B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47" y="3281185"/>
            <a:ext cx="4415382" cy="14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8E5446A1-FF92-474D-898F-E34C65C9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04" y="2167661"/>
            <a:ext cx="3543842" cy="14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58ED4B22-5837-4030-A3A4-9CADF2F9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0" y="1754333"/>
            <a:ext cx="4752059" cy="15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377C4604-4271-4B78-A1CF-F4F66A9A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30" y="1684559"/>
            <a:ext cx="4752059" cy="7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3B5440FE-84D9-43BE-897F-31C51B54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83" y="914868"/>
            <a:ext cx="4687933" cy="10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F13B71B-9097-4256-9E46-8C126AE9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08" y="245026"/>
            <a:ext cx="4625816" cy="171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4A16AAA5-72F7-4894-BFBD-F30A6262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03" y="1482146"/>
            <a:ext cx="2971053" cy="16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C6D74B6-D05F-44FF-BADF-DC731450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6" y="1835883"/>
            <a:ext cx="2655914" cy="18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423119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" y="299720"/>
            <a:ext cx="3366226" cy="336681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666564" y="1597479"/>
            <a:ext cx="2418404" cy="70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24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39" y="-893"/>
            <a:ext cx="6862499" cy="51468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1400" y="1085669"/>
            <a:ext cx="5661561" cy="3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6189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74" y="849772"/>
            <a:ext cx="800625" cy="4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98" y="814028"/>
            <a:ext cx="762500" cy="5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782" y="748551"/>
            <a:ext cx="5547186" cy="5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1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280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4D2152E-28C5-499F-9A17-944B09B2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401" y="1556274"/>
            <a:ext cx="5547186" cy="175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Học bài và xem lại các kiến thức cơ bản về thuật toán sắp xếp nổi bọt.</a:t>
            </a:r>
          </a:p>
          <a:p>
            <a:pPr algn="just" defTabSz="686189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Làm bài tập 16.7, 16.10 (SBT Tin 7 trang 58 – 59).</a:t>
            </a:r>
            <a:endParaRPr lang="en-US" sz="240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93"/>
            <a:ext cx="9147175" cy="514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8587" y="685357"/>
            <a:ext cx="5775937" cy="91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7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300384" y="1829107"/>
            <a:ext cx="4589296" cy="8280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en-US" sz="2702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6400" y="3208755"/>
            <a:ext cx="3774374" cy="6791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189" fontAlgn="base">
              <a:spcBef>
                <a:spcPct val="0"/>
              </a:spcBef>
              <a:spcAft>
                <a:spcPct val="0"/>
              </a:spcAft>
            </a:pPr>
            <a:r>
              <a:rPr lang="pt-BR" sz="2702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en-US" sz="2702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5263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5C32974-0C27-4667-BEF8-36D8A5CA414B}"/>
              </a:ext>
            </a:extLst>
          </p:cNvPr>
          <p:cNvSpPr/>
          <p:nvPr/>
        </p:nvSpPr>
        <p:spPr>
          <a:xfrm>
            <a:off x="607946" y="231471"/>
            <a:ext cx="8098161" cy="1836842"/>
          </a:xfrm>
          <a:prstGeom prst="flowChartAlternateProcess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DBE82-3AAB-490C-A038-B61EDA87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8" y="2499184"/>
            <a:ext cx="1749035" cy="1585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114DF9-ECF0-4C91-97E5-35EE8D53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52" y="2601096"/>
            <a:ext cx="941010" cy="1498188"/>
          </a:xfrm>
          <a:prstGeom prst="rect">
            <a:avLst/>
          </a:prstGeom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48D41A5E-0EA7-4436-A522-06FD4AE7C946}"/>
              </a:ext>
            </a:extLst>
          </p:cNvPr>
          <p:cNvSpPr/>
          <p:nvPr/>
        </p:nvSpPr>
        <p:spPr>
          <a:xfrm>
            <a:off x="4370358" y="2309226"/>
            <a:ext cx="4335750" cy="2108708"/>
          </a:xfrm>
          <a:prstGeom prst="cloudCallout">
            <a:avLst/>
          </a:prstGeom>
          <a:solidFill>
            <a:srgbClr val="F8FFB1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1" b="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1" b="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89BC4-BA63-4FE9-A096-AA66745F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" y="-893"/>
            <a:ext cx="888957" cy="9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B69BE9-74C8-490F-A3E1-3B9A9D7B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3" y="1460703"/>
            <a:ext cx="5938676" cy="1759561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3C7B2F-2314-4929-A7ED-443AFF9B4D36}"/>
              </a:ext>
            </a:extLst>
          </p:cNvPr>
          <p:cNvSpPr/>
          <p:nvPr/>
        </p:nvSpPr>
        <p:spPr>
          <a:xfrm>
            <a:off x="6797600" y="125357"/>
            <a:ext cx="1512693" cy="468215"/>
          </a:xfrm>
          <a:prstGeom prst="flowChartConnector">
            <a:avLst/>
          </a:prstGeom>
          <a:noFill/>
          <a:ln w="19050">
            <a:solidFill>
              <a:srgbClr val="123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1801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8D8FB8D-C904-48BF-99E4-CA8ADC936C25}"/>
              </a:ext>
            </a:extLst>
          </p:cNvPr>
          <p:cNvSpPr/>
          <p:nvPr/>
        </p:nvSpPr>
        <p:spPr>
          <a:xfrm>
            <a:off x="6761374" y="4448027"/>
            <a:ext cx="1512693" cy="468215"/>
          </a:xfrm>
          <a:prstGeom prst="flowChartConnector">
            <a:avLst/>
          </a:prstGeom>
          <a:noFill/>
          <a:ln w="19050">
            <a:solidFill>
              <a:srgbClr val="123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1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1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1801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CA7B6CD-CF62-4EAB-92BD-EF9A0FDDC4F2}"/>
              </a:ext>
            </a:extLst>
          </p:cNvPr>
          <p:cNvSpPr/>
          <p:nvPr/>
        </p:nvSpPr>
        <p:spPr>
          <a:xfrm>
            <a:off x="6498514" y="816989"/>
            <a:ext cx="2110866" cy="508171"/>
          </a:xfrm>
          <a:prstGeom prst="parallelogram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1700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528592E-EDCD-4AF7-A2CD-A5809F09F454}"/>
              </a:ext>
            </a:extLst>
          </p:cNvPr>
          <p:cNvSpPr/>
          <p:nvPr/>
        </p:nvSpPr>
        <p:spPr>
          <a:xfrm>
            <a:off x="6489036" y="3719211"/>
            <a:ext cx="2089707" cy="503078"/>
          </a:xfrm>
          <a:prstGeom prst="parallelogram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1700" dirty="0">
              <a:solidFill>
                <a:srgbClr val="144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FDF5A-D259-4455-A831-ADF73E1B04A1}"/>
              </a:ext>
            </a:extLst>
          </p:cNvPr>
          <p:cNvSpPr/>
          <p:nvPr/>
        </p:nvSpPr>
        <p:spPr>
          <a:xfrm>
            <a:off x="6489036" y="1548577"/>
            <a:ext cx="2057370" cy="4621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2F66AD-C65E-49A7-9F20-C415734DFDF5}"/>
              </a:ext>
            </a:extLst>
          </p:cNvPr>
          <p:cNvSpPr/>
          <p:nvPr/>
        </p:nvSpPr>
        <p:spPr>
          <a:xfrm>
            <a:off x="6496232" y="2261909"/>
            <a:ext cx="2050175" cy="4621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08252B-841F-48DF-BD11-297D0BF86AB3}"/>
              </a:ext>
            </a:extLst>
          </p:cNvPr>
          <p:cNvSpPr/>
          <p:nvPr/>
        </p:nvSpPr>
        <p:spPr>
          <a:xfrm>
            <a:off x="6510263" y="2968726"/>
            <a:ext cx="2050175" cy="5030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sang </a:t>
            </a:r>
            <a:r>
              <a:rPr lang="en-US" sz="1700" dirty="0" err="1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700" dirty="0">
                <a:solidFill>
                  <a:srgbClr val="144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BFD49C-C3D4-4D12-9EC7-3C11ACFFAE9F}"/>
              </a:ext>
            </a:extLst>
          </p:cNvPr>
          <p:cNvCxnSpPr/>
          <p:nvPr/>
        </p:nvCxnSpPr>
        <p:spPr>
          <a:xfrm>
            <a:off x="7553946" y="600890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0FA7CF-CFC2-48A7-B673-F39BFE3CD47F}"/>
              </a:ext>
            </a:extLst>
          </p:cNvPr>
          <p:cNvCxnSpPr/>
          <p:nvPr/>
        </p:nvCxnSpPr>
        <p:spPr>
          <a:xfrm>
            <a:off x="7553946" y="2010726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EB3A9C-AD32-46D1-BA08-DC3899E791C0}"/>
              </a:ext>
            </a:extLst>
          </p:cNvPr>
          <p:cNvCxnSpPr/>
          <p:nvPr/>
        </p:nvCxnSpPr>
        <p:spPr>
          <a:xfrm>
            <a:off x="7553946" y="2724058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F6D0C0-1876-4420-8493-A0C5E0C75B01}"/>
              </a:ext>
            </a:extLst>
          </p:cNvPr>
          <p:cNvCxnSpPr/>
          <p:nvPr/>
        </p:nvCxnSpPr>
        <p:spPr>
          <a:xfrm>
            <a:off x="7553946" y="3471803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B73FAE-0574-4302-BB39-2F7386E17AD8}"/>
              </a:ext>
            </a:extLst>
          </p:cNvPr>
          <p:cNvCxnSpPr/>
          <p:nvPr/>
        </p:nvCxnSpPr>
        <p:spPr>
          <a:xfrm>
            <a:off x="7533890" y="4222289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F347BC-363E-4BCE-827A-E6DD77DE4182}"/>
              </a:ext>
            </a:extLst>
          </p:cNvPr>
          <p:cNvCxnSpPr/>
          <p:nvPr/>
        </p:nvCxnSpPr>
        <p:spPr>
          <a:xfrm>
            <a:off x="7553946" y="1325160"/>
            <a:ext cx="0" cy="2160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3A438331-3669-442E-A407-4AC0B4081B50}"/>
              </a:ext>
            </a:extLst>
          </p:cNvPr>
          <p:cNvSpPr/>
          <p:nvPr/>
        </p:nvSpPr>
        <p:spPr>
          <a:xfrm>
            <a:off x="567898" y="3719212"/>
            <a:ext cx="5446347" cy="534386"/>
          </a:xfrm>
          <a:prstGeom prst="flowChartAlternateProcess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6" grpId="0" animBg="1"/>
      <p:bldP spid="12" grpId="0" animBg="1"/>
      <p:bldP spid="8" grpId="0" animBg="1"/>
      <p:bldP spid="14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" y="-43039"/>
            <a:ext cx="9133339" cy="51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718C22D-ACCE-42AB-B6BE-DDF71B944CD9}"/>
              </a:ext>
            </a:extLst>
          </p:cNvPr>
          <p:cNvSpPr/>
          <p:nvPr/>
        </p:nvSpPr>
        <p:spPr>
          <a:xfrm>
            <a:off x="251607" y="909656"/>
            <a:ext cx="7707531" cy="3241485"/>
          </a:xfrm>
          <a:prstGeom prst="flowChartAlternateProcess">
            <a:avLst/>
          </a:prstGeom>
          <a:solidFill>
            <a:srgbClr val="F8FFB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72" tIns="45736" rIns="91472" bIns="457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NỔI BỌT</a:t>
            </a:r>
            <a:r>
              <a:rPr lang="en-US" sz="28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1FF6BC-41B8-486C-9530-41ECA37B7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12" y="55221"/>
            <a:ext cx="1292808" cy="1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57163" y="1068385"/>
            <a:ext cx="7632848" cy="17921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49" y="-5423119"/>
            <a:ext cx="16331519" cy="114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025692"/>
            <a:ext cx="1967927" cy="19682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5" y="165029"/>
            <a:ext cx="3871086" cy="387175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70720" y="4392281"/>
            <a:ext cx="1026379" cy="10265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2690" y="4653260"/>
            <a:ext cx="538538" cy="5386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8576" y="4922577"/>
            <a:ext cx="747257" cy="7473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61482" y="4732632"/>
            <a:ext cx="541056" cy="5411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705" y="5041347"/>
            <a:ext cx="588959" cy="5890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3882" y="4530533"/>
            <a:ext cx="252535" cy="2525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2356" y="4327662"/>
            <a:ext cx="529167" cy="5292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6922" y="3832102"/>
            <a:ext cx="1045317" cy="104549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21162" y="4325753"/>
            <a:ext cx="223118" cy="2231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812" y="4706886"/>
            <a:ext cx="962910" cy="963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636" y="4607351"/>
            <a:ext cx="520283" cy="52037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179" y="4922576"/>
            <a:ext cx="316932" cy="31698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84" y="4739204"/>
            <a:ext cx="158465" cy="1584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674">
                <a:defRPr/>
              </a:pPr>
              <a:r>
                <a:rPr lang="en-US" altLang="zh-CN" sz="2501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1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905" y="322074"/>
            <a:ext cx="14406601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71422" y="3197486"/>
            <a:ext cx="184795" cy="36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72" tIns="45736" rIns="91472" bIns="45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1"/>
          </a:p>
        </p:txBody>
      </p:sp>
      <p:sp>
        <p:nvSpPr>
          <p:cNvPr id="18" name="TextBox 17"/>
          <p:cNvSpPr txBox="1"/>
          <p:nvPr/>
        </p:nvSpPr>
        <p:spPr>
          <a:xfrm>
            <a:off x="1124041" y="1469887"/>
            <a:ext cx="2886619" cy="132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47" name="Picture 4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3401E1-D874-47C0-9B91-B7DF96E60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71" y="552386"/>
            <a:ext cx="3161145" cy="31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19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7134B-B54B-4D0D-99F5-0429345BB4A4}"/>
              </a:ext>
            </a:extLst>
          </p:cNvPr>
          <p:cNvSpPr txBox="1"/>
          <p:nvPr/>
        </p:nvSpPr>
        <p:spPr>
          <a:xfrm>
            <a:off x="2124465" y="68417"/>
            <a:ext cx="6807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THUẬT TOÁN SẮP XẾP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7F49-7250-435A-B269-69AC27FF6C7F}"/>
              </a:ext>
            </a:extLst>
          </p:cNvPr>
          <p:cNvSpPr txBox="1"/>
          <p:nvPr/>
        </p:nvSpPr>
        <p:spPr>
          <a:xfrm>
            <a:off x="-143049" y="472784"/>
            <a:ext cx="4898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62F34F56-EE36-4DE5-80D5-B08DF503CC14}"/>
              </a:ext>
            </a:extLst>
          </p:cNvPr>
          <p:cNvSpPr/>
          <p:nvPr/>
        </p:nvSpPr>
        <p:spPr>
          <a:xfrm>
            <a:off x="323640" y="1053462"/>
            <a:ext cx="8607944" cy="870785"/>
          </a:xfrm>
          <a:prstGeom prst="flowChartAlternateProcess">
            <a:avLst/>
          </a:prstGeom>
          <a:noFill/>
          <a:ln w="19050">
            <a:solidFill>
              <a:srgbClr val="123E6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45368-3120-43A7-806D-15FAC5C0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9" y="2118217"/>
            <a:ext cx="2124974" cy="3041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C0E59-A155-4E3B-900E-8BAB9501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7" y="2203879"/>
            <a:ext cx="1177192" cy="1887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29289A-37C6-4682-B7B8-5D682258C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7" y="2203878"/>
            <a:ext cx="1186290" cy="1887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053829-060A-40FF-90A1-DB3841605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25" y="4105097"/>
            <a:ext cx="1419916" cy="5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905759176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1636</Words>
  <Application>Microsoft Office PowerPoint</Application>
  <PresentationFormat>Custom</PresentationFormat>
  <Paragraphs>333</Paragraphs>
  <Slides>31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Tahoma</vt:lpstr>
      <vt:lpstr>Times New Roman</vt:lpstr>
      <vt:lpstr>1_Office Theme</vt:lpstr>
      <vt:lpstr>Office Theme</vt:lpstr>
      <vt:lpstr>2_Office Theme</vt:lpstr>
      <vt:lpstr>3_Office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PC</cp:lastModifiedBy>
  <cp:revision>471</cp:revision>
  <dcterms:created xsi:type="dcterms:W3CDTF">2017-04-06T01:11:23Z</dcterms:created>
  <dcterms:modified xsi:type="dcterms:W3CDTF">2023-05-15T05:49:42Z</dcterms:modified>
</cp:coreProperties>
</file>