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  <p:sldMasterId id="2147483657" r:id="rId3"/>
    <p:sldMasterId id="2147483675" r:id="rId4"/>
  </p:sldMasterIdLst>
  <p:notesMasterIdLst>
    <p:notesMasterId r:id="rId40"/>
  </p:notesMasterIdLst>
  <p:sldIdLst>
    <p:sldId id="256" r:id="rId5"/>
    <p:sldId id="310" r:id="rId6"/>
    <p:sldId id="278" r:id="rId7"/>
    <p:sldId id="279" r:id="rId8"/>
    <p:sldId id="280" r:id="rId9"/>
    <p:sldId id="281" r:id="rId10"/>
    <p:sldId id="282" r:id="rId11"/>
    <p:sldId id="322" r:id="rId12"/>
    <p:sldId id="323" r:id="rId13"/>
    <p:sldId id="283" r:id="rId14"/>
    <p:sldId id="284" r:id="rId15"/>
    <p:sldId id="324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285" r:id="rId28"/>
    <p:sldId id="337" r:id="rId29"/>
    <p:sldId id="348" r:id="rId30"/>
    <p:sldId id="350" r:id="rId31"/>
    <p:sldId id="311" r:id="rId32"/>
    <p:sldId id="296" r:id="rId33"/>
    <p:sldId id="349" r:id="rId34"/>
    <p:sldId id="344" r:id="rId35"/>
    <p:sldId id="345" r:id="rId36"/>
    <p:sldId id="309" r:id="rId37"/>
    <p:sldId id="351" r:id="rId38"/>
    <p:sldId id="352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Garamond" panose="02020404030301010803" pitchFamily="18" charset="0"/>
      <p:regular r:id="rId45"/>
      <p:bold r:id="rId46"/>
      <p:italic r:id="rId47"/>
    </p:embeddedFont>
    <p:embeddedFont>
      <p:font typeface="Arial Black" panose="020B0A04020102020204" pitchFamily="34" charset="0"/>
      <p:bold r:id="rId48"/>
    </p:embeddedFont>
    <p:embeddedFont>
      <p:font typeface="Britannic Bold" panose="020B0903060703020204" pitchFamily="34" charset="0"/>
      <p:regular r:id="rId49"/>
    </p:embeddedFont>
    <p:embeddedFont>
      <p:font typeface="Book Antiqua" panose="02040602050305030304" pitchFamily="18" charset="0"/>
      <p:regular r:id="rId50"/>
      <p:bold r:id="rId51"/>
      <p:italic r:id="rId52"/>
      <p:boldItalic r:id="rId53"/>
    </p:embeddedFont>
    <p:embeddedFont>
      <p:font typeface="Edwardian Script ITC" panose="030303020407070D0804" pitchFamily="66" charset="0"/>
      <p:regular r:id="rId54"/>
    </p:embeddedFont>
    <p:embeddedFont>
      <p:font typeface="Calibri Light" panose="020F0302020204030204" pitchFamily="34" charset="0"/>
      <p:regular r:id="rId55"/>
      <p: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802" y="5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7EF12-4C6C-4D27-BC23-1254690A34F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822C9-1C64-4CA5-A549-09F3D5D2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24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02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188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07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00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67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989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96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793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908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5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42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201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867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7F6E79-5EDA-45ED-AD76-93587BEA9877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161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10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927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886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32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710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7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7F6E79-5EDA-45ED-AD76-93587BEA9877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32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195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0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964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9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9742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2186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802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98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88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7F6E79-5EDA-45ED-AD76-93587BEA9877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97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4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1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89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57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8601" y="0"/>
            <a:ext cx="12290601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  <a:endParaRPr lang="vi-VN" altLang="vi-VN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  <a:endParaRPr lang="vi-VN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DA4AE9-4819-4B2A-BDDF-0AED9687C620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5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2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2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20.jpe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37.png"/><Relationship Id="rId9" Type="http://schemas.openxmlformats.org/officeDocument/2006/relationships/image" Target="../media/image40.jpeg"/><Relationship Id="rId1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591" y="2276539"/>
            <a:ext cx="3103760" cy="3042167"/>
            <a:chOff x="3809175" y="2557196"/>
            <a:chExt cx="3103760" cy="3042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9065" y="2557196"/>
              <a:ext cx="1633870" cy="17436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175" y="3002242"/>
              <a:ext cx="2591025" cy="2597121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2143293" y="1916306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Vocabulary: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Daily routines</a:t>
            </a:r>
            <a:endParaRPr lang="en-US" sz="8000" b="1" spc="-3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8568" y="880594"/>
            <a:ext cx="2666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6618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Book Antiqua" panose="02040602050305030304" pitchFamily="18" charset="0"/>
              </a:rPr>
              <a:t>Watch TV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230410"/>
            <a:ext cx="579170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1122368" y="1262744"/>
            <a:ext cx="5757403" cy="4579720"/>
          </a:xfrm>
          <a:prstGeom prst="roundRect">
            <a:avLst>
              <a:gd name="adj" fmla="val 9969"/>
            </a:avLst>
          </a:prstGeom>
          <a:ln w="28575">
            <a:solidFill>
              <a:srgbClr val="FF3399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atin typeface="Book Antiqua" panose="02040602050305030304" pitchFamily="18" charset="0"/>
              </a:rPr>
              <a:t>Cook</a:t>
            </a:r>
            <a:endParaRPr lang="en-US" sz="66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888522" y="788054"/>
            <a:ext cx="6789337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Book Antiqua" panose="02040602050305030304" pitchFamily="18" charset="0"/>
              </a:rPr>
              <a:t>Get dressed</a:t>
            </a:r>
            <a:endParaRPr lang="en-US" sz="7200" b="1" dirty="0"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09" y="788054"/>
            <a:ext cx="360411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437415" y="1262744"/>
            <a:ext cx="6449786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atin typeface="Book Antiqua" panose="02040602050305030304" pitchFamily="18" charset="0"/>
              </a:rPr>
              <a:t>Go to school</a:t>
            </a:r>
            <a:endParaRPr lang="en-US" sz="6600" b="1" dirty="0">
              <a:latin typeface="Book Antiqua" panose="02040602050305030304" pitchFamily="18" charset="0"/>
            </a:endParaRPr>
          </a:p>
        </p:txBody>
      </p:sp>
      <p:pic>
        <p:nvPicPr>
          <p:cNvPr id="2052" name="Picture 4" descr="Go school Vectors &amp; Illustrations for Free Download | Freep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70" y="855410"/>
            <a:ext cx="4583745" cy="54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894040" y="3478405"/>
            <a:ext cx="6933286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Book Antiqua" panose="02040602050305030304" pitchFamily="18" charset="0"/>
              </a:rPr>
              <a:t>Go home</a:t>
            </a:r>
            <a:endParaRPr lang="en-US" sz="7200" b="1" dirty="0"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664" y="527537"/>
            <a:ext cx="8112039" cy="473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2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322540" y="-1256699"/>
            <a:ext cx="6933286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Book Antiqua" panose="02040602050305030304" pitchFamily="18" charset="0"/>
              </a:rPr>
              <a:t>Go to bed</a:t>
            </a:r>
            <a:endParaRPr lang="en-US" sz="8000" b="1" dirty="0"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t="930" r="6609" b="1"/>
          <a:stretch/>
        </p:blipFill>
        <p:spPr>
          <a:xfrm>
            <a:off x="2322540" y="1618399"/>
            <a:ext cx="70637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atin typeface="Book Antiqua" panose="02040602050305030304" pitchFamily="18" charset="0"/>
              </a:rPr>
              <a:t>Surf the Internet</a:t>
            </a:r>
            <a:endParaRPr lang="en-US" sz="6600" b="1" dirty="0"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62" y="579296"/>
            <a:ext cx="5876109" cy="596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atin typeface="Book Antiqua" panose="02040602050305030304" pitchFamily="18" charset="0"/>
              </a:rPr>
              <a:t>Ride a bicycle</a:t>
            </a:r>
            <a:endParaRPr lang="en-US" sz="6600" b="1" dirty="0"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727189"/>
            <a:ext cx="6098614" cy="56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4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Book Antiqua" panose="02040602050305030304" pitchFamily="18" charset="0"/>
              </a:rPr>
              <a:t>Do homework</a:t>
            </a:r>
            <a:endParaRPr lang="en-US" sz="7200" b="1" dirty="0"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71" y="707955"/>
            <a:ext cx="5341989" cy="57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715000" y="1262744"/>
            <a:ext cx="6172201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Book Antiqua" panose="02040602050305030304" pitchFamily="18" charset="0"/>
              </a:rPr>
              <a:t>Read a book</a:t>
            </a:r>
            <a:endParaRPr lang="en-US" sz="7200" b="1" dirty="0"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362"/>
            <a:ext cx="6515099" cy="576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6586" y="1851645"/>
            <a:ext cx="859882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680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715000" y="1262744"/>
            <a:ext cx="6172201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Book Antiqua" panose="02040602050305030304" pitchFamily="18" charset="0"/>
              </a:rPr>
              <a:t>Play football</a:t>
            </a:r>
            <a:endParaRPr lang="en-US" sz="7200" b="1" dirty="0"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76" y="697412"/>
            <a:ext cx="4649724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3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652260" y="1262744"/>
            <a:ext cx="6172201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Book Antiqua" panose="02040602050305030304" pitchFamily="18" charset="0"/>
              </a:rPr>
              <a:t>Play chess</a:t>
            </a:r>
            <a:endParaRPr lang="en-US" sz="7200" b="1" dirty="0"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2" y="792210"/>
            <a:ext cx="6619578" cy="50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7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533460" y="1262744"/>
            <a:ext cx="5730285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Book Antiqua" panose="02040602050305030304" pitchFamily="18" charset="0"/>
              </a:rPr>
              <a:t>Sweep </a:t>
            </a:r>
          </a:p>
          <a:p>
            <a:pPr algn="ctr"/>
            <a:r>
              <a:rPr lang="en-US" sz="7200" b="1" dirty="0" smtClean="0">
                <a:latin typeface="Book Antiqua" panose="02040602050305030304" pitchFamily="18" charset="0"/>
              </a:rPr>
              <a:t>the floor</a:t>
            </a:r>
            <a:endParaRPr lang="en-US" sz="7200" b="1" dirty="0">
              <a:latin typeface="Book Antiqua" panose="02040602050305030304" pitchFamily="18" charset="0"/>
            </a:endParaRPr>
          </a:p>
        </p:txBody>
      </p:sp>
      <p:pic>
        <p:nvPicPr>
          <p:cNvPr id="4098" name="Picture 2" descr="Sweeping Floor Vector Art, Icons, and Graphics for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5" y="694788"/>
            <a:ext cx="4837554" cy="57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59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253895" y="1262744"/>
            <a:ext cx="5730285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Book Antiqua" panose="02040602050305030304" pitchFamily="18" charset="0"/>
              </a:rPr>
              <a:t>Wash dishes</a:t>
            </a:r>
            <a:endParaRPr lang="en-US" sz="7200" b="1" dirty="0">
              <a:latin typeface="Book Antiqua" panose="02040602050305030304" pitchFamily="18" charset="0"/>
            </a:endParaRPr>
          </a:p>
        </p:txBody>
      </p:sp>
      <p:pic>
        <p:nvPicPr>
          <p:cNvPr id="7170" name="Picture 2" descr="Washing Dishes Cartoon Images - Free Download on Freep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9" y="606900"/>
            <a:ext cx="5912716" cy="591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77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6148459" y="3861804"/>
            <a:ext cx="2289079" cy="1820845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465" y="3851140"/>
            <a:ext cx="2302718" cy="184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133" y="934815"/>
            <a:ext cx="2402227" cy="1936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15" y="3851140"/>
            <a:ext cx="2302718" cy="1842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669" y="928109"/>
            <a:ext cx="2402225" cy="1921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0660" r="4916"/>
          <a:stretch/>
        </p:blipFill>
        <p:spPr>
          <a:xfrm>
            <a:off x="4942881" y="934815"/>
            <a:ext cx="2383956" cy="190836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7914" y="3851140"/>
            <a:ext cx="2289082" cy="1829319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43" name="Rounded Rectangle 42"/>
          <p:cNvSpPr/>
          <p:nvPr/>
        </p:nvSpPr>
        <p:spPr>
          <a:xfrm>
            <a:off x="6123336" y="5774153"/>
            <a:ext cx="2339325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Cook dinner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387379" y="2932212"/>
            <a:ext cx="2696804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Brush my teeth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426035" y="5788008"/>
            <a:ext cx="2292841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Get up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94337" y="5788008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Wash my face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866238" y="5788008"/>
            <a:ext cx="213317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Watch TV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303593" y="2932212"/>
            <a:ext cx="366253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Do morning exercise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130453" y="2932212"/>
            <a:ext cx="279158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Have breakfast</a:t>
            </a: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1145951" y="87437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Dodecagon 26"/>
          <p:cNvSpPr/>
          <p:nvPr/>
        </p:nvSpPr>
        <p:spPr>
          <a:xfrm>
            <a:off x="8322343" y="934815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9" name="Dodecagon 28"/>
          <p:cNvSpPr/>
          <p:nvPr/>
        </p:nvSpPr>
        <p:spPr>
          <a:xfrm>
            <a:off x="4725443" y="88191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0" name="Dodecagon 29"/>
          <p:cNvSpPr/>
          <p:nvPr/>
        </p:nvSpPr>
        <p:spPr>
          <a:xfrm>
            <a:off x="525802" y="372990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1" name="Dodecagon 30"/>
          <p:cNvSpPr/>
          <p:nvPr/>
        </p:nvSpPr>
        <p:spPr>
          <a:xfrm>
            <a:off x="5948419" y="378582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2" name="Dodecagon 31"/>
          <p:cNvSpPr/>
          <p:nvPr/>
        </p:nvSpPr>
        <p:spPr>
          <a:xfrm>
            <a:off x="3208362" y="374359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3" name="Dodecagon 32"/>
          <p:cNvSpPr/>
          <p:nvPr/>
        </p:nvSpPr>
        <p:spPr>
          <a:xfrm>
            <a:off x="8564027" y="378582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2078" y="234171"/>
            <a:ext cx="1179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EXERCISE 1: GAME: WHO’S THE  FASTEST?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06400" y="4427931"/>
            <a:ext cx="3921899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the library</a:t>
            </a:r>
          </a:p>
        </p:txBody>
      </p:sp>
      <p:pic>
        <p:nvPicPr>
          <p:cNvPr id="1026" name="Picture 2" descr="https://s.sachmem.vn/public/images/TA5T1SHS/U2-L2-2-2-294148219f21c9aba3668cfbb2f55b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82" y="1703702"/>
            <a:ext cx="3771904" cy="22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2-L2-2-4-95f14977ceb54b7078d72f125a674c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96" y="1615662"/>
            <a:ext cx="3771904" cy="22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316" t="10591" r="21531"/>
          <a:stretch/>
        </p:blipFill>
        <p:spPr>
          <a:xfrm>
            <a:off x="4650597" y="1652548"/>
            <a:ext cx="2469288" cy="234744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650597" y="4427931"/>
            <a:ext cx="3921899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Internet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66869" y="4427931"/>
            <a:ext cx="3921899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Ride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bicycle</a:t>
            </a:r>
          </a:p>
        </p:txBody>
      </p:sp>
      <p:sp>
        <p:nvSpPr>
          <p:cNvPr id="23" name="Dodecagon 22"/>
          <p:cNvSpPr/>
          <p:nvPr/>
        </p:nvSpPr>
        <p:spPr>
          <a:xfrm>
            <a:off x="952500" y="1025939"/>
            <a:ext cx="615682" cy="639824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8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4" name="Dodecagon 23"/>
          <p:cNvSpPr/>
          <p:nvPr/>
        </p:nvSpPr>
        <p:spPr>
          <a:xfrm>
            <a:off x="8266869" y="1025939"/>
            <a:ext cx="715382" cy="589723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10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5" name="Dodecagon 24"/>
          <p:cNvSpPr/>
          <p:nvPr/>
        </p:nvSpPr>
        <p:spPr>
          <a:xfrm>
            <a:off x="4721192" y="1025939"/>
            <a:ext cx="566585" cy="589724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2078" y="234171"/>
            <a:ext cx="1179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EXERCISE 1: GAME: WHO’S THE  FASTEST?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9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0"/>
            <a:ext cx="12039600" cy="67403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Calibri" panose="020F0502020204030204"/>
              </a:rPr>
              <a:t>Lesson 1: Vocabulary: Daily routine</a:t>
            </a:r>
          </a:p>
          <a:p>
            <a:pPr algn="ctr">
              <a:spcAft>
                <a:spcPts val="12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57250" indent="-857250">
              <a:spcAft>
                <a:spcPts val="1200"/>
              </a:spcAft>
              <a:buAutoNum type="romanUcPeriod"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(v) 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do morning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	 (v):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brush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teeth 			 (v):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breakfast 		 (v):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have lunch 			 (v):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have dinner 		 	(v):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 			 (v): xem Ti-vi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ride a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bicycle 		  	 (v):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homework 		 (v):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BTVN</a:t>
            </a:r>
            <a:endParaRPr lang="vi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2" descr="Hand Pen Writing Holding - Free vector graphic o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4"/>
            <a:ext cx="167481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19460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600" y="234171"/>
            <a:ext cx="11379201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EXERCISE 2: </a:t>
            </a:r>
          </a:p>
          <a:p>
            <a:pPr algn="ctr">
              <a:lnSpc>
                <a:spcPct val="115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Write </a:t>
            </a:r>
            <a:r>
              <a:rPr lang="en-US" sz="3600" dirty="0">
                <a:solidFill>
                  <a:srgbClr val="FF0000"/>
                </a:solidFill>
              </a:rPr>
              <a:t>the best word to complete the sentences. 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600" y="1559727"/>
            <a:ext cx="11506200" cy="42897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 usually _______ up at 6.00 a.m.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 _________________lunch in the school canteen at 1 p.m.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We usually _______________ dinner at about 6 p.m.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My school finishes at 3 p.m. and then I ____________ home by bus.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I always _______________ my teeth before I go to bed.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alt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_______________ to school with my friends at </a:t>
            </a:r>
            <a:r>
              <a:rPr lang="en-US" alt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8.00 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a.m. </a:t>
            </a:r>
            <a:endParaRPr lang="en-US" altLang="vi-VN" sz="3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vi-VN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3800" y="155972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get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63800" y="214450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have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59200" y="272927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have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10500" y="331405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go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25800" y="434722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brush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08200" y="493199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go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/>
      <p:bldP spid="35" grpId="0"/>
      <p:bldP spid="36" grpId="0"/>
      <p:bldP spid="37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2529" y="2019299"/>
            <a:ext cx="9546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  <a:endParaRPr lang="en-US" sz="12000" b="1" dirty="0">
              <a:ln w="22225">
                <a:solidFill>
                  <a:srgbClr val="FF0066"/>
                </a:solidFill>
                <a:prstDash val="solid"/>
              </a:ln>
              <a:solidFill>
                <a:srgbClr val="FF0066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3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5650" y="4140390"/>
            <a:ext cx="968675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3510777" y="360558"/>
            <a:ext cx="4282579" cy="3428224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5" name="Rectangle 4"/>
          <p:cNvSpPr/>
          <p:nvPr/>
        </p:nvSpPr>
        <p:spPr>
          <a:xfrm>
            <a:off x="6208570" y="4140390"/>
            <a:ext cx="2720840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793737" y="4850844"/>
            <a:ext cx="6829665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exsercise</a:t>
            </a:r>
          </a:p>
        </p:txBody>
      </p:sp>
    </p:spTree>
    <p:extLst>
      <p:ext uri="{BB962C8B-B14F-4D97-AF65-F5344CB8AC3E}">
        <p14:creationId xmlns:p14="http://schemas.microsoft.com/office/powerpoint/2010/main" val="39400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879770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Book Antiqua" panose="02040602050305030304" pitchFamily="18" charset="0"/>
              </a:rPr>
              <a:t>Get 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67" y="1262744"/>
            <a:ext cx="5757403" cy="4601028"/>
          </a:xfrm>
          <a:prstGeom prst="roundRect">
            <a:avLst>
              <a:gd name="adj" fmla="val 8465"/>
            </a:avLst>
          </a:prstGeom>
          <a:ln w="28575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41529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700" y="215900"/>
            <a:ext cx="12052300" cy="45858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Calibri" panose="020F0502020204030204"/>
              </a:rPr>
              <a:t>Lesson 1: Vocabulary: Daily routine</a:t>
            </a:r>
          </a:p>
          <a:p>
            <a:pPr algn="ctr">
              <a:spcAft>
                <a:spcPts val="12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57250" indent="-857250">
              <a:spcAft>
                <a:spcPts val="1200"/>
              </a:spcAft>
              <a:buAutoNum type="romanUcPeriod"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</a:p>
          <a:p>
            <a:pPr marL="857250" indent="-857250">
              <a:spcAft>
                <a:spcPts val="1200"/>
              </a:spcAft>
              <a:buAutoNum type="romanUcPeriod"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Q: What do you do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morning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afternoon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evening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sometimes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</a:t>
            </a:r>
          </a:p>
          <a:p>
            <a:pPr>
              <a:spcAft>
                <a:spcPts val="1200"/>
              </a:spcAft>
            </a:pP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2" descr="Hand Pen Writing Holding - Free vector graphic o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4"/>
            <a:ext cx="167481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2456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  <a:r>
              <a:rPr lang="en-U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0249" y="55781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3799714" y="1192847"/>
            <a:ext cx="4164506" cy="3312652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Practice: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391405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1163" y="55364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44700" y="-2438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88" y="874647"/>
            <a:ext cx="4877223" cy="35542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Practice: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186710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884" y="1492184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A: What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morning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B: 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 my teeth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6484" y="3064497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afternoon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  <a:endParaRPr lang="en-US" alt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get up early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6484" y="4680383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evening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</a:t>
            </a:r>
            <a:r>
              <a:rPr lang="en-US" sz="28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usually……………..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805" y="1530074"/>
            <a:ext cx="1502757" cy="1202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83135"/>
            <a:ext cx="11798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EXERCISE 3: </a:t>
            </a:r>
            <a:r>
              <a:rPr lang="en-US" sz="3200" b="1" dirty="0" smtClean="0"/>
              <a:t>Work </a:t>
            </a:r>
            <a:r>
              <a:rPr lang="en-US" sz="3200" b="1" dirty="0"/>
              <a:t>in pairs</a:t>
            </a:r>
            <a:r>
              <a:rPr lang="en-US" sz="3200" b="1" dirty="0" smtClean="0"/>
              <a:t>.</a:t>
            </a:r>
          </a:p>
          <a:p>
            <a:pPr algn="ctr"/>
            <a:r>
              <a:rPr lang="en-US" sz="3200" b="1" dirty="0" smtClean="0"/>
              <a:t> </a:t>
            </a:r>
            <a:r>
              <a:rPr lang="en-US" sz="3200" b="1" dirty="0"/>
              <a:t>Ask and answer questions about your friend’s daily routine.</a:t>
            </a:r>
            <a:endParaRPr lang="vi-VN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31" b="49077" l="0" r="51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297" r="49072" b="50000"/>
          <a:stretch/>
        </p:blipFill>
        <p:spPr>
          <a:xfrm>
            <a:off x="-93703" y="1676161"/>
            <a:ext cx="1055174" cy="1010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1" b="49000" l="49923" r="98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1668" r="2030" b="50713"/>
          <a:stretch/>
        </p:blipFill>
        <p:spPr>
          <a:xfrm>
            <a:off x="-79269" y="3201922"/>
            <a:ext cx="1054099" cy="10267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615" b="97462" l="1772" r="4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62" r="50204"/>
          <a:stretch/>
        </p:blipFill>
        <p:spPr>
          <a:xfrm>
            <a:off x="-82574" y="4709054"/>
            <a:ext cx="1002364" cy="10108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14" y="4899354"/>
            <a:ext cx="1256983" cy="1343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937" y="3061819"/>
            <a:ext cx="1050141" cy="11668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4739" y="1492184"/>
            <a:ext cx="1363055" cy="1194633"/>
          </a:xfrm>
          <a:prstGeom prst="rect">
            <a:avLst/>
          </a:prstGeom>
        </p:spPr>
      </p:pic>
      <p:pic>
        <p:nvPicPr>
          <p:cNvPr id="19" name="Picture 4" descr="Go school Vectors &amp; Illustrations for Free Download | Fre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971" y="1460353"/>
            <a:ext cx="1274129" cy="12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897" y="3015794"/>
            <a:ext cx="1390463" cy="12296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8150" y="4961438"/>
            <a:ext cx="1607587" cy="12860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259" y="4970755"/>
            <a:ext cx="1753849" cy="124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4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046288" y="519113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vi-VN" sz="5000" b="1" dirty="0" smtClean="0">
                <a:solidFill>
                  <a:srgbClr val="FF0000"/>
                </a:solidFill>
              </a:rPr>
              <a:t>Wrap- </a:t>
            </a:r>
            <a:r>
              <a:rPr lang="en-US" altLang="vi-VN" sz="5000" b="1" dirty="0">
                <a:solidFill>
                  <a:srgbClr val="FF0000"/>
                </a:solidFill>
              </a:rPr>
              <a:t>up</a:t>
            </a:r>
            <a:endParaRPr lang="vi-VN" altLang="vi-VN" sz="5000" b="1" dirty="0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143250" y="1844676"/>
            <a:ext cx="6408738" cy="2443163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46787" tIns="172492" rIns="246787" bIns="172492" spcCol="1270" anchor="ctr"/>
          <a:lstStyle/>
          <a:p>
            <a:pPr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900" dirty="0" smtClean="0">
                <a:solidFill>
                  <a:prstClr val="white"/>
                </a:solidFill>
                <a:latin typeface="Calibri" panose="020F0502020204030204"/>
              </a:rPr>
              <a:t>Vocabulary</a:t>
            </a:r>
          </a:p>
          <a:p>
            <a:pPr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900" dirty="0" smtClean="0">
                <a:solidFill>
                  <a:prstClr val="white"/>
                </a:solidFill>
                <a:latin typeface="Calibri" panose="020F0502020204030204"/>
              </a:rPr>
              <a:t>Daily routine</a:t>
            </a:r>
            <a:endParaRPr lang="en-US" sz="39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166492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Homework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39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900" dirty="0"/>
              <a:t>Learn by heart </a:t>
            </a:r>
            <a:r>
              <a:rPr lang="en-US" sz="3900" dirty="0" smtClean="0"/>
              <a:t>vocabulary “Daily routine”</a:t>
            </a:r>
            <a:endParaRPr lang="en-US" sz="39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900" dirty="0" smtClean="0"/>
              <a:t>Prepare the presentation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7655408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6633029" y="1262744"/>
            <a:ext cx="5254172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Book Antiqua" panose="02040602050305030304" pitchFamily="18" charset="0"/>
              </a:rPr>
              <a:t>Do morning exercise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769257" y="1262744"/>
            <a:ext cx="5747657" cy="4601028"/>
          </a:xfrm>
          <a:prstGeom prst="roundRect">
            <a:avLst>
              <a:gd name="adj" fmla="val 8465"/>
            </a:avLst>
          </a:prstGeom>
          <a:ln w="28575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96203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Book Antiqua" panose="02040602050305030304" pitchFamily="18" charset="0"/>
              </a:rPr>
              <a:t>Brush my teeth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262744"/>
            <a:ext cx="579170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Book Antiqua" panose="02040602050305030304" pitchFamily="18" charset="0"/>
              </a:rPr>
              <a:t>Wash my face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230410"/>
            <a:ext cx="579170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Book Antiqua" panose="02040602050305030304" pitchFamily="18" charset="0"/>
              </a:rPr>
              <a:t>Have breakfast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193831"/>
            <a:ext cx="5791702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Book Antiqua" panose="02040602050305030304" pitchFamily="18" charset="0"/>
              </a:rPr>
              <a:t>Have</a:t>
            </a:r>
          </a:p>
          <a:p>
            <a:pPr algn="ctr"/>
            <a:r>
              <a:rPr lang="en-US" sz="6000" b="1" dirty="0" smtClean="0">
                <a:latin typeface="Book Antiqua" panose="02040602050305030304" pitchFamily="18" charset="0"/>
              </a:rPr>
              <a:t>lunch</a:t>
            </a:r>
            <a:endParaRPr lang="en-US" sz="6000" b="1" dirty="0"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-242" r="25001" b="18061"/>
          <a:stretch/>
        </p:blipFill>
        <p:spPr>
          <a:xfrm>
            <a:off x="488258" y="615142"/>
            <a:ext cx="6577560" cy="56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8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7184570" y="930235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atin typeface="Book Antiqua" panose="02040602050305030304" pitchFamily="18" charset="0"/>
              </a:rPr>
              <a:t>Have</a:t>
            </a:r>
          </a:p>
          <a:p>
            <a:pPr algn="ctr"/>
            <a:r>
              <a:rPr lang="en-US" sz="6600" b="1" dirty="0" smtClean="0">
                <a:latin typeface="Book Antiqua" panose="02040602050305030304" pitchFamily="18" charset="0"/>
              </a:rPr>
              <a:t>dinner</a:t>
            </a:r>
            <a:endParaRPr lang="en-US" sz="6600" b="1" dirty="0" smtClean="0"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9" y="781396"/>
            <a:ext cx="7314553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1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371</Words>
  <Application>Microsoft Office PowerPoint</Application>
  <PresentationFormat>Widescreen</PresentationFormat>
  <Paragraphs>111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Calibri</vt:lpstr>
      <vt:lpstr>Garamond</vt:lpstr>
      <vt:lpstr>Arial</vt:lpstr>
      <vt:lpstr>Arial Black</vt:lpstr>
      <vt:lpstr>Times New Roman</vt:lpstr>
      <vt:lpstr>Britannic Bold</vt:lpstr>
      <vt:lpstr>Book Antiqua</vt:lpstr>
      <vt:lpstr>Edwardian Script ITC</vt:lpstr>
      <vt:lpstr>Calibri Light</vt:lpstr>
      <vt:lpstr>Office Theme</vt:lpstr>
      <vt:lpstr>1_Office Theme</vt:lpstr>
      <vt:lpstr>Organic</vt:lpstr>
      <vt:lpstr>1_Organic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 up</vt:lpstr>
      <vt:lpstr>Homework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My Laptop</cp:lastModifiedBy>
  <cp:revision>87</cp:revision>
  <dcterms:created xsi:type="dcterms:W3CDTF">2021-05-09T00:02:47Z</dcterms:created>
  <dcterms:modified xsi:type="dcterms:W3CDTF">2023-07-31T17:28:57Z</dcterms:modified>
</cp:coreProperties>
</file>