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</p:sldMasterIdLst>
  <p:notesMasterIdLst>
    <p:notesMasterId r:id="rId8"/>
  </p:notesMasterIdLst>
  <p:handoutMasterIdLst>
    <p:handoutMasterId r:id="rId9"/>
  </p:handoutMasterIdLst>
  <p:sldIdLst>
    <p:sldId id="373" r:id="rId3"/>
    <p:sldId id="355" r:id="rId4"/>
    <p:sldId id="385" r:id="rId5"/>
    <p:sldId id="412" r:id="rId6"/>
    <p:sldId id="41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  <a:srgbClr val="F3F3FF"/>
    <a:srgbClr val="CCCCFF"/>
    <a:srgbClr val="FABB6E"/>
    <a:srgbClr val="F7931D"/>
    <a:srgbClr val="007DC6"/>
    <a:srgbClr val="F7931E"/>
    <a:srgbClr val="ED3352"/>
    <a:srgbClr val="E21436"/>
    <a:srgbClr val="A3D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3" autoAdjust="0"/>
    <p:restoredTop sz="94364" autoAdjust="0"/>
  </p:normalViewPr>
  <p:slideViewPr>
    <p:cSldViewPr snapToGrid="0">
      <p:cViewPr varScale="1">
        <p:scale>
          <a:sx n="42" d="100"/>
          <a:sy n="42" d="100"/>
        </p:scale>
        <p:origin x="176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D2CD5-A343-413B-92BD-06E16C29108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624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1429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8084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80" y="421023"/>
            <a:ext cx="3273099" cy="2247117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816" y="421023"/>
            <a:ext cx="7656576" cy="5723747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0502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0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5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6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4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5003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6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6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7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0598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6761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689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976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1551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5571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5709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ình chữ nhật 10">
            <a:extLst>
              <a:ext uri="{FF2B5EF4-FFF2-40B4-BE49-F238E27FC236}">
                <a16:creationId xmlns:a16="http://schemas.microsoft.com/office/drawing/2014/main" id="{FA24BCA3-5186-3C20-0283-49D73064567C}"/>
              </a:ext>
            </a:extLst>
          </p:cNvPr>
          <p:cNvSpPr/>
          <p:nvPr userDrawn="1"/>
        </p:nvSpPr>
        <p:spPr>
          <a:xfrm>
            <a:off x="0" y="6317675"/>
            <a:ext cx="12192000" cy="540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9ABE5-B36E-31D4-0F8C-F3058F4DA6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hyperlink" Target="https://pxhere.com/en/photo/1443557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được trang trí&#10;&#10;Mô tả được tạo tự động">
            <a:extLst>
              <a:ext uri="{FF2B5EF4-FFF2-40B4-BE49-F238E27FC236}">
                <a16:creationId xmlns:a16="http://schemas.microsoft.com/office/drawing/2014/main" id="{D859E0AF-3C70-449F-84DA-FF119518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1020" y="0"/>
            <a:ext cx="12223020" cy="6858000"/>
          </a:xfrm>
          <a:prstGeom prst="rect">
            <a:avLst/>
          </a:prstGeom>
        </p:spPr>
      </p:pic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020" y="122054"/>
            <a:ext cx="7144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685800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 defTabSz="685800"/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887117" y="1354672"/>
            <a:ext cx="9892615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7200" b="1" dirty="0">
                <a:ln w="0"/>
                <a:solidFill>
                  <a:srgbClr val="ED7D31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KHOA HỌC TỰ NHIÊN</a:t>
            </a:r>
            <a:endParaRPr lang="vi-VN" sz="7200" b="1" dirty="0">
              <a:ln w="0"/>
              <a:solidFill>
                <a:srgbClr val="ED7D31">
                  <a:lumMod val="75000"/>
                </a:srgb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BC9B6-C405-08C7-8E06-7A47C2C3B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1999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51000" y="411169"/>
            <a:ext cx="820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2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08" y="2790011"/>
            <a:ext cx="6602379" cy="365682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125572" y="1198442"/>
            <a:ext cx="5396380" cy="1314373"/>
          </a:xfrm>
          <a:custGeom>
            <a:avLst/>
            <a:gdLst>
              <a:gd name="connsiteX0" fmla="*/ 0 w 2899955"/>
              <a:gd name="connsiteY0" fmla="*/ 166075 h 996433"/>
              <a:gd name="connsiteX1" fmla="*/ 166075 w 2899955"/>
              <a:gd name="connsiteY1" fmla="*/ 0 h 996433"/>
              <a:gd name="connsiteX2" fmla="*/ 483326 w 2899955"/>
              <a:gd name="connsiteY2" fmla="*/ 0 h 996433"/>
              <a:gd name="connsiteX3" fmla="*/ 483326 w 2899955"/>
              <a:gd name="connsiteY3" fmla="*/ 0 h 996433"/>
              <a:gd name="connsiteX4" fmla="*/ 1208315 w 2899955"/>
              <a:gd name="connsiteY4" fmla="*/ 0 h 996433"/>
              <a:gd name="connsiteX5" fmla="*/ 2733880 w 2899955"/>
              <a:gd name="connsiteY5" fmla="*/ 0 h 996433"/>
              <a:gd name="connsiteX6" fmla="*/ 2899955 w 2899955"/>
              <a:gd name="connsiteY6" fmla="*/ 166075 h 996433"/>
              <a:gd name="connsiteX7" fmla="*/ 2899955 w 2899955"/>
              <a:gd name="connsiteY7" fmla="*/ 581253 h 996433"/>
              <a:gd name="connsiteX8" fmla="*/ 2899955 w 2899955"/>
              <a:gd name="connsiteY8" fmla="*/ 581253 h 996433"/>
              <a:gd name="connsiteX9" fmla="*/ 2899955 w 2899955"/>
              <a:gd name="connsiteY9" fmla="*/ 830361 h 996433"/>
              <a:gd name="connsiteX10" fmla="*/ 2899955 w 2899955"/>
              <a:gd name="connsiteY10" fmla="*/ 830358 h 996433"/>
              <a:gd name="connsiteX11" fmla="*/ 2733880 w 2899955"/>
              <a:gd name="connsiteY11" fmla="*/ 996433 h 996433"/>
              <a:gd name="connsiteX12" fmla="*/ 1208315 w 2899955"/>
              <a:gd name="connsiteY12" fmla="*/ 996433 h 996433"/>
              <a:gd name="connsiteX13" fmla="*/ 310237 w 2899955"/>
              <a:gd name="connsiteY13" fmla="*/ 1303862 h 996433"/>
              <a:gd name="connsiteX14" fmla="*/ 483326 w 2899955"/>
              <a:gd name="connsiteY14" fmla="*/ 996433 h 996433"/>
              <a:gd name="connsiteX15" fmla="*/ 166075 w 2899955"/>
              <a:gd name="connsiteY15" fmla="*/ 996433 h 996433"/>
              <a:gd name="connsiteX16" fmla="*/ 0 w 2899955"/>
              <a:gd name="connsiteY16" fmla="*/ 830358 h 996433"/>
              <a:gd name="connsiteX17" fmla="*/ 0 w 2899955"/>
              <a:gd name="connsiteY17" fmla="*/ 830361 h 996433"/>
              <a:gd name="connsiteX18" fmla="*/ 0 w 2899955"/>
              <a:gd name="connsiteY18" fmla="*/ 581253 h 996433"/>
              <a:gd name="connsiteX19" fmla="*/ 0 w 2899955"/>
              <a:gd name="connsiteY19" fmla="*/ 581253 h 996433"/>
              <a:gd name="connsiteX20" fmla="*/ 0 w 2899955"/>
              <a:gd name="connsiteY20" fmla="*/ 166075 h 996433"/>
              <a:gd name="connsiteX0" fmla="*/ 0 w 2899955"/>
              <a:gd name="connsiteY0" fmla="*/ 166075 h 1314373"/>
              <a:gd name="connsiteX1" fmla="*/ 166075 w 2899955"/>
              <a:gd name="connsiteY1" fmla="*/ 0 h 1314373"/>
              <a:gd name="connsiteX2" fmla="*/ 483326 w 2899955"/>
              <a:gd name="connsiteY2" fmla="*/ 0 h 1314373"/>
              <a:gd name="connsiteX3" fmla="*/ 483326 w 2899955"/>
              <a:gd name="connsiteY3" fmla="*/ 0 h 1314373"/>
              <a:gd name="connsiteX4" fmla="*/ 1208315 w 2899955"/>
              <a:gd name="connsiteY4" fmla="*/ 0 h 1314373"/>
              <a:gd name="connsiteX5" fmla="*/ 2733880 w 2899955"/>
              <a:gd name="connsiteY5" fmla="*/ 0 h 1314373"/>
              <a:gd name="connsiteX6" fmla="*/ 2899955 w 2899955"/>
              <a:gd name="connsiteY6" fmla="*/ 166075 h 1314373"/>
              <a:gd name="connsiteX7" fmla="*/ 2899955 w 2899955"/>
              <a:gd name="connsiteY7" fmla="*/ 581253 h 1314373"/>
              <a:gd name="connsiteX8" fmla="*/ 2899955 w 2899955"/>
              <a:gd name="connsiteY8" fmla="*/ 581253 h 1314373"/>
              <a:gd name="connsiteX9" fmla="*/ 2899955 w 2899955"/>
              <a:gd name="connsiteY9" fmla="*/ 830361 h 1314373"/>
              <a:gd name="connsiteX10" fmla="*/ 2899955 w 2899955"/>
              <a:gd name="connsiteY10" fmla="*/ 830358 h 1314373"/>
              <a:gd name="connsiteX11" fmla="*/ 2733880 w 2899955"/>
              <a:gd name="connsiteY11" fmla="*/ 996433 h 1314373"/>
              <a:gd name="connsiteX12" fmla="*/ 1208315 w 2899955"/>
              <a:gd name="connsiteY12" fmla="*/ 996433 h 1314373"/>
              <a:gd name="connsiteX13" fmla="*/ 825244 w 2899955"/>
              <a:gd name="connsiteY13" fmla="*/ 1314373 h 1314373"/>
              <a:gd name="connsiteX14" fmla="*/ 483326 w 2899955"/>
              <a:gd name="connsiteY14" fmla="*/ 996433 h 1314373"/>
              <a:gd name="connsiteX15" fmla="*/ 166075 w 2899955"/>
              <a:gd name="connsiteY15" fmla="*/ 996433 h 1314373"/>
              <a:gd name="connsiteX16" fmla="*/ 0 w 2899955"/>
              <a:gd name="connsiteY16" fmla="*/ 830358 h 1314373"/>
              <a:gd name="connsiteX17" fmla="*/ 0 w 2899955"/>
              <a:gd name="connsiteY17" fmla="*/ 830361 h 1314373"/>
              <a:gd name="connsiteX18" fmla="*/ 0 w 2899955"/>
              <a:gd name="connsiteY18" fmla="*/ 581253 h 1314373"/>
              <a:gd name="connsiteX19" fmla="*/ 0 w 2899955"/>
              <a:gd name="connsiteY19" fmla="*/ 581253 h 1314373"/>
              <a:gd name="connsiteX20" fmla="*/ 0 w 2899955"/>
              <a:gd name="connsiteY20" fmla="*/ 166075 h 1314373"/>
              <a:gd name="connsiteX0" fmla="*/ 0 w 2899955"/>
              <a:gd name="connsiteY0" fmla="*/ 166075 h 1314373"/>
              <a:gd name="connsiteX1" fmla="*/ 166075 w 2899955"/>
              <a:gd name="connsiteY1" fmla="*/ 0 h 1314373"/>
              <a:gd name="connsiteX2" fmla="*/ 483326 w 2899955"/>
              <a:gd name="connsiteY2" fmla="*/ 0 h 1314373"/>
              <a:gd name="connsiteX3" fmla="*/ 483326 w 2899955"/>
              <a:gd name="connsiteY3" fmla="*/ 0 h 1314373"/>
              <a:gd name="connsiteX4" fmla="*/ 1208315 w 2899955"/>
              <a:gd name="connsiteY4" fmla="*/ 0 h 1314373"/>
              <a:gd name="connsiteX5" fmla="*/ 2733880 w 2899955"/>
              <a:gd name="connsiteY5" fmla="*/ 0 h 1314373"/>
              <a:gd name="connsiteX6" fmla="*/ 2899955 w 2899955"/>
              <a:gd name="connsiteY6" fmla="*/ 166075 h 1314373"/>
              <a:gd name="connsiteX7" fmla="*/ 2899955 w 2899955"/>
              <a:gd name="connsiteY7" fmla="*/ 581253 h 1314373"/>
              <a:gd name="connsiteX8" fmla="*/ 2899955 w 2899955"/>
              <a:gd name="connsiteY8" fmla="*/ 581253 h 1314373"/>
              <a:gd name="connsiteX9" fmla="*/ 2899955 w 2899955"/>
              <a:gd name="connsiteY9" fmla="*/ 830361 h 1314373"/>
              <a:gd name="connsiteX10" fmla="*/ 2899955 w 2899955"/>
              <a:gd name="connsiteY10" fmla="*/ 830358 h 1314373"/>
              <a:gd name="connsiteX11" fmla="*/ 2733880 w 2899955"/>
              <a:gd name="connsiteY11" fmla="*/ 996433 h 1314373"/>
              <a:gd name="connsiteX12" fmla="*/ 1208315 w 2899955"/>
              <a:gd name="connsiteY12" fmla="*/ 996433 h 1314373"/>
              <a:gd name="connsiteX13" fmla="*/ 825244 w 2899955"/>
              <a:gd name="connsiteY13" fmla="*/ 1314373 h 1314373"/>
              <a:gd name="connsiteX14" fmla="*/ 788126 w 2899955"/>
              <a:gd name="connsiteY14" fmla="*/ 985922 h 1314373"/>
              <a:gd name="connsiteX15" fmla="*/ 166075 w 2899955"/>
              <a:gd name="connsiteY15" fmla="*/ 996433 h 1314373"/>
              <a:gd name="connsiteX16" fmla="*/ 0 w 2899955"/>
              <a:gd name="connsiteY16" fmla="*/ 830358 h 1314373"/>
              <a:gd name="connsiteX17" fmla="*/ 0 w 2899955"/>
              <a:gd name="connsiteY17" fmla="*/ 830361 h 1314373"/>
              <a:gd name="connsiteX18" fmla="*/ 0 w 2899955"/>
              <a:gd name="connsiteY18" fmla="*/ 581253 h 1314373"/>
              <a:gd name="connsiteX19" fmla="*/ 0 w 2899955"/>
              <a:gd name="connsiteY19" fmla="*/ 581253 h 1314373"/>
              <a:gd name="connsiteX20" fmla="*/ 0 w 2899955"/>
              <a:gd name="connsiteY20" fmla="*/ 166075 h 1314373"/>
              <a:gd name="connsiteX0" fmla="*/ 0 w 2899955"/>
              <a:gd name="connsiteY0" fmla="*/ 166075 h 1314373"/>
              <a:gd name="connsiteX1" fmla="*/ 166075 w 2899955"/>
              <a:gd name="connsiteY1" fmla="*/ 0 h 1314373"/>
              <a:gd name="connsiteX2" fmla="*/ 483326 w 2899955"/>
              <a:gd name="connsiteY2" fmla="*/ 0 h 1314373"/>
              <a:gd name="connsiteX3" fmla="*/ 483326 w 2899955"/>
              <a:gd name="connsiteY3" fmla="*/ 0 h 1314373"/>
              <a:gd name="connsiteX4" fmla="*/ 1208315 w 2899955"/>
              <a:gd name="connsiteY4" fmla="*/ 0 h 1314373"/>
              <a:gd name="connsiteX5" fmla="*/ 2733880 w 2899955"/>
              <a:gd name="connsiteY5" fmla="*/ 0 h 1314373"/>
              <a:gd name="connsiteX6" fmla="*/ 2899955 w 2899955"/>
              <a:gd name="connsiteY6" fmla="*/ 166075 h 1314373"/>
              <a:gd name="connsiteX7" fmla="*/ 2899955 w 2899955"/>
              <a:gd name="connsiteY7" fmla="*/ 581253 h 1314373"/>
              <a:gd name="connsiteX8" fmla="*/ 2899955 w 2899955"/>
              <a:gd name="connsiteY8" fmla="*/ 581253 h 1314373"/>
              <a:gd name="connsiteX9" fmla="*/ 2899955 w 2899955"/>
              <a:gd name="connsiteY9" fmla="*/ 830361 h 1314373"/>
              <a:gd name="connsiteX10" fmla="*/ 2899955 w 2899955"/>
              <a:gd name="connsiteY10" fmla="*/ 830358 h 1314373"/>
              <a:gd name="connsiteX11" fmla="*/ 2733880 w 2899955"/>
              <a:gd name="connsiteY11" fmla="*/ 996433 h 1314373"/>
              <a:gd name="connsiteX12" fmla="*/ 1061171 w 2899955"/>
              <a:gd name="connsiteY12" fmla="*/ 985922 h 1314373"/>
              <a:gd name="connsiteX13" fmla="*/ 825244 w 2899955"/>
              <a:gd name="connsiteY13" fmla="*/ 1314373 h 1314373"/>
              <a:gd name="connsiteX14" fmla="*/ 788126 w 2899955"/>
              <a:gd name="connsiteY14" fmla="*/ 985922 h 1314373"/>
              <a:gd name="connsiteX15" fmla="*/ 166075 w 2899955"/>
              <a:gd name="connsiteY15" fmla="*/ 996433 h 1314373"/>
              <a:gd name="connsiteX16" fmla="*/ 0 w 2899955"/>
              <a:gd name="connsiteY16" fmla="*/ 830358 h 1314373"/>
              <a:gd name="connsiteX17" fmla="*/ 0 w 2899955"/>
              <a:gd name="connsiteY17" fmla="*/ 830361 h 1314373"/>
              <a:gd name="connsiteX18" fmla="*/ 0 w 2899955"/>
              <a:gd name="connsiteY18" fmla="*/ 581253 h 1314373"/>
              <a:gd name="connsiteX19" fmla="*/ 0 w 2899955"/>
              <a:gd name="connsiteY19" fmla="*/ 581253 h 1314373"/>
              <a:gd name="connsiteX20" fmla="*/ 0 w 2899955"/>
              <a:gd name="connsiteY20" fmla="*/ 166075 h 131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9955" h="1314373">
                <a:moveTo>
                  <a:pt x="0" y="166075"/>
                </a:moveTo>
                <a:cubicBezTo>
                  <a:pt x="0" y="74354"/>
                  <a:pt x="74354" y="0"/>
                  <a:pt x="166075" y="0"/>
                </a:cubicBezTo>
                <a:lnTo>
                  <a:pt x="483326" y="0"/>
                </a:lnTo>
                <a:lnTo>
                  <a:pt x="483326" y="0"/>
                </a:lnTo>
                <a:lnTo>
                  <a:pt x="1208315" y="0"/>
                </a:lnTo>
                <a:lnTo>
                  <a:pt x="2733880" y="0"/>
                </a:lnTo>
                <a:cubicBezTo>
                  <a:pt x="2825601" y="0"/>
                  <a:pt x="2899955" y="74354"/>
                  <a:pt x="2899955" y="166075"/>
                </a:cubicBezTo>
                <a:lnTo>
                  <a:pt x="2899955" y="581253"/>
                </a:lnTo>
                <a:lnTo>
                  <a:pt x="2899955" y="581253"/>
                </a:lnTo>
                <a:lnTo>
                  <a:pt x="2899955" y="830361"/>
                </a:lnTo>
                <a:lnTo>
                  <a:pt x="2899955" y="830358"/>
                </a:lnTo>
                <a:cubicBezTo>
                  <a:pt x="2899955" y="922079"/>
                  <a:pt x="2825601" y="996433"/>
                  <a:pt x="2733880" y="996433"/>
                </a:cubicBezTo>
                <a:lnTo>
                  <a:pt x="1061171" y="985922"/>
                </a:lnTo>
                <a:lnTo>
                  <a:pt x="825244" y="1314373"/>
                </a:lnTo>
                <a:lnTo>
                  <a:pt x="788126" y="985922"/>
                </a:lnTo>
                <a:lnTo>
                  <a:pt x="166075" y="996433"/>
                </a:lnTo>
                <a:cubicBezTo>
                  <a:pt x="74354" y="996433"/>
                  <a:pt x="0" y="922079"/>
                  <a:pt x="0" y="830358"/>
                </a:cubicBezTo>
                <a:lnTo>
                  <a:pt x="0" y="830361"/>
                </a:lnTo>
                <a:lnTo>
                  <a:pt x="0" y="581253"/>
                </a:lnTo>
                <a:lnTo>
                  <a:pt x="0" y="581253"/>
                </a:lnTo>
                <a:lnTo>
                  <a:pt x="0" y="16607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7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63417" y="1755603"/>
            <a:ext cx="2469558" cy="2145252"/>
            <a:chOff x="456535" y="1330589"/>
            <a:chExt cx="2469558" cy="21452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35" y="1330589"/>
              <a:ext cx="2394278" cy="209531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2478991" y="3078342"/>
              <a:ext cx="336229" cy="333334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7742" y="3014176"/>
              <a:ext cx="44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2881" y="321390"/>
            <a:ext cx="8709247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C00000"/>
                </a:solidFill>
                <a:cs typeface="Arial" panose="020B0604020202020204" pitchFamily="34" charset="0"/>
              </a:rPr>
              <a:t>Hãy phân loại các hoạt động vào nhóm </a:t>
            </a:r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Vận động </a:t>
            </a:r>
            <a:r>
              <a:rPr lang="vi-VN" sz="2800" dirty="0">
                <a:solidFill>
                  <a:srgbClr val="C00000"/>
                </a:solidFill>
                <a:cs typeface="Arial" panose="020B0604020202020204" pitchFamily="34" charset="0"/>
              </a:rPr>
              <a:t>và nhóm </a:t>
            </a:r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Nghỉ ngơi, thư giãn</a:t>
            </a:r>
            <a:endParaRPr lang="vi-VN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19413" y="4089353"/>
            <a:ext cx="2618092" cy="2135106"/>
            <a:chOff x="1821539" y="4116730"/>
            <a:chExt cx="2618092" cy="21351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539" y="4116730"/>
              <a:ext cx="2482354" cy="2085395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3898954" y="5819494"/>
              <a:ext cx="382541" cy="379248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9524" y="5790171"/>
              <a:ext cx="510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07945" y="4089355"/>
            <a:ext cx="2435097" cy="2104327"/>
            <a:chOff x="5310070" y="4116731"/>
            <a:chExt cx="2435097" cy="21043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070" y="4116731"/>
              <a:ext cx="2079291" cy="2082012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193469" y="5801868"/>
              <a:ext cx="391785" cy="388412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22734" y="5790171"/>
              <a:ext cx="5224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93321" y="1753609"/>
            <a:ext cx="2557592" cy="2147247"/>
            <a:chOff x="3369319" y="1328594"/>
            <a:chExt cx="2557592" cy="21472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19" y="1328594"/>
              <a:ext cx="2405362" cy="210469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404652" y="3052214"/>
              <a:ext cx="372061" cy="368858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30779" y="3014176"/>
              <a:ext cx="496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01264" y="1775218"/>
            <a:ext cx="2571944" cy="2083082"/>
            <a:chOff x="6293006" y="1328594"/>
            <a:chExt cx="2571944" cy="208308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006" y="1328594"/>
              <a:ext cx="2467698" cy="20599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8349730" y="2996415"/>
              <a:ext cx="372061" cy="368858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68818" y="2950011"/>
              <a:ext cx="496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44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Tube xây dựng thời gian biểu giúp trẻ 'vượt chán' mùa giãn cách">
            <a:extLst>
              <a:ext uri="{FF2B5EF4-FFF2-40B4-BE49-F238E27FC236}">
                <a16:creationId xmlns:a16="http://schemas.microsoft.com/office/drawing/2014/main" id="{0D9BD374-77A1-DB40-1898-C65D2DA2C55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26" y="385981"/>
            <a:ext cx="8804148" cy="60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14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13155</TotalTime>
  <Words>394</Words>
  <Application>Microsoft Macintosh PowerPoint</Application>
  <PresentationFormat>Widescreen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Thu Thuỷ Đinh</cp:lastModifiedBy>
  <cp:revision>1727</cp:revision>
  <dcterms:created xsi:type="dcterms:W3CDTF">2018-11-09T03:14:06Z</dcterms:created>
  <dcterms:modified xsi:type="dcterms:W3CDTF">2023-08-31T14:27:06Z</dcterms:modified>
</cp:coreProperties>
</file>