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1588"/>
            <a:ext cx="12187238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700" y="4216400"/>
            <a:ext cx="3187700" cy="26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17488" y="-795338"/>
            <a:ext cx="3173413" cy="342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4575" y="4273550"/>
            <a:ext cx="3597275" cy="27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63213" y="158750"/>
            <a:ext cx="1693862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730375" y="782638"/>
            <a:ext cx="8732838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&amp; ĐÀO TẠO HUYỆN THANH TRÌ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NGỌC HỒI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581150" y="2487706"/>
            <a:ext cx="888206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EM MUỐN NÓI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封面1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3" y="477838"/>
            <a:ext cx="12144375" cy="638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3332163" y="2652713"/>
            <a:ext cx="52244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làm quen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封面1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3" y="477838"/>
            <a:ext cx="12144375" cy="638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3332163" y="2652713"/>
            <a:ext cx="52244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</a:t>
            </a:r>
            <a:endParaRPr b="1" i="0" sz="6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1829921" y="2205225"/>
            <a:ext cx="968057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chia sẻ về bản thân: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 tên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sinh nhật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Mong muốn của con đối với những tiết học văn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2164" y="4495968"/>
            <a:ext cx="3649662" cy="21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67472"/>
            <a:ext cx="3173413" cy="342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封面1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3" y="477838"/>
            <a:ext cx="12144375" cy="638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3063222" y="1966912"/>
            <a:ext cx="522446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SGK và chương trình NV6</a:t>
            </a:r>
            <a:endParaRPr b="1" i="0" sz="4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3493" y="4773697"/>
            <a:ext cx="3649662" cy="21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67472"/>
            <a:ext cx="3173413" cy="3427413"/>
          </a:xfrm>
          <a:prstGeom prst="rect">
            <a:avLst/>
          </a:prstGeom>
          <a:noFill/>
          <a:ln>
            <a:noFill/>
          </a:ln>
        </p:spPr>
      </p:pic>
      <p:sp>
        <p:nvSpPr>
          <p:cNvPr descr="Ngữ Văn 6 Tập Một – Kết Nối Tri Thức Với Cuộc Sống - Thư Viện PDF" id="133" name="Google Shape;133;p19"/>
          <p:cNvSpPr/>
          <p:nvPr/>
        </p:nvSpPr>
        <p:spPr>
          <a:xfrm>
            <a:off x="841375" y="2033960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5">
            <a:alphaModFix/>
          </a:blip>
          <a:srcRect b="8093" l="6053" r="8589" t="6607"/>
          <a:stretch/>
        </p:blipFill>
        <p:spPr>
          <a:xfrm>
            <a:off x="2554940" y="1030288"/>
            <a:ext cx="6617503" cy="483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